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5"/>
  </p:notesMasterIdLst>
  <p:handoutMasterIdLst>
    <p:handoutMasterId r:id="rId16"/>
  </p:handoutMasterIdLst>
  <p:sldIdLst>
    <p:sldId id="272" r:id="rId3"/>
    <p:sldId id="282" r:id="rId4"/>
    <p:sldId id="289" r:id="rId5"/>
    <p:sldId id="288" r:id="rId6"/>
    <p:sldId id="287" r:id="rId7"/>
    <p:sldId id="275" r:id="rId8"/>
    <p:sldId id="276" r:id="rId9"/>
    <p:sldId id="277" r:id="rId10"/>
    <p:sldId id="278" r:id="rId11"/>
    <p:sldId id="279" r:id="rId12"/>
    <p:sldId id="280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7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CF8"/>
    <a:srgbClr val="FDFEE2"/>
    <a:srgbClr val="FEF9E9"/>
    <a:srgbClr val="FDFEC6"/>
    <a:srgbClr val="FCFEA0"/>
    <a:srgbClr val="FAFD77"/>
    <a:srgbClr val="F8FC46"/>
    <a:srgbClr val="F3FC84"/>
    <a:srgbClr val="FFE997"/>
    <a:srgbClr val="F26A1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78" autoAdjust="0"/>
    <p:restoredTop sz="94737" autoAdjust="0"/>
  </p:normalViewPr>
  <p:slideViewPr>
    <p:cSldViewPr snapToGrid="0">
      <p:cViewPr varScale="1">
        <p:scale>
          <a:sx n="86" d="100"/>
          <a:sy n="86" d="100"/>
        </p:scale>
        <p:origin x="-90" y="-37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commentAuthors" Target="commentAuthor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1.png"/><Relationship Id="rId18" Type="http://schemas.microsoft.com/office/2007/relationships/hdphoto" Target="../media/hdphoto6.wdp"/><Relationship Id="rId3" Type="http://schemas.openxmlformats.org/officeDocument/2006/relationships/image" Target="../media/image4.png"/><Relationship Id="rId21" Type="http://schemas.openxmlformats.org/officeDocument/2006/relationships/image" Target="../media/image15.png"/><Relationship Id="rId7" Type="http://schemas.openxmlformats.org/officeDocument/2006/relationships/image" Target="../media/image7.png"/><Relationship Id="rId12" Type="http://schemas.microsoft.com/office/2007/relationships/hdphoto" Target="../media/hdphoto3.wdp"/><Relationship Id="rId17" Type="http://schemas.openxmlformats.org/officeDocument/2006/relationships/image" Target="../media/image13.png"/><Relationship Id="rId2" Type="http://schemas.openxmlformats.org/officeDocument/2006/relationships/audio" Target="../media/audio1.wav"/><Relationship Id="rId16" Type="http://schemas.microsoft.com/office/2007/relationships/hdphoto" Target="../media/hdphoto5.wdp"/><Relationship Id="rId20" Type="http://schemas.microsoft.com/office/2007/relationships/hdphoto" Target="../media/hdphoto7.wd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0.png"/><Relationship Id="rId24" Type="http://schemas.microsoft.com/office/2007/relationships/hdphoto" Target="../media/hdphoto9.wdp"/><Relationship Id="rId5" Type="http://schemas.openxmlformats.org/officeDocument/2006/relationships/image" Target="../media/image5.png"/><Relationship Id="rId15" Type="http://schemas.openxmlformats.org/officeDocument/2006/relationships/image" Target="../media/image12.png"/><Relationship Id="rId23" Type="http://schemas.openxmlformats.org/officeDocument/2006/relationships/image" Target="../media/image16.png"/><Relationship Id="rId10" Type="http://schemas.microsoft.com/office/2007/relationships/hdphoto" Target="../media/hdphoto2.wdp"/><Relationship Id="rId19" Type="http://schemas.openxmlformats.org/officeDocument/2006/relationships/image" Target="../media/image14.png"/><Relationship Id="rId4" Type="http://schemas.microsoft.com/office/2007/relationships/hdphoto" Target="../media/hdphoto1.wdp"/><Relationship Id="rId9" Type="http://schemas.openxmlformats.org/officeDocument/2006/relationships/image" Target="../media/image9.png"/><Relationship Id="rId14" Type="http://schemas.microsoft.com/office/2007/relationships/hdphoto" Target="../media/hdphoto4.wdp"/><Relationship Id="rId22" Type="http://schemas.microsoft.com/office/2007/relationships/hdphoto" Target="../media/hdphoto8.wdp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12.wdp"/><Relationship Id="rId13" Type="http://schemas.openxmlformats.org/officeDocument/2006/relationships/image" Target="../media/image21.png"/><Relationship Id="rId18" Type="http://schemas.openxmlformats.org/officeDocument/2006/relationships/image" Target="../media/image24.png"/><Relationship Id="rId3" Type="http://schemas.openxmlformats.org/officeDocument/2006/relationships/image" Target="../media/image17.png"/><Relationship Id="rId21" Type="http://schemas.microsoft.com/office/2007/relationships/hdphoto" Target="../media/hdphoto15.wdp"/><Relationship Id="rId7" Type="http://schemas.openxmlformats.org/officeDocument/2006/relationships/image" Target="../media/image19.png"/><Relationship Id="rId12" Type="http://schemas.microsoft.com/office/2007/relationships/hdphoto" Target="../media/hdphoto1.wdp"/><Relationship Id="rId17" Type="http://schemas.microsoft.com/office/2007/relationships/hdphoto" Target="../media/hdphoto5.wdp"/><Relationship Id="rId2" Type="http://schemas.openxmlformats.org/officeDocument/2006/relationships/audio" Target="../media/audio1.wav"/><Relationship Id="rId16" Type="http://schemas.openxmlformats.org/officeDocument/2006/relationships/image" Target="../media/image23.png"/><Relationship Id="rId20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microsoft.com/office/2007/relationships/hdphoto" Target="../media/hdphoto11.wdp"/><Relationship Id="rId11" Type="http://schemas.openxmlformats.org/officeDocument/2006/relationships/image" Target="NULL"/><Relationship Id="rId5" Type="http://schemas.openxmlformats.org/officeDocument/2006/relationships/image" Target="../media/image18.png"/><Relationship Id="rId15" Type="http://schemas.microsoft.com/office/2007/relationships/hdphoto" Target="../media/hdphoto14.wdp"/><Relationship Id="rId23" Type="http://schemas.microsoft.com/office/2007/relationships/hdphoto" Target="../media/hdphoto16.wdp"/><Relationship Id="rId10" Type="http://schemas.microsoft.com/office/2007/relationships/hdphoto" Target="../media/hdphoto13.wdp"/><Relationship Id="rId19" Type="http://schemas.microsoft.com/office/2007/relationships/hdphoto" Target="../media/hdphoto7.wdp"/><Relationship Id="rId4" Type="http://schemas.microsoft.com/office/2007/relationships/hdphoto" Target="../media/hdphoto10.wdp"/><Relationship Id="rId9" Type="http://schemas.openxmlformats.org/officeDocument/2006/relationships/image" Target="../media/image20.png"/><Relationship Id="rId14" Type="http://schemas.openxmlformats.org/officeDocument/2006/relationships/image" Target="../media/image22.png"/><Relationship Id="rId22" Type="http://schemas.openxmlformats.org/officeDocument/2006/relationships/image" Target="../media/image26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13" Type="http://schemas.openxmlformats.org/officeDocument/2006/relationships/image" Target="../media/image32.png"/><Relationship Id="rId18" Type="http://schemas.microsoft.com/office/2007/relationships/hdphoto" Target="../media/hdphoto19.wdp"/><Relationship Id="rId3" Type="http://schemas.openxmlformats.org/officeDocument/2006/relationships/image" Target="../media/image27.png"/><Relationship Id="rId21" Type="http://schemas.openxmlformats.org/officeDocument/2006/relationships/image" Target="../media/image36.png"/><Relationship Id="rId7" Type="http://schemas.openxmlformats.org/officeDocument/2006/relationships/image" Target="../media/image29.png"/><Relationship Id="rId12" Type="http://schemas.microsoft.com/office/2007/relationships/hdphoto" Target="../media/hdphoto18.wdp"/><Relationship Id="rId17" Type="http://schemas.openxmlformats.org/officeDocument/2006/relationships/image" Target="../media/image34.png"/><Relationship Id="rId2" Type="http://schemas.openxmlformats.org/officeDocument/2006/relationships/audio" Target="../media/audio2.wav"/><Relationship Id="rId16" Type="http://schemas.microsoft.com/office/2007/relationships/hdphoto" Target="../media/hdphoto3.wdp"/><Relationship Id="rId20" Type="http://schemas.microsoft.com/office/2007/relationships/hdphoto" Target="../media/hdphoto20.wdp"/><Relationship Id="rId1" Type="http://schemas.openxmlformats.org/officeDocument/2006/relationships/slideLayout" Target="../slideLayouts/slideLayout7.xml"/><Relationship Id="rId6" Type="http://schemas.microsoft.com/office/2007/relationships/hdphoto" Target="../media/hdphoto11.wdp"/><Relationship Id="rId11" Type="http://schemas.openxmlformats.org/officeDocument/2006/relationships/image" Target="../media/image31.png"/><Relationship Id="rId5" Type="http://schemas.openxmlformats.org/officeDocument/2006/relationships/image" Target="../media/image28.png"/><Relationship Id="rId15" Type="http://schemas.openxmlformats.org/officeDocument/2006/relationships/image" Target="../media/image33.png"/><Relationship Id="rId10" Type="http://schemas.microsoft.com/office/2007/relationships/hdphoto" Target="../media/hdphoto16.wdp"/><Relationship Id="rId19" Type="http://schemas.openxmlformats.org/officeDocument/2006/relationships/image" Target="../media/image35.png"/><Relationship Id="rId4" Type="http://schemas.microsoft.com/office/2007/relationships/hdphoto" Target="../media/hdphoto17.wdp"/><Relationship Id="rId9" Type="http://schemas.openxmlformats.org/officeDocument/2006/relationships/image" Target="../media/image30.png"/><Relationship Id="rId14" Type="http://schemas.microsoft.com/office/2007/relationships/hdphoto" Target="../media/hdphoto8.wdp"/><Relationship Id="rId22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13" Type="http://schemas.openxmlformats.org/officeDocument/2006/relationships/image" Target="../media/image42.png"/><Relationship Id="rId18" Type="http://schemas.microsoft.com/office/2007/relationships/hdphoto" Target="../media/hdphoto18.wdp"/><Relationship Id="rId26" Type="http://schemas.microsoft.com/office/2007/relationships/hdphoto" Target="../media/hdphoto21.wdp"/><Relationship Id="rId3" Type="http://schemas.openxmlformats.org/officeDocument/2006/relationships/image" Target="../media/image37.png"/><Relationship Id="rId21" Type="http://schemas.openxmlformats.org/officeDocument/2006/relationships/image" Target="../media/image46.png"/><Relationship Id="rId7" Type="http://schemas.openxmlformats.org/officeDocument/2006/relationships/image" Target="../media/image39.png"/><Relationship Id="rId12" Type="http://schemas.microsoft.com/office/2007/relationships/hdphoto" Target="../media/hdphoto8.wdp"/><Relationship Id="rId17" Type="http://schemas.openxmlformats.org/officeDocument/2006/relationships/image" Target="../media/image44.png"/><Relationship Id="rId25" Type="http://schemas.openxmlformats.org/officeDocument/2006/relationships/image" Target="../media/image48.png"/><Relationship Id="rId2" Type="http://schemas.openxmlformats.org/officeDocument/2006/relationships/audio" Target="../media/audio2.wav"/><Relationship Id="rId16" Type="http://schemas.microsoft.com/office/2007/relationships/hdphoto" Target="../media/hdphoto15.wdp"/><Relationship Id="rId20" Type="http://schemas.microsoft.com/office/2007/relationships/hdphoto" Target="../media/hdphoto11.wdp"/><Relationship Id="rId1" Type="http://schemas.openxmlformats.org/officeDocument/2006/relationships/slideLayout" Target="../slideLayouts/slideLayout7.xml"/><Relationship Id="rId6" Type="http://schemas.microsoft.com/office/2007/relationships/hdphoto" Target="../media/hdphoto7.wdp"/><Relationship Id="rId11" Type="http://schemas.openxmlformats.org/officeDocument/2006/relationships/image" Target="../media/image41.png"/><Relationship Id="rId24" Type="http://schemas.microsoft.com/office/2007/relationships/hdphoto" Target="../media/hdphoto19.wdp"/><Relationship Id="rId5" Type="http://schemas.openxmlformats.org/officeDocument/2006/relationships/image" Target="../media/image38.png"/><Relationship Id="rId15" Type="http://schemas.openxmlformats.org/officeDocument/2006/relationships/image" Target="../media/image43.png"/><Relationship Id="rId23" Type="http://schemas.openxmlformats.org/officeDocument/2006/relationships/image" Target="../media/image47.png"/><Relationship Id="rId10" Type="http://schemas.microsoft.com/office/2007/relationships/hdphoto" Target="../media/hdphoto5.wdp"/><Relationship Id="rId19" Type="http://schemas.openxmlformats.org/officeDocument/2006/relationships/image" Target="../media/image45.png"/><Relationship Id="rId4" Type="http://schemas.microsoft.com/office/2007/relationships/hdphoto" Target="../media/hdphoto2.wdp"/><Relationship Id="rId9" Type="http://schemas.openxmlformats.org/officeDocument/2006/relationships/image" Target="../media/image40.png"/><Relationship Id="rId14" Type="http://schemas.microsoft.com/office/2007/relationships/hdphoto" Target="../media/hdphoto16.wdp"/><Relationship Id="rId22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Ovoce a zelenina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Zdraví, bezpečí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341120" y="6391656"/>
            <a:ext cx="7507422" cy="228675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10210800" y="6391656"/>
            <a:ext cx="671162" cy="22867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9543245" y="-5044"/>
            <a:ext cx="2648755" cy="1352282"/>
          </a:xfrm>
          <a:prstGeom prst="rect">
            <a:avLst/>
          </a:prstGeom>
          <a:solidFill>
            <a:srgbClr val="FEF9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5928" y="4966802"/>
            <a:ext cx="11784169" cy="1770845"/>
          </a:xfrm>
          <a:prstGeom prst="rect">
            <a:avLst/>
          </a:prstGeom>
          <a:solidFill>
            <a:srgbClr val="FEFC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4704" b="40899" l="3507" r="3155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401" t="179" r="64934" b="54577"/>
          <a:stretch/>
        </p:blipFill>
        <p:spPr>
          <a:xfrm>
            <a:off x="6817640" y="2208512"/>
            <a:ext cx="2030902" cy="19431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45361" b="82110" l="3729" r="3451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4" t="43911" r="63600" b="13600"/>
          <a:stretch/>
        </p:blipFill>
        <p:spPr>
          <a:xfrm>
            <a:off x="3455099" y="2267683"/>
            <a:ext cx="2076712" cy="182475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48454" b="84051" l="72988" r="9890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9867" t="46399" b="15600"/>
          <a:stretch/>
        </p:blipFill>
        <p:spPr>
          <a:xfrm>
            <a:off x="1948581" y="295971"/>
            <a:ext cx="1725503" cy="163197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640" b="43178" l="33743" r="6252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666" t="5688" r="37200" b="58223"/>
          <a:stretch/>
        </p:blipFill>
        <p:spPr>
          <a:xfrm>
            <a:off x="379933" y="4787714"/>
            <a:ext cx="1610978" cy="154989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6671" b="47059" l="62938" r="9568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1533" t="2001" r="1667" b="54177"/>
          <a:stretch/>
        </p:blipFill>
        <p:spPr>
          <a:xfrm>
            <a:off x="956290" y="2506364"/>
            <a:ext cx="2107251" cy="188202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3153" b="100000" l="9914" r="899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65728" y="4276089"/>
            <a:ext cx="2536672" cy="190250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3093" b="96604" l="9914" r="8995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77409" y="265412"/>
            <a:ext cx="2590800" cy="19431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0" b="98120" l="9914" r="899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986857" y="219329"/>
            <a:ext cx="2590799" cy="194309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4427" b="98302" l="9914" r="899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429938" y="3229413"/>
            <a:ext cx="3177377" cy="2383033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0" b="96847" l="2274" r="923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20825" y="3472830"/>
            <a:ext cx="3899665" cy="292474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 cstate="print"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backgroundRemoval t="5700" b="97514" l="9914" r="899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350710" y="1943100"/>
            <a:ext cx="2162048" cy="16215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0" b="100000" l="9914" r="899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6012" y="1123844"/>
            <a:ext cx="1868375" cy="1401281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3" cstate="print">
            <a:extLst>
              <a:ext uri="{BEBA8EAE-BF5A-486C-A8C5-ECC9F3942E4B}">
                <a14:imgProps xmlns:a14="http://schemas.microsoft.com/office/drawing/2010/main" xmlns="">
                  <a14:imgLayer r:embed="rId24">
                    <a14:imgEffect>
                      <a14:backgroundRemoval t="3457" b="100000" l="4684" r="93361"/>
                    </a14:imgEffect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678794" y="219329"/>
            <a:ext cx="1868375" cy="1401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809151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73472E-18 4.81481E-6 L -1.73472E-18 4.81481E-6 C -0.00508 0.00694 -0.01029 0.01389 -0.01524 0.02106 C -0.01745 0.0243 -0.0198 0.02731 -0.02175 0.03078 C -0.02279 0.0324 -0.02305 0.03495 -0.02396 0.03657 C -0.02566 0.03981 -0.04753 0.07824 -0.04792 0.07916 C -0.05039 0.08564 -0.05274 0.09213 -0.05547 0.09838 C -0.06042 0.10972 -0.06602 0.1199 -0.07071 0.13125 C -0.078 0.14884 -0.08334 0.16875 -0.09141 0.18541 C -0.09987 0.20301 -0.10053 0.20347 -0.10873 0.22801 C -0.11237 0.23865 -0.11498 0.25023 -0.11849 0.26088 C -0.11928 0.26319 -0.12084 0.26458 -0.12175 0.26666 C -0.12461 0.27245 -0.12852 0.28865 -0.12943 0.29166 C -0.13047 0.29953 -0.13086 0.30764 -0.13269 0.31481 L -0.14349 0.3574 C -0.14467 0.36643 -0.14532 0.37569 -0.14675 0.38449 C -0.14714 0.3868 -0.14844 0.38819 -0.14896 0.39027 C -0.14948 0.39213 -0.14974 0.39421 -0.15 0.39606 C -0.15039 0.40185 -0.15066 0.40764 -0.15118 0.41342 C -0.15131 0.41551 -0.15196 0.41736 -0.15222 0.41921 C -0.15261 0.42176 -0.153 0.4243 -0.15326 0.42708 C -0.153 0.46041 -0.15287 0.49398 -0.15222 0.52754 C -0.15222 0.52939 -0.15118 0.53125 -0.15118 0.53333 C -0.15079 0.55139 -0.15118 0.56944 -0.15118 0.5875 L -0.15118 0.5875 " pathEditMode="relative" ptsTypes="AAAAAAAAAAAAAAAAAAAAAAAAA">
                                      <p:cBhvr>
                                        <p:cTn id="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91667E-6 1.48148E-6 L -7.91667E-6 1.48148E-6 C -0.03204 -0.00509 -0.01485 -0.00301 -0.07618 1.48148E-6 C -0.07722 1.48148E-6 -0.09519 0.00348 -0.09675 0.00394 C -0.10079 0.00486 -0.10469 0.00672 -0.10873 0.00787 C -0.11889 0.01042 -0.13334 0.01088 -0.14245 0.01158 L -0.21745 0.00973 C -0.2211 0.00949 -0.22462 0.0081 -0.22826 0.00787 C -0.24063 0.00672 -0.253 0.00648 -0.26524 0.00579 C -0.26706 0.0051 -0.27579 0.00209 -0.27722 0.00209 C -0.30626 0.00209 -0.33516 0.00324 -0.3642 0.00394 C -0.36745 0.00463 -0.37071 0.00486 -0.37396 0.00579 C -0.3754 0.00625 -0.37683 0.00741 -0.37826 0.00787 C -0.38269 0.0088 -0.38699 0.00903 -0.39141 0.00973 C -0.3987 0.01412 -0.38972 0.00903 -0.40118 0.01366 C -0.40222 0.01389 -0.40326 0.01505 -0.40443 0.01551 C -0.40899 0.0176 -0.41146 0.0176 -0.41641 0.01945 C -0.41784 0.01991 -0.41928 0.02084 -0.42071 0.0213 C -0.42462 0.02223 -0.42865 0.02246 -0.43269 0.02315 C -0.43412 0.02385 -0.43555 0.02454 -0.43699 0.02523 C -0.44102 0.02662 -0.44297 0.02709 -0.44675 0.02894 C -0.44896 0.0301 -0.45144 0.03056 -0.45326 0.03287 C -0.45756 0.03773 -0.45534 0.03588 -0.45977 0.03866 C -0.46368 0.04537 -0.46172 0.04074 -0.4642 0.05417 L -0.4642 0.05417 C -0.46693 0.06135 -0.46537 0.05834 -0.4685 0.06366 C -0.46889 0.07084 -0.46902 0.07801 -0.46967 0.08496 C -0.47123 0.10648 -0.47071 0.07547 -0.47071 0.1044 L -0.47071 0.1044 L -0.47071 0.1044 " pathEditMode="relative" ptsTypes="AAAAAAAAAAAAAAAAAAAAAAAAAAAAAA">
                                      <p:cBhvr>
                                        <p:cTn id="1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2" dur="indefinit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3" dur="indefinite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6 7.40741E-7 L 6.25E-6 7.40741E-7 L -0.00989 0.0037 C -0.01132 0.0044 -0.01276 0.00509 -0.01419 0.00578 C -0.01666 0.00648 -0.01927 0.00694 -0.02174 0.00764 C -0.04049 0.02176 -0.01705 0.00486 -0.03919 0.01736 C -0.04179 0.01875 -0.04427 0.02129 -0.04674 0.02315 C -0.0776 0.04282 -0.05572 0.02893 -0.07617 0.03842 C -0.07981 0.04027 -0.08346 0.04213 -0.08697 0.04444 C -0.08997 0.04606 -0.0927 0.04861 -0.0957 0.05023 C -0.11276 0.05902 -0.09843 0.04907 -0.11419 0.05787 C -0.11718 0.05949 -0.11992 0.06203 -0.12291 0.06365 C -0.12786 0.06643 -0.1332 0.06759 -0.13815 0.07129 C -0.14062 0.07338 -0.14322 0.07523 -0.1457 0.07708 C -0.14791 0.07893 -0.14999 0.08125 -0.15221 0.08287 C -0.15507 0.08518 -0.15807 0.08657 -0.16093 0.08889 C -0.16289 0.09027 -0.16445 0.09282 -0.1664 0.09467 C -0.16927 0.09722 -0.17239 0.09907 -0.17512 0.10231 C -0.17747 0.10509 -0.17929 0.10902 -0.18164 0.11203 C -0.18815 0.1199 -0.18984 0.11852 -0.1957 0.12731 C -0.21158 0.15092 -0.19309 0.12777 -0.20872 0.14861 C -0.2108 0.15139 -0.21315 0.1537 -0.21523 0.15648 C -0.21718 0.15879 -0.21887 0.1618 -0.2207 0.16412 C -0.22278 0.1669 -0.22512 0.16921 -0.22721 0.17176 C -0.24374 0.19305 -0.2207 0.16527 -0.23919 0.18727 C -0.24101 0.1919 -0.24244 0.19699 -0.24466 0.20092 C -0.24895 0.20856 -0.25494 0.21365 -0.25872 0.22222 C -0.26028 0.22523 -0.26145 0.22893 -0.26315 0.23171 C -0.27473 0.25254 -0.26679 0.23449 -0.27617 0.25301 C -0.27773 0.25602 -0.2789 0.25972 -0.28046 0.26273 C -0.28515 0.27199 -0.28541 0.27152 -0.29023 0.27824 C -0.29179 0.28194 -0.29296 0.28611 -0.29466 0.28981 C -0.29622 0.29328 -0.29856 0.29583 -0.30012 0.2993 C -0.30325 0.30671 -0.30585 0.31481 -0.30872 0.32268 C -0.31028 0.32639 -0.31197 0.33009 -0.31315 0.33426 C -0.31562 0.34328 -0.31783 0.35254 -0.3207 0.36134 C -0.32291 0.36759 -0.32591 0.37338 -0.32721 0.38055 C -0.33007 0.39583 -0.32825 0.38865 -0.33268 0.40185 C -0.33346 0.40694 -0.33398 0.41227 -0.33489 0.41736 C -0.33554 0.42129 -0.33658 0.425 -0.33697 0.42893 C -0.33736 0.43217 -0.33762 0.43541 -0.33815 0.43865 C -0.33867 0.44259 -0.34023 0.44606 -0.34023 0.45023 L -0.34023 0.5662 L -0.34023 0.5662 " pathEditMode="relative" ptsTypes="AAAAAAAAAAAAAAAAAAAAAAAAAAAAAAAAAAAAAAAAAAAA">
                                      <p:cBhvr>
                                        <p:cTn id="2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7 -3.46945E-18 L -4.16667E-7 -3.46945E-18 C 0.00286 0.00509 0.0056 0.01041 0.00859 0.01528 C 0.02656 0.04467 -0.00182 -0.00533 0.01732 0.02893 C 0.02005 0.03865 0.02435 0.05486 0.02826 0.0618 C 0.02969 0.06435 0.03125 0.06666 0.03255 0.06944 C 0.03503 0.07453 0.03724 0.08102 0.03906 0.0868 C 0.03984 0.08935 0.04049 0.09213 0.04128 0.09467 C 0.04531 0.12384 0.0388 0.07963 0.04453 0.10995 C 0.04701 0.12315 0.04648 0.12615 0.04779 0.13912 C 0.04805 0.14236 0.04857 0.14537 0.04883 0.14861 C 0.04922 0.15324 0.04961 0.15764 0.05 0.16227 C 0.04961 0.18611 0.04935 0.20995 0.04883 0.23379 C 0.04844 0.25347 0.04818 0.27245 0.04661 0.29166 C 0.04635 0.2949 0.04596 0.29815 0.04557 0.30139 C 0.04401 0.31643 0.04531 0.30856 0.04336 0.31875 C 0.04245 0.32963 0.04141 0.33819 0.04128 0.34977 C 0.04102 0.36389 0.04128 0.37801 0.04128 0.39236 L 0.04128 0.39236 " pathEditMode="relative" ptsTypes="AAAAAAAAAAAAAAAAAAA">
                                      <p:cBhvr>
                                        <p:cTn id="4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000"/>
                            </p:stCondLst>
                            <p:childTnLst>
                              <p:par>
                                <p:cTn id="44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25E-7 -1.11111E-6 L -6.25E-7 -1.11111E-6 C 0.00351 -0.00208 0.00729 -0.00347 0.0108 -0.00602 C 0.02382 -0.01504 0.01849 -0.01319 0.02825 -0.02338 C 0.03033 -0.02546 0.03255 -0.02708 0.03476 -0.02916 C 0.05403 -0.04791 0.02786 -0.02291 0.04453 -0.04074 C 0.04661 -0.04282 0.04895 -0.04444 0.05104 -0.04653 C 0.0694 -0.06435 0.04075 -0.03842 0.06406 -0.0581 C 0.06849 -0.0618 0.07252 -0.0669 0.07708 -0.06967 C 0.08502 -0.0743 0.08138 -0.07245 0.08802 -0.07546 C 0.09804 -0.08611 0.08854 -0.07708 0.1 -0.08518 C 0.10143 -0.08611 0.10273 -0.08819 0.10429 -0.08912 C 0.10638 -0.09004 0.10872 -0.09028 0.1108 -0.09097 C 0.11224 -0.09213 0.11367 -0.09398 0.11523 -0.09491 C 0.11731 -0.09583 0.11953 -0.09606 0.12174 -0.09676 C 0.12317 -0.09722 0.12461 -0.09815 0.12604 -0.09861 C 0.12825 -0.09953 0.13046 -0.1 0.13255 -0.10069 C 0.1375 -0.10486 0.1375 -0.10555 0.14349 -0.10833 C 0.14518 -0.10926 0.14713 -0.10926 0.14882 -0.11018 C 0.15078 -0.11134 0.15247 -0.11319 0.15429 -0.11412 C 0.15612 -0.11504 0.15794 -0.11504 0.15976 -0.11597 C 0.16158 -0.11713 0.16328 -0.11898 0.16523 -0.11991 C 0.1677 -0.12106 0.17031 -0.12106 0.17278 -0.12176 C 0.175 -0.12245 0.17721 -0.12315 0.17929 -0.12384 C 0.19101 -0.12708 0.18281 -0.1243 0.19231 -0.12754 C 0.2052 -0.12685 0.23268 -0.12592 0.24778 -0.12384 C 0.25039 -0.12338 0.25286 -0.12245 0.25546 -0.12176 C 0.25768 -0.12129 0.25976 -0.12014 0.26198 -0.11991 C 0.27278 -0.11875 0.28372 -0.11875 0.29453 -0.11805 C 0.29609 -0.11736 0.29752 -0.11666 0.29895 -0.11597 C 0.30104 -0.11528 0.30325 -0.11504 0.30546 -0.11412 C 0.30768 -0.11319 0.30989 -0.11203 0.31198 -0.11018 C 0.31341 -0.10903 0.31471 -0.10694 0.31627 -0.10648 C 0.31849 -0.10555 0.3207 -0.10648 0.32278 -0.10648 L 0.32278 -0.10648 " pathEditMode="relative" ptsTypes="AAAAAAAAAAAAAAAAAAAAAAAAAAAAAAAAAAA">
                                      <p:cBhvr>
                                        <p:cTn id="5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25E-6 3.7037E-7 L -1.25E-6 3.7037E-7 C 0.00065 0.01088 0.0013 0.02176 0.00208 0.03264 C 0.00273 0.04236 0.00365 0.05209 0.0043 0.06181 C 0.00755 0.11505 0.00169 0.06621 0.00977 0.15834 C 0.01042 0.16667 0.01133 0.175 0.01185 0.18334 C 0.01536 0.23403 0.01237 0.20533 0.0151 0.22986 C 0.01953 0.31621 0.01706 0.25811 0.01406 0.45209 C 0.01393 0.45602 0.01302 0.45973 0.01302 0.46366 C 0.01263 0.50926 0.01302 0.5551 0.01302 0.60093 L 0.01302 0.60093 " pathEditMode="relative" ptsTypes="AAAAAAAAAAA">
                                      <p:cBhvr>
                                        <p:cTn id="5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2000"/>
                            </p:stCondLst>
                            <p:childTnLst>
                              <p:par>
                                <p:cTn id="60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6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7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625E-6 7.03704E-6 L 5.625E-6 7.03704E-6 C 0.03139 -0.00439 0.0168 -0.00324 0.07175 7.03704E-6 C 0.0754 7.03704E-6 0.07904 0.0007 0.08256 0.00186 C 0.09389 0.00533 0.10508 0.00903 0.11628 0.01343 C 0.11954 0.01482 0.12292 0.01528 0.12605 0.01737 C 0.1323 0.02107 0.13829 0.02686 0.14454 0.03079 C 0.15027 0.0345 0.15626 0.03681 0.16199 0.04051 C 0.16589 0.04306 0.16784 0.047 0.17175 0.05024 C 0.17748 0.0551 0.18321 0.05926 0.18907 0.06366 C 0.19193 0.06575 0.19506 0.0669 0.19779 0.06945 C 0.21472 0.0845 0.20079 0.0757 0.20977 0.08102 C 0.21628 0.08936 0.2237 0.09607 0.2293 0.10626 C 0.2461 0.13588 0.23074 0.10788 0.24454 0.13519 C 0.24558 0.13727 0.24688 0.13889 0.24779 0.14098 C 0.25196 0.15047 0.256 0.16019 0.25977 0.16991 L 0.27175 0.20093 C 0.27253 0.20278 0.27318 0.20487 0.27396 0.20672 C 0.27787 0.21644 0.28191 0.22593 0.28581 0.23565 C 0.28659 0.23751 0.28725 0.23959 0.28803 0.24144 C 0.29089 0.24862 0.29428 0.2551 0.29675 0.26274 C 0.30469 0.28751 0.29714 0.2669 0.30547 0.28403 C 0.30626 0.28565 0.30691 0.28797 0.30756 0.28982 C 0.30873 0.29237 0.30964 0.29514 0.31094 0.29746 C 0.31225 0.30024 0.31381 0.30255 0.31524 0.30533 C 0.31928 0.31968 0.3155 0.30788 0.32396 0.32639 C 0.32618 0.33149 0.32826 0.33681 0.33047 0.3419 C 0.33295 0.34792 0.33581 0.35718 0.33699 0.3632 C 0.33764 0.36713 0.33829 0.37107 0.3392 0.37477 C 0.34545 0.40163 0.3405 0.37593 0.3435 0.39213 C 0.34376 0.39468 0.3448 0.40788 0.34571 0.41158 C 0.34623 0.41366 0.34714 0.41528 0.34779 0.41737 C 0.34818 0.42061 0.34844 0.42385 0.34896 0.42686 C 0.34949 0.43102 0.35105 0.43612 0.35105 0.44051 C 0.35144 0.45463 0.35105 0.46876 0.35105 0.48311 L 0.35105 0.48311 " pathEditMode="relative" ptsTypes="AAAAAAAAAAAAAAAAAAAAAAAAAAAAAAAAAAAA">
                                      <p:cBhvr>
                                        <p:cTn id="7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2000"/>
                            </p:stCondLst>
                            <p:childTnLst>
                              <p:par>
                                <p:cTn id="74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0" dur="indefinit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81" dur="indefinite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6.2963E-6 L 2.5E-6 -6.2963E-6 C 0.00469 -0.00325 0.00925 -0.00695 0.01406 -0.00973 C 0.0194 -0.01297 0.03242 -0.01945 0.03906 -0.0213 C 0.04232 -0.02223 0.04557 -0.02269 0.04883 -0.02316 C 0.05182 -0.02454 0.05456 -0.02616 0.05755 -0.02709 C 0.0612 -0.02825 0.06485 -0.02917 0.06849 -0.02894 C 0.09596 -0.02848 0.12357 -0.0264 0.15104 -0.02524 C 0.15677 -0.02316 0.15703 -0.02292 0.16302 -0.0213 C 0.16563 -0.02061 0.1681 -0.02015 0.1707 -0.01945 L 0.18698 -0.01366 C 0.1888 -0.01297 0.19063 -0.01228 0.19245 -0.01158 L 0.20547 -0.00788 L 0.21198 -0.00579 C 0.21302 -0.00464 0.21406 -0.00302 0.21524 -0.00209 C 0.21654 -0.00093 0.2181 -0.0007 0.21953 -6.2963E-6 C 0.2207 0.00046 0.22175 0.00115 0.22279 0.00184 C 0.22656 0.01157 0.22331 0.00509 0.23047 0.01342 C 0.2319 0.01527 0.23333 0.01735 0.23477 0.01921 C 0.23763 0.02291 0.23971 0.02453 0.24245 0.02893 C 0.24466 0.03263 0.24675 0.03657 0.24896 0.0405 C 0.25 0.04235 0.25143 0.04397 0.25221 0.04629 C 0.25638 0.05879 0.25417 0.053 0.25873 0.06365 C 0.25912 0.06573 0.25925 0.06759 0.25977 0.06944 C 0.26055 0.07221 0.26445 0.08124 0.26524 0.08309 C 0.26641 0.08958 0.26641 0.08981 0.26849 0.09652 C 0.26914 0.0986 0.27005 0.10022 0.2707 0.10231 C 0.27123 0.10416 0.27123 0.10624 0.27175 0.10809 C 0.2724 0.11018 0.27331 0.1118 0.27396 0.11388 C 0.27839 0.12985 0.27096 0.10902 0.27721 0.12546 C 0.27761 0.128 0.27774 0.13078 0.27826 0.13333 C 0.28399 0.15763 0.28047 0.1412 0.28477 0.15462 C 0.28568 0.15694 0.28607 0.15971 0.28698 0.16226 C 0.28789 0.16504 0.28919 0.16735 0.29024 0.1699 C 0.29102 0.17198 0.29167 0.17384 0.29245 0.17569 C 0.29362 0.18217 0.29232 0.18147 0.29466 0.18147 L 0.29466 0.18147 " pathEditMode="relative" ptsTypes="AAAAAAAAAAAAAAAAAAAAAAAAAAAAAAAAAAAAA">
                                      <p:cBhvr>
                                        <p:cTn id="8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2000"/>
                            </p:stCondLst>
                            <p:childTnLst>
                              <p:par>
                                <p:cTn id="88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9543245" y="-5044"/>
            <a:ext cx="2648755" cy="1352282"/>
          </a:xfrm>
          <a:prstGeom prst="rect">
            <a:avLst/>
          </a:prstGeom>
          <a:solidFill>
            <a:srgbClr val="FEF9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5928" y="4966802"/>
            <a:ext cx="11784169" cy="1770845"/>
          </a:xfrm>
          <a:prstGeom prst="rect">
            <a:avLst/>
          </a:prstGeom>
          <a:solidFill>
            <a:srgbClr val="FEFC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9945" b="95027" l="9959" r="89995"/>
                    </a14:imgEffect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91584" y="2487168"/>
            <a:ext cx="3352800" cy="2514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9885" b="100000" l="9914" r="98136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363456" y="1219200"/>
            <a:ext cx="2633472" cy="197510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2729" b="89994" l="0" r="8995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9248" y="553974"/>
            <a:ext cx="2227072" cy="167030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8005" b="95452" l="8959" r="10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07616" y="79248"/>
            <a:ext cx="2714752" cy="203606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49121" b="83808" l="67985" r="99454"/>
                    </a14:imgEffect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4550" t="44845" r="728" b="11822"/>
          <a:stretch/>
        </p:blipFill>
        <p:spPr>
          <a:xfrm>
            <a:off x="9660935" y="3352800"/>
            <a:ext cx="2038513" cy="190804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4609" b="47059" l="64575" r="9781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3537" r="2401" b="52597"/>
          <a:stretch/>
        </p:blipFill>
        <p:spPr>
          <a:xfrm>
            <a:off x="5266944" y="450342"/>
            <a:ext cx="1901952" cy="198882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0" b="100000" l="5002" r="85312"/>
                    </a14:imgEffect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85952" y="3744468"/>
            <a:ext cx="2292096" cy="171907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backgroundRemoval t="2790" b="98848" l="9914" r="899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76592" y="2778252"/>
            <a:ext cx="2962656" cy="222199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8" cstate="print">
            <a:extLst>
              <a:ext uri="{BEBA8EAE-BF5A-486C-A8C5-ECC9F3942E4B}">
                <a14:imgProps xmlns:a14="http://schemas.microsoft.com/office/drawing/2010/main" xmlns="">
                  <a14:imgLayer r:embed="rId19">
                    <a14:imgEffect>
                      <a14:backgroundRemoval t="0" b="100000" l="9914" r="899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39584" y="341757"/>
            <a:ext cx="2096516" cy="157238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20" cstate="print">
            <a:extLst>
              <a:ext uri="{BEBA8EAE-BF5A-486C-A8C5-ECC9F3942E4B}">
                <a14:imgProps xmlns:a14="http://schemas.microsoft.com/office/drawing/2010/main" xmlns="">
                  <a14:imgLayer r:embed="rId21">
                    <a14:imgEffect>
                      <a14:backgroundRemoval t="5337" b="100000" l="9914" r="8995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50800" y="1888236"/>
            <a:ext cx="2373376" cy="178003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22" cstate="print">
            <a:extLst>
              <a:ext uri="{BEBA8EAE-BF5A-486C-A8C5-ECC9F3942E4B}">
                <a14:imgProps xmlns:a14="http://schemas.microsoft.com/office/drawing/2010/main" xmlns="">
                  <a14:imgLayer r:embed="rId23">
                    <a14:imgEffect>
                      <a14:backgroundRemoval t="0" b="100000" l="9914" r="899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50236" y="2232660"/>
            <a:ext cx="1914144" cy="1435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679349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125E-6 5.92593E-6 L -3.125E-6 5.92593E-6 C 0.0086 0.00047 0.01732 0.00024 0.02605 0.00186 C 0.02865 0.00232 0.03099 0.00464 0.0336 0.00579 C 0.03581 0.00649 0.03803 0.00672 0.04011 0.00765 C 0.05912 0.01482 0.03985 0.0088 0.05534 0.01343 C 0.06003 0.01667 0.06472 0.02015 0.06954 0.02316 C 0.07162 0.02431 0.07383 0.02547 0.07605 0.02686 C 0.08737 0.03542 0.07761 0.03126 0.08907 0.03473 C 0.09271 0.03797 0.0961 0.04167 0.09987 0.04422 C 0.10352 0.047 0.10769 0.04792 0.11081 0.05209 C 0.11224 0.05394 0.11355 0.05649 0.11511 0.05788 C 0.11641 0.05904 0.1181 0.05904 0.11954 0.05973 C 0.12136 0.06089 0.12305 0.06228 0.12487 0.06367 C 0.12631 0.06621 0.12774 0.06899 0.1293 0.0713 C 0.13021 0.07292 0.13152 0.07385 0.13256 0.07524 C 0.13399 0.07709 0.13542 0.07917 0.13685 0.08103 C 0.13907 0.0838 0.14128 0.08589 0.14336 0.08867 C 0.1448 0.09075 0.14623 0.0926 0.14779 0.09445 C 0.14883 0.09584 0.14987 0.09723 0.15105 0.09839 C 0.15235 0.09978 0.15404 0.10047 0.15534 0.10232 C 0.15769 0.10579 0.15925 0.11089 0.16185 0.1139 L 0.16511 0.11783 C 0.17097 0.13311 0.16329 0.11459 0.17058 0.12732 C 0.17188 0.12964 0.17266 0.13265 0.17383 0.13519 C 0.17448 0.13658 0.17527 0.13774 0.17605 0.1389 C 0.17995 0.16019 0.17357 0.12802 0.1793 0.15047 C 0.18021 0.15441 0.18073 0.15834 0.18139 0.16228 C 0.18178 0.16413 0.18204 0.16621 0.18256 0.16806 C 0.18321 0.17061 0.18412 0.17292 0.18464 0.1757 C 0.18555 0.17941 0.18607 0.18334 0.18685 0.18728 C 0.18724 0.18913 0.18764 0.19121 0.1879 0.19306 C 0.18829 0.19561 0.18855 0.19839 0.18907 0.2007 C 0.18959 0.20348 0.1905 0.20603 0.19115 0.20857 C 0.19336 0.23103 0.19102 0.20904 0.19441 0.23357 C 0.19532 0.24005 0.19597 0.24862 0.19662 0.25487 C 0.19701 0.25811 0.19727 0.26135 0.19766 0.26459 C 0.19805 0.26714 0.19844 0.26968 0.19883 0.27223 C 0.19948 0.27617 0.20105 0.27987 0.20105 0.2838 L 0.20105 0.37478 L 0.20105 0.37478 " pathEditMode="relative" ptsTypes="AAAAAAAAAAAAAAAAAAAAAAAAAAAAAAAAAAAAAAA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45833E-6 2.22222E-6 L -1.45833E-6 2.22222E-6 C -0.00442 0.00301 -0.00885 0.00602 -0.01315 0.00949 C -0.02031 0.01551 -0.0164 0.01389 -0.02174 0.01921 C -0.02396 0.0213 -0.02617 0.02315 -0.02825 0.025 C -0.03776 0.04167 -0.02682 0.02338 -0.03919 0.04051 C -0.04036 0.04213 -0.04127 0.04444 -0.04245 0.0463 C -0.04414 0.04907 -0.04622 0.05116 -0.04791 0.05393 C -0.05156 0.06018 -0.0556 0.06597 -0.05872 0.07338 C -0.05976 0.07593 -0.06067 0.07893 -0.06198 0.08102 C -0.06328 0.08287 -0.0651 0.0831 -0.06627 0.08495 C -0.06914 0.08889 -0.07135 0.09398 -0.07396 0.09838 C -0.07539 0.10093 -0.07695 0.10324 -0.07825 0.10625 C -0.07969 0.10926 -0.08125 0.1125 -0.08268 0.11574 C -0.08385 0.11898 -0.0845 0.12268 -0.08594 0.12546 C -0.08711 0.12801 -0.08893 0.12893 -0.09023 0.13125 C -0.09153 0.13356 -0.09232 0.13657 -0.09349 0.13889 C -0.10026 0.15301 -0.09323 0.13565 -0.1 0.15255 C -0.10078 0.1544 -0.1013 0.15648 -0.10221 0.15833 C -0.10456 0.16296 -0.10729 0.16736 -0.10976 0.17176 L -0.11302 0.17755 C -0.11484 0.18079 -0.11706 0.18356 -0.11849 0.18727 C -0.12135 0.19491 -0.12226 0.19815 -0.12721 0.20463 C -0.12864 0.20671 -0.13021 0.2081 -0.13151 0.21042 C -0.13242 0.21204 -0.13281 0.21458 -0.13372 0.2162 C -0.13463 0.21829 -0.13594 0.21991 -0.13698 0.22199 C -0.13776 0.22384 -0.13828 0.22616 -0.13906 0.22778 C -0.14127 0.23241 -0.14179 0.23194 -0.14453 0.23565 C -0.15547 0.25 -0.14453 0.23611 -0.15547 0.25301 C -0.15638 0.25463 -0.15768 0.25532 -0.15872 0.25694 C -0.15989 0.25856 -0.16094 0.26042 -0.16198 0.26273 C -0.16354 0.26643 -0.16419 0.27153 -0.16627 0.27431 C -0.17357 0.2838 -0.16953 0.27755 -0.17721 0.2956 L -0.18047 0.30324 C -0.18437 0.32431 -0.17799 0.29236 -0.18372 0.31481 C -0.18633 0.32546 -0.18581 0.32454 -0.18581 0.33426 L -0.18581 0.33426 L -0.18581 0.33426 " pathEditMode="relative" ptsTypes="AAAAAAAAAAAAAAAAAAAAAAAAAAAAAAAAAAAAA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4167E-6 -3.7037E-7 L 1.04167E-6 -3.7037E-7 L -0.04141 -0.00185 C -0.04362 -0.00208 -0.0457 -0.00324 -0.04792 -0.00394 L -0.06315 -0.00764 C -0.07435 -0.01019 -0.06888 -0.0088 -0.07943 -0.01157 C -0.09414 -0.01898 -0.0806 -0.01319 -0.10338 -0.01736 C -0.14857 -0.02569 -0.08867 -0.01736 -0.13372 -0.02315 L -0.14687 -0.02708 C -0.14896 -0.02778 -0.15117 -0.0287 -0.15338 -0.02894 L -0.16536 -0.03079 C -0.18372 -0.03032 -0.20234 -0.03079 -0.2207 -0.02894 C -0.2224 -0.0287 -0.22357 -0.02593 -0.22513 -0.025 C -0.22721 -0.02407 -0.22943 -0.02384 -0.23164 -0.02315 C -0.24167 -0.01968 -0.23958 -0.02037 -0.24792 -0.01551 C -0.24935 -0.01343 -0.25078 -0.01134 -0.25221 -0.00972 C -0.25573 -0.00579 -0.26562 0.00069 -0.26745 0.00208 C -0.26927 0.00324 -0.27122 0.0044 -0.27292 0.00579 C -0.27435 0.00718 -0.27591 0.0081 -0.27721 0.00972 C -0.27878 0.01134 -0.27995 0.01412 -0.28164 0.01551 C -0.28242 0.0162 -0.29023 0.01944 -0.29245 0.0213 C -0.29909 0.02639 -0.29466 0.02361 -0.30013 0.02893 C -0.30156 0.03056 -0.30299 0.03148 -0.30443 0.03287 C -0.3056 0.03403 -0.30664 0.03542 -0.30768 0.03681 C -0.30924 0.03866 -0.31055 0.04097 -0.31211 0.04259 C -0.31302 0.04352 -0.31419 0.04398 -0.31536 0.04444 C -0.32279 0.05787 -0.31003 0.03588 -0.32187 0.05231 C -0.32383 0.05509 -0.32552 0.0588 -0.32721 0.06204 C -0.32799 0.06319 -0.32891 0.06435 -0.32943 0.06574 C -0.33216 0.07315 -0.33073 0.06991 -0.33385 0.07546 C -0.33463 0.08009 -0.33463 0.08241 -0.33711 0.08518 C -0.33802 0.08611 -0.33919 0.08634 -0.34036 0.08704 C -0.34102 0.08889 -0.34193 0.09074 -0.34245 0.09282 C -0.3431 0.09537 -0.34284 0.09838 -0.34362 0.10069 C -0.3444 0.10301 -0.3457 0.1044 -0.34687 0.10648 C -0.347 0.10741 -0.34844 0.11829 -0.34896 0.11991 C -0.34987 0.12222 -0.35117 0.12384 -0.35234 0.12569 C -0.3526 0.12778 -0.3526 0.13009 -0.35338 0.13148 C -0.35391 0.13241 -0.36094 0.13542 -0.36094 0.13542 C -0.36888 0.13657 -0.37695 0.13681 -0.3849 0.13727 C -0.38659 0.14653 -0.38581 0.14792 -0.38919 0.15278 C -0.39023 0.15417 -0.39128 0.15625 -0.39245 0.15671 C -0.39466 0.15764 -0.39687 0.15671 -0.39896 0.15671 L -0.39896 0.15671 " pathEditMode="relative" ptsTypes="AAAAAAAAAAAAAAAAAAAAAAAAAAAAAAAAAAAAAAAAAAAA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875E-6 -8.14815E-6 L -6.875E-6 -8.14815E-6 C 0.00025 -0.00973 0.00051 -0.01945 0.00104 -0.02917 C 0.00117 -0.03311 0.00182 -0.03681 0.00208 -0.04075 C 0.0026 -0.04653 0.00273 -0.05232 0.00325 -0.05811 C 0.00416 -0.06991 0.00416 -0.06482 0.00533 -0.07547 C 0.00716 -0.09144 0.00507 -0.08241 0.00859 -0.09468 C 0.00898 -0.09746 0.00924 -0.10001 0.00976 -0.10255 C 0.01028 -0.10556 0.01249 -0.11389 0.01301 -0.11806 C 0.01692 -0.14954 0.01093 -0.11135 0.01627 -0.13913 C 0.01666 -0.14167 0.01679 -0.14445 0.01731 -0.147 C 0.01796 -0.15024 0.01874 -0.15325 0.01952 -0.15649 C 0.01992 -0.15857 0.02005 -0.16065 0.02057 -0.16227 C 0.02122 -0.16436 0.02213 -0.16621 0.02278 -0.16806 C 0.02356 -0.1713 0.02395 -0.17477 0.02486 -0.17778 C 0.02617 -0.18195 0.02812 -0.18519 0.02929 -0.18936 C 0.02994 -0.1919 0.03046 -0.19491 0.0315 -0.19723 C 0.03229 -0.19931 0.03372 -0.2007 0.03476 -0.20301 C 0.03593 -0.20602 0.03658 -0.20973 0.03801 -0.21251 C 0.0388 -0.21436 0.04023 -0.21505 0.04127 -0.21644 C 0.04205 -0.2176 0.0427 -0.21899 0.04335 -0.22038 C 0.047 -0.22825 0.04361 -0.22501 0.04882 -0.22801 C 0.04986 -0.2301 0.05077 -0.23241 0.05208 -0.2338 C 0.05299 -0.23496 0.05429 -0.23496 0.05533 -0.23589 C 0.05716 -0.23704 0.05898 -0.23843 0.0608 -0.23959 C 0.06966 -0.25533 0.0582 -0.23704 0.06835 -0.24746 C 0.06979 -0.24862 0.07031 -0.25186 0.07161 -0.25325 C 0.08137 -0.26274 0.07486 -0.25325 0.08137 -0.25903 C 0.08463 -0.26181 0.08775 -0.26482 0.09127 -0.26667 C 0.09296 -0.2676 0.09479 -0.26806 0.09661 -0.26852 C 0.09778 -0.26991 0.09869 -0.27153 0.09986 -0.27246 C 0.1026 -0.27454 0.10976 -0.2757 0.11184 -0.27639 C 0.11327 -0.27686 0.11471 -0.27778 0.11614 -0.27825 C 0.11913 -0.27917 0.122 -0.2794 0.12486 -0.2801 C 0.13476 -0.28288 0.13567 -0.28334 0.14335 -0.28589 L 0.20208 -0.28403 C 0.20351 -0.28403 0.20494 -0.28264 0.20637 -0.28218 C 0.20963 -0.28126 0.21288 -0.28079 0.21614 -0.2801 C 0.22473 -0.27501 0.22044 -0.27709 0.22916 -0.27431 C 0.23033 -0.27315 0.23124 -0.2713 0.23242 -0.27061 C 0.23424 -0.26945 0.23606 -0.26945 0.23788 -0.26852 C 0.23906 -0.26806 0.2401 -0.26737 0.24114 -0.26667 C 0.25051 -0.25556 0.23867 -0.26899 0.24765 -0.26089 C 0.2496 -0.25926 0.2513 -0.25718 0.25312 -0.2551 C 0.25416 -0.25394 0.2552 -0.25209 0.25637 -0.25116 C 0.25781 -0.25024 0.25924 -0.25001 0.26067 -0.24931 C 0.26184 -0.24792 0.26301 -0.247 0.26393 -0.24538 C 0.26549 -0.24306 0.26653 -0.23959 0.26835 -0.23774 C 0.26966 -0.23635 0.27122 -0.23635 0.27265 -0.23589 C 0.27981 -0.22315 0.27174 -0.23635 0.28033 -0.22616 C 0.28111 -0.22501 0.28163 -0.22339 0.28242 -0.22223 C 0.28346 -0.22084 0.28476 -0.21991 0.28567 -0.21829 C 0.28684 -0.21667 0.28775 -0.21436 0.28893 -0.21251 C 0.29114 -0.20926 0.29283 -0.20903 0.29439 -0.20487 C 0.29531 -0.20255 0.2957 -0.19954 0.29661 -0.19723 C 0.29752 -0.19491 0.29882 -0.19352 0.29986 -0.19144 C 0.30064 -0.18959 0.30117 -0.18727 0.30208 -0.18565 C 0.3026 -0.18403 0.30351 -0.18311 0.30416 -0.18172 C 0.30494 -0.17987 0.30546 -0.17755 0.30637 -0.17593 C 0.30729 -0.17431 0.30859 -0.17339 0.30963 -0.172 C 0.31275 -0.15556 0.30846 -0.1757 0.31288 -0.16227 C 0.31354 -0.16065 0.31341 -0.15834 0.31393 -0.15649 C 0.31523 -0.15255 0.31692 -0.14885 0.31835 -0.14491 L 0.32044 -0.13913 L 0.32265 -0.12755 C 0.32304 -0.1257 0.32291 -0.12315 0.32369 -0.12176 L 0.32591 -0.11806 C 0.32708 -0.11158 0.32695 -0.11413 0.32695 -0.11019 L 0.32695 -0.11019 " pathEditMode="relative" ptsTypes="AAAAAAAAAAAAAAAAAAAAAAAAAAAAAAAAAAAAAAAAAAAAAAAAAAAAAAAAAAAAAAAAAAAAA">
                                      <p:cBhvr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7 3.7037E-7 L 4.16667E-7 3.7037E-7 C 0.00494 -0.00324 0.01015 -0.00649 0.0151 -0.00973 C 0.0177 -0.01158 0.02005 -0.01436 0.02278 -0.01551 C 0.02851 -0.01829 0.03437 -0.01922 0.0401 -0.0213 C 0.0431 -0.02246 0.04596 -0.02408 0.04882 -0.02524 C 0.0582 -0.02917 0.07395 -0.03473 0.08151 -0.03681 C 0.09882 -0.04144 0.10442 -0.04051 0.12174 -0.0426 C 0.12526 -0.04306 0.1289 -0.04399 0.13255 -0.04445 C 0.16992 -0.04329 0.20729 -0.04514 0.24453 -0.04074 C 0.25104 -0.03982 0.25677 -0.03218 0.26302 -0.02917 C 0.26549 -0.02778 0.2681 -0.02686 0.27057 -0.02524 C 0.28125 -0.01783 0.29192 -0.01112 0.30208 -0.00209 C 0.30429 3.7037E-7 0.30664 0.00138 0.30872 0.0037 C 0.32565 0.02222 0.31979 0.01782 0.33698 0.04236 C 0.33932 0.04583 0.34218 0.04838 0.34453 0.05208 C 0.34622 0.05486 0.34726 0.05879 0.34882 0.0618 C 0.3595 0.08194 0.35976 0.07847 0.36849 0.10046 C 0.37265 0.11111 0.37643 0.12222 0.38046 0.13333 C 0.38151 0.13634 0.38242 0.13981 0.38372 0.14282 C 0.38476 0.14537 0.38593 0.14791 0.38698 0.15069 C 0.38776 0.15301 0.38828 0.15578 0.38906 0.15833 C 0.39049 0.16296 0.39192 0.16736 0.39349 0.17176 C 0.39414 0.17384 0.39492 0.17569 0.39557 0.17777 C 0.39908 0.18726 0.39843 0.18588 0.40104 0.19513 C 0.40143 0.19768 0.40169 0.20023 0.40221 0.20277 C 0.40442 0.21504 0.4039 0.20879 0.40546 0.21828 C 0.40586 0.22083 0.40599 0.22338 0.40651 0.22592 C 0.40716 0.22916 0.40807 0.2324 0.40872 0.23564 C 0.4095 0.24074 0.40989 0.24606 0.4108 0.25115 C 0.41119 0.25301 0.41185 0.25486 0.41198 0.25694 C 0.41211 0.26018 0.41198 0.26342 0.41198 0.26666 L 0.41198 0.26666 " pathEditMode="relative" ptsTypes="AAAAAAAAAAAAAAAAAAAAAAAAAAAAAAAAA">
                                      <p:cBhvr>
                                        <p:cTn id="3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91667E-6 7.40741E-7 L 2.91667E-6 7.40741E-7 L 0.01406 -0.01157 C 0.01589 -0.01319 0.01758 -0.01458 0.01953 -0.01551 C 0.04102 -0.02592 0.01471 -0.01111 0.03034 -0.01944 C 0.03255 -0.0206 0.03464 -0.02222 0.03685 -0.02338 C 0.04258 -0.02639 0.04089 -0.02454 0.04779 -0.02708 C 0.0638 -0.03333 0.04896 -0.02963 0.06628 -0.03287 C 0.0763 -0.0375 0.0638 -0.03217 0.07708 -0.0368 C 0.08047 -0.03796 0.08503 -0.04051 0.08802 -0.04259 C 0.0905 -0.04444 0.09297 -0.04676 0.09557 -0.04838 C 0.10313 -0.0537 0.10065 -0.05069 0.10755 -0.05625 C 0.10977 -0.05787 0.11172 -0.06041 0.11406 -0.06204 C 0.11576 -0.06319 0.11771 -0.06296 0.11953 -0.06389 C 0.12135 -0.06481 0.12305 -0.06666 0.12487 -0.06782 C 0.12878 -0.07037 0.12904 -0.06991 0.13359 -0.07153 C 0.14232 -0.07106 0.15104 -0.07083 0.15964 -0.06967 C 0.1612 -0.06944 0.16276 -0.06898 0.16406 -0.06782 C 0.16497 -0.0669 0.16537 -0.06504 0.16628 -0.06389 C 0.16927 -0.05972 0.16927 -0.06018 0.17279 -0.0581 C 0.17461 -0.05486 0.17669 -0.05231 0.17813 -0.04838 C 0.18086 -0.0412 0.17943 -0.04421 0.18255 -0.03866 C 0.18216 -0.0162 0.18125 0.00625 0.18138 0.02894 C 0.18177 0.06597 0.17878 0.05903 0.18581 0.07153 L 0.18802 0.07546 L 0.18802 0.07546 L 0.18802 0.07546 " pathEditMode="relative" ptsTypes="AAAAAAAAAAAAAAAAAAAAAAAAAAA">
                                      <p:cBhvr>
                                        <p:cTn id="4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000"/>
                            </p:stCondLst>
                            <p:childTnLst>
                              <p:par>
                                <p:cTn id="48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75E-6 -4.44444E-6 L 3.75E-6 -4.44444E-6 C -0.003 -0.00463 -0.00573 -0.00949 -0.00873 -0.01365 C -0.01081 -0.01643 -0.01315 -0.01875 -0.01524 -0.02129 C -0.01784 -0.02453 -0.02057 -0.02754 -0.02292 -0.03101 C -0.02878 -0.04004 -0.02331 -0.03426 -0.03047 -0.04259 C -0.03451 -0.04745 -0.03867 -0.05046 -0.04245 -0.05625 C -0.04479 -0.05972 -0.04675 -0.06412 -0.04896 -0.06782 C -0.05143 -0.07176 -0.05417 -0.07546 -0.05664 -0.07939 C -0.05886 -0.0831 -0.06081 -0.08726 -0.06315 -0.09097 C -0.06706 -0.09745 -0.07422 -0.10694 -0.07839 -0.11226 C -0.08047 -0.11504 -0.08281 -0.11713 -0.0849 -0.1199 C -0.08711 -0.12291 -0.08906 -0.12662 -0.09141 -0.12963 C -0.09714 -0.13703 -0.10729 -0.14884 -0.11419 -0.15486 C -0.12071 -0.16018 -0.12696 -0.16226 -0.13386 -0.16643 C -0.13672 -0.16805 -0.13959 -0.1706 -0.14245 -0.17222 C -0.14649 -0.1743 -0.15052 -0.17569 -0.15443 -0.17801 C -0.17084 -0.18773 -0.16003 -0.18518 -0.17839 -0.19143 C -0.18698 -0.19444 -0.1961 -0.19421 -0.20443 -0.1993 C -0.20886 -0.20185 -0.21302 -0.20509 -0.21745 -0.20694 C -0.22253 -0.20902 -0.22761 -0.20949 -0.23268 -0.21088 C -0.23711 -0.21203 -0.24141 -0.21342 -0.24584 -0.21481 C -0.25013 -0.21736 -0.2543 -0.2206 -0.25886 -0.22245 C -0.27539 -0.22939 -0.27956 -0.22963 -0.29362 -0.23217 C -0.29688 -0.23333 -0.30013 -0.23495 -0.30339 -0.23588 C -0.30664 -0.23703 -0.3099 -0.23726 -0.31315 -0.23796 C -0.33854 -0.24328 -0.30391 -0.23634 -0.33164 -0.24166 C -0.34362 -0.2412 -0.3556 -0.24097 -0.36758 -0.23981 C -0.36901 -0.23981 -0.37044 -0.23865 -0.37188 -0.23796 C -0.39453 -0.22546 -0.36797 -0.24004 -0.39258 -0.22245 C -0.4086 -0.21088 -0.38867 -0.22546 -0.40235 -0.21481 C -0.40417 -0.21319 -0.40599 -0.21203 -0.40781 -0.21088 C -0.41198 -0.20324 -0.40768 -0.20995 -0.41537 -0.20301 C -0.41732 -0.20139 -0.4194 -0.19838 -0.42084 -0.19537 C -0.42162 -0.19351 -0.42227 -0.19143 -0.42292 -0.18958 C -0.42266 -0.17615 -0.42253 -0.1625 -0.42188 -0.14907 C -0.42162 -0.14444 -0.42057 -0.14213 -0.41862 -0.13935 C -0.41758 -0.13796 -0.41641 -0.13703 -0.41537 -0.13541 C -0.4138 -0.1331 -0.41289 -0.12939 -0.41107 -0.12777 C -0.40964 -0.12639 -0.40821 -0.125 -0.40664 -0.12384 C -0.40443 -0.12222 -0.4013 -0.12106 -0.39909 -0.1199 C -0.39831 -0.11875 -0.39662 -0.11782 -0.39688 -0.1162 C -0.39727 -0.11389 -0.40235 -0.11064 -0.40339 -0.11041 C -0.41862 -0.10694 -0.41758 -0.11713 -0.41758 -0.10254 L -0.41758 -0.10254 L -0.41758 -0.10254 " pathEditMode="relative" ptsTypes="AAAAAAAAAAAAAAAAAAAAAAAAAAAAAAAAAAAAAAAAAAAAAA">
                                      <p:cBhvr>
                                        <p:cTn id="5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2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3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8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9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4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5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Obdélník 15"/>
          <p:cNvSpPr/>
          <p:nvPr/>
        </p:nvSpPr>
        <p:spPr>
          <a:xfrm>
            <a:off x="9695645" y="147356"/>
            <a:ext cx="2648755" cy="1352282"/>
          </a:xfrm>
          <a:prstGeom prst="rect">
            <a:avLst/>
          </a:prstGeom>
          <a:solidFill>
            <a:srgbClr val="FEF9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98328" y="5119202"/>
            <a:ext cx="11784169" cy="1770845"/>
          </a:xfrm>
          <a:prstGeom prst="rect">
            <a:avLst/>
          </a:prstGeom>
          <a:solidFill>
            <a:srgbClr val="FEFC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424" b="97696" l="9914" r="899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953"/>
          <a:stretch/>
        </p:blipFill>
        <p:spPr>
          <a:xfrm>
            <a:off x="-804672" y="109728"/>
            <a:ext cx="7254240" cy="538886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9885" b="95088" l="9914" r="9540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55184" y="67056"/>
            <a:ext cx="2324608" cy="174345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0" b="100000" l="6230" r="899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820656" y="1258824"/>
            <a:ext cx="2060448" cy="1545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0" b="100000" l="9914" r="899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210800" y="3339084"/>
            <a:ext cx="1678432" cy="125882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1213" b="100000" l="0" r="899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644384" y="2186178"/>
            <a:ext cx="2060448" cy="154533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0" b="100000" l="13870" r="93861">
                        <a14:backgroundMark x1="78540" y1="22419" x2="77212" y2="837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17408" y="3697224"/>
            <a:ext cx="1877568" cy="140817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1577" b="89994" l="9914" r="63438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87112" y="1921764"/>
            <a:ext cx="2535936" cy="190195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4306" b="100000" l="9914" r="899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22320" y="3555492"/>
            <a:ext cx="2023872" cy="1517904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backgroundRemoval t="44997" b="75258" l="52433" r="7417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733" t="44267" r="23067" b="21244"/>
          <a:stretch/>
        </p:blipFill>
        <p:spPr>
          <a:xfrm>
            <a:off x="6159663" y="3368040"/>
            <a:ext cx="2128195" cy="202387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5033" b="45421" l="65121" r="96226"/>
                    </a14:imgEffect>
                    <a14:imgEffect>
                      <a14:sharpenSoften amount="25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2533" b="49511"/>
          <a:stretch/>
        </p:blipFill>
        <p:spPr>
          <a:xfrm>
            <a:off x="7454426" y="-189738"/>
            <a:ext cx="2385500" cy="2410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866011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2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8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4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0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bdélník 17"/>
          <p:cNvSpPr/>
          <p:nvPr/>
        </p:nvSpPr>
        <p:spPr>
          <a:xfrm>
            <a:off x="9543245" y="-5044"/>
            <a:ext cx="2648755" cy="1352282"/>
          </a:xfrm>
          <a:prstGeom prst="rect">
            <a:avLst/>
          </a:prstGeom>
          <a:solidFill>
            <a:srgbClr val="FEF9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5928" y="4966802"/>
            <a:ext cx="11784169" cy="1770845"/>
          </a:xfrm>
          <a:prstGeom prst="rect">
            <a:avLst/>
          </a:prstGeom>
          <a:solidFill>
            <a:srgbClr val="FEFC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0" b="100000" l="9914" r="899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17024" y="1194816"/>
            <a:ext cx="2267712" cy="170078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6004" b="96786" l="9914" r="899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981727" y="90689"/>
            <a:ext cx="2167128" cy="162534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0" b="96907" l="9914" r="899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152" y="207264"/>
            <a:ext cx="2633472" cy="197510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0" b="99394" l="9914" r="899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53591" y="-42881"/>
            <a:ext cx="2714752" cy="203606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4669" b="100000" l="9914" r="89950"/>
                    </a14:imgEffect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9232" y="4120896"/>
            <a:ext cx="2064512" cy="154838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0" b="100000" l="9914" r="899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96948" y="2176272"/>
            <a:ext cx="1836928" cy="137769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4488" b="97817" l="9914" r="89950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917581" y="3837432"/>
            <a:ext cx="2509520" cy="188214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2426" b="100000" l="0" r="899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11312" y="2443995"/>
            <a:ext cx="1999488" cy="14996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9" cstate="print"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backgroundRemoval t="0" b="100000" l="9914" r="899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43200" y="334518"/>
            <a:ext cx="2032000" cy="1524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45361" b="84112" l="3593" r="36335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44444" r="63067" b="15378"/>
          <a:stretch/>
        </p:blipFill>
        <p:spPr>
          <a:xfrm>
            <a:off x="5432651" y="1670304"/>
            <a:ext cx="2256437" cy="1840992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23" cstate="print">
            <a:extLst>
              <a:ext uri="{BEBA8EAE-BF5A-486C-A8C5-ECC9F3942E4B}">
                <a14:imgProps xmlns:a14="http://schemas.microsoft.com/office/drawing/2010/main" xmlns="">
                  <a14:imgLayer r:embed="rId24">
                    <a14:imgEffect>
                      <a14:backgroundRemoval t="3275" b="100000" l="9914" r="89950"/>
                    </a14:imgEffect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612" y="2429256"/>
            <a:ext cx="1877568" cy="140817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25" cstate="print">
            <a:extLst>
              <a:ext uri="{BEBA8EAE-BF5A-486C-A8C5-ECC9F3942E4B}">
                <a14:imgProps xmlns:a14="http://schemas.microsoft.com/office/drawing/2010/main" xmlns="">
                  <a14:imgLayer r:embed="rId26">
                    <a14:imgEffect>
                      <a14:backgroundRemoval t="9885" b="89994" l="1501" r="9781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8489" b="11216"/>
          <a:stretch/>
        </p:blipFill>
        <p:spPr>
          <a:xfrm>
            <a:off x="2937048" y="3697357"/>
            <a:ext cx="5585968" cy="2107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423554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9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2184400"/>
            <a:ext cx="9509760" cy="3013765"/>
          </a:xfrm>
        </p:spPr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 smtClean="0"/>
              <a:t>(zdraví</a:t>
            </a:r>
            <a:r>
              <a:rPr lang="cs-CZ" dirty="0" smtClean="0"/>
              <a:t>, bezpečí…)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Třídění zeleniny a ovoce 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Rozpoznání a pojmenování ovoce a zeleniny 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743832"/>
            <a:ext cx="9509760" cy="3524813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Na snímku č</a:t>
            </a:r>
            <a:r>
              <a:rPr lang="cs-CZ" dirty="0" smtClean="0"/>
              <a:t>. 2 </a:t>
            </a:r>
            <a:r>
              <a:rPr lang="cs-CZ" dirty="0" smtClean="0"/>
              <a:t>vaříme díky klikání na vybrané obrázky zeleninovou polévku.</a:t>
            </a:r>
          </a:p>
          <a:p>
            <a:r>
              <a:rPr lang="cs-CZ" dirty="0" smtClean="0"/>
              <a:t>Snímek č</a:t>
            </a:r>
            <a:r>
              <a:rPr lang="cs-CZ" dirty="0" smtClean="0"/>
              <a:t>. 3 </a:t>
            </a:r>
            <a:r>
              <a:rPr lang="cs-CZ" dirty="0" smtClean="0"/>
              <a:t>použijeme k přípravě ovocného salátu obdobnou formou. </a:t>
            </a:r>
          </a:p>
          <a:p>
            <a:r>
              <a:rPr lang="cs-CZ" dirty="0"/>
              <a:t>Na snímku </a:t>
            </a:r>
            <a:r>
              <a:rPr lang="cs-CZ" dirty="0" smtClean="0"/>
              <a:t>č</a:t>
            </a:r>
            <a:r>
              <a:rPr lang="cs-CZ" dirty="0" smtClean="0"/>
              <a:t>. 4 </a:t>
            </a:r>
            <a:r>
              <a:rPr lang="cs-CZ" dirty="0" smtClean="0"/>
              <a:t>vybíráme ovoce, které roste na stromě.</a:t>
            </a:r>
          </a:p>
          <a:p>
            <a:r>
              <a:rPr lang="cs-CZ" dirty="0" smtClean="0"/>
              <a:t>Zeleninu ze zahrádky si vybíráme na snímku č</a:t>
            </a:r>
            <a:r>
              <a:rPr lang="cs-CZ" dirty="0" smtClean="0"/>
              <a:t>. 5</a:t>
            </a:r>
            <a:endParaRPr lang="cs-CZ" dirty="0" smtClean="0"/>
          </a:p>
          <a:p>
            <a:r>
              <a:rPr lang="cs-CZ" dirty="0"/>
              <a:t>Díky animačním efektům a aktivační události se dětem nabízí zpětná vazba</a:t>
            </a:r>
          </a:p>
          <a:p>
            <a:pPr marL="45720" indent="0">
              <a:buNone/>
            </a:pPr>
            <a:endParaRPr lang="cs-CZ" dirty="0" smtClean="0"/>
          </a:p>
          <a:p>
            <a:r>
              <a:rPr lang="cs-CZ" dirty="0" smtClean="0"/>
              <a:t>Tematicky s dětmi hovoříme o jejich vztahu k zelenině či ovoci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Pomocí metodických karet přesouváme dané ovoce či zeleninu po magnetické tabulce na určené místo.</a:t>
            </a:r>
          </a:p>
          <a:p>
            <a:r>
              <a:rPr lang="cs-CZ" dirty="0" smtClean="0"/>
              <a:t>Třídíme zeleninu od ovoce z jedné tabulky na druhou.</a:t>
            </a:r>
          </a:p>
          <a:p>
            <a:r>
              <a:rPr lang="cs-CZ" dirty="0" smtClean="0"/>
              <a:t>Učíme se jednotlivé druhy ovoce a zeleniny pojmenovat.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840" y="2321052"/>
            <a:ext cx="9509760" cy="3524813"/>
          </a:xfrm>
        </p:spPr>
        <p:txBody>
          <a:bodyPr/>
          <a:lstStyle/>
          <a:p>
            <a:r>
              <a:rPr lang="cs-CZ" dirty="0" smtClean="0"/>
              <a:t>Děti </a:t>
            </a:r>
            <a:r>
              <a:rPr lang="cs-CZ" dirty="0" smtClean="0"/>
              <a:t>zjistí, </a:t>
            </a:r>
            <a:r>
              <a:rPr lang="cs-CZ" dirty="0" smtClean="0"/>
              <a:t>že polévka se skládá z konkrétní zeleniny. Snažíme si vybavit chutě jednotlivé zeleniny a ovoce</a:t>
            </a:r>
          </a:p>
          <a:p>
            <a:r>
              <a:rPr lang="cs-CZ" dirty="0" smtClean="0"/>
              <a:t>Suroviny vhodné pro tvorbu ovocného salátu. Postup a tvorba.</a:t>
            </a:r>
          </a:p>
          <a:p>
            <a:r>
              <a:rPr lang="cs-CZ" dirty="0" smtClean="0"/>
              <a:t>Jaké druhy zeleniny pěstujeme na zahrádce.</a:t>
            </a:r>
          </a:p>
          <a:p>
            <a:pPr marL="4572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381</Words>
  <Application>Microsoft Office PowerPoint</Application>
  <PresentationFormat>Vlastní</PresentationFormat>
  <Paragraphs>64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Sheer Green 16x9</vt:lpstr>
      <vt:lpstr>Ovoce a zelenina</vt:lpstr>
      <vt:lpstr>Snímek 2</vt:lpstr>
      <vt:lpstr>Snímek 3</vt:lpstr>
      <vt:lpstr>Snímek 4</vt:lpstr>
      <vt:lpstr>Snímek 5</vt:lpstr>
      <vt:lpstr>Použité odkazy</vt:lpstr>
      <vt:lpstr>Metodický pokyn Integrovaný blok: (zdraví, bezpečí…)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2015-04-02T10:31:43Z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