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sldIdLst>
    <p:sldId id="267" r:id="rId2"/>
    <p:sldId id="268" r:id="rId3"/>
    <p:sldId id="277" r:id="rId4"/>
    <p:sldId id="278" r:id="rId5"/>
    <p:sldId id="27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4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20254-67D0-4884-9DDF-D4B4D8E792A0}" type="datetimeFigureOut">
              <a:rPr lang="cs-CZ" smtClean="0"/>
              <a:pPr/>
              <a:t>1. 4. 2015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Content Placeholder 3" descr="H:\!Dokumenty\!Gympl\!projekty\!!OP VK\publicita\OPVK_hor_zakladni_logolink_C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5436524" cy="10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729165"/>
              </p:ext>
            </p:extLst>
          </p:nvPr>
        </p:nvGraphicFramePr>
        <p:xfrm>
          <a:off x="755576" y="1700808"/>
          <a:ext cx="7569200" cy="430793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I/2  Inovace a zkvalitnění výuky směřující k rozvoji čtenářské a informační </a:t>
                      </a: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gramotnost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Pavlína Bulušková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jeho svět)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Bezva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kern="120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VY_12_INOVACE_3_09_PR_Bezva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21. 10. 2014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slouží k procvičování částí lidského těla a jejich funkci. Je zařazen do oblasti Křesťanská výchova 1.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Zazpívej si píseň</a:t>
            </a:r>
            <a:endParaRPr lang="cs-C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7467600" cy="5073427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2000" b="1" dirty="0" smtClean="0"/>
              <a:t>Ref: Bezva, bezvadně, ano bezvadně stvořil tě Bůh,</a:t>
            </a:r>
          </a:p>
          <a:p>
            <a:pPr algn="ctr">
              <a:buNone/>
            </a:pPr>
            <a:r>
              <a:rPr lang="cs-CZ" sz="2000" b="1" dirty="0" smtClean="0"/>
              <a:t>bezva, bezvadně vymyslel tě tvůj Bůh</a:t>
            </a:r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000" dirty="0" smtClean="0"/>
              <a:t>1. Nádherně tě udělal a dal ti krásné oči,</a:t>
            </a:r>
          </a:p>
          <a:p>
            <a:pPr marL="493776" indent="-457200" algn="ctr">
              <a:buNone/>
            </a:pPr>
            <a:r>
              <a:rPr lang="cs-CZ" sz="2000" dirty="0" smtClean="0"/>
              <a:t> raduj se, že vidět smíš, tak tě vymyslel Bůh!</a:t>
            </a:r>
          </a:p>
          <a:p>
            <a:pPr marL="493776" indent="-457200"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000" dirty="0" smtClean="0"/>
              <a:t>2. Nádherně tě udělal a dal ti krásné uši,</a:t>
            </a:r>
          </a:p>
          <a:p>
            <a:pPr marL="493776" indent="-457200" algn="ctr">
              <a:buNone/>
            </a:pPr>
            <a:r>
              <a:rPr lang="cs-CZ" sz="2000" dirty="0" smtClean="0"/>
              <a:t> raduj se, že slyšet smíš, tak tě vymyslel Bůh!</a:t>
            </a:r>
          </a:p>
          <a:p>
            <a:pPr marL="493776" indent="-457200"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000" dirty="0" smtClean="0"/>
              <a:t>3. Nádherně tě udělal a dal ti krásnou pusu,</a:t>
            </a:r>
          </a:p>
          <a:p>
            <a:pPr marL="493776" indent="-457200" algn="ctr">
              <a:buNone/>
            </a:pPr>
            <a:r>
              <a:rPr lang="cs-CZ" sz="2000" dirty="0" smtClean="0"/>
              <a:t> raduj se, že mluvit smíš, tak tě vymyslel Bůh!</a:t>
            </a:r>
          </a:p>
          <a:p>
            <a:pPr marL="493776" indent="-457200"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000" dirty="0" smtClean="0"/>
              <a:t>4. Nádherně tě udělal a dal ti krásné ruce,</a:t>
            </a:r>
          </a:p>
          <a:p>
            <a:pPr marL="493776" indent="-457200" algn="ctr">
              <a:buNone/>
            </a:pPr>
            <a:r>
              <a:rPr lang="cs-CZ" sz="2000" dirty="0" smtClean="0"/>
              <a:t> raduj se, že dělat smíš, tak tě vymyslel Bůh!</a:t>
            </a:r>
          </a:p>
          <a:p>
            <a:pPr marL="493776" indent="-457200" algn="ctr"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000" dirty="0" smtClean="0"/>
              <a:t>5. Nádherně tě udělal a dal ti krásné nohy,</a:t>
            </a:r>
          </a:p>
          <a:p>
            <a:pPr marL="493776" indent="-457200" algn="ctr">
              <a:buNone/>
            </a:pPr>
            <a:r>
              <a:rPr lang="cs-CZ" sz="2000" dirty="0" smtClean="0"/>
              <a:t> raduj se, že běhat smíš, tak tě vymyslel Bůh!</a:t>
            </a:r>
          </a:p>
          <a:p>
            <a:pPr marL="493776" indent="-457200" algn="ctr">
              <a:buNone/>
            </a:pPr>
            <a:endParaRPr lang="cs-CZ" sz="2000" dirty="0" smtClean="0"/>
          </a:p>
          <a:p>
            <a:pPr marL="493776" indent="-457200" algn="ctr">
              <a:buNone/>
            </a:pPr>
            <a:endParaRPr lang="cs-CZ" sz="2000" dirty="0" smtClean="0"/>
          </a:p>
          <a:p>
            <a:pPr marL="493776" indent="-457200" algn="ctr">
              <a:buNone/>
            </a:pPr>
            <a:endParaRPr lang="cs-CZ" sz="2000" dirty="0"/>
          </a:p>
        </p:txBody>
      </p:sp>
      <p:pic>
        <p:nvPicPr>
          <p:cNvPr id="4" name="Picture 3" descr="11954448501086497047Gerald_G_Girl_Face_Cartoon_2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1475656" cy="1660113"/>
          </a:xfrm>
          <a:prstGeom prst="rect">
            <a:avLst/>
          </a:prstGeom>
        </p:spPr>
      </p:pic>
      <p:pic>
        <p:nvPicPr>
          <p:cNvPr id="5" name="Picture 4" descr="11954451621937834381Gerald_G_Boy_Face_Cartoon_2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3933056"/>
            <a:ext cx="2044152" cy="234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jakých částí se skládá horní končetina? (7)</a:t>
            </a:r>
          </a:p>
          <a:p>
            <a:r>
              <a:rPr lang="cs-CZ" sz="2400" i="1" dirty="0" smtClean="0"/>
              <a:t>Ramena, </a:t>
            </a:r>
            <a:r>
              <a:rPr lang="cs-CZ" sz="2400" i="1" dirty="0"/>
              <a:t>paže, </a:t>
            </a:r>
            <a:r>
              <a:rPr lang="cs-CZ" sz="2400" i="1" dirty="0" smtClean="0"/>
              <a:t>lokty, </a:t>
            </a:r>
            <a:r>
              <a:rPr lang="cs-CZ" sz="2400" i="1" dirty="0"/>
              <a:t>předloktí, zápěstí, </a:t>
            </a:r>
            <a:r>
              <a:rPr lang="cs-CZ" sz="2400" i="1" dirty="0" smtClean="0"/>
              <a:t>dlaně, prsty.</a:t>
            </a:r>
            <a:endParaRPr lang="cs-CZ" sz="2400" dirty="0" smtClean="0"/>
          </a:p>
          <a:p>
            <a:r>
              <a:rPr lang="cs-CZ" dirty="0" smtClean="0"/>
              <a:t>Z jakých částí se skládá dolní končetina? (8)</a:t>
            </a:r>
          </a:p>
          <a:p>
            <a:r>
              <a:rPr lang="cs-CZ" sz="2400" i="1" dirty="0" smtClean="0"/>
              <a:t>Stehn</a:t>
            </a:r>
            <a:r>
              <a:rPr lang="cs-CZ" sz="2400" i="1" dirty="0"/>
              <a:t>a</a:t>
            </a:r>
            <a:r>
              <a:rPr lang="cs-CZ" sz="2400" i="1" dirty="0" smtClean="0"/>
              <a:t>, kolena, lýtka, kotníky, nárty, chodidla, paty, prsty.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140968"/>
            <a:ext cx="2263474" cy="181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1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Vyjmenuj naše smysly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Zrak</a:t>
            </a:r>
          </a:p>
          <a:p>
            <a:r>
              <a:rPr lang="cs-CZ" dirty="0" smtClean="0"/>
              <a:t>Sluch</a:t>
            </a:r>
          </a:p>
          <a:p>
            <a:r>
              <a:rPr lang="cs-CZ" dirty="0" smtClean="0"/>
              <a:t>Čich</a:t>
            </a:r>
          </a:p>
          <a:p>
            <a:r>
              <a:rPr lang="cs-CZ" dirty="0" smtClean="0"/>
              <a:t>Chuť</a:t>
            </a:r>
          </a:p>
          <a:p>
            <a:r>
              <a:rPr lang="cs-CZ" dirty="0" smtClean="0"/>
              <a:t>Hmat</a:t>
            </a:r>
          </a:p>
          <a:p>
            <a:endParaRPr lang="cs-CZ" dirty="0"/>
          </a:p>
          <a:p>
            <a:r>
              <a:rPr lang="cs-CZ" dirty="0" smtClean="0"/>
              <a:t>Jakou mají funkci?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414941"/>
            <a:ext cx="3223742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4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VÝCHOVNÝ ODBOR CÍRKVE BRATRSKÉ. </a:t>
            </a:r>
            <a:r>
              <a:rPr lang="cs-CZ" sz="2400" i="1" dirty="0" smtClean="0"/>
              <a:t>Ať jsi velký nebo malý</a:t>
            </a:r>
            <a:r>
              <a:rPr lang="cs-CZ" sz="2400" dirty="0" smtClean="0"/>
              <a:t>. Praha, 1996.</a:t>
            </a:r>
          </a:p>
          <a:p>
            <a:r>
              <a:rPr lang="cs-CZ" sz="2400" dirty="0" smtClean="0"/>
              <a:t>www.clker.com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Custom 6">
      <a:dk1>
        <a:srgbClr val="000000"/>
      </a:dk1>
      <a:lt1>
        <a:srgbClr val="000000"/>
      </a:lt1>
      <a:dk2>
        <a:srgbClr val="FFFFFF"/>
      </a:dk2>
      <a:lt2>
        <a:srgbClr val="FFFFFF"/>
      </a:lt2>
      <a:accent1>
        <a:srgbClr val="92D050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FFFFFF"/>
      </a:accent6>
      <a:hlink>
        <a:srgbClr val="92D050"/>
      </a:hlink>
      <a:folHlink>
        <a:srgbClr val="0070C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327</TotalTime>
  <Words>305</Words>
  <Application>Microsoft Office PowerPoint</Application>
  <PresentationFormat>Předvádění na obrazovce (4:3)</PresentationFormat>
  <Paragraphs>59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Book</vt:lpstr>
      <vt:lpstr>Times New Roman</vt:lpstr>
      <vt:lpstr>Wingdings 2</vt:lpstr>
      <vt:lpstr>Technic</vt:lpstr>
      <vt:lpstr>Prezentace aplikace PowerPoint</vt:lpstr>
      <vt:lpstr>Zazpívej si píseň</vt:lpstr>
      <vt:lpstr>Správně odpověz na otázky</vt:lpstr>
      <vt:lpstr>Vyjmenuj naše smysly</vt:lpstr>
      <vt:lpstr>Použité 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strana</dc:title>
  <dc:creator>PC</dc:creator>
  <cp:lastModifiedBy>Pavlína Bulušková</cp:lastModifiedBy>
  <cp:revision>32</cp:revision>
  <dcterms:created xsi:type="dcterms:W3CDTF">2014-09-17T17:02:37Z</dcterms:created>
  <dcterms:modified xsi:type="dcterms:W3CDTF">2015-04-01T07:23:55Z</dcterms:modified>
</cp:coreProperties>
</file>