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4" r:id="rId1"/>
  </p:sldMasterIdLst>
  <p:sldIdLst>
    <p:sldId id="267" r:id="rId2"/>
    <p:sldId id="268" r:id="rId3"/>
    <p:sldId id="269" r:id="rId4"/>
    <p:sldId id="271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4" autoAdjust="0"/>
    <p:restoredTop sz="94660"/>
  </p:normalViewPr>
  <p:slideViewPr>
    <p:cSldViewPr>
      <p:cViewPr varScale="1">
        <p:scale>
          <a:sx n="70" d="100"/>
          <a:sy n="70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2120254-67D0-4884-9DDF-D4B4D8E792A0}" type="datetimeFigureOut">
              <a:rPr lang="cs-CZ" smtClean="0"/>
              <a:pPr/>
              <a:t>30. 3. 2015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2A0BF02-4304-475C-B298-6351DC44708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Content Placeholder 3" descr="H:\!Dokumenty\!Gympl\!projekty\!!OP VK\publicita\OPVK_hor_zakladni_logolink_CB_cz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32656"/>
            <a:ext cx="5436524" cy="105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170971"/>
              </p:ext>
            </p:extLst>
          </p:nvPr>
        </p:nvGraphicFramePr>
        <p:xfrm>
          <a:off x="755576" y="1700808"/>
          <a:ext cx="7569200" cy="430793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4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Calibri"/>
                          <a:ea typeface="Calibri"/>
                          <a:cs typeface="Times New Roman"/>
                        </a:rPr>
                        <a:t>I/2  Inovace a zkvalitnění výuky směřující k rozvoji čtenářské a informační gramotnost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Pavlína Bulušková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Prvouka (Vzdělávací oblast: Člověk 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jeho svět)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Křesťanská výchova 1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Kampak to spěcháte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VY_12_INOVACE_3_14_PR_Kampak</a:t>
                      </a:r>
                      <a:r>
                        <a:rPr kumimoji="0" lang="cs-CZ" sz="1400" b="1" i="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cs-CZ" sz="1400" b="1" i="0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to spěcháte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25. 11. 2015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slouží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porozumění textu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. Dále slouží k seznámení s biblickým příběhem.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Zařazuje se do oblasti Křesťanská výchova 1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28803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Zazpívej si píseň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7467600" cy="5361459"/>
          </a:xfrm>
        </p:spPr>
        <p:txBody>
          <a:bodyPr>
            <a:noAutofit/>
          </a:bodyPr>
          <a:lstStyle/>
          <a:p>
            <a:pPr marL="550926" indent="-514350">
              <a:buNone/>
            </a:pPr>
            <a:r>
              <a:rPr lang="cs-CZ" sz="1800" dirty="0" smtClean="0"/>
              <a:t>1. Kampak to spěcháte pastýřové? </a:t>
            </a:r>
          </a:p>
          <a:p>
            <a:pPr marL="550926" indent="-514350">
              <a:buNone/>
            </a:pPr>
            <a:r>
              <a:rPr lang="cs-CZ" sz="1800" dirty="0" smtClean="0"/>
              <a:t>Co je to za hvězdu v noci tmavé?</a:t>
            </a:r>
          </a:p>
          <a:p>
            <a:pPr marL="550926" indent="-514350">
              <a:buNone/>
            </a:pPr>
            <a:r>
              <a:rPr lang="cs-CZ" sz="1800" dirty="0" smtClean="0"/>
              <a:t>My jdeme k Betlému, k děťátku malému,</a:t>
            </a:r>
          </a:p>
          <a:p>
            <a:pPr marL="550926" indent="-514350">
              <a:buNone/>
            </a:pPr>
            <a:r>
              <a:rPr lang="cs-CZ" sz="1800" dirty="0" smtClean="0"/>
              <a:t>jdeme mu zazpívat písně nové.</a:t>
            </a:r>
          </a:p>
          <a:p>
            <a:pPr marL="550926" indent="-514350" algn="r">
              <a:buNone/>
            </a:pPr>
            <a:r>
              <a:rPr lang="cs-CZ" sz="1800" dirty="0" smtClean="0"/>
              <a:t>2. Kdo vám to oznámil v noční chvíli,</a:t>
            </a:r>
          </a:p>
          <a:p>
            <a:pPr marL="550926" indent="-514350" algn="r">
              <a:buNone/>
            </a:pPr>
            <a:r>
              <a:rPr lang="cs-CZ" sz="1800" dirty="0" smtClean="0"/>
              <a:t>že jste své ovečky opustili?</a:t>
            </a:r>
          </a:p>
          <a:p>
            <a:pPr marL="550926" indent="-514350" algn="r">
              <a:buNone/>
            </a:pPr>
            <a:r>
              <a:rPr lang="cs-CZ" sz="1800" dirty="0" smtClean="0"/>
              <a:t>Zpívali andělé na nebi vesele,</a:t>
            </a:r>
          </a:p>
          <a:p>
            <a:pPr marL="550926" indent="-514350" algn="r">
              <a:buNone/>
            </a:pPr>
            <a:r>
              <a:rPr lang="cs-CZ" sz="1800" dirty="0" smtClean="0"/>
              <a:t>že se nám narodil Ježíš milý.</a:t>
            </a:r>
          </a:p>
          <a:p>
            <a:pPr marL="550926" indent="-514350">
              <a:buNone/>
            </a:pPr>
            <a:r>
              <a:rPr lang="cs-CZ" sz="1800" dirty="0" smtClean="0"/>
              <a:t>3. Kdo vám to oznámil povězte nám, </a:t>
            </a:r>
          </a:p>
          <a:p>
            <a:pPr marL="550926" indent="-514350">
              <a:buNone/>
            </a:pPr>
            <a:r>
              <a:rPr lang="cs-CZ" sz="1800" dirty="0" smtClean="0"/>
              <a:t>že všichni dary mu nesete tam?</a:t>
            </a:r>
          </a:p>
          <a:p>
            <a:pPr marL="550926" indent="-514350">
              <a:buNone/>
            </a:pPr>
            <a:r>
              <a:rPr lang="cs-CZ" sz="1800" dirty="0" smtClean="0"/>
              <a:t>To dítě, Boží Syn, přišlo nás z našich vin</a:t>
            </a:r>
          </a:p>
          <a:p>
            <a:pPr marL="550926" indent="-514350">
              <a:buNone/>
            </a:pPr>
            <a:r>
              <a:rPr lang="cs-CZ" sz="1800" dirty="0" smtClean="0"/>
              <a:t>vykoupit, zachránit, On je náš Král!</a:t>
            </a:r>
          </a:p>
          <a:p>
            <a:pPr marL="550926" indent="-514350" algn="r">
              <a:buNone/>
            </a:pPr>
            <a:r>
              <a:rPr lang="cs-CZ" sz="1800" dirty="0" smtClean="0"/>
              <a:t>4. O milí pastýři, smíme též jit, </a:t>
            </a:r>
          </a:p>
          <a:p>
            <a:pPr marL="550926" indent="-514350" algn="r">
              <a:buNone/>
            </a:pPr>
            <a:r>
              <a:rPr lang="cs-CZ" sz="1800" dirty="0" smtClean="0"/>
              <a:t>děťátku v jesličkách se poklonit?</a:t>
            </a:r>
          </a:p>
          <a:p>
            <a:pPr marL="550926" indent="-514350" algn="r">
              <a:buNone/>
            </a:pPr>
            <a:r>
              <a:rPr lang="cs-CZ" sz="1800" dirty="0" smtClean="0"/>
              <a:t>Pospěšte, pojďte tam, vždyť všeho světa Pán</a:t>
            </a:r>
          </a:p>
          <a:p>
            <a:pPr marL="550926" indent="-514350" algn="r">
              <a:buNone/>
            </a:pPr>
            <a:r>
              <a:rPr lang="cs-CZ" sz="1800" dirty="0" smtClean="0"/>
              <a:t>chce i vás všechny teď u sebe mít!</a:t>
            </a:r>
          </a:p>
        </p:txBody>
      </p:sp>
      <p:pic>
        <p:nvPicPr>
          <p:cNvPr id="4" name="Picture 3" descr="12117611601752425110sophokles_Shiny_Star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188640"/>
            <a:ext cx="1821280" cy="1852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Odpověz na následující otázky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Kam spěchali pastýřové?</a:t>
            </a:r>
          </a:p>
          <a:p>
            <a:pPr algn="ctr"/>
            <a:r>
              <a:rPr lang="cs-CZ" dirty="0" smtClean="0"/>
              <a:t>Kdo jim to oznámil?</a:t>
            </a:r>
          </a:p>
          <a:p>
            <a:pPr algn="ctr"/>
            <a:r>
              <a:rPr lang="cs-CZ" dirty="0" smtClean="0"/>
              <a:t>Proč přišel na svět Boží syn?</a:t>
            </a:r>
          </a:p>
          <a:p>
            <a:pPr algn="ctr"/>
            <a:r>
              <a:rPr lang="cs-CZ" dirty="0" smtClean="0"/>
              <a:t>Mohou i jiní, než pastýři, přijít za dítětem?</a:t>
            </a:r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Picture 3" descr="1236269662840713171keksschaf_Shepherd.svg.m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005064"/>
            <a:ext cx="1954617" cy="2614960"/>
          </a:xfrm>
          <a:prstGeom prst="rect">
            <a:avLst/>
          </a:prstGeom>
        </p:spPr>
      </p:pic>
      <p:pic>
        <p:nvPicPr>
          <p:cNvPr id="6" name="Picture 5" descr="12117611601752425110sophokles_Shiny_Star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1124744"/>
            <a:ext cx="1821280" cy="18525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www.clker.com </a:t>
            </a:r>
          </a:p>
          <a:p>
            <a:r>
              <a:rPr lang="cs-CZ" dirty="0" smtClean="0"/>
              <a:t>REJCHRT, Luděk. </a:t>
            </a:r>
            <a:r>
              <a:rPr lang="cs-CZ" i="1" dirty="0" smtClean="0"/>
              <a:t>Kampak to spěcháte</a:t>
            </a:r>
            <a:r>
              <a:rPr lang="cs-CZ" dirty="0" smtClean="0"/>
              <a:t> [online]. [cit. 2014-11-25]. Dostupné z: http://www.3pe.cz/PDFnoty/Kampak%20to%20spechate.pdf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237</TotalTime>
  <Words>265</Words>
  <Application>Microsoft Office PowerPoint</Application>
  <PresentationFormat>Předvádění na obrazovce (4:3)</PresentationFormat>
  <Paragraphs>50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0" baseType="lpstr">
      <vt:lpstr>Arial</vt:lpstr>
      <vt:lpstr>Calibri</vt:lpstr>
      <vt:lpstr>Franklin Gothic Book</vt:lpstr>
      <vt:lpstr>Times New Roman</vt:lpstr>
      <vt:lpstr>Wingdings 2</vt:lpstr>
      <vt:lpstr>Technic</vt:lpstr>
      <vt:lpstr>Prezentace aplikace PowerPoint</vt:lpstr>
      <vt:lpstr>Zazpívej si píseň</vt:lpstr>
      <vt:lpstr>Odpověz na následující otázky</vt:lpstr>
      <vt:lpstr>Použité zdroje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Úvodní strana</dc:title>
  <dc:creator>PC</dc:creator>
  <cp:lastModifiedBy>Pavlína Bulušková</cp:lastModifiedBy>
  <cp:revision>31</cp:revision>
  <dcterms:created xsi:type="dcterms:W3CDTF">2014-09-17T17:02:37Z</dcterms:created>
  <dcterms:modified xsi:type="dcterms:W3CDTF">2015-03-30T14:44:22Z</dcterms:modified>
</cp:coreProperties>
</file>