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58" r:id="rId3"/>
    <p:sldId id="261" r:id="rId4"/>
    <p:sldId id="266" r:id="rId5"/>
    <p:sldId id="259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94" autoAdjust="0"/>
    <p:restoredTop sz="94660"/>
  </p:normalViewPr>
  <p:slideViewPr>
    <p:cSldViewPr>
      <p:cViewPr varScale="1">
        <p:scale>
          <a:sx n="99" d="100"/>
          <a:sy n="99" d="100"/>
        </p:scale>
        <p:origin x="-21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13" Type="http://schemas.openxmlformats.org/officeDocument/2006/relationships/image" Target="../media/image14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12" Type="http://schemas.openxmlformats.org/officeDocument/2006/relationships/image" Target="../media/image13.emf"/><Relationship Id="rId2" Type="http://schemas.openxmlformats.org/officeDocument/2006/relationships/image" Target="../media/image3.emf"/><Relationship Id="rId1" Type="http://schemas.openxmlformats.org/officeDocument/2006/relationships/image" Target="../media/image2.emf"/><Relationship Id="rId6" Type="http://schemas.openxmlformats.org/officeDocument/2006/relationships/image" Target="../media/image7.emf"/><Relationship Id="rId11" Type="http://schemas.openxmlformats.org/officeDocument/2006/relationships/image" Target="../media/image12.emf"/><Relationship Id="rId5" Type="http://schemas.openxmlformats.org/officeDocument/2006/relationships/image" Target="../media/image6.emf"/><Relationship Id="rId10" Type="http://schemas.openxmlformats.org/officeDocument/2006/relationships/image" Target="../media/image11.emf"/><Relationship Id="rId4" Type="http://schemas.openxmlformats.org/officeDocument/2006/relationships/image" Target="../media/image5.emf"/><Relationship Id="rId9" Type="http://schemas.openxmlformats.org/officeDocument/2006/relationships/image" Target="../media/image10.emf"/><Relationship Id="rId14" Type="http://schemas.openxmlformats.org/officeDocument/2006/relationships/image" Target="../media/image1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package" Target="../embeddings/Dokument_aplikace_Microsoft_Office_Word4.docx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26" Type="http://schemas.openxmlformats.org/officeDocument/2006/relationships/package" Target="../embeddings/Dokument_aplikace_Microsoft_Office_Word10.docx"/><Relationship Id="rId3" Type="http://schemas.openxmlformats.org/officeDocument/2006/relationships/package" Target="../embeddings/Dokument_aplikace_Microsoft_Office_Word1.docx"/><Relationship Id="rId21" Type="http://schemas.openxmlformats.org/officeDocument/2006/relationships/package" Target="../embeddings/Dokument_aplikace_Microsoft_Office_Word5.docx"/><Relationship Id="rId7" Type="http://schemas.openxmlformats.org/officeDocument/2006/relationships/package" Target="../embeddings/Dokument_aplikace_Microsoft_Office_Word3.docx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5" Type="http://schemas.openxmlformats.org/officeDocument/2006/relationships/package" Target="../embeddings/Dokument_aplikace_Microsoft_Office_Word9.docx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5.png"/><Relationship Id="rId20" Type="http://schemas.openxmlformats.org/officeDocument/2006/relationships/image" Target="../media/image29.png"/><Relationship Id="rId29" Type="http://schemas.openxmlformats.org/officeDocument/2006/relationships/package" Target="../embeddings/Dokument_aplikace_Microsoft_Office_Word13.docx"/><Relationship Id="rId1" Type="http://schemas.openxmlformats.org/officeDocument/2006/relationships/vmlDrawing" Target="../drawings/vmlDrawing1.vml"/><Relationship Id="rId6" Type="http://schemas.openxmlformats.org/officeDocument/2006/relationships/image" Target="../media/image17.wmf"/><Relationship Id="rId11" Type="http://schemas.openxmlformats.org/officeDocument/2006/relationships/image" Target="../media/image20.png"/><Relationship Id="rId24" Type="http://schemas.openxmlformats.org/officeDocument/2006/relationships/package" Target="../embeddings/Dokument_aplikace_Microsoft_Office_Word8.docx"/><Relationship Id="rId5" Type="http://schemas.openxmlformats.org/officeDocument/2006/relationships/package" Target="../embeddings/Dokument_aplikace_Microsoft_Office_Word2.docx"/><Relationship Id="rId15" Type="http://schemas.openxmlformats.org/officeDocument/2006/relationships/image" Target="../media/image24.png"/><Relationship Id="rId23" Type="http://schemas.openxmlformats.org/officeDocument/2006/relationships/package" Target="../embeddings/Dokument_aplikace_Microsoft_Office_Word7.docx"/><Relationship Id="rId28" Type="http://schemas.openxmlformats.org/officeDocument/2006/relationships/package" Target="../embeddings/Dokument_aplikace_Microsoft_Office_Word12.docx"/><Relationship Id="rId10" Type="http://schemas.openxmlformats.org/officeDocument/2006/relationships/image" Target="../media/image19.png"/><Relationship Id="rId19" Type="http://schemas.openxmlformats.org/officeDocument/2006/relationships/image" Target="../media/image28.png"/><Relationship Id="rId4" Type="http://schemas.openxmlformats.org/officeDocument/2006/relationships/image" Target="../media/image16.wmf"/><Relationship Id="rId9" Type="http://schemas.openxmlformats.org/officeDocument/2006/relationships/image" Target="../media/image18.png"/><Relationship Id="rId14" Type="http://schemas.openxmlformats.org/officeDocument/2006/relationships/image" Target="../media/image23.png"/><Relationship Id="rId22" Type="http://schemas.openxmlformats.org/officeDocument/2006/relationships/package" Target="../embeddings/Dokument_aplikace_Microsoft_Office_Word6.docx"/><Relationship Id="rId27" Type="http://schemas.openxmlformats.org/officeDocument/2006/relationships/package" Target="../embeddings/Dokument_aplikace_Microsoft_Office_Word11.docx"/><Relationship Id="rId30" Type="http://schemas.openxmlformats.org/officeDocument/2006/relationships/package" Target="../embeddings/Dokument_aplikace_Microsoft_Office_Word14.doc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5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70029420"/>
              </p:ext>
            </p:extLst>
          </p:nvPr>
        </p:nvGraphicFramePr>
        <p:xfrm>
          <a:off x="755576" y="1700808"/>
          <a:ext cx="7569200" cy="43079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gramotnost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výchova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Stvoření 1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VY_12_INOVACE_4_02_PR_Stvoření 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24. 9. 2014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slouží k správnému porozumění textu. Dále rozvíjí povědomí žáků o zvířatech kolem nás. Zařazuje se do oblasti Křesťanská výchova 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Přečti si následující příběh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Bůh stvořil nebe a zemi. Země byla pustá a prázdná. Všude byla tma. Proto Bůh řekl: „Buď světlo!“ A bylo světlo. To stvořil první den. Dalších 5 dní Bůh stvořil všechna moře a řeky, všechny rostliny a stromy, všechna </a:t>
            </a:r>
            <a:r>
              <a:rPr lang="cs-CZ" dirty="0" smtClean="0"/>
              <a:t>zvířata, </a:t>
            </a:r>
            <a:r>
              <a:rPr lang="cs-CZ" dirty="0" smtClean="0"/>
              <a:t>a nakonec Bůh stvořil člověka. Jmenoval se Adam. Poté mu stvořil manželku se jménem Eva. Viděl, že co stvořil, bylo dobré! Sedmý den odpočíval.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Jaká zvířata Pán Bůh stvořil?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Odpověď ti prozradí následující křížovka.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" name="Content Placeholder 5"/>
          <p:cNvGraphicFramePr>
            <a:graphicFrameLocks noGrp="1" noChangeAspect="1"/>
          </p:cNvGraphicFramePr>
          <p:nvPr>
            <p:ph idx="1"/>
          </p:nvPr>
        </p:nvGraphicFramePr>
        <p:xfrm>
          <a:off x="251520" y="3556182"/>
          <a:ext cx="5112568" cy="2834275"/>
        </p:xfrm>
        <a:graphic>
          <a:graphicData uri="http://schemas.openxmlformats.org/presentationml/2006/ole">
            <p:oleObj spid="_x0000_s2141" name="Document" r:id="rId3" imgW="6749899" imgH="3465703" progId="Word.Document.12">
              <p:embed/>
            </p:oleObj>
          </a:graphicData>
        </a:graphic>
      </p:graphicFrame>
      <p:pic>
        <p:nvPicPr>
          <p:cNvPr id="2052" name="Picture 4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2092" y="3027363"/>
            <a:ext cx="1680057" cy="1193725"/>
          </a:xfrm>
          <a:prstGeom prst="rect">
            <a:avLst/>
          </a:prstGeom>
          <a:noFill/>
        </p:spPr>
      </p:pic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3203848" y="2996952"/>
          <a:ext cx="7944945" cy="904676"/>
        </p:xfrm>
        <a:graphic>
          <a:graphicData uri="http://schemas.openxmlformats.org/presentationml/2006/ole">
            <p:oleObj spid="_x0000_s2142" name="Document" r:id="rId5" imgW="5757256" imgH="656043" progId="Word.Document.12">
              <p:embed/>
            </p:oleObj>
          </a:graphicData>
        </a:graphic>
      </p:graphicFrame>
      <p:pic>
        <p:nvPicPr>
          <p:cNvPr id="2054" name="Picture 6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260648"/>
            <a:ext cx="1125852" cy="1031937"/>
          </a:xfrm>
          <a:prstGeom prst="rect">
            <a:avLst/>
          </a:prstGeom>
          <a:noFill/>
        </p:spPr>
      </p:pic>
      <p:graphicFrame>
        <p:nvGraphicFramePr>
          <p:cNvPr id="10" name="Object 9"/>
          <p:cNvGraphicFramePr>
            <a:graphicFrameLocks noChangeAspect="1"/>
          </p:cNvGraphicFramePr>
          <p:nvPr/>
        </p:nvGraphicFramePr>
        <p:xfrm>
          <a:off x="4788024" y="5949280"/>
          <a:ext cx="7911843" cy="451545"/>
        </p:xfrm>
        <a:graphic>
          <a:graphicData uri="http://schemas.openxmlformats.org/presentationml/2006/ole">
            <p:oleObj spid="_x0000_s2143" name="Document" r:id="rId7" imgW="5757256" imgH="328201" progId="Word.Document.12">
              <p:embed/>
            </p:oleObj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/>
        </p:nvGraphicFramePr>
        <p:xfrm>
          <a:off x="4788024" y="332656"/>
          <a:ext cx="7911842" cy="451545"/>
        </p:xfrm>
        <a:graphic>
          <a:graphicData uri="http://schemas.openxmlformats.org/presentationml/2006/ole">
            <p:oleObj spid="_x0000_s2144" name="Document" r:id="rId8" imgW="5757256" imgH="328201" progId="Word.Document.12">
              <p:embed/>
            </p:oleObj>
          </a:graphicData>
        </a:graphic>
      </p:graphicFrame>
      <p:pic>
        <p:nvPicPr>
          <p:cNvPr id="13" name="Picture 12" descr="hippopotamus-m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212687">
            <a:off x="2068321" y="2313728"/>
            <a:ext cx="1209973" cy="574432"/>
          </a:xfrm>
          <a:prstGeom prst="rect">
            <a:avLst/>
          </a:prstGeom>
        </p:spPr>
      </p:pic>
      <p:pic>
        <p:nvPicPr>
          <p:cNvPr id="15" name="Picture 14" descr="klokan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38249" y="2115254"/>
            <a:ext cx="1804380" cy="1437489"/>
          </a:xfrm>
          <a:prstGeom prst="rect">
            <a:avLst/>
          </a:prstGeom>
        </p:spPr>
      </p:pic>
      <p:pic>
        <p:nvPicPr>
          <p:cNvPr id="17" name="Picture 16" descr="myš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923928" y="2204864"/>
            <a:ext cx="1393701" cy="1008111"/>
          </a:xfrm>
          <a:prstGeom prst="rect">
            <a:avLst/>
          </a:prstGeom>
        </p:spPr>
      </p:pic>
      <p:pic>
        <p:nvPicPr>
          <p:cNvPr id="18" name="Picture 17" descr="oř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3059832" y="260648"/>
            <a:ext cx="1467751" cy="1433503"/>
          </a:xfrm>
          <a:prstGeom prst="rect">
            <a:avLst/>
          </a:prstGeom>
        </p:spPr>
      </p:pic>
      <p:pic>
        <p:nvPicPr>
          <p:cNvPr id="19" name="Picture 18" descr="pravá kobyla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1547664" y="548680"/>
            <a:ext cx="1152527" cy="1311496"/>
          </a:xfrm>
          <a:prstGeom prst="rect">
            <a:avLst/>
          </a:prstGeom>
        </p:spPr>
      </p:pic>
      <p:pic>
        <p:nvPicPr>
          <p:cNvPr id="20" name="Picture 19" descr="straka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4572000" y="3861048"/>
            <a:ext cx="1230031" cy="740487"/>
          </a:xfrm>
          <a:prstGeom prst="rect">
            <a:avLst/>
          </a:prstGeom>
        </p:spPr>
      </p:pic>
      <p:pic>
        <p:nvPicPr>
          <p:cNvPr id="21" name="Picture 20" descr="sýkora.pn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5076056" y="5589240"/>
            <a:ext cx="1323271" cy="1062157"/>
          </a:xfrm>
          <a:prstGeom prst="rect">
            <a:avLst/>
          </a:prstGeom>
        </p:spPr>
      </p:pic>
      <p:pic>
        <p:nvPicPr>
          <p:cNvPr id="22" name="Picture 21" descr="sysel.pn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5508104" y="1628800"/>
            <a:ext cx="1115311" cy="1339269"/>
          </a:xfrm>
          <a:prstGeom prst="rect">
            <a:avLst/>
          </a:prstGeom>
        </p:spPr>
      </p:pic>
      <p:pic>
        <p:nvPicPr>
          <p:cNvPr id="23" name="Picture 22" descr="vydra.png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7092280" y="5231752"/>
            <a:ext cx="1730051" cy="1626248"/>
          </a:xfrm>
          <a:prstGeom prst="rect">
            <a:avLst/>
          </a:prstGeom>
        </p:spPr>
      </p:pic>
      <p:pic>
        <p:nvPicPr>
          <p:cNvPr id="24" name="Picture 23" descr="výr.png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179512" y="0"/>
            <a:ext cx="930208" cy="1078032"/>
          </a:xfrm>
          <a:prstGeom prst="rect">
            <a:avLst/>
          </a:prstGeom>
        </p:spPr>
      </p:pic>
      <p:pic>
        <p:nvPicPr>
          <p:cNvPr id="25" name="Picture 24" descr="zebra.png"/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7668344" y="260648"/>
            <a:ext cx="1143316" cy="1261882"/>
          </a:xfrm>
          <a:prstGeom prst="rect">
            <a:avLst/>
          </a:prstGeom>
        </p:spPr>
      </p:pic>
      <p:pic>
        <p:nvPicPr>
          <p:cNvPr id="26" name="Picture 25" descr="myš.png"/>
          <p:cNvPicPr>
            <a:picLocks noChangeAspect="1"/>
          </p:cNvPicPr>
          <p:nvPr/>
        </p:nvPicPr>
        <p:blipFill>
          <a:blip r:embed="rId20" cstate="print"/>
          <a:stretch>
            <a:fillRect/>
          </a:stretch>
        </p:blipFill>
        <p:spPr>
          <a:xfrm>
            <a:off x="3635896" y="2420888"/>
            <a:ext cx="1179054" cy="852849"/>
          </a:xfrm>
          <a:prstGeom prst="rect">
            <a:avLst/>
          </a:prstGeom>
        </p:spPr>
      </p:pic>
      <p:graphicFrame>
        <p:nvGraphicFramePr>
          <p:cNvPr id="30" name="Object 29"/>
          <p:cNvGraphicFramePr>
            <a:graphicFrameLocks noChangeAspect="1"/>
          </p:cNvGraphicFramePr>
          <p:nvPr/>
        </p:nvGraphicFramePr>
        <p:xfrm>
          <a:off x="7452320" y="5301208"/>
          <a:ext cx="5757863" cy="328613"/>
        </p:xfrm>
        <a:graphic>
          <a:graphicData uri="http://schemas.openxmlformats.org/presentationml/2006/ole">
            <p:oleObj spid="_x0000_s2145" name="Document" r:id="rId21" imgW="5757256" imgH="328201" progId="Word.Document.12">
              <p:embed/>
            </p:oleObj>
          </a:graphicData>
        </a:graphic>
      </p:graphicFrame>
      <p:graphicFrame>
        <p:nvGraphicFramePr>
          <p:cNvPr id="31" name="Object 30"/>
          <p:cNvGraphicFramePr>
            <a:graphicFrameLocks noChangeAspect="1"/>
          </p:cNvGraphicFramePr>
          <p:nvPr/>
        </p:nvGraphicFramePr>
        <p:xfrm>
          <a:off x="3386137" y="2276872"/>
          <a:ext cx="5757863" cy="328613"/>
        </p:xfrm>
        <a:graphic>
          <a:graphicData uri="http://schemas.openxmlformats.org/presentationml/2006/ole">
            <p:oleObj spid="_x0000_s2146" name="Document" r:id="rId22" imgW="5757256" imgH="328201" progId="Word.Document.12">
              <p:embed/>
            </p:oleObj>
          </a:graphicData>
        </a:graphic>
      </p:graphicFrame>
      <p:graphicFrame>
        <p:nvGraphicFramePr>
          <p:cNvPr id="32" name="Object 31"/>
          <p:cNvGraphicFramePr>
            <a:graphicFrameLocks noChangeAspect="1"/>
          </p:cNvGraphicFramePr>
          <p:nvPr/>
        </p:nvGraphicFramePr>
        <p:xfrm>
          <a:off x="5436096" y="1772816"/>
          <a:ext cx="5757863" cy="328613"/>
        </p:xfrm>
        <a:graphic>
          <a:graphicData uri="http://schemas.openxmlformats.org/presentationml/2006/ole">
            <p:oleObj spid="_x0000_s2147" name="Document" r:id="rId23" imgW="5757256" imgH="328201" progId="Word.Document.12">
              <p:embed/>
            </p:oleObj>
          </a:graphicData>
        </a:graphic>
      </p:graphicFrame>
      <p:graphicFrame>
        <p:nvGraphicFramePr>
          <p:cNvPr id="33" name="Object 32"/>
          <p:cNvGraphicFramePr>
            <a:graphicFrameLocks noChangeAspect="1"/>
          </p:cNvGraphicFramePr>
          <p:nvPr/>
        </p:nvGraphicFramePr>
        <p:xfrm>
          <a:off x="2195736" y="2780928"/>
          <a:ext cx="5757863" cy="328613"/>
        </p:xfrm>
        <a:graphic>
          <a:graphicData uri="http://schemas.openxmlformats.org/presentationml/2006/ole">
            <p:oleObj spid="_x0000_s2148" name="Document" r:id="rId24" imgW="5757256" imgH="328201" progId="Word.Document.12">
              <p:embed/>
            </p:oleObj>
          </a:graphicData>
        </a:graphic>
      </p:graphicFrame>
      <p:graphicFrame>
        <p:nvGraphicFramePr>
          <p:cNvPr id="34" name="Object 33"/>
          <p:cNvGraphicFramePr>
            <a:graphicFrameLocks noChangeAspect="1"/>
          </p:cNvGraphicFramePr>
          <p:nvPr/>
        </p:nvGraphicFramePr>
        <p:xfrm>
          <a:off x="467544" y="2996952"/>
          <a:ext cx="5757863" cy="655637"/>
        </p:xfrm>
        <a:graphic>
          <a:graphicData uri="http://schemas.openxmlformats.org/presentationml/2006/ole">
            <p:oleObj spid="_x0000_s2149" name="Document" r:id="rId25" imgW="5757256" imgH="656043" progId="Word.Document.12">
              <p:embed/>
            </p:oleObj>
          </a:graphicData>
        </a:graphic>
      </p:graphicFrame>
      <p:graphicFrame>
        <p:nvGraphicFramePr>
          <p:cNvPr id="35" name="Object 34"/>
          <p:cNvGraphicFramePr>
            <a:graphicFrameLocks noChangeAspect="1"/>
          </p:cNvGraphicFramePr>
          <p:nvPr/>
        </p:nvGraphicFramePr>
        <p:xfrm>
          <a:off x="1619672" y="764704"/>
          <a:ext cx="5757863" cy="328613"/>
        </p:xfrm>
        <a:graphic>
          <a:graphicData uri="http://schemas.openxmlformats.org/presentationml/2006/ole">
            <p:oleObj spid="_x0000_s2150" name="Document" r:id="rId26" imgW="5757256" imgH="328201" progId="Word.Document.12">
              <p:embed/>
            </p:oleObj>
          </a:graphicData>
        </a:graphic>
      </p:graphicFrame>
      <p:graphicFrame>
        <p:nvGraphicFramePr>
          <p:cNvPr id="36" name="Object 35"/>
          <p:cNvGraphicFramePr>
            <a:graphicFrameLocks noChangeAspect="1"/>
          </p:cNvGraphicFramePr>
          <p:nvPr/>
        </p:nvGraphicFramePr>
        <p:xfrm>
          <a:off x="7308304" y="764704"/>
          <a:ext cx="5757863" cy="328613"/>
        </p:xfrm>
        <a:graphic>
          <a:graphicData uri="http://schemas.openxmlformats.org/presentationml/2006/ole">
            <p:oleObj spid="_x0000_s2151" name="Document" r:id="rId27" imgW="5757256" imgH="328201" progId="Word.Document.12">
              <p:embed/>
            </p:oleObj>
          </a:graphicData>
        </a:graphic>
      </p:graphicFrame>
      <p:graphicFrame>
        <p:nvGraphicFramePr>
          <p:cNvPr id="37" name="Object 36"/>
          <p:cNvGraphicFramePr>
            <a:graphicFrameLocks noChangeAspect="1"/>
          </p:cNvGraphicFramePr>
          <p:nvPr/>
        </p:nvGraphicFramePr>
        <p:xfrm>
          <a:off x="-252536" y="188640"/>
          <a:ext cx="5757863" cy="328613"/>
        </p:xfrm>
        <a:graphic>
          <a:graphicData uri="http://schemas.openxmlformats.org/presentationml/2006/ole">
            <p:oleObj spid="_x0000_s2152" name="Document" r:id="rId28" imgW="5757256" imgH="328201" progId="Word.Document.12">
              <p:embed/>
            </p:oleObj>
          </a:graphicData>
        </a:graphic>
      </p:graphicFrame>
      <p:graphicFrame>
        <p:nvGraphicFramePr>
          <p:cNvPr id="39" name="Object 38"/>
          <p:cNvGraphicFramePr>
            <a:graphicFrameLocks noChangeAspect="1"/>
          </p:cNvGraphicFramePr>
          <p:nvPr/>
        </p:nvGraphicFramePr>
        <p:xfrm>
          <a:off x="2771800" y="1268760"/>
          <a:ext cx="5757863" cy="328613"/>
        </p:xfrm>
        <a:graphic>
          <a:graphicData uri="http://schemas.openxmlformats.org/presentationml/2006/ole">
            <p:oleObj spid="_x0000_s2153" name="Document" r:id="rId29" imgW="5757256" imgH="328201" progId="Word.Document.12">
              <p:embed/>
            </p:oleObj>
          </a:graphicData>
        </a:graphic>
      </p:graphicFrame>
      <p:graphicFrame>
        <p:nvGraphicFramePr>
          <p:cNvPr id="40" name="Object 39"/>
          <p:cNvGraphicFramePr>
            <a:graphicFrameLocks noChangeAspect="1"/>
          </p:cNvGraphicFramePr>
          <p:nvPr/>
        </p:nvGraphicFramePr>
        <p:xfrm>
          <a:off x="4067944" y="4005064"/>
          <a:ext cx="5757863" cy="328613"/>
        </p:xfrm>
        <a:graphic>
          <a:graphicData uri="http://schemas.openxmlformats.org/presentationml/2006/ole">
            <p:oleObj spid="_x0000_s2154" name="Document" r:id="rId30" imgW="5757256" imgH="328201" progId="Word.Document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Křížovku si zkontroluj</a:t>
            </a:r>
            <a:endParaRPr lang="cs-CZ" dirty="0"/>
          </a:p>
        </p:txBody>
      </p:sp>
      <p:graphicFrame>
        <p:nvGraphicFramePr>
          <p:cNvPr id="6" name="Content Placeholder 5"/>
          <p:cNvGraphicFramePr>
            <a:graphicFrameLocks noGrp="1" noChangeAspect="1"/>
          </p:cNvGraphicFramePr>
          <p:nvPr>
            <p:ph idx="1"/>
          </p:nvPr>
        </p:nvGraphicFramePr>
        <p:xfrm>
          <a:off x="251520" y="1556792"/>
          <a:ext cx="8275080" cy="4248472"/>
        </p:xfrm>
        <a:graphic>
          <a:graphicData uri="http://schemas.openxmlformats.org/presentationml/2006/ole">
            <p:oleObj spid="_x0000_s1033" name="Document" r:id="rId3" imgW="6749899" imgH="3465703" progId="Word.Document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7200" dirty="0" smtClean="0"/>
          </a:p>
          <a:p>
            <a:pPr algn="ctr">
              <a:buNone/>
            </a:pPr>
            <a:r>
              <a:rPr lang="cs-CZ" sz="7200" dirty="0" smtClean="0"/>
              <a:t>Zvládl jsi to! </a:t>
            </a:r>
            <a:r>
              <a:rPr lang="cs-CZ" sz="7200" dirty="0" smtClean="0">
                <a:sym typeface="Wingdings" pitchFamily="2" charset="2"/>
              </a:rPr>
              <a:t>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Volně převyprávěný text dle Bible (Genesis 1)</a:t>
            </a:r>
          </a:p>
          <a:p>
            <a:r>
              <a:rPr lang="cs-CZ" dirty="0" smtClean="0"/>
              <a:t>Galerie MS office</a:t>
            </a:r>
          </a:p>
          <a:p>
            <a:r>
              <a:rPr lang="cs-CZ" dirty="0" smtClean="0"/>
              <a:t>www.clker.com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Custom 1">
      <a:dk1>
        <a:srgbClr val="2C2E00"/>
      </a:dk1>
      <a:lt1>
        <a:srgbClr val="2C2E00"/>
      </a:lt1>
      <a:dk2>
        <a:srgbClr val="EBF1DD"/>
      </a:dk2>
      <a:lt2>
        <a:srgbClr val="76923C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203</TotalTime>
  <Words>133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Technic</vt:lpstr>
      <vt:lpstr>Document</vt:lpstr>
      <vt:lpstr>Snímek 1</vt:lpstr>
      <vt:lpstr>Přečti si následující příběh</vt:lpstr>
      <vt:lpstr>Jaká zvířata Pán Bůh stvořil?</vt:lpstr>
      <vt:lpstr>Snímek 4</vt:lpstr>
      <vt:lpstr>Křížovku si zkontroluj</vt:lpstr>
      <vt:lpstr>Snímek 6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Dum</cp:lastModifiedBy>
  <cp:revision>31</cp:revision>
  <dcterms:created xsi:type="dcterms:W3CDTF">2014-09-17T17:02:37Z</dcterms:created>
  <dcterms:modified xsi:type="dcterms:W3CDTF">2015-04-01T12:53:20Z</dcterms:modified>
</cp:coreProperties>
</file>