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</p:sldMasterIdLst>
  <p:sldIdLst>
    <p:sldId id="267" r:id="rId2"/>
    <p:sldId id="268" r:id="rId3"/>
    <p:sldId id="269" r:id="rId4"/>
    <p:sldId id="270" r:id="rId5"/>
    <p:sldId id="27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4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Content Placeholder 3" descr="H:\!Dokumenty\!Gympl\!projekty\!!OP VK\publicita\OPVK_hor_zakladni_logolink_CB_c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5436524" cy="105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335514"/>
              </p:ext>
            </p:extLst>
          </p:nvPr>
        </p:nvGraphicFramePr>
        <p:xfrm>
          <a:off x="755576" y="1700808"/>
          <a:ext cx="7569200" cy="4724384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I/2  Inovace a zkvalitnění výuky směřující k rozvoji čtenářské a informační </a:t>
                      </a: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gramotnost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cs-CZ" sz="140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Pavlína Bulušková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Vlastivěda (Vzdělávací oblast: Člověk a jeho svět)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 ztracené ovci 2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VY_12_INOVACE_4_32_VL_O</a:t>
                      </a:r>
                      <a:r>
                        <a:rPr kumimoji="0" lang="cs-CZ" sz="1400" b="1" i="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400" b="1" i="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ztracené ovci 2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11. 11. 2014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slouží k procvičování správnému porozumění textu. Dále seznamuje s jedním z Ježíšových podobenstvích. Zařazuje se do oblasti Křesťanská výchova 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si následující text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Ježíš vyprávěl příběh: Jeden pastýř měl sto ovcí, ale jedna z nich se mu zaběhla. On nechal těch devadesát devět na místě a šel hledat tu jednu. Když ji nalezl, měl velikou radost. Pověděl o tom všem svým přátelům, kteří se radovali s ním.</a:t>
            </a:r>
            <a:endParaRPr lang="cs-CZ" dirty="0"/>
          </a:p>
        </p:txBody>
      </p:sp>
      <p:pic>
        <p:nvPicPr>
          <p:cNvPr id="4" name="Picture 3" descr="1216139922123941827lemmling_Cartoon_sheep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4653136"/>
            <a:ext cx="1309023" cy="1363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Odpověz na následující otázky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Kdo vyprávěl příběh o ztracené ovci?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Kolik měl pastýř ovcí?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Co udělal pastýř, když ovečku našel?</a:t>
            </a:r>
          </a:p>
        </p:txBody>
      </p:sp>
      <p:pic>
        <p:nvPicPr>
          <p:cNvPr id="4" name="Picture 3" descr="sheep-cartoon-m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2780928"/>
            <a:ext cx="1239895" cy="12915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Zamysli se nad podobenstvím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Kdo je v příběhu pastýř?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Kdo je ztracená ovečka?</a:t>
            </a:r>
            <a:endParaRPr lang="cs-CZ" dirty="0"/>
          </a:p>
        </p:txBody>
      </p:sp>
      <p:pic>
        <p:nvPicPr>
          <p:cNvPr id="4" name="Picture 3" descr="white-sheep-m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2276872"/>
            <a:ext cx="2073831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Volně převyprávěný text z Bible</a:t>
            </a:r>
          </a:p>
          <a:p>
            <a:r>
              <a:rPr lang="cs-CZ" dirty="0" smtClean="0"/>
              <a:t>www.clker.com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234</TotalTime>
  <Words>150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Arial</vt:lpstr>
      <vt:lpstr>Calibri</vt:lpstr>
      <vt:lpstr>Franklin Gothic Book</vt:lpstr>
      <vt:lpstr>Times New Roman</vt:lpstr>
      <vt:lpstr>Wingdings 2</vt:lpstr>
      <vt:lpstr>Technic</vt:lpstr>
      <vt:lpstr>Prezentace aplikace PowerPoint</vt:lpstr>
      <vt:lpstr>Přečti si následující text</vt:lpstr>
      <vt:lpstr>Odpověz na následující otázky</vt:lpstr>
      <vt:lpstr>Zamysli se nad podobenstvím</vt:lpstr>
      <vt:lpstr>Použité 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Úvodní strana</dc:title>
  <dc:creator>PC</dc:creator>
  <cp:lastModifiedBy>Pavlína Bulušková</cp:lastModifiedBy>
  <cp:revision>32</cp:revision>
  <dcterms:created xsi:type="dcterms:W3CDTF">2014-09-17T17:02:37Z</dcterms:created>
  <dcterms:modified xsi:type="dcterms:W3CDTF">2015-04-01T08:53:29Z</dcterms:modified>
</cp:coreProperties>
</file>