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84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0" r:id="rId9"/>
    <p:sldId id="275" r:id="rId10"/>
    <p:sldId id="276" r:id="rId11"/>
    <p:sldId id="277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FF33"/>
    <a:srgbClr val="CCFF66"/>
    <a:srgbClr val="FF99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6664718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2140308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960680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32281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3196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60511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4671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24107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94110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4336076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54789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3995960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6423335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2699280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662564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771596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2082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8169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chemeClr val="accent2"/>
                </a:solidFill>
                <a:latin typeface="Century Gothic"/>
              </a:rPr>
              <a:t>Tvoření s dětmi</a:t>
            </a:r>
            <a:endParaRPr lang="cs-CZ" sz="6000" b="0" i="0" dirty="0">
              <a:solidFill>
                <a:schemeClr val="accent2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>
                <a:solidFill>
                  <a:schemeClr val="accent1"/>
                </a:solidFill>
              </a:rPr>
              <a:t>Kytičky z těstovin</a:t>
            </a:r>
            <a:endParaRPr lang="cs-CZ" sz="2400" b="0" i="0" baseline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Pomůcky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334" y="1990957"/>
            <a:ext cx="5400540" cy="405040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83795" y="1990957"/>
            <a:ext cx="5400539" cy="405040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Těstoviny si obarvíme připravenými barvami a necháme zaschnout.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8508" y="2588217"/>
            <a:ext cx="4680488" cy="351036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334" y="2588217"/>
            <a:ext cx="4680488" cy="351036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xmlns="" val="2977615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48640" y="563880"/>
            <a:ext cx="11353800" cy="13208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Obarvené těstoviny lepíme na tvrdý papír do tvaru kytičky. Po zaschnutí obstřihneme, přilepíme na špejli a dozdobíme.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531" r="32374" b="8544"/>
          <a:stretch/>
        </p:blipFill>
        <p:spPr>
          <a:xfrm>
            <a:off x="3123663" y="2033247"/>
            <a:ext cx="1722120" cy="445907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958" r="21437"/>
          <a:stretch/>
        </p:blipFill>
        <p:spPr>
          <a:xfrm>
            <a:off x="5292475" y="2029676"/>
            <a:ext cx="2028477" cy="44626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39" r="11781"/>
          <a:stretch/>
        </p:blipFill>
        <p:spPr>
          <a:xfrm>
            <a:off x="559677" y="2029676"/>
            <a:ext cx="2087880" cy="44626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065" r="12564"/>
          <a:stretch/>
        </p:blipFill>
        <p:spPr>
          <a:xfrm>
            <a:off x="7767644" y="2029676"/>
            <a:ext cx="1786300" cy="446264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059" r="22713"/>
          <a:stretch/>
        </p:blipFill>
        <p:spPr>
          <a:xfrm>
            <a:off x="10000636" y="2033246"/>
            <a:ext cx="1813560" cy="445907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xmlns="" val="1054713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77334" y="609600"/>
            <a:ext cx="9335346" cy="13208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Vyrobené kytičky použijeme na výzdobu MŠ.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1211" y="1497304"/>
            <a:ext cx="9187229" cy="509653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xmlns="" val="3575320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77334" y="609600"/>
            <a:ext cx="9335346" cy="13208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Zbylé těstoviny můžeme použít na výrobu ozdobných sklenic.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61160" y="1930400"/>
            <a:ext cx="3470910" cy="462788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75120" y="1930400"/>
            <a:ext cx="3520440" cy="461264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xmlns="" val="879303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Poznávací schopnosti</a:t>
            </a:r>
          </a:p>
          <a:p>
            <a:pPr marL="45720" indent="0"/>
            <a:r>
              <a:rPr lang="cs-CZ" dirty="0" smtClean="0"/>
              <a:t>  Integrovaný </a:t>
            </a:r>
            <a:r>
              <a:rPr lang="cs-CZ" dirty="0"/>
              <a:t>blok</a:t>
            </a:r>
            <a:r>
              <a:rPr lang="cs-CZ" dirty="0" smtClean="0"/>
              <a:t>: Řešení problémů, učení</a:t>
            </a:r>
          </a:p>
          <a:p>
            <a:pPr marL="45720" indent="0"/>
            <a:r>
              <a:rPr lang="cs-CZ" dirty="0" smtClean="0"/>
              <a:t>  Téma: Výroba podle návodu </a:t>
            </a:r>
            <a:r>
              <a:rPr lang="cs-CZ" dirty="0" smtClean="0"/>
              <a:t>(výroba </a:t>
            </a:r>
            <a:r>
              <a:rPr lang="cs-CZ" dirty="0" smtClean="0"/>
              <a:t>kytiček z obarvených těstovin)</a:t>
            </a:r>
          </a:p>
          <a:p>
            <a:pPr marL="45720" indent="0"/>
            <a:r>
              <a:rPr lang="cs-CZ" dirty="0" smtClean="0"/>
              <a:t>  Konkretizované výstupy: Postupovat a vyrábět podle pokynu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Vyrobit květinu dle fantazie lepením těstovin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98414" y="622961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 autorky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264920" y="6378231"/>
            <a:ext cx="856488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Projekt CZ.1.07/1.3.00/48.0075 je spolufinancován Evropským sociálním fondem a státním rozpočtem </a:t>
            </a:r>
            <a:r>
              <a:rPr lang="cs-CZ" sz="800" dirty="0" smtClean="0"/>
              <a:t>České</a:t>
            </a:r>
          </a:p>
          <a:p>
            <a:r>
              <a:rPr lang="cs-CZ" sz="800" dirty="0" smtClean="0"/>
              <a:t> </a:t>
            </a:r>
            <a:r>
              <a:rPr lang="cs-CZ" sz="800" dirty="0"/>
              <a:t>republiky.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69229"/>
            <a:ext cx="8551332" cy="88233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sz="2400" dirty="0" smtClean="0">
                <a:solidFill>
                  <a:schemeClr val="tx1"/>
                </a:solidFill>
              </a:rPr>
              <a:t>1. Nachystáme si pomůcky: těstoviny, barvy, špejle, lepidlo, tvrdý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papír </a:t>
            </a:r>
            <a:r>
              <a:rPr lang="cs-CZ" sz="2400" dirty="0" smtClean="0">
                <a:solidFill>
                  <a:schemeClr val="tx1"/>
                </a:solidFill>
              </a:rPr>
              <a:t>(popř</a:t>
            </a:r>
            <a:r>
              <a:rPr lang="cs-CZ" sz="2400" dirty="0" smtClean="0">
                <a:solidFill>
                  <a:schemeClr val="tx1"/>
                </a:solidFill>
              </a:rPr>
              <a:t>. krepový papír na omotání špejlí), nůžky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2. Nejdříve si obarvíme těstoviny a necháme zaschnout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3. Lepíme na tvrdý papír do tvaru kytičky dle fantazie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4. Po zaschnutí obstřihneme, dotvoříme stopky ze špejlí a listy z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těstovin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73574" y="627155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Těstoviny, barvy, špejle, lepidlo, nůžky, tvrdý papír </a:t>
            </a:r>
            <a:r>
              <a:rPr lang="cs-CZ" dirty="0" smtClean="0"/>
              <a:t>(popř</a:t>
            </a:r>
            <a:r>
              <a:rPr lang="cs-CZ" dirty="0" smtClean="0"/>
              <a:t>. krepový na omotání špejlí)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6454" y="627155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106983" y="6275966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226</Words>
  <Application>Microsoft Office PowerPoint</Application>
  <PresentationFormat>Vlastní</PresentationFormat>
  <Paragraphs>35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Faseta</vt:lpstr>
      <vt:lpstr>Tvoření s dětmi</vt:lpstr>
      <vt:lpstr>Pomůcky</vt:lpstr>
      <vt:lpstr>Těstoviny si obarvíme připravenými barvami a necháme zaschnout.</vt:lpstr>
      <vt:lpstr>Obarvené těstoviny lepíme na tvrdý papír do tvaru kytičky. Po zaschnutí obstřihneme, přilepíme na špejli a dozdobíme.</vt:lpstr>
      <vt:lpstr>Vyrobené kytičky použijeme na výzdobu MŠ.</vt:lpstr>
      <vt:lpstr>Zbylé těstoviny můžeme použít na výrobu ozdobných sklenic.</vt:lpstr>
      <vt:lpstr>Prvky polytechnické výchovy</vt:lpstr>
      <vt:lpstr>Použité zdroje</vt:lpstr>
      <vt:lpstr>Metodický postup  1. Nachystáme si pomůcky: těstoviny, barvy, špejle, lepidlo, tvrdý      papír (popř. krepový papír na omotání špejlí), nůžky  2. Nejdříve si obarvíme těstoviny a necháme zaschnout 3. Lepíme na tvrdý papír do tvaru kytičky dle fantazie 4. Po zaschnutí obstřihneme, dotvoříme stopky ze špejlí a listy z     těstovin   </vt:lpstr>
      <vt:lpstr>Materiály, pomůcky 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2015-04-02T10:13:39Z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