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13" r:id="rId2"/>
  </p:sldMasterIdLst>
  <p:notesMasterIdLst>
    <p:notesMasterId r:id="rId13"/>
  </p:notesMasterIdLst>
  <p:handoutMasterIdLst>
    <p:handoutMasterId r:id="rId14"/>
  </p:handoutMasterIdLst>
  <p:sldIdLst>
    <p:sldId id="272" r:id="rId3"/>
    <p:sldId id="291" r:id="rId4"/>
    <p:sldId id="290" r:id="rId5"/>
    <p:sldId id="292" r:id="rId6"/>
    <p:sldId id="275" r:id="rId7"/>
    <p:sldId id="276" r:id="rId8"/>
    <p:sldId id="277" r:id="rId9"/>
    <p:sldId id="278" r:id="rId10"/>
    <p:sldId id="287" r:id="rId11"/>
    <p:sldId id="28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3537" autoAdjust="0"/>
  </p:normalViewPr>
  <p:slideViewPr>
    <p:cSldViewPr snapToGrid="0">
      <p:cViewPr>
        <p:scale>
          <a:sx n="80" d="100"/>
          <a:sy n="80" d="100"/>
        </p:scale>
        <p:origin x="-12" y="-43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7.4.2015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7.4.2015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D2AF-06B0-4D51-8553-CA02A245511E}" type="datetimeFigureOut">
              <a:rPr lang="cs-CZ" smtClean="0"/>
              <a:pPr/>
              <a:t>7.4.2015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562F1-36F1-41A0-8C7B-FF836CE118DA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02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6003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48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087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073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232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325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4797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5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3789044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2112140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6423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73326" y="736209"/>
            <a:ext cx="9755187" cy="1764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Jezdíme na kole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8847" y="2754717"/>
            <a:ext cx="9144000" cy="1655762"/>
          </a:xfrm>
        </p:spPr>
        <p:txBody>
          <a:bodyPr/>
          <a:lstStyle/>
          <a:p>
            <a:r>
              <a:rPr lang="cs-CZ" cap="none" dirty="0" smtClean="0"/>
              <a:t>Hana </a:t>
            </a:r>
            <a:r>
              <a:rPr lang="cs-CZ" cap="none" dirty="0" err="1" smtClean="0"/>
              <a:t>Schotterlová</a:t>
            </a:r>
            <a:endParaRPr lang="cs-CZ" cap="none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07190" y="4914684"/>
            <a:ext cx="6528696" cy="147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8912" y="232012"/>
            <a:ext cx="6339386" cy="4754540"/>
          </a:xfrm>
          <a:prstGeom prst="rect">
            <a:avLst/>
          </a:prstGeom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077" y="398467"/>
            <a:ext cx="2611272" cy="195845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151" r="42467"/>
          <a:stretch/>
        </p:blipFill>
        <p:spPr>
          <a:xfrm>
            <a:off x="1647871" y="2609282"/>
            <a:ext cx="1264692" cy="34538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41" t="35423" r="20248" b="24975"/>
          <a:stretch/>
        </p:blipFill>
        <p:spPr>
          <a:xfrm>
            <a:off x="8153400" y="1256708"/>
            <a:ext cx="2784144" cy="142795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9076993" y="3146758"/>
            <a:ext cx="2060619" cy="274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082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41" t="35423" r="20248" b="24975"/>
          <a:stretch/>
        </p:blipFill>
        <p:spPr>
          <a:xfrm>
            <a:off x="5870297" y="1690688"/>
            <a:ext cx="5503978" cy="2822918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na obrázku?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01924" y="1592851"/>
            <a:ext cx="5551876" cy="9508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780207" y="2336878"/>
            <a:ext cx="5575468" cy="8531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796341" y="3167477"/>
            <a:ext cx="5543197" cy="885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780207" y="3887162"/>
            <a:ext cx="5575467" cy="959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489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1.11111E-6 L 4.375E-6 0.00023 C -0.00157 -0.00533 -0.00222 -0.01181 -0.00456 -0.01597 C -0.00691 -0.02014 -0.01029 -0.02199 -0.01355 -0.02384 L -0.02357 -0.02986 C -0.02474 -0.03056 -0.02579 -0.03148 -0.02696 -0.03195 C -0.02839 -0.03264 -0.02995 -0.0331 -0.03138 -0.0338 C -0.03256 -0.03449 -0.0336 -0.03542 -0.03477 -0.03588 C -0.03776 -0.03681 -0.04076 -0.03727 -0.04375 -0.03773 C -0.05235 -0.03727 -0.06094 -0.03704 -0.06941 -0.03588 C -0.07553 -0.03519 -0.07435 -0.0338 -0.07956 -0.02986 C -0.08269 -0.02755 -0.0836 -0.0287 -0.0862 -0.02384 C -0.08763 -0.02153 -0.08855 -0.01875 -0.08959 -0.01597 C -0.09115 -0.01204 -0.09284 -0.00833 -0.09414 -0.00394 C -0.09688 0.00602 -0.09545 0.00139 -0.09857 0.00995 C -0.09909 0.01273 -0.10079 0.0213 -0.10079 0.02384 C -0.10079 0.02778 -0.10066 0.03217 -0.09974 0.03588 C -0.09909 0.03842 -0.09766 0.04028 -0.09636 0.04167 C -0.09349 0.04491 -0.08737 0.04977 -0.08737 0.05 C -0.08594 0.04907 -0.08412 0.0493 -0.08295 0.04768 C -0.08204 0.0463 -0.08178 0.04375 -0.08178 0.04167 C -0.08178 0.03171 -0.0823 0.02176 -0.08295 0.0118 C -0.08334 0.00555 -0.08698 -0.00185 -0.08855 -0.00602 C -0.09284 -0.01759 -0.08972 -0.01065 -0.09974 -0.02384 C -0.10118 -0.02593 -0.10235 -0.0294 -0.10417 -0.02986 L -0.11198 -0.03195 C -0.1198 -0.03125 -0.12774 -0.03148 -0.13555 -0.02986 C -0.13816 -0.0294 -0.14076 -0.02755 -0.14336 -0.02593 C -0.14714 -0.02361 -0.15222 -0.01945 -0.1556 -0.01597 C -0.15678 -0.01482 -0.15782 -0.01296 -0.15899 -0.01204 C -0.16003 -0.01111 -0.16133 -0.01088 -0.16237 -0.00995 C -0.16498 -0.0081 -0.16771 -0.00625 -0.17006 -0.00394 C -0.17331 -0.00116 -0.17448 0.00162 -0.17696 0.00602 C -0.17735 0.00787 -0.178 0.00972 -0.178 0.0118 C -0.178 0.0206 -0.17787 0.02917 -0.17696 0.03773 C -0.1767 0.04005 -0.17553 0.0419 -0.17474 0.04375 C -0.17201 0.04954 -0.17123 0.04977 -0.16797 0.0537 C -0.16459 0.05301 -0.15664 0.05486 -0.15339 0.04768 C -0.15274 0.04606 -0.15274 0.04375 -0.15235 0.04167 C -0.15274 0.03171 -0.15235 0.02176 -0.15339 0.0118 C -0.15391 0.0081 -0.15547 0.00486 -0.15678 0.00185 C -0.15964 -0.0044 -0.16498 -0.01273 -0.16914 -0.01597 C -0.17084 -0.01736 -0.17279 -0.01713 -0.17474 -0.01806 C -0.18451 -0.02199 -0.17305 -0.01898 -0.19024 -0.02199 C -0.2 -0.0213 -0.20977 -0.02107 -0.21928 -0.01991 C -0.22253 -0.01968 -0.22553 -0.01921 -0.22839 -0.01806 C -0.22995 -0.01713 -0.23138 -0.01505 -0.23295 -0.01389 C -0.2349 -0.0125 -0.23737 -0.01111 -0.23946 -0.00995 C -0.24245 -0.00857 -0.24844 -0.00602 -0.24844 -0.00579 C -0.24974 -0.00463 -0.25079 -0.00347 -0.25196 -0.00208 C -0.25313 -0.00023 -0.25391 0.00231 -0.25534 0.00393 C -0.25664 0.00555 -0.25821 0.00648 -0.25977 0.00787 C -0.2612 0.01134 -0.26276 0.01435 -0.2642 0.01782 C -0.26589 0.02268 -0.26641 0.02639 -0.26758 0.03171 C -0.26758 0.03333 -0.26693 0.05995 -0.26537 0.06759 C -0.26485 0.06991 -0.26381 0.07153 -0.26303 0.07361 C -0.26198 0.07685 -0.26133 0.08079 -0.25977 0.08356 C -0.25717 0.08796 -0.25105 0.09491 -0.2474 0.09954 C -0.23946 0.09884 -0.23164 0.09977 -0.22396 0.09745 C -0.22266 0.09699 -0.22175 0.09398 -0.22175 0.09143 C -0.22045 0.05833 -0.22123 0.07268 -0.225 0.05579 C -0.22592 0.05185 -0.22539 0.04606 -0.22722 0.04375 C -0.2349 0.03472 -0.22566 0.04606 -0.2362 0.03171 C -0.23737 0.03032 -0.23829 0.02847 -0.23946 0.02778 C -0.24401 0.02569 -0.24844 0.025 -0.253 0.02384 C -0.28034 0.0162 -0.24336 0.02708 -0.26758 0.01991 C -0.28047 0.0206 -0.29375 0.0206 -0.30678 0.02176 C -0.31055 0.02222 -0.31055 0.02685 -0.31459 0.02986 C -0.31706 0.03171 -0.3198 0.03241 -0.32214 0.0338 C -0.33529 0.04884 -0.31706 0.02824 -0.32917 0.03981 C -0.33295 0.04352 -0.33672 0.04699 -0.34037 0.05162 C -0.34584 0.05903 -0.3431 0.05579 -0.34818 0.06157 C -0.34883 0.06551 -0.35079 0.06944 -0.35039 0.07361 C -0.35 0.07755 -0.34961 0.08148 -0.34922 0.08542 C -0.3487 0.08981 -0.34636 0.09838 -0.34584 0.10139 C -0.3448 0.10764 -0.34545 0.11065 -0.34258 0.11528 C -0.33829 0.12245 -0.33334 0.12801 -0.32917 0.13518 C -0.32735 0.13866 -0.32579 0.14259 -0.32357 0.14514 C -0.3198 0.14977 -0.31433 0.15023 -0.31016 0.15116 C -0.30417 0.14977 -0.29805 0.15 -0.29219 0.14722 C -0.29063 0.14653 -0.28933 0.14375 -0.28881 0.1412 C -0.28789 0.1375 -0.28829 0.13333 -0.28776 0.1294 C -0.2875 0.12731 -0.28672 0.12546 -0.28646 0.12338 C -0.2862 0.12014 -0.28594 0.11667 -0.28555 0.11342 C -0.28516 0.11065 -0.28477 0.1081 -0.28438 0.10532 C -0.28594 0.08009 -0.28373 0.09514 -0.28776 0.07963 C -0.28855 0.07639 -0.28868 0.07245 -0.28972 0.06967 C -0.29076 0.06805 -0.29219 0.06829 -0.29336 0.06759 C -0.29414 0.06551 -0.29441 0.06273 -0.29532 0.06157 C -0.29727 0.05995 -0.29935 0.06065 -0.30118 0.05972 C -0.30274 0.0588 -0.30404 0.05671 -0.3056 0.05579 C -0.30756 0.05417 -0.31003 0.05278 -0.31237 0.05162 C -0.31602 0.05 -0.32461 0.04861 -0.32787 0.04768 C -0.32995 0.04722 -0.33178 0.0463 -0.3336 0.04583 C -0.33972 0.04375 -0.34493 0.04305 -0.35157 0.04167 C -0.37748 0.04305 -0.40378 0.04259 -0.42995 0.04583 C -0.43178 0.04583 -0.43295 0.04954 -0.43438 0.05162 C -0.43789 0.05741 -0.4418 0.0625 -0.44441 0.06967 C -0.44753 0.07801 -0.44571 0.07384 -0.45 0.08148 C -0.45039 0.08356 -0.45066 0.08565 -0.45118 0.0875 C -0.45183 0.08958 -0.45339 0.0912 -0.45339 0.09352 C -0.45378 0.10694 -0.45469 0.12338 -0.45 0.13518 C -0.44766 0.14143 -0.44597 0.14977 -0.44219 0.15324 L -0.43776 0.15717 C -0.43347 0.16852 -0.43803 0.15833 -0.42995 0.16898 C -0.42865 0.17083 -0.42774 0.17338 -0.42657 0.175 C -0.4237 0.17917 -0.41967 0.18148 -0.41758 0.18704 C -0.4168 0.18889 -0.41615 0.1912 -0.41537 0.19305 C -0.41433 0.19514 -0.41289 0.19676 -0.41198 0.19884 C -0.41107 0.20139 -0.41042 0.20417 -0.40977 0.20694 C -0.40886 0.21088 -0.40756 0.21875 -0.40756 0.21898 C -0.40795 0.22153 -0.40782 0.2243 -0.4086 0.22685 C -0.40938 0.22917 -0.41081 0.23102 -0.41198 0.23287 C -0.41303 0.23426 -0.41407 0.23588 -0.41537 0.2368 C -0.42006 0.24051 -0.42292 0.24097 -0.42761 0.24282 C -0.43438 0.24213 -0.44115 0.24305 -0.44779 0.24074 C -0.44935 0.24028 -0.44974 0.23611 -0.45118 0.23472 C -0.45326 0.23264 -0.4556 0.23217 -0.45795 0.23079 C -0.45899 0.2287 -0.46016 0.22685 -0.4612 0.22477 C -0.4625 0.22222 -0.46329 0.21921 -0.46459 0.2169 C -0.4655 0.21505 -0.4668 0.21412 -0.46797 0.21296 C -0.47344 0.19329 -0.47188 0.20278 -0.47357 0.18495 L -0.47461 0.15903 L -0.47461 0.15926 L -0.47461 0.15903 L -0.47461 0.15926 " pathEditMode="relative" rAng="0" ptsTypes="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37" y="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22222E-6 L -4.375E-6 0.00023 C -0.00156 -0.00533 -0.00221 -0.01181 -0.00455 -0.01597 C -0.0069 -0.02014 -0.01028 -0.02199 -0.01354 -0.02384 L -0.02356 -0.02986 C -0.02474 -0.03056 -0.02578 -0.03148 -0.02695 -0.03195 C -0.02838 -0.03264 -0.02994 -0.0331 -0.03138 -0.0338 C -0.03255 -0.03449 -0.03359 -0.03542 -0.03476 -0.03588 C -0.03776 -0.03681 -0.04075 -0.03727 -0.04375 -0.03773 C -0.05234 -0.03727 -0.06093 -0.03704 -0.0694 -0.03588 C -0.07552 -0.03519 -0.07434 -0.0338 -0.07955 -0.02986 C -0.08268 -0.02755 -0.08359 -0.02871 -0.08619 -0.02384 C -0.08763 -0.02153 -0.08854 -0.01875 -0.08958 -0.01597 C -0.09114 -0.01204 -0.09283 -0.00834 -0.09414 -0.00394 C -0.09687 0.00602 -0.09544 0.00139 -0.09856 0.00995 C -0.09908 0.01273 -0.10078 0.02129 -0.10078 0.02384 C -0.10078 0.02778 -0.10065 0.03217 -0.09974 0.03588 C -0.09908 0.03842 -0.09765 0.04028 -0.09635 0.04166 C -0.09349 0.04491 -0.08737 0.04977 -0.08737 0.05 C -0.08593 0.04907 -0.08411 0.0493 -0.08294 0.04768 C -0.08203 0.04629 -0.08177 0.04375 -0.08177 0.04166 C -0.08177 0.03171 -0.08229 0.02176 -0.08294 0.0118 C -0.08333 0.00555 -0.08697 -0.00185 -0.08854 -0.00602 C -0.09283 -0.01759 -0.08971 -0.01065 -0.09974 -0.02384 C -0.10117 -0.02593 -0.10234 -0.0294 -0.10416 -0.02986 L -0.11197 -0.03195 C -0.11979 -0.03125 -0.12773 -0.03148 -0.13554 -0.02986 C -0.13815 -0.0294 -0.14075 -0.02755 -0.14335 -0.02593 C -0.14713 -0.02361 -0.15221 -0.01945 -0.15559 -0.01597 C -0.15677 -0.01482 -0.15781 -0.01297 -0.15898 -0.01204 C -0.16002 -0.01111 -0.16132 -0.01088 -0.16237 -0.00996 C -0.16497 -0.0081 -0.1677 -0.00625 -0.17018 -0.00394 C -0.1733 -0.00116 -0.17447 0.00162 -0.17695 0.00602 C -0.17734 0.00787 -0.17799 0.00972 -0.17799 0.0118 C -0.17799 0.0206 -0.17786 0.02916 -0.17695 0.03773 C -0.17669 0.04004 -0.17552 0.0419 -0.17474 0.04375 C -0.172 0.04953 -0.17122 0.04977 -0.16796 0.0537 C -0.16458 0.05301 -0.15664 0.05486 -0.15338 0.04768 C -0.15273 0.04606 -0.15273 0.04375 -0.15234 0.04166 C -0.15273 0.03171 -0.15234 0.02176 -0.15338 0.0118 C -0.1539 0.0081 -0.15546 0.00486 -0.15677 0.00185 C -0.15963 -0.0044 -0.16497 -0.01273 -0.16914 -0.01597 C -0.17083 -0.01736 -0.17278 -0.01713 -0.17474 -0.01806 C -0.18463 -0.02199 -0.17317 -0.01898 -0.19036 -0.02199 C -0.2 -0.0213 -0.20976 -0.02107 -0.2194 -0.01991 C -0.22252 -0.01968 -0.22552 -0.01922 -0.22838 -0.01806 C -0.23007 -0.01713 -0.23138 -0.01505 -0.23294 -0.01389 C -0.23502 -0.0125 -0.23737 -0.01111 -0.23958 -0.00996 C -0.24257 -0.00857 -0.24856 -0.00602 -0.24856 -0.00579 C -0.24974 -0.00463 -0.25091 -0.00347 -0.25195 -0.00209 C -0.25312 -0.00023 -0.25403 0.00231 -0.25533 0.00393 C -0.25664 0.00555 -0.2582 0.00648 -0.25976 0.00787 C -0.26119 0.01134 -0.26289 0.01435 -0.26419 0.01782 C -0.26601 0.02268 -0.26653 0.02639 -0.26757 0.03171 C -0.26757 0.03333 -0.26692 0.05995 -0.26536 0.06759 C -0.26484 0.06991 -0.2638 0.07153 -0.26315 0.07361 C -0.26197 0.07685 -0.26132 0.08078 -0.25976 0.08356 C -0.25729 0.08796 -0.25117 0.09491 -0.24739 0.09953 C -0.23958 0.09884 -0.23164 0.09977 -0.22395 0.09745 C -0.22265 0.09699 -0.22174 0.09398 -0.22174 0.09143 C -0.22057 0.05833 -0.22122 0.07268 -0.225 0.05578 C -0.22591 0.05185 -0.22539 0.04606 -0.22734 0.04375 C -0.23489 0.03472 -0.22565 0.04606 -0.23619 0.03171 C -0.23737 0.03032 -0.23828 0.02847 -0.23958 0.02778 C -0.24401 0.02569 -0.24856 0.025 -0.25299 0.02384 C -0.28033 0.0162 -0.24335 0.02708 -0.26757 0.01991 C -0.28046 0.0206 -0.29375 0.0206 -0.30677 0.02176 C -0.31067 0.02222 -0.31067 0.02685 -0.31458 0.02986 C -0.31705 0.03171 -0.31979 0.03241 -0.32226 0.03379 C -0.33528 0.04884 -0.31705 0.02824 -0.32916 0.03981 C -0.33294 0.04352 -0.33671 0.04699 -0.34036 0.05162 C -0.34583 0.05903 -0.34309 0.05578 -0.34817 0.06157 C -0.34882 0.06551 -0.35078 0.06944 -0.35039 0.07361 C -0.35 0.07754 -0.3496 0.08148 -0.34921 0.08541 C -0.34869 0.08981 -0.34635 0.09838 -0.34583 0.10139 C -0.34479 0.10764 -0.34544 0.11065 -0.34257 0.11528 C -0.33828 0.12245 -0.33333 0.12801 -0.32916 0.13518 C -0.32734 0.13866 -0.32578 0.14259 -0.32356 0.14514 C -0.31979 0.14977 -0.31432 0.15023 -0.31015 0.15116 C -0.30416 0.14977 -0.29804 0.15 -0.29218 0.14722 C -0.29062 0.14653 -0.28932 0.14375 -0.2888 0.1412 C -0.28789 0.1375 -0.28828 0.13333 -0.28776 0.1294 C -0.2875 0.12731 -0.28671 0.12546 -0.28645 0.12338 C -0.28619 0.12014 -0.28593 0.11666 -0.28554 0.11342 C -0.28515 0.11065 -0.28476 0.1081 -0.28437 0.10532 C -0.28593 0.08009 -0.28372 0.09514 -0.28776 0.07963 C -0.28854 0.07639 -0.28867 0.07245 -0.28984 0.06967 C -0.29075 0.06805 -0.29218 0.06828 -0.29335 0.06759 C -0.29414 0.06551 -0.2944 0.06273 -0.29544 0.06157 C -0.29726 0.05995 -0.29934 0.06065 -0.30117 0.05972 C -0.30273 0.05879 -0.30403 0.05671 -0.30559 0.05578 C -0.30768 0.05416 -0.31002 0.05278 -0.31237 0.05162 C -0.31601 0.05 -0.3246 0.04861 -0.32786 0.04768 C -0.32994 0.04722 -0.33177 0.04629 -0.33359 0.04583 C -0.33984 0.04375 -0.34492 0.04305 -0.35156 0.04166 C -0.37747 0.04305 -0.40377 0.04259 -0.42994 0.04583 C -0.43177 0.04583 -0.43294 0.04953 -0.43437 0.05162 C -0.43789 0.05741 -0.44179 0.0625 -0.4444 0.06967 C -0.44752 0.07801 -0.4457 0.07384 -0.45 0.08148 C -0.45039 0.08356 -0.45065 0.08565 -0.45117 0.0875 C -0.45182 0.08958 -0.45338 0.0912 -0.45338 0.09352 C -0.45377 0.10694 -0.45468 0.12338 -0.45 0.13518 C -0.44765 0.14143 -0.44596 0.14977 -0.44218 0.15324 L -0.43776 0.15717 C -0.43346 0.16852 -0.43802 0.15833 -0.42994 0.16898 C -0.42864 0.17083 -0.42773 0.17338 -0.42656 0.175 C -0.42369 0.17916 -0.41966 0.18148 -0.41757 0.18703 C -0.41679 0.18889 -0.41614 0.1912 -0.41536 0.19305 C -0.41432 0.19514 -0.41289 0.19676 -0.41197 0.19884 C -0.41106 0.20139 -0.41041 0.20416 -0.40976 0.20694 C -0.40885 0.21088 -0.40755 0.21875 -0.40755 0.21898 C -0.40794 0.22153 -0.40781 0.2243 -0.40859 0.22685 C -0.40937 0.22916 -0.4108 0.23102 -0.41197 0.23287 C -0.41302 0.23426 -0.41406 0.23588 -0.41536 0.2368 C -0.42005 0.24051 -0.42291 0.24097 -0.4276 0.24282 C -0.43437 0.24213 -0.44114 0.24305 -0.44778 0.24074 C -0.44934 0.24028 -0.44974 0.23611 -0.45117 0.23472 C -0.45325 0.23264 -0.45559 0.23217 -0.45794 0.23078 C -0.45898 0.2287 -0.46015 0.22685 -0.46119 0.22477 C -0.4625 0.22222 -0.46328 0.21921 -0.46458 0.2169 C -0.46549 0.21504 -0.46679 0.21412 -0.46796 0.21296 C -0.47343 0.19328 -0.47187 0.20278 -0.47356 0.18495 L -0.4746 0.15903 L -0.4746 0.15926 L -0.4746 0.15903 L -0.4746 0.15926 " pathEditMode="relative" rAng="0" ptsTypes="AAAAAAAAAAAAAAAAAAAAAAAAAAAAAAAAAAAAAAAAAAAAAAAA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37" y="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0.00278 L -0.00091 0.00301 C -0.00247 -0.00255 -0.00312 -0.00903 -0.00546 -0.0132 C -0.00781 -0.01736 -0.01119 -0.01921 -0.01445 -0.02107 L -0.02447 -0.02708 C -0.02565 -0.02778 -0.02669 -0.0287 -0.02786 -0.02917 C -0.02929 -0.02986 -0.03085 -0.03033 -0.03229 -0.03102 C -0.03346 -0.03171 -0.0345 -0.03264 -0.03567 -0.0331 C -0.03867 -0.03403 -0.04166 -0.03449 -0.04466 -0.03495 C -0.05325 -0.03449 -0.06184 -0.03426 -0.07031 -0.0331 C -0.07643 -0.03241 -0.07526 -0.03102 -0.08046 -0.02708 C -0.08359 -0.02477 -0.0845 -0.02593 -0.0871 -0.02107 C -0.08854 -0.01875 -0.08945 -0.01597 -0.09049 -0.0132 C -0.09205 -0.00926 -0.09375 -0.00556 -0.09505 -0.00116 C -0.09778 0.0088 -0.09635 0.00417 -0.09947 0.01273 C -0.1 0.01551 -0.10169 0.02407 -0.10169 0.02662 C -0.10169 0.03055 -0.10156 0.03495 -0.10065 0.03866 C -0.1 0.0412 -0.09856 0.04305 -0.09726 0.04444 C -0.0944 0.04768 -0.08828 0.05255 -0.08828 0.05278 C -0.08684 0.05185 -0.08502 0.05208 -0.08385 0.05046 C -0.08294 0.04907 -0.08268 0.04653 -0.08268 0.04444 C -0.08268 0.03449 -0.0832 0.02454 -0.08385 0.01458 C -0.08424 0.00833 -0.08789 0.00092 -0.08945 -0.00324 C -0.09375 -0.01482 -0.09062 -0.00787 -0.10065 -0.02107 C -0.10208 -0.02315 -0.10325 -0.02662 -0.10507 -0.02708 L -0.11289 -0.02917 C -0.1207 -0.02847 -0.12864 -0.0287 -0.13645 -0.02708 C -0.13906 -0.02662 -0.14166 -0.02477 -0.14427 -0.02315 C -0.14804 -0.02083 -0.15312 -0.01667 -0.15651 -0.0132 C -0.15768 -0.01204 -0.15872 -0.01019 -0.15989 -0.00926 C -0.16093 -0.00833 -0.16224 -0.0081 -0.16328 -0.00718 C -0.16588 -0.00533 -0.16862 -0.00347 -0.17109 -0.00116 C -0.17421 0.00162 -0.17539 0.0044 -0.17786 0.0088 C -0.17825 0.01065 -0.1789 0.0125 -0.1789 0.01458 C -0.1789 0.02338 -0.17877 0.03194 -0.17786 0.04051 C -0.1776 0.04282 -0.17643 0.04467 -0.17565 0.04653 C -0.17291 0.05231 -0.17213 0.05255 -0.16888 0.05648 C -0.16549 0.05579 -0.15755 0.05764 -0.15429 0.05046 C -0.15364 0.04884 -0.15364 0.04653 -0.15325 0.04444 C -0.15364 0.03449 -0.15325 0.02454 -0.15429 0.01458 C -0.15481 0.01088 -0.15638 0.00764 -0.15768 0.00463 C -0.16054 -0.00162 -0.16588 -0.00995 -0.17005 -0.0132 C -0.17174 -0.01458 -0.17369 -0.01435 -0.17565 -0.01528 C -0.18554 -0.01921 -0.17408 -0.0162 -0.19127 -0.01921 C -0.20091 -0.01852 -0.21067 -0.01829 -0.22031 -0.01713 C -0.22343 -0.0169 -0.22643 -0.01644 -0.22929 -0.01528 C -0.23099 -0.01435 -0.23229 -0.01227 -0.23385 -0.01111 C -0.23593 -0.00972 -0.23828 -0.00833 -0.24049 -0.00718 C -0.24349 -0.00579 -0.24947 -0.00324 -0.24947 -0.00301 C -0.25065 -0.00185 -0.25182 -0.0007 -0.25286 0.00069 C -0.25403 0.00255 -0.25494 0.00509 -0.25625 0.00671 C -0.25755 0.00833 -0.25911 0.00926 -0.26067 0.01065 C -0.2621 0.01412 -0.2638 0.01713 -0.2651 0.0206 C -0.26692 0.02546 -0.26744 0.02917 -0.26849 0.03449 C -0.26849 0.03611 -0.26783 0.06273 -0.26627 0.07037 C -0.26575 0.07268 -0.26471 0.0743 -0.26406 0.07639 C -0.26289 0.07963 -0.26224 0.08356 -0.26067 0.08634 C -0.2582 0.09074 -0.25208 0.09768 -0.2483 0.10231 C -0.24049 0.10162 -0.23255 0.10255 -0.22487 0.10023 C -0.22356 0.09977 -0.22265 0.09676 -0.22265 0.09421 C -0.22148 0.06111 -0.22213 0.07546 -0.22591 0.05856 C -0.22682 0.05463 -0.2263 0.04884 -0.22825 0.04653 C -0.2358 0.0375 -0.22656 0.04884 -0.2371 0.03449 C -0.23828 0.0331 -0.23919 0.03125 -0.24049 0.03055 C -0.24492 0.02847 -0.24947 0.02778 -0.2539 0.02662 C -0.28125 0.01898 -0.24427 0.02986 -0.26849 0.02268 C -0.28138 0.02338 -0.29466 0.02338 -0.30768 0.02454 C -0.31158 0.025 -0.31158 0.02963 -0.31549 0.03264 C -0.31796 0.03449 -0.3207 0.03518 -0.32317 0.03657 C -0.33619 0.05162 -0.31796 0.03102 -0.33007 0.04259 C -0.33385 0.0463 -0.33763 0.04977 -0.34127 0.0544 C -0.34674 0.0618 -0.34401 0.05856 -0.34908 0.06435 C -0.34974 0.06829 -0.35169 0.07222 -0.3513 0.07639 C -0.35091 0.08032 -0.35052 0.08426 -0.35013 0.08819 C -0.3496 0.09259 -0.34726 0.10116 -0.34674 0.10417 C -0.3457 0.11042 -0.34635 0.11342 -0.34349 0.11805 C -0.33919 0.12523 -0.33424 0.13079 -0.33007 0.13796 C -0.32825 0.14143 -0.32669 0.14537 -0.32447 0.14792 C -0.3207 0.15255 -0.31523 0.15301 -0.31106 0.15393 C -0.30507 0.15255 -0.29895 0.15278 -0.29309 0.15 C -0.29153 0.1493 -0.29023 0.14653 -0.28971 0.14398 C -0.2888 0.14028 -0.28919 0.13611 -0.28867 0.13217 C -0.28841 0.13009 -0.28763 0.12824 -0.28737 0.12616 C -0.2871 0.12292 -0.28684 0.11944 -0.28645 0.1162 C -0.28606 0.11342 -0.28567 0.11088 -0.28528 0.1081 C -0.28684 0.08287 -0.28463 0.09792 -0.28867 0.08241 C -0.28945 0.07917 -0.28958 0.07523 -0.29075 0.07245 C -0.29166 0.07083 -0.29309 0.07106 -0.29427 0.07037 C -0.29505 0.06829 -0.29531 0.06551 -0.29635 0.06435 C -0.29817 0.06273 -0.30026 0.06342 -0.30208 0.0625 C -0.30364 0.06157 -0.30494 0.05949 -0.30651 0.05856 C -0.30859 0.05694 -0.31093 0.05555 -0.31328 0.0544 C -0.31692 0.05278 -0.32552 0.05139 -0.32877 0.05046 C -0.33085 0.05 -0.33268 0.04907 -0.3345 0.04861 C -0.34075 0.04653 -0.34583 0.04583 -0.35247 0.04444 C -0.37838 0.04583 -0.40468 0.04537 -0.43085 0.04861 C -0.43268 0.04861 -0.43385 0.05231 -0.43528 0.0544 C -0.4388 0.06018 -0.4427 0.06528 -0.44531 0.07245 C -0.44843 0.08079 -0.44661 0.07662 -0.45091 0.08426 C -0.4513 0.08634 -0.45156 0.08842 -0.45208 0.09028 C -0.45273 0.09236 -0.45429 0.09398 -0.45429 0.0963 C -0.45468 0.10972 -0.45559 0.12616 -0.45091 0.13796 C -0.44856 0.14421 -0.44687 0.15255 -0.44309 0.15602 L -0.43867 0.15995 C -0.43437 0.1713 -0.43893 0.16111 -0.43085 0.17176 C -0.42955 0.17361 -0.42864 0.17616 -0.42747 0.17778 C -0.4246 0.18194 -0.42057 0.18426 -0.41849 0.18981 C -0.4177 0.19167 -0.41705 0.19398 -0.41627 0.19583 C -0.41523 0.19792 -0.4138 0.19954 -0.41289 0.20162 C -0.41197 0.20417 -0.41132 0.20694 -0.41067 0.20972 C -0.40976 0.21366 -0.40846 0.22153 -0.40846 0.22176 C -0.40885 0.2243 -0.40872 0.22708 -0.4095 0.22963 C -0.41028 0.23194 -0.41171 0.2338 -0.41289 0.23565 C -0.41393 0.23704 -0.41497 0.23866 -0.41627 0.23958 C -0.42096 0.24329 -0.42382 0.24375 -0.42851 0.2456 C -0.43528 0.24491 -0.44205 0.24583 -0.44869 0.24352 C -0.45026 0.24305 -0.45065 0.23889 -0.45208 0.2375 C -0.45416 0.23542 -0.45651 0.23495 -0.45885 0.23356 C -0.45989 0.23148 -0.46106 0.22963 -0.4621 0.22755 C -0.46341 0.225 -0.46419 0.22199 -0.46549 0.21967 C -0.4664 0.21782 -0.4677 0.2169 -0.46888 0.21574 C -0.47434 0.19606 -0.47278 0.20555 -0.47447 0.18773 L -0.47552 0.1618 L -0.47552 0.16204 L -0.47552 0.1618 L -0.47552 0.16204 " pathEditMode="relative" rAng="0" ptsTypes="AAAAAAAAAAAAAAAA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37" y="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44444E-6 L -4.375E-6 0.00023 C -0.00156 -0.00533 -0.00221 -0.01181 -0.00455 -0.01598 C -0.0069 -0.02014 -0.01028 -0.022 -0.01354 -0.02385 L -0.02356 -0.02987 C -0.02474 -0.03056 -0.02578 -0.03149 -0.02695 -0.03195 C -0.02838 -0.03264 -0.02994 -0.03311 -0.03138 -0.0338 C -0.03255 -0.0345 -0.03359 -0.03542 -0.03476 -0.03588 C -0.03776 -0.03681 -0.04075 -0.03727 -0.04375 -0.03774 C -0.05234 -0.03727 -0.06093 -0.03704 -0.0694 -0.03588 C -0.07552 -0.03519 -0.07434 -0.0338 -0.07955 -0.02987 C -0.08268 -0.02755 -0.08359 -0.02871 -0.08619 -0.02385 C -0.08763 -0.02153 -0.08854 -0.01875 -0.08958 -0.01598 C -0.09114 -0.01204 -0.09283 -0.00834 -0.09414 -0.00394 C -0.09687 0.00601 -0.09544 0.00138 -0.09856 0.00995 C -0.09908 0.01273 -0.10078 0.02129 -0.10078 0.02384 C -0.10078 0.02777 -0.10065 0.03217 -0.09974 0.03588 C -0.09908 0.03842 -0.09765 0.04027 -0.09635 0.04166 C -0.09349 0.0449 -0.08737 0.04976 -0.08737 0.05 C -0.08593 0.04907 -0.08411 0.0493 -0.08294 0.04768 C -0.08203 0.04629 -0.08177 0.04375 -0.08177 0.04166 C -0.08177 0.03171 -0.08229 0.02175 -0.08294 0.0118 C -0.08333 0.00555 -0.08697 -0.00186 -0.08854 -0.00602 C -0.09283 -0.0176 -0.08971 -0.01065 -0.09974 -0.02385 C -0.10117 -0.02593 -0.10234 -0.0294 -0.10416 -0.02987 L -0.11197 -0.03195 C -0.11979 -0.03125 -0.12773 -0.03149 -0.13554 -0.02987 C -0.13815 -0.0294 -0.14075 -0.02755 -0.14335 -0.02593 C -0.14713 -0.02362 -0.15221 -0.01945 -0.15559 -0.01598 C -0.15677 -0.01482 -0.15781 -0.01297 -0.15898 -0.01204 C -0.16002 -0.01112 -0.16132 -0.01088 -0.16237 -0.00996 C -0.16497 -0.00811 -0.1677 -0.00625 -0.17018 -0.00394 C -0.1733 -0.00116 -0.17447 0.00162 -0.17695 0.00601 C -0.17734 0.00787 -0.17799 0.00972 -0.17799 0.0118 C -0.17799 0.0206 -0.17786 0.02916 -0.17695 0.03773 C -0.17669 0.04004 -0.17552 0.04189 -0.17474 0.04375 C -0.172 0.04953 -0.17122 0.04976 -0.16796 0.0537 C -0.16458 0.053 -0.15664 0.05486 -0.15338 0.04768 C -0.15273 0.04606 -0.15273 0.04375 -0.15234 0.04166 C -0.15273 0.03171 -0.15234 0.02175 -0.15338 0.0118 C -0.1539 0.0081 -0.15546 0.00486 -0.15677 0.00185 C -0.15963 -0.0044 -0.16497 -0.01274 -0.16914 -0.01598 C -0.17083 -0.01737 -0.17278 -0.01713 -0.17474 -0.01806 C -0.18463 -0.022 -0.17317 -0.01899 -0.19036 -0.022 C -0.2 -0.0213 -0.20976 -0.02107 -0.2194 -0.01991 C -0.22252 -0.01968 -0.22552 -0.01922 -0.22838 -0.01806 C -0.23007 -0.01713 -0.23138 -0.01505 -0.23294 -0.01389 C -0.23489 -0.0125 -0.23737 -0.01112 -0.23945 -0.00996 C -0.24244 -0.00857 -0.24843 -0.00602 -0.24843 -0.00579 C -0.24974 -0.00463 -0.25078 -0.00348 -0.25195 -0.00209 C -0.25312 -0.00024 -0.2539 0.00231 -0.25533 0.00393 C -0.25664 0.00555 -0.2582 0.00648 -0.25976 0.00787 C -0.26119 0.01134 -0.26276 0.01435 -0.26419 0.01782 C -0.26588 0.02268 -0.2664 0.02638 -0.26757 0.03171 C -0.26757 0.03333 -0.26692 0.05995 -0.26536 0.06759 C -0.26484 0.0699 -0.2638 0.07152 -0.26302 0.07361 C -0.26197 0.07685 -0.26132 0.08078 -0.25976 0.08356 C -0.25716 0.08796 -0.25104 0.0949 -0.24739 0.09953 C -0.23945 0.09884 -0.23164 0.09976 -0.22395 0.09745 C -0.22265 0.09699 -0.22174 0.09398 -0.22174 0.09143 C -0.22057 0.05833 -0.22122 0.07268 -0.225 0.05578 C -0.22591 0.05185 -0.22539 0.04606 -0.22734 0.04375 C -0.23489 0.03472 -0.22565 0.04606 -0.23619 0.03171 C -0.23737 0.03032 -0.23828 0.02847 -0.23945 0.02777 C -0.24401 0.02569 -0.24843 0.025 -0.25299 0.02384 C -0.28033 0.0162 -0.24335 0.02708 -0.26757 0.0199 C -0.28046 0.0206 -0.29375 0.0206 -0.30677 0.02175 C -0.31067 0.02222 -0.31067 0.02685 -0.31458 0.02986 C -0.31705 0.03171 -0.31979 0.0324 -0.32226 0.03379 C -0.33528 0.04884 -0.31705 0.02824 -0.32916 0.03981 C -0.33294 0.04351 -0.33671 0.04699 -0.34036 0.05162 C -0.3457 0.05902 -0.34309 0.05578 -0.34817 0.06157 C -0.34869 0.0655 -0.35078 0.06944 -0.35039 0.07361 C -0.35 0.07754 -0.34947 0.08148 -0.34908 0.08541 C -0.34856 0.08981 -0.34622 0.09838 -0.3457 0.10138 C -0.34479 0.10763 -0.34544 0.11064 -0.34257 0.11527 C -0.33828 0.12245 -0.33333 0.128 -0.32916 0.13518 C -0.32734 0.13865 -0.32578 0.14259 -0.32356 0.14513 C -0.31979 0.14976 -0.31432 0.15023 -0.31015 0.15115 C -0.30416 0.14976 -0.29804 0.15 -0.29218 0.14722 C -0.29062 0.14652 -0.28932 0.14375 -0.2888 0.1412 C -0.28789 0.1375 -0.28828 0.13333 -0.28776 0.12939 C -0.2875 0.12731 -0.28671 0.12546 -0.28645 0.12338 C -0.28619 0.12013 -0.28593 0.11666 -0.28554 0.11342 C -0.28515 0.11064 -0.28476 0.1081 -0.28437 0.10532 C -0.28593 0.08009 -0.28372 0.09513 -0.28776 0.07963 C -0.28854 0.07638 -0.28867 0.07245 -0.28984 0.06967 C -0.29075 0.06805 -0.29218 0.06828 -0.29335 0.06759 C -0.29414 0.0655 -0.2944 0.06273 -0.29544 0.06157 C -0.29726 0.05995 -0.29934 0.06064 -0.30117 0.05972 C -0.30273 0.05879 -0.30403 0.05671 -0.30559 0.05578 C -0.30768 0.05416 -0.31002 0.05277 -0.31237 0.05162 C -0.31601 0.05 -0.3246 0.04861 -0.32786 0.04768 C -0.32994 0.04722 -0.33177 0.04629 -0.33359 0.04583 C -0.33984 0.04375 -0.34492 0.04305 -0.35156 0.04166 C -0.37747 0.04305 -0.40377 0.04259 -0.42981 0.04583 C -0.43177 0.04583 -0.43294 0.04953 -0.43424 0.05162 C -0.43789 0.0574 -0.44179 0.0625 -0.4444 0.06967 C -0.44752 0.078 -0.4457 0.07384 -0.45 0.08148 C -0.45039 0.08356 -0.45065 0.08564 -0.45117 0.0875 C -0.45182 0.08958 -0.45338 0.0912 -0.45338 0.09351 C -0.45377 0.10694 -0.45468 0.12338 -0.45 0.13518 C -0.44765 0.14143 -0.44596 0.14976 -0.44218 0.15324 L -0.43776 0.15717 C -0.43346 0.16851 -0.43789 0.15833 -0.42981 0.16898 C -0.42864 0.17083 -0.4276 0.17338 -0.42656 0.175 C -0.42369 0.17916 -0.41966 0.18148 -0.41757 0.18703 C -0.41679 0.18888 -0.41614 0.1912 -0.41536 0.19305 C -0.41432 0.19513 -0.41289 0.19675 -0.41171 0.19884 C -0.41106 0.20138 -0.41015 0.20416 -0.40976 0.20694 C -0.40859 0.21088 -0.40755 0.21875 -0.40755 0.21898 C -0.40794 0.22152 -0.40781 0.2243 -0.40859 0.22685 C -0.40937 0.22916 -0.41054 0.23101 -0.41171 0.23287 C -0.41302 0.23425 -0.41406 0.23588 -0.41536 0.2368 C -0.42005 0.2405 -0.42291 0.24097 -0.42747 0.24282 C -0.43424 0.24213 -0.44114 0.24305 -0.44778 0.24074 C -0.44934 0.24027 -0.44974 0.23611 -0.45117 0.23472 C -0.45325 0.23263 -0.45559 0.23217 -0.45794 0.23078 C -0.45898 0.2287 -0.46015 0.22685 -0.46119 0.22476 C -0.4625 0.22222 -0.46328 0.21921 -0.46458 0.21689 C -0.46549 0.21504 -0.46679 0.21412 -0.46796 0.21296 C -0.47343 0.19328 -0.47187 0.20277 -0.47356 0.18495 L -0.4746 0.15902 L -0.4746 0.15925 L -0.4746 0.15902 L -0.4746 0.15925 " pathEditMode="relative" rAng="0" ptsTypes="AAAAAAAAAAAAAAAAAAAAAAAAAAAAAAAAAAAAAAAAAAAAAAAAAAAAAAAAAAAAAAAAAAAA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37" y="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26" name="Picture 2" descr="Kolo, Cyklistika, Zelená, Pedál, Ulo&amp;zcaron;it, Zem&amp;ecaron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48" r="20710"/>
          <a:stretch/>
        </p:blipFill>
        <p:spPr bwMode="auto">
          <a:xfrm>
            <a:off x="3220452" y="335881"/>
            <a:ext cx="1636296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olo, Cyklistika, Zelená, Pedál, Ulo&amp;zcaron;it, Zem&amp;ecaron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896" r="47420"/>
          <a:stretch/>
        </p:blipFill>
        <p:spPr bwMode="auto">
          <a:xfrm>
            <a:off x="5759867" y="335881"/>
            <a:ext cx="1138990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olo, Cyklistika, Zelená, Pedál, Ulo&amp;zcaron;it, Zem&amp;ecaron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921" r="65710"/>
          <a:stretch/>
        </p:blipFill>
        <p:spPr bwMode="auto">
          <a:xfrm>
            <a:off x="7727531" y="665747"/>
            <a:ext cx="1058780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olo, Cyklistika, Zelená, Pedál, Ulo&amp;zcaron;it, Zem&amp;ecaron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3736"/>
          <a:stretch/>
        </p:blipFill>
        <p:spPr bwMode="auto">
          <a:xfrm>
            <a:off x="9744743" y="1213017"/>
            <a:ext cx="991436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Kolo, Cyklistika, Zelená, Pedál, Ulo&amp;zcaron;it, Zem&amp;ecaron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553"/>
          <a:stretch/>
        </p:blipFill>
        <p:spPr bwMode="auto">
          <a:xfrm>
            <a:off x="1386055" y="891339"/>
            <a:ext cx="1246438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olo, Cyklistika, Zelená, Pedál, Ulo&amp;zcaron;it, Zem&amp;e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623" y="232609"/>
            <a:ext cx="1655595" cy="123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3219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88897"/>
            <a:ext cx="10515600" cy="4351338"/>
          </a:xfrm>
        </p:spPr>
        <p:txBody>
          <a:bodyPr>
            <a:normAutofit/>
          </a:bodyPr>
          <a:lstStyle/>
          <a:p>
            <a:r>
              <a:rPr lang="cs-CZ" sz="1600" dirty="0" smtClean="0"/>
              <a:t>Vlastní zdroje</a:t>
            </a:r>
          </a:p>
          <a:p>
            <a:r>
              <a:rPr lang="cs-CZ" sz="1600" dirty="0" smtClean="0"/>
              <a:t>Fotografie z archivu autora</a:t>
            </a:r>
          </a:p>
          <a:p>
            <a:r>
              <a:rPr lang="cs-CZ" sz="1600" dirty="0"/>
              <a:t>PUBLICDOMAINPICTURES. </a:t>
            </a:r>
            <a:r>
              <a:rPr lang="cs-CZ" sz="1600" i="1" dirty="0" err="1"/>
              <a:t>Pixabay</a:t>
            </a:r>
            <a:r>
              <a:rPr lang="cs-CZ" sz="1600" dirty="0"/>
              <a:t> [online]. [cit. 11.2.2015]. Dostupný pod licencí CC0 Public </a:t>
            </a:r>
            <a:r>
              <a:rPr lang="cs-CZ" sz="1600" dirty="0" err="1"/>
              <a:t>Domain</a:t>
            </a:r>
            <a:r>
              <a:rPr lang="cs-CZ" sz="1600" dirty="0"/>
              <a:t> na WWW: http://pixabay.com/cs/kolo-cyklistika-zelen%C3%A1-ped%C3%A1l-213691/ </a:t>
            </a:r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tělo </a:t>
            </a:r>
            <a:r>
              <a:rPr lang="cs-CZ" sz="2800" dirty="0">
                <a:latin typeface="Calibri" panose="020F0502020204030204" pitchFamily="34" charset="0"/>
              </a:rPr>
              <a:t>(</a:t>
            </a:r>
            <a:r>
              <a:rPr lang="cs-CZ" sz="2800" dirty="0" smtClean="0">
                <a:latin typeface="Calibri" panose="020F0502020204030204" pitchFamily="34" charset="0"/>
              </a:rPr>
              <a:t>biologická)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tři </a:t>
            </a: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pracovní listy s jednoduchým interaktivním úkolem. </a:t>
            </a:r>
            <a:b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se orientuje v použití ochranných prostředků při jízdě na kole.</a:t>
            </a:r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505" y="2199767"/>
            <a:ext cx="9509760" cy="352481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Snímek č</a:t>
            </a:r>
            <a:r>
              <a:rPr lang="cs-CZ" sz="1800" dirty="0" smtClean="0"/>
              <a:t>. 2 </a:t>
            </a:r>
            <a:r>
              <a:rPr lang="cs-CZ" sz="1800" dirty="0" smtClean="0"/>
              <a:t>– děti určují pomocí lišty pera správné pomůcky k jízdě na kole</a:t>
            </a:r>
          </a:p>
          <a:p>
            <a:r>
              <a:rPr lang="cs-CZ" sz="1800" dirty="0" smtClean="0"/>
              <a:t>Snímek č</a:t>
            </a:r>
            <a:r>
              <a:rPr lang="cs-CZ" sz="1800" dirty="0" smtClean="0"/>
              <a:t>. 3 </a:t>
            </a:r>
            <a:r>
              <a:rPr lang="cs-CZ" sz="1800" dirty="0" smtClean="0"/>
              <a:t>– hádání obrázku, kliknutím se odstraňují obrazce</a:t>
            </a:r>
          </a:p>
          <a:p>
            <a:r>
              <a:rPr lang="cs-CZ" sz="1800" dirty="0" smtClean="0"/>
              <a:t>Snímek č. 4 - puzzle</a:t>
            </a:r>
            <a:endParaRPr lang="cs-CZ" sz="1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Zeleno-žlutá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281</Words>
  <Application>Microsoft Office PowerPoint</Application>
  <PresentationFormat>Vlastní</PresentationFormat>
  <Paragraphs>55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Office</vt:lpstr>
      <vt:lpstr>Jezdíme na kole</vt:lpstr>
      <vt:lpstr>Snímek 2</vt:lpstr>
      <vt:lpstr>Co je na obrázku?</vt:lpstr>
      <vt:lpstr>Snímek 4</vt:lpstr>
      <vt:lpstr>Použité odkazy</vt:lpstr>
      <vt:lpstr>Metodický pokyn Integrovaný blok: Dítě a jeho tělo (biologická)</vt:lpstr>
      <vt:lpstr>Studijní materiály </vt:lpstr>
      <vt:lpstr>   Práce s interaktivním výukovým materiálem 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2015-04-07T15:43:04Z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