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0"/>
  </p:notesMasterIdLst>
  <p:handoutMasterIdLst>
    <p:handoutMasterId r:id="rId21"/>
  </p:handoutMasterIdLst>
  <p:sldIdLst>
    <p:sldId id="272" r:id="rId3"/>
    <p:sldId id="288" r:id="rId4"/>
    <p:sldId id="285" r:id="rId5"/>
    <p:sldId id="289" r:id="rId6"/>
    <p:sldId id="299" r:id="rId7"/>
    <p:sldId id="294" r:id="rId8"/>
    <p:sldId id="297" r:id="rId9"/>
    <p:sldId id="298" r:id="rId10"/>
    <p:sldId id="287" r:id="rId11"/>
    <p:sldId id="276" r:id="rId12"/>
    <p:sldId id="277" r:id="rId13"/>
    <p:sldId id="301" r:id="rId14"/>
    <p:sldId id="300" r:id="rId15"/>
    <p:sldId id="278" r:id="rId16"/>
    <p:sldId id="279" r:id="rId17"/>
    <p:sldId id="280" r:id="rId18"/>
    <p:sldId id="281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506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  <p15:guide id="3" pos="3613" userDrawn="1">
          <p15:clr>
            <a:srgbClr val="A4A3A4"/>
          </p15:clr>
        </p15:guide>
        <p15:guide id="4" orient="horz" pos="391" userDrawn="1">
          <p15:clr>
            <a:srgbClr val="A4A3A4"/>
          </p15:clr>
        </p15:guide>
        <p15:guide id="5" orient="horz" pos="377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utor" initials="A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ECFF"/>
    <a:srgbClr val="000000"/>
    <a:srgbClr val="4F567D"/>
    <a:srgbClr val="3D8018"/>
    <a:srgbClr val="13A907"/>
    <a:srgbClr val="FEF8E5"/>
    <a:srgbClr val="FFCA08"/>
    <a:srgbClr val="A6A6A6"/>
    <a:srgbClr val="FDFEE6"/>
    <a:srgbClr val="FDFEE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353" autoAdjust="0"/>
    <p:restoredTop sz="95742" autoAdjust="0"/>
  </p:normalViewPr>
  <p:slideViewPr>
    <p:cSldViewPr snapToGrid="0">
      <p:cViewPr varScale="1">
        <p:scale>
          <a:sx n="108" d="100"/>
          <a:sy n="108" d="100"/>
        </p:scale>
        <p:origin x="1068" y="96"/>
      </p:cViewPr>
      <p:guideLst>
        <p:guide pos="506"/>
        <p:guide orient="horz" pos="2160"/>
        <p:guide pos="3613"/>
        <p:guide orient="horz" pos="391"/>
        <p:guide orient="horz" pos="377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13.4.2015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13.4.2015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Vyprávěj</a:t>
            </a:r>
            <a:r>
              <a:rPr lang="cs-CZ" baseline="0" dirty="0" smtClean="0"/>
              <a:t> pohádku Boudo, budko.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05534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Kdo</a:t>
            </a:r>
            <a:r>
              <a:rPr lang="cs-CZ" baseline="0" dirty="0" smtClean="0"/>
              <a:t> přišel k budce první? Kdo po něm?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35964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Chytni</a:t>
            </a:r>
            <a:r>
              <a:rPr lang="cs-CZ" baseline="0" dirty="0" smtClean="0"/>
              <a:t> medvěda! Klikni na sluníčko a honička může začít.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65665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aseline="0" dirty="0" smtClean="0"/>
              <a:t>Pomoz medvědovi postavit domeček, který zbořil. Pokud si nepamatuješ, jak vypadal, klikni na medvěda.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444881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910099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15730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590941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07670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1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ovéPole 19"/>
          <p:cNvSpPr txBox="1"/>
          <p:nvPr userDrawn="1"/>
        </p:nvSpPr>
        <p:spPr>
          <a:xfrm>
            <a:off x="2194932" y="6389778"/>
            <a:ext cx="6686446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800" dirty="0" smtClean="0"/>
              <a:t>PROJEKT CZ.1.07/1.3.00/48.0075 JE SPOLUFINANCOVÁN EVROPSKÝM SOCIÁLNÍM FONDEM A STÁTNÍM ROZPOČTEM ČESKÉ REPUBLIKY.</a:t>
            </a:r>
          </a:p>
        </p:txBody>
      </p:sp>
    </p:spTree>
    <p:extLst>
      <p:ext uri="{BB962C8B-B14F-4D97-AF65-F5344CB8AC3E}">
        <p14:creationId xmlns:p14="http://schemas.microsoft.com/office/powerpoint/2010/main" val="3121407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61" r:id="rId8"/>
    <p:sldLayoutId id="2147483656" r:id="rId9"/>
    <p:sldLayoutId id="2147483657" r:id="rId10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7.png"/><Relationship Id="rId5" Type="http://schemas.openxmlformats.org/officeDocument/2006/relationships/image" Target="../media/image4.png"/><Relationship Id="rId4" Type="http://schemas.openxmlformats.org/officeDocument/2006/relationships/slide" Target="slid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8.png"/><Relationship Id="rId4" Type="http://schemas.openxmlformats.org/officeDocument/2006/relationships/slide" Target="slide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6.png"/><Relationship Id="rId5" Type="http://schemas.openxmlformats.org/officeDocument/2006/relationships/image" Target="../media/image7.png"/><Relationship Id="rId4" Type="http://schemas.openxmlformats.org/officeDocument/2006/relationships/slide" Target="slide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7" Type="http://schemas.openxmlformats.org/officeDocument/2006/relationships/hyperlink" Target="https://openclipart.org/detail/26257/my-house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openclipart.org/detail/2718/birch-tree" TargetMode="External"/><Relationship Id="rId5" Type="http://schemas.openxmlformats.org/officeDocument/2006/relationships/hyperlink" Target="https://openclipart.org/detail/17879/trees" TargetMode="External"/><Relationship Id="rId4" Type="http://schemas.openxmlformats.org/officeDocument/2006/relationships/hyperlink" Target="https://openclipart.org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154945/fox" TargetMode="External"/><Relationship Id="rId7" Type="http://schemas.openxmlformats.org/officeDocument/2006/relationships/hyperlink" Target="https://openclipart.org/detail/193243/polar-bear-remix" TargetMode="External"/><Relationship Id="rId2" Type="http://schemas.openxmlformats.org/officeDocument/2006/relationships/hyperlink" Target="https://openclipart.org/detail/177421/cartoon-wol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openclipart.org/detail/189839/cartoon-mouse" TargetMode="External"/><Relationship Id="rId5" Type="http://schemas.openxmlformats.org/officeDocument/2006/relationships/hyperlink" Target="https://openclipart.org/detail/76105/frog" TargetMode="External"/><Relationship Id="rId4" Type="http://schemas.openxmlformats.org/officeDocument/2006/relationships/hyperlink" Target="https://openclipart.org/detail/141919/funny-baby-bunny-sitting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Pohádka Boudo, budko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1910514"/>
            <a:ext cx="9601200" cy="1311340"/>
          </a:xfrm>
        </p:spPr>
        <p:txBody>
          <a:bodyPr anchor="ctr">
            <a:normAutofit/>
          </a:bodyPr>
          <a:lstStyle/>
          <a:p>
            <a:pPr marL="0" indent="0" algn="ctr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2400" b="0" i="0" baseline="0" dirty="0"/>
              <a:t>POZORNOST, SOUSTŘEDĚNOST, </a:t>
            </a:r>
            <a:r>
              <a:rPr lang="cs-CZ" sz="2400" b="0" i="0" baseline="0" dirty="0" smtClean="0"/>
              <a:t>PAMĚŤ</a:t>
            </a:r>
            <a:endParaRPr lang="en-US" sz="2400" b="0" i="0" baseline="0" dirty="0" smtClean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4294967295"/>
          </p:nvPr>
        </p:nvSpPr>
        <p:spPr>
          <a:xfrm>
            <a:off x="10210800" y="6391656"/>
            <a:ext cx="640080" cy="237744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7847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 advTm="0"/>
    </mc:Choice>
    <mc:Fallback xmlns="">
      <p:transition advClick="0" advTm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4294967295"/>
          </p:nvPr>
        </p:nvSpPr>
        <p:spPr>
          <a:xfrm>
            <a:off x="10210800" y="6391656"/>
            <a:ext cx="640080" cy="237744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43" name="Šipka doprava 42">
            <a:hlinkClick r:id="rId3" action="ppaction://hlinksldjump"/>
          </p:cNvPr>
          <p:cNvSpPr/>
          <p:nvPr/>
        </p:nvSpPr>
        <p:spPr>
          <a:xfrm>
            <a:off x="11122125" y="5736166"/>
            <a:ext cx="558600" cy="497417"/>
          </a:xfrm>
          <a:prstGeom prst="rightArrow">
            <a:avLst/>
          </a:prstGeom>
          <a:gradFill>
            <a:gsLst>
              <a:gs pos="0">
                <a:srgbClr val="00B050"/>
              </a:gs>
              <a:gs pos="50000">
                <a:srgbClr val="92D050"/>
              </a:gs>
              <a:gs pos="100000">
                <a:srgbClr val="00B050"/>
              </a:gs>
            </a:gsLst>
          </a:gra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1232698" y="4965598"/>
            <a:ext cx="478937" cy="479739"/>
            <a:chOff x="5237822" y="2964181"/>
            <a:chExt cx="478937" cy="479739"/>
          </a:xfrm>
        </p:grpSpPr>
        <p:sp>
          <p:nvSpPr>
            <p:cNvPr id="5" name="Zaoblený obdélník 4"/>
            <p:cNvSpPr/>
            <p:nvPr/>
          </p:nvSpPr>
          <p:spPr>
            <a:xfrm>
              <a:off x="5237822" y="2964181"/>
              <a:ext cx="478937" cy="479739"/>
            </a:xfrm>
            <a:prstGeom prst="roundRect">
              <a:avLst/>
            </a:prstGeom>
            <a:solidFill>
              <a:srgbClr val="0070C0"/>
            </a:solidFill>
            <a:ln w="3810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vál 5"/>
            <p:cNvSpPr/>
            <p:nvPr/>
          </p:nvSpPr>
          <p:spPr>
            <a:xfrm>
              <a:off x="5419733" y="3147949"/>
              <a:ext cx="110415" cy="112201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2706187" y="4965598"/>
            <a:ext cx="478937" cy="479739"/>
            <a:chOff x="4725783" y="3734954"/>
            <a:chExt cx="478937" cy="479739"/>
          </a:xfrm>
        </p:grpSpPr>
        <p:sp>
          <p:nvSpPr>
            <p:cNvPr id="8" name="Zaoblený obdélník 7"/>
            <p:cNvSpPr/>
            <p:nvPr/>
          </p:nvSpPr>
          <p:spPr>
            <a:xfrm>
              <a:off x="4725783" y="3734954"/>
              <a:ext cx="478937" cy="479739"/>
            </a:xfrm>
            <a:prstGeom prst="roundRect">
              <a:avLst/>
            </a:prstGeom>
            <a:solidFill>
              <a:srgbClr val="0070C0"/>
            </a:solidFill>
            <a:ln w="3810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vál 8"/>
            <p:cNvSpPr/>
            <p:nvPr/>
          </p:nvSpPr>
          <p:spPr>
            <a:xfrm>
              <a:off x="4802551" y="3804612"/>
              <a:ext cx="110415" cy="112201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vál 9"/>
            <p:cNvSpPr/>
            <p:nvPr/>
          </p:nvSpPr>
          <p:spPr>
            <a:xfrm>
              <a:off x="5011882" y="4020999"/>
              <a:ext cx="110415" cy="112201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5814418" y="4965598"/>
            <a:ext cx="478937" cy="479739"/>
            <a:chOff x="6821914" y="3844824"/>
            <a:chExt cx="478937" cy="479739"/>
          </a:xfrm>
          <a:solidFill>
            <a:schemeClr val="bg1">
              <a:lumMod val="65000"/>
            </a:schemeClr>
          </a:solidFill>
        </p:grpSpPr>
        <p:sp>
          <p:nvSpPr>
            <p:cNvPr id="12" name="Zaoblený obdélník 11"/>
            <p:cNvSpPr/>
            <p:nvPr/>
          </p:nvSpPr>
          <p:spPr>
            <a:xfrm>
              <a:off x="6821914" y="3844824"/>
              <a:ext cx="478937" cy="479739"/>
            </a:xfrm>
            <a:prstGeom prst="roundRect">
              <a:avLst/>
            </a:prstGeom>
            <a:solidFill>
              <a:srgbClr val="0070C0"/>
            </a:solidFill>
            <a:ln w="3810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vál 12"/>
            <p:cNvSpPr/>
            <p:nvPr/>
          </p:nvSpPr>
          <p:spPr>
            <a:xfrm>
              <a:off x="6880978" y="3904784"/>
              <a:ext cx="110415" cy="112201"/>
            </a:xfrm>
            <a:prstGeom prst="ellipse">
              <a:avLst/>
            </a:prstGeom>
            <a:solidFill>
              <a:srgbClr val="FFCA08"/>
            </a:solidFill>
            <a:ln>
              <a:solidFill>
                <a:srgbClr val="FFCA0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vál 13"/>
            <p:cNvSpPr/>
            <p:nvPr/>
          </p:nvSpPr>
          <p:spPr>
            <a:xfrm>
              <a:off x="7128544" y="3904249"/>
              <a:ext cx="110415" cy="112201"/>
            </a:xfrm>
            <a:prstGeom prst="ellipse">
              <a:avLst/>
            </a:prstGeom>
            <a:solidFill>
              <a:srgbClr val="FFCA08"/>
            </a:solidFill>
            <a:ln>
              <a:solidFill>
                <a:srgbClr val="FFCA0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vál 14"/>
            <p:cNvSpPr/>
            <p:nvPr/>
          </p:nvSpPr>
          <p:spPr>
            <a:xfrm>
              <a:off x="6878077" y="4150342"/>
              <a:ext cx="110415" cy="112201"/>
            </a:xfrm>
            <a:prstGeom prst="ellipse">
              <a:avLst/>
            </a:prstGeom>
            <a:solidFill>
              <a:srgbClr val="FFCA08"/>
            </a:solidFill>
            <a:ln>
              <a:solidFill>
                <a:srgbClr val="FFCA0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vál 15"/>
            <p:cNvSpPr/>
            <p:nvPr/>
          </p:nvSpPr>
          <p:spPr>
            <a:xfrm>
              <a:off x="7131339" y="4150125"/>
              <a:ext cx="110415" cy="112201"/>
            </a:xfrm>
            <a:prstGeom prst="ellipse">
              <a:avLst/>
            </a:prstGeom>
            <a:solidFill>
              <a:srgbClr val="FFCA08"/>
            </a:solidFill>
            <a:ln>
              <a:solidFill>
                <a:srgbClr val="FFCA0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7685730" y="4965598"/>
            <a:ext cx="478937" cy="479739"/>
            <a:chOff x="7107417" y="2792312"/>
            <a:chExt cx="478937" cy="479739"/>
          </a:xfrm>
          <a:solidFill>
            <a:schemeClr val="bg1">
              <a:lumMod val="65000"/>
            </a:schemeClr>
          </a:solidFill>
        </p:grpSpPr>
        <p:sp>
          <p:nvSpPr>
            <p:cNvPr id="18" name="Zaoblený obdélník 17"/>
            <p:cNvSpPr/>
            <p:nvPr/>
          </p:nvSpPr>
          <p:spPr>
            <a:xfrm>
              <a:off x="7107417" y="2792312"/>
              <a:ext cx="478937" cy="479739"/>
            </a:xfrm>
            <a:prstGeom prst="roundRect">
              <a:avLst/>
            </a:prstGeom>
            <a:solidFill>
              <a:srgbClr val="0070C0"/>
            </a:solidFill>
            <a:ln w="3810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vál 18"/>
            <p:cNvSpPr/>
            <p:nvPr/>
          </p:nvSpPr>
          <p:spPr>
            <a:xfrm>
              <a:off x="7160398" y="2843193"/>
              <a:ext cx="110415" cy="112201"/>
            </a:xfrm>
            <a:prstGeom prst="ellipse">
              <a:avLst/>
            </a:prstGeom>
            <a:solidFill>
              <a:srgbClr val="FFCA08"/>
            </a:solidFill>
            <a:ln>
              <a:solidFill>
                <a:srgbClr val="FFCA0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7428410" y="2843192"/>
              <a:ext cx="110415" cy="112201"/>
            </a:xfrm>
            <a:prstGeom prst="ellipse">
              <a:avLst/>
            </a:prstGeom>
            <a:solidFill>
              <a:srgbClr val="FFCA08"/>
            </a:solidFill>
            <a:ln>
              <a:solidFill>
                <a:srgbClr val="FFCA0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vál 20"/>
            <p:cNvSpPr/>
            <p:nvPr/>
          </p:nvSpPr>
          <p:spPr>
            <a:xfrm>
              <a:off x="7160398" y="3106555"/>
              <a:ext cx="110415" cy="112201"/>
            </a:xfrm>
            <a:prstGeom prst="ellipse">
              <a:avLst/>
            </a:prstGeom>
            <a:solidFill>
              <a:srgbClr val="FFCA08"/>
            </a:solidFill>
            <a:ln>
              <a:solidFill>
                <a:srgbClr val="FFCA0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vál 21"/>
            <p:cNvSpPr/>
            <p:nvPr/>
          </p:nvSpPr>
          <p:spPr>
            <a:xfrm>
              <a:off x="7428410" y="3106555"/>
              <a:ext cx="110415" cy="112201"/>
            </a:xfrm>
            <a:prstGeom prst="ellipse">
              <a:avLst/>
            </a:prstGeom>
            <a:solidFill>
              <a:srgbClr val="FFCA08"/>
            </a:solidFill>
            <a:ln>
              <a:solidFill>
                <a:srgbClr val="FFCA0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vál 22"/>
            <p:cNvSpPr/>
            <p:nvPr/>
          </p:nvSpPr>
          <p:spPr>
            <a:xfrm>
              <a:off x="7292772" y="2976080"/>
              <a:ext cx="110415" cy="112201"/>
            </a:xfrm>
            <a:prstGeom prst="ellipse">
              <a:avLst/>
            </a:prstGeom>
            <a:solidFill>
              <a:srgbClr val="FFCA08"/>
            </a:solidFill>
            <a:ln>
              <a:solidFill>
                <a:srgbClr val="FFCA0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4118888" y="4965598"/>
            <a:ext cx="478937" cy="479739"/>
            <a:chOff x="5714813" y="3789296"/>
            <a:chExt cx="478937" cy="479739"/>
          </a:xfrm>
          <a:solidFill>
            <a:schemeClr val="bg1">
              <a:lumMod val="65000"/>
            </a:schemeClr>
          </a:solidFill>
        </p:grpSpPr>
        <p:sp>
          <p:nvSpPr>
            <p:cNvPr id="25" name="Zaoblený obdélník 24"/>
            <p:cNvSpPr/>
            <p:nvPr/>
          </p:nvSpPr>
          <p:spPr>
            <a:xfrm>
              <a:off x="5714813" y="3789296"/>
              <a:ext cx="478937" cy="479739"/>
            </a:xfrm>
            <a:prstGeom prst="roundRect">
              <a:avLst/>
            </a:prstGeom>
            <a:solidFill>
              <a:srgbClr val="0070C0"/>
            </a:solidFill>
            <a:ln w="3810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vál 25"/>
            <p:cNvSpPr/>
            <p:nvPr/>
          </p:nvSpPr>
          <p:spPr>
            <a:xfrm>
              <a:off x="5767403" y="3836284"/>
              <a:ext cx="110415" cy="112201"/>
            </a:xfrm>
            <a:prstGeom prst="ellipse">
              <a:avLst/>
            </a:prstGeom>
            <a:solidFill>
              <a:srgbClr val="FFCA08"/>
            </a:solidFill>
            <a:ln>
              <a:solidFill>
                <a:srgbClr val="FFCA0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vál 26"/>
            <p:cNvSpPr/>
            <p:nvPr/>
          </p:nvSpPr>
          <p:spPr>
            <a:xfrm>
              <a:off x="5909203" y="3962174"/>
              <a:ext cx="110415" cy="112201"/>
            </a:xfrm>
            <a:prstGeom prst="ellipse">
              <a:avLst/>
            </a:prstGeom>
            <a:solidFill>
              <a:srgbClr val="FFCA08"/>
            </a:solidFill>
            <a:ln>
              <a:solidFill>
                <a:srgbClr val="FFCA0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vál 27"/>
            <p:cNvSpPr/>
            <p:nvPr/>
          </p:nvSpPr>
          <p:spPr>
            <a:xfrm>
              <a:off x="6031380" y="4105699"/>
              <a:ext cx="110415" cy="112201"/>
            </a:xfrm>
            <a:prstGeom prst="ellipse">
              <a:avLst/>
            </a:prstGeom>
            <a:solidFill>
              <a:srgbClr val="FFCA08"/>
            </a:solidFill>
            <a:ln>
              <a:solidFill>
                <a:srgbClr val="FFCA0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9753298" y="4965598"/>
            <a:ext cx="478937" cy="479739"/>
            <a:chOff x="7789805" y="4025395"/>
            <a:chExt cx="478937" cy="479739"/>
          </a:xfrm>
          <a:solidFill>
            <a:schemeClr val="bg1">
              <a:lumMod val="65000"/>
            </a:schemeClr>
          </a:solidFill>
        </p:grpSpPr>
        <p:sp>
          <p:nvSpPr>
            <p:cNvPr id="30" name="Zaoblený obdélník 29"/>
            <p:cNvSpPr/>
            <p:nvPr/>
          </p:nvSpPr>
          <p:spPr>
            <a:xfrm>
              <a:off x="7789805" y="4025395"/>
              <a:ext cx="478937" cy="479739"/>
            </a:xfrm>
            <a:prstGeom prst="roundRect">
              <a:avLst/>
            </a:prstGeom>
            <a:solidFill>
              <a:srgbClr val="0070C0"/>
            </a:solidFill>
            <a:ln w="3810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Ovál 30"/>
            <p:cNvSpPr/>
            <p:nvPr/>
          </p:nvSpPr>
          <p:spPr>
            <a:xfrm>
              <a:off x="7845344" y="4066700"/>
              <a:ext cx="109066" cy="105790"/>
            </a:xfrm>
            <a:prstGeom prst="ellipse">
              <a:avLst/>
            </a:prstGeom>
            <a:solidFill>
              <a:srgbClr val="FFCA08"/>
            </a:solidFill>
            <a:ln>
              <a:solidFill>
                <a:srgbClr val="FFCA0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Ovál 31"/>
            <p:cNvSpPr/>
            <p:nvPr/>
          </p:nvSpPr>
          <p:spPr>
            <a:xfrm>
              <a:off x="7845344" y="4355531"/>
              <a:ext cx="109066" cy="105790"/>
            </a:xfrm>
            <a:prstGeom prst="ellipse">
              <a:avLst/>
            </a:prstGeom>
            <a:solidFill>
              <a:srgbClr val="FFCA08"/>
            </a:solidFill>
            <a:ln>
              <a:solidFill>
                <a:srgbClr val="FFCA0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Ovál 32"/>
            <p:cNvSpPr/>
            <p:nvPr/>
          </p:nvSpPr>
          <p:spPr>
            <a:xfrm>
              <a:off x="8107569" y="4355531"/>
              <a:ext cx="109066" cy="105790"/>
            </a:xfrm>
            <a:prstGeom prst="ellipse">
              <a:avLst/>
            </a:prstGeom>
            <a:solidFill>
              <a:srgbClr val="FFCA08"/>
            </a:solidFill>
            <a:ln>
              <a:solidFill>
                <a:srgbClr val="FFCA0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vál 33"/>
            <p:cNvSpPr/>
            <p:nvPr/>
          </p:nvSpPr>
          <p:spPr>
            <a:xfrm>
              <a:off x="7845344" y="4209431"/>
              <a:ext cx="109066" cy="105790"/>
            </a:xfrm>
            <a:prstGeom prst="ellipse">
              <a:avLst/>
            </a:prstGeom>
            <a:solidFill>
              <a:srgbClr val="FFCA08"/>
            </a:solidFill>
            <a:ln>
              <a:solidFill>
                <a:srgbClr val="FFCA0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Ovál 34"/>
            <p:cNvSpPr/>
            <p:nvPr/>
          </p:nvSpPr>
          <p:spPr>
            <a:xfrm>
              <a:off x="8104382" y="4211570"/>
              <a:ext cx="109066" cy="105790"/>
            </a:xfrm>
            <a:prstGeom prst="ellipse">
              <a:avLst/>
            </a:prstGeom>
            <a:solidFill>
              <a:srgbClr val="FFCA08"/>
            </a:solidFill>
            <a:ln>
              <a:solidFill>
                <a:srgbClr val="FFCA0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Ovál 35"/>
            <p:cNvSpPr/>
            <p:nvPr/>
          </p:nvSpPr>
          <p:spPr>
            <a:xfrm>
              <a:off x="8104382" y="4067730"/>
              <a:ext cx="109066" cy="105790"/>
            </a:xfrm>
            <a:prstGeom prst="ellipse">
              <a:avLst/>
            </a:prstGeom>
            <a:solidFill>
              <a:srgbClr val="FFCA08"/>
            </a:solidFill>
            <a:ln>
              <a:solidFill>
                <a:srgbClr val="FFCA0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7" name="Group 61"/>
          <p:cNvGrpSpPr>
            <a:grpSpLocks noChangeAspect="1"/>
          </p:cNvGrpSpPr>
          <p:nvPr/>
        </p:nvGrpSpPr>
        <p:grpSpPr bwMode="auto">
          <a:xfrm>
            <a:off x="8902725" y="1868902"/>
            <a:ext cx="2223362" cy="2789308"/>
            <a:chOff x="3132" y="2084"/>
            <a:chExt cx="1595" cy="2001"/>
          </a:xfrm>
        </p:grpSpPr>
        <p:sp>
          <p:nvSpPr>
            <p:cNvPr id="38" name="AutoShape 60"/>
            <p:cNvSpPr>
              <a:spLocks noChangeAspect="1" noChangeArrowheads="1" noTextEdit="1"/>
            </p:cNvSpPr>
            <p:nvPr/>
          </p:nvSpPr>
          <p:spPr bwMode="auto">
            <a:xfrm>
              <a:off x="3132" y="2084"/>
              <a:ext cx="1595" cy="200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62"/>
            <p:cNvSpPr>
              <a:spLocks/>
            </p:cNvSpPr>
            <p:nvPr/>
          </p:nvSpPr>
          <p:spPr bwMode="auto">
            <a:xfrm>
              <a:off x="3140" y="2627"/>
              <a:ext cx="1582" cy="1404"/>
            </a:xfrm>
            <a:custGeom>
              <a:avLst/>
              <a:gdLst>
                <a:gd name="T0" fmla="*/ 1829 w 1830"/>
                <a:gd name="T1" fmla="*/ 812 h 1625"/>
                <a:gd name="T2" fmla="*/ 915 w 1830"/>
                <a:gd name="T3" fmla="*/ 1625 h 1625"/>
                <a:gd name="T4" fmla="*/ 0 w 1830"/>
                <a:gd name="T5" fmla="*/ 813 h 1625"/>
                <a:gd name="T6" fmla="*/ 0 w 1830"/>
                <a:gd name="T7" fmla="*/ 812 h 1625"/>
                <a:gd name="T8" fmla="*/ 915 w 1830"/>
                <a:gd name="T9" fmla="*/ 0 h 1625"/>
                <a:gd name="T10" fmla="*/ 1829 w 1830"/>
                <a:gd name="T11" fmla="*/ 812 h 1625"/>
                <a:gd name="T12" fmla="*/ 1829 w 1830"/>
                <a:gd name="T13" fmla="*/ 812 h 1625"/>
                <a:gd name="T14" fmla="*/ 1829 w 1830"/>
                <a:gd name="T15" fmla="*/ 812 h 16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830" h="1625">
                  <a:moveTo>
                    <a:pt x="1829" y="812"/>
                  </a:moveTo>
                  <a:cubicBezTo>
                    <a:pt x="1830" y="1261"/>
                    <a:pt x="1420" y="1624"/>
                    <a:pt x="915" y="1625"/>
                  </a:cubicBezTo>
                  <a:cubicBezTo>
                    <a:pt x="410" y="1625"/>
                    <a:pt x="0" y="1261"/>
                    <a:pt x="0" y="813"/>
                  </a:cubicBezTo>
                  <a:cubicBezTo>
                    <a:pt x="0" y="812"/>
                    <a:pt x="0" y="812"/>
                    <a:pt x="0" y="812"/>
                  </a:cubicBezTo>
                  <a:cubicBezTo>
                    <a:pt x="0" y="364"/>
                    <a:pt x="409" y="0"/>
                    <a:pt x="915" y="0"/>
                  </a:cubicBezTo>
                  <a:cubicBezTo>
                    <a:pt x="1420" y="0"/>
                    <a:pt x="1829" y="363"/>
                    <a:pt x="1829" y="812"/>
                  </a:cubicBezTo>
                  <a:cubicBezTo>
                    <a:pt x="1829" y="812"/>
                    <a:pt x="1829" y="812"/>
                    <a:pt x="1829" y="812"/>
                  </a:cubicBezTo>
                  <a:cubicBezTo>
                    <a:pt x="1829" y="812"/>
                    <a:pt x="1829" y="812"/>
                    <a:pt x="1829" y="812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63"/>
            <p:cNvSpPr>
              <a:spLocks/>
            </p:cNvSpPr>
            <p:nvPr/>
          </p:nvSpPr>
          <p:spPr bwMode="auto">
            <a:xfrm>
              <a:off x="3133" y="2621"/>
              <a:ext cx="1595" cy="1416"/>
            </a:xfrm>
            <a:custGeom>
              <a:avLst/>
              <a:gdLst>
                <a:gd name="T0" fmla="*/ 1837 w 1845"/>
                <a:gd name="T1" fmla="*/ 820 h 1640"/>
                <a:gd name="T2" fmla="*/ 1830 w 1845"/>
                <a:gd name="T3" fmla="*/ 820 h 1640"/>
                <a:gd name="T4" fmla="*/ 1830 w 1845"/>
                <a:gd name="T5" fmla="*/ 821 h 1640"/>
                <a:gd name="T6" fmla="*/ 1565 w 1845"/>
                <a:gd name="T7" fmla="*/ 1389 h 1640"/>
                <a:gd name="T8" fmla="*/ 923 w 1845"/>
                <a:gd name="T9" fmla="*/ 1625 h 1640"/>
                <a:gd name="T10" fmla="*/ 923 w 1845"/>
                <a:gd name="T11" fmla="*/ 1625 h 1640"/>
                <a:gd name="T12" fmla="*/ 281 w 1845"/>
                <a:gd name="T13" fmla="*/ 1389 h 1640"/>
                <a:gd name="T14" fmla="*/ 16 w 1845"/>
                <a:gd name="T15" fmla="*/ 821 h 1640"/>
                <a:gd name="T16" fmla="*/ 16 w 1845"/>
                <a:gd name="T17" fmla="*/ 820 h 1640"/>
                <a:gd name="T18" fmla="*/ 16 w 1845"/>
                <a:gd name="T19" fmla="*/ 820 h 1640"/>
                <a:gd name="T20" fmla="*/ 281 w 1845"/>
                <a:gd name="T21" fmla="*/ 252 h 1640"/>
                <a:gd name="T22" fmla="*/ 923 w 1845"/>
                <a:gd name="T23" fmla="*/ 16 h 1640"/>
                <a:gd name="T24" fmla="*/ 923 w 1845"/>
                <a:gd name="T25" fmla="*/ 16 h 1640"/>
                <a:gd name="T26" fmla="*/ 923 w 1845"/>
                <a:gd name="T27" fmla="*/ 16 h 1640"/>
                <a:gd name="T28" fmla="*/ 1564 w 1845"/>
                <a:gd name="T29" fmla="*/ 251 h 1640"/>
                <a:gd name="T30" fmla="*/ 1830 w 1845"/>
                <a:gd name="T31" fmla="*/ 820 h 1640"/>
                <a:gd name="T32" fmla="*/ 1830 w 1845"/>
                <a:gd name="T33" fmla="*/ 820 h 1640"/>
                <a:gd name="T34" fmla="*/ 1832 w 1845"/>
                <a:gd name="T35" fmla="*/ 826 h 1640"/>
                <a:gd name="T36" fmla="*/ 1837 w 1845"/>
                <a:gd name="T37" fmla="*/ 828 h 1640"/>
                <a:gd name="T38" fmla="*/ 1843 w 1845"/>
                <a:gd name="T39" fmla="*/ 826 h 1640"/>
                <a:gd name="T40" fmla="*/ 1845 w 1845"/>
                <a:gd name="T41" fmla="*/ 820 h 1640"/>
                <a:gd name="T42" fmla="*/ 1845 w 1845"/>
                <a:gd name="T43" fmla="*/ 820 h 1640"/>
                <a:gd name="T44" fmla="*/ 1843 w 1845"/>
                <a:gd name="T45" fmla="*/ 815 h 1640"/>
                <a:gd name="T46" fmla="*/ 1837 w 1845"/>
                <a:gd name="T47" fmla="*/ 813 h 1640"/>
                <a:gd name="T48" fmla="*/ 1832 w 1845"/>
                <a:gd name="T49" fmla="*/ 815 h 1640"/>
                <a:gd name="T50" fmla="*/ 1830 w 1845"/>
                <a:gd name="T51" fmla="*/ 820 h 1640"/>
                <a:gd name="T52" fmla="*/ 1837 w 1845"/>
                <a:gd name="T53" fmla="*/ 820 h 1640"/>
                <a:gd name="T54" fmla="*/ 1830 w 1845"/>
                <a:gd name="T55" fmla="*/ 820 h 1640"/>
                <a:gd name="T56" fmla="*/ 1830 w 1845"/>
                <a:gd name="T57" fmla="*/ 820 h 1640"/>
                <a:gd name="T58" fmla="*/ 1832 w 1845"/>
                <a:gd name="T59" fmla="*/ 826 h 1640"/>
                <a:gd name="T60" fmla="*/ 1837 w 1845"/>
                <a:gd name="T61" fmla="*/ 828 h 1640"/>
                <a:gd name="T62" fmla="*/ 1843 w 1845"/>
                <a:gd name="T63" fmla="*/ 826 h 1640"/>
                <a:gd name="T64" fmla="*/ 1845 w 1845"/>
                <a:gd name="T65" fmla="*/ 820 h 1640"/>
                <a:gd name="T66" fmla="*/ 1845 w 1845"/>
                <a:gd name="T67" fmla="*/ 820 h 1640"/>
                <a:gd name="T68" fmla="*/ 1575 w 1845"/>
                <a:gd name="T69" fmla="*/ 240 h 1640"/>
                <a:gd name="T70" fmla="*/ 923 w 1845"/>
                <a:gd name="T71" fmla="*/ 0 h 1640"/>
                <a:gd name="T72" fmla="*/ 922 w 1845"/>
                <a:gd name="T73" fmla="*/ 0 h 1640"/>
                <a:gd name="T74" fmla="*/ 922 w 1845"/>
                <a:gd name="T75" fmla="*/ 0 h 1640"/>
                <a:gd name="T76" fmla="*/ 271 w 1845"/>
                <a:gd name="T77" fmla="*/ 240 h 1640"/>
                <a:gd name="T78" fmla="*/ 0 w 1845"/>
                <a:gd name="T79" fmla="*/ 820 h 1640"/>
                <a:gd name="T80" fmla="*/ 0 w 1845"/>
                <a:gd name="T81" fmla="*/ 820 h 1640"/>
                <a:gd name="T82" fmla="*/ 0 w 1845"/>
                <a:gd name="T83" fmla="*/ 821 h 1640"/>
                <a:gd name="T84" fmla="*/ 271 w 1845"/>
                <a:gd name="T85" fmla="*/ 1401 h 1640"/>
                <a:gd name="T86" fmla="*/ 923 w 1845"/>
                <a:gd name="T87" fmla="*/ 1640 h 1640"/>
                <a:gd name="T88" fmla="*/ 923 w 1845"/>
                <a:gd name="T89" fmla="*/ 1640 h 1640"/>
                <a:gd name="T90" fmla="*/ 1575 w 1845"/>
                <a:gd name="T91" fmla="*/ 1400 h 1640"/>
                <a:gd name="T92" fmla="*/ 1845 w 1845"/>
                <a:gd name="T93" fmla="*/ 821 h 1640"/>
                <a:gd name="T94" fmla="*/ 1845 w 1845"/>
                <a:gd name="T95" fmla="*/ 820 h 1640"/>
                <a:gd name="T96" fmla="*/ 1843 w 1845"/>
                <a:gd name="T97" fmla="*/ 815 h 1640"/>
                <a:gd name="T98" fmla="*/ 1837 w 1845"/>
                <a:gd name="T99" fmla="*/ 813 h 1640"/>
                <a:gd name="T100" fmla="*/ 1832 w 1845"/>
                <a:gd name="T101" fmla="*/ 815 h 1640"/>
                <a:gd name="T102" fmla="*/ 1830 w 1845"/>
                <a:gd name="T103" fmla="*/ 820 h 1640"/>
                <a:gd name="T104" fmla="*/ 1837 w 1845"/>
                <a:gd name="T105" fmla="*/ 820 h 16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845" h="1640">
                  <a:moveTo>
                    <a:pt x="1837" y="820"/>
                  </a:moveTo>
                  <a:cubicBezTo>
                    <a:pt x="1830" y="820"/>
                    <a:pt x="1830" y="820"/>
                    <a:pt x="1830" y="820"/>
                  </a:cubicBezTo>
                  <a:cubicBezTo>
                    <a:pt x="1830" y="821"/>
                    <a:pt x="1830" y="821"/>
                    <a:pt x="1830" y="821"/>
                  </a:cubicBezTo>
                  <a:cubicBezTo>
                    <a:pt x="1830" y="1042"/>
                    <a:pt x="1729" y="1243"/>
                    <a:pt x="1565" y="1389"/>
                  </a:cubicBezTo>
                  <a:cubicBezTo>
                    <a:pt x="1401" y="1535"/>
                    <a:pt x="1174" y="1625"/>
                    <a:pt x="923" y="1625"/>
                  </a:cubicBezTo>
                  <a:cubicBezTo>
                    <a:pt x="923" y="1625"/>
                    <a:pt x="923" y="1625"/>
                    <a:pt x="923" y="1625"/>
                  </a:cubicBezTo>
                  <a:cubicBezTo>
                    <a:pt x="672" y="1625"/>
                    <a:pt x="445" y="1535"/>
                    <a:pt x="281" y="1389"/>
                  </a:cubicBezTo>
                  <a:cubicBezTo>
                    <a:pt x="117" y="1243"/>
                    <a:pt x="16" y="1043"/>
                    <a:pt x="16" y="821"/>
                  </a:cubicBezTo>
                  <a:cubicBezTo>
                    <a:pt x="16" y="820"/>
                    <a:pt x="16" y="820"/>
                    <a:pt x="16" y="820"/>
                  </a:cubicBezTo>
                  <a:cubicBezTo>
                    <a:pt x="16" y="820"/>
                    <a:pt x="16" y="820"/>
                    <a:pt x="16" y="820"/>
                  </a:cubicBezTo>
                  <a:cubicBezTo>
                    <a:pt x="16" y="598"/>
                    <a:pt x="117" y="397"/>
                    <a:pt x="281" y="252"/>
                  </a:cubicBezTo>
                  <a:cubicBezTo>
                    <a:pt x="445" y="106"/>
                    <a:pt x="672" y="16"/>
                    <a:pt x="923" y="16"/>
                  </a:cubicBezTo>
                  <a:cubicBezTo>
                    <a:pt x="923" y="16"/>
                    <a:pt x="923" y="16"/>
                    <a:pt x="923" y="16"/>
                  </a:cubicBezTo>
                  <a:cubicBezTo>
                    <a:pt x="923" y="16"/>
                    <a:pt x="923" y="16"/>
                    <a:pt x="923" y="16"/>
                  </a:cubicBezTo>
                  <a:cubicBezTo>
                    <a:pt x="1173" y="16"/>
                    <a:pt x="1400" y="106"/>
                    <a:pt x="1564" y="251"/>
                  </a:cubicBezTo>
                  <a:cubicBezTo>
                    <a:pt x="1728" y="397"/>
                    <a:pt x="1830" y="598"/>
                    <a:pt x="1830" y="820"/>
                  </a:cubicBezTo>
                  <a:cubicBezTo>
                    <a:pt x="1830" y="820"/>
                    <a:pt x="1830" y="820"/>
                    <a:pt x="1830" y="820"/>
                  </a:cubicBezTo>
                  <a:cubicBezTo>
                    <a:pt x="1830" y="822"/>
                    <a:pt x="1831" y="824"/>
                    <a:pt x="1832" y="826"/>
                  </a:cubicBezTo>
                  <a:cubicBezTo>
                    <a:pt x="1833" y="827"/>
                    <a:pt x="1835" y="828"/>
                    <a:pt x="1837" y="828"/>
                  </a:cubicBezTo>
                  <a:cubicBezTo>
                    <a:pt x="1839" y="828"/>
                    <a:pt x="1841" y="827"/>
                    <a:pt x="1843" y="826"/>
                  </a:cubicBezTo>
                  <a:cubicBezTo>
                    <a:pt x="1844" y="824"/>
                    <a:pt x="1845" y="822"/>
                    <a:pt x="1845" y="820"/>
                  </a:cubicBezTo>
                  <a:cubicBezTo>
                    <a:pt x="1845" y="820"/>
                    <a:pt x="1845" y="820"/>
                    <a:pt x="1845" y="820"/>
                  </a:cubicBezTo>
                  <a:cubicBezTo>
                    <a:pt x="1845" y="818"/>
                    <a:pt x="1844" y="816"/>
                    <a:pt x="1843" y="815"/>
                  </a:cubicBezTo>
                  <a:cubicBezTo>
                    <a:pt x="1841" y="813"/>
                    <a:pt x="1839" y="813"/>
                    <a:pt x="1837" y="813"/>
                  </a:cubicBezTo>
                  <a:cubicBezTo>
                    <a:pt x="1835" y="813"/>
                    <a:pt x="1833" y="813"/>
                    <a:pt x="1832" y="815"/>
                  </a:cubicBezTo>
                  <a:cubicBezTo>
                    <a:pt x="1831" y="816"/>
                    <a:pt x="1830" y="818"/>
                    <a:pt x="1830" y="820"/>
                  </a:cubicBezTo>
                  <a:cubicBezTo>
                    <a:pt x="1837" y="820"/>
                    <a:pt x="1837" y="820"/>
                    <a:pt x="1837" y="820"/>
                  </a:cubicBezTo>
                  <a:cubicBezTo>
                    <a:pt x="1830" y="820"/>
                    <a:pt x="1830" y="820"/>
                    <a:pt x="1830" y="820"/>
                  </a:cubicBezTo>
                  <a:cubicBezTo>
                    <a:pt x="1830" y="820"/>
                    <a:pt x="1830" y="820"/>
                    <a:pt x="1830" y="820"/>
                  </a:cubicBezTo>
                  <a:cubicBezTo>
                    <a:pt x="1830" y="822"/>
                    <a:pt x="1831" y="824"/>
                    <a:pt x="1832" y="826"/>
                  </a:cubicBezTo>
                  <a:cubicBezTo>
                    <a:pt x="1833" y="827"/>
                    <a:pt x="1835" y="828"/>
                    <a:pt x="1837" y="828"/>
                  </a:cubicBezTo>
                  <a:cubicBezTo>
                    <a:pt x="1839" y="828"/>
                    <a:pt x="1841" y="827"/>
                    <a:pt x="1843" y="826"/>
                  </a:cubicBezTo>
                  <a:cubicBezTo>
                    <a:pt x="1844" y="824"/>
                    <a:pt x="1845" y="822"/>
                    <a:pt x="1845" y="820"/>
                  </a:cubicBezTo>
                  <a:cubicBezTo>
                    <a:pt x="1845" y="820"/>
                    <a:pt x="1845" y="820"/>
                    <a:pt x="1845" y="820"/>
                  </a:cubicBezTo>
                  <a:cubicBezTo>
                    <a:pt x="1845" y="593"/>
                    <a:pt x="1742" y="388"/>
                    <a:pt x="1575" y="240"/>
                  </a:cubicBezTo>
                  <a:cubicBezTo>
                    <a:pt x="1408" y="92"/>
                    <a:pt x="1177" y="0"/>
                    <a:pt x="923" y="0"/>
                  </a:cubicBezTo>
                  <a:cubicBezTo>
                    <a:pt x="922" y="0"/>
                    <a:pt x="922" y="0"/>
                    <a:pt x="922" y="0"/>
                  </a:cubicBezTo>
                  <a:cubicBezTo>
                    <a:pt x="922" y="0"/>
                    <a:pt x="922" y="0"/>
                    <a:pt x="922" y="0"/>
                  </a:cubicBezTo>
                  <a:cubicBezTo>
                    <a:pt x="668" y="0"/>
                    <a:pt x="438" y="92"/>
                    <a:pt x="271" y="240"/>
                  </a:cubicBezTo>
                  <a:cubicBezTo>
                    <a:pt x="104" y="388"/>
                    <a:pt x="0" y="593"/>
                    <a:pt x="0" y="820"/>
                  </a:cubicBezTo>
                  <a:cubicBezTo>
                    <a:pt x="0" y="820"/>
                    <a:pt x="0" y="820"/>
                    <a:pt x="0" y="820"/>
                  </a:cubicBezTo>
                  <a:cubicBezTo>
                    <a:pt x="0" y="821"/>
                    <a:pt x="0" y="821"/>
                    <a:pt x="0" y="821"/>
                  </a:cubicBezTo>
                  <a:cubicBezTo>
                    <a:pt x="1" y="1047"/>
                    <a:pt x="104" y="1252"/>
                    <a:pt x="271" y="1401"/>
                  </a:cubicBezTo>
                  <a:cubicBezTo>
                    <a:pt x="438" y="1549"/>
                    <a:pt x="668" y="1640"/>
                    <a:pt x="923" y="1640"/>
                  </a:cubicBezTo>
                  <a:cubicBezTo>
                    <a:pt x="923" y="1640"/>
                    <a:pt x="923" y="1640"/>
                    <a:pt x="923" y="1640"/>
                  </a:cubicBezTo>
                  <a:cubicBezTo>
                    <a:pt x="1178" y="1640"/>
                    <a:pt x="1408" y="1549"/>
                    <a:pt x="1575" y="1400"/>
                  </a:cubicBezTo>
                  <a:cubicBezTo>
                    <a:pt x="1742" y="1252"/>
                    <a:pt x="1845" y="1047"/>
                    <a:pt x="1845" y="821"/>
                  </a:cubicBezTo>
                  <a:cubicBezTo>
                    <a:pt x="1845" y="820"/>
                    <a:pt x="1845" y="820"/>
                    <a:pt x="1845" y="820"/>
                  </a:cubicBezTo>
                  <a:cubicBezTo>
                    <a:pt x="1845" y="818"/>
                    <a:pt x="1844" y="816"/>
                    <a:pt x="1843" y="815"/>
                  </a:cubicBezTo>
                  <a:cubicBezTo>
                    <a:pt x="1841" y="813"/>
                    <a:pt x="1839" y="813"/>
                    <a:pt x="1837" y="813"/>
                  </a:cubicBezTo>
                  <a:cubicBezTo>
                    <a:pt x="1835" y="813"/>
                    <a:pt x="1833" y="813"/>
                    <a:pt x="1832" y="815"/>
                  </a:cubicBezTo>
                  <a:cubicBezTo>
                    <a:pt x="1831" y="816"/>
                    <a:pt x="1830" y="818"/>
                    <a:pt x="1830" y="820"/>
                  </a:cubicBezTo>
                  <a:cubicBezTo>
                    <a:pt x="1837" y="820"/>
                    <a:pt x="1837" y="820"/>
                    <a:pt x="1837" y="820"/>
                  </a:cubicBezTo>
                </a:path>
              </a:pathLst>
            </a:custGeom>
            <a:solidFill>
              <a:srgbClr val="01010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64"/>
            <p:cNvSpPr>
              <a:spLocks/>
            </p:cNvSpPr>
            <p:nvPr/>
          </p:nvSpPr>
          <p:spPr bwMode="auto">
            <a:xfrm>
              <a:off x="3149" y="3159"/>
              <a:ext cx="1566" cy="866"/>
            </a:xfrm>
            <a:custGeom>
              <a:avLst/>
              <a:gdLst>
                <a:gd name="T0" fmla="*/ 1783 w 1811"/>
                <a:gd name="T1" fmla="*/ 0 h 1002"/>
                <a:gd name="T2" fmla="*/ 1788 w 1811"/>
                <a:gd name="T3" fmla="*/ 70 h 1002"/>
                <a:gd name="T4" fmla="*/ 874 w 1811"/>
                <a:gd name="T5" fmla="*/ 741 h 1002"/>
                <a:gd name="T6" fmla="*/ 0 w 1811"/>
                <a:gd name="T7" fmla="*/ 270 h 1002"/>
                <a:gd name="T8" fmla="*/ 262 w 1811"/>
                <a:gd name="T9" fmla="*/ 766 h 1002"/>
                <a:gd name="T10" fmla="*/ 904 w 1811"/>
                <a:gd name="T11" fmla="*/ 1002 h 1002"/>
                <a:gd name="T12" fmla="*/ 904 w 1811"/>
                <a:gd name="T13" fmla="*/ 1002 h 1002"/>
                <a:gd name="T14" fmla="*/ 904 w 1811"/>
                <a:gd name="T15" fmla="*/ 1002 h 1002"/>
                <a:gd name="T16" fmla="*/ 1546 w 1811"/>
                <a:gd name="T17" fmla="*/ 766 h 1002"/>
                <a:gd name="T18" fmla="*/ 1811 w 1811"/>
                <a:gd name="T19" fmla="*/ 198 h 1002"/>
                <a:gd name="T20" fmla="*/ 1811 w 1811"/>
                <a:gd name="T21" fmla="*/ 197 h 1002"/>
                <a:gd name="T22" fmla="*/ 1811 w 1811"/>
                <a:gd name="T23" fmla="*/ 197 h 1002"/>
                <a:gd name="T24" fmla="*/ 1783 w 1811"/>
                <a:gd name="T25" fmla="*/ 0 h 10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811" h="1002">
                  <a:moveTo>
                    <a:pt x="1783" y="0"/>
                  </a:moveTo>
                  <a:cubicBezTo>
                    <a:pt x="1787" y="23"/>
                    <a:pt x="1788" y="46"/>
                    <a:pt x="1788" y="70"/>
                  </a:cubicBezTo>
                  <a:cubicBezTo>
                    <a:pt x="1788" y="440"/>
                    <a:pt x="1379" y="741"/>
                    <a:pt x="874" y="741"/>
                  </a:cubicBezTo>
                  <a:cubicBezTo>
                    <a:pt x="464" y="741"/>
                    <a:pt x="116" y="543"/>
                    <a:pt x="0" y="270"/>
                  </a:cubicBezTo>
                  <a:cubicBezTo>
                    <a:pt x="20" y="463"/>
                    <a:pt x="116" y="636"/>
                    <a:pt x="262" y="766"/>
                  </a:cubicBezTo>
                  <a:cubicBezTo>
                    <a:pt x="426" y="912"/>
                    <a:pt x="653" y="1002"/>
                    <a:pt x="904" y="1002"/>
                  </a:cubicBezTo>
                  <a:cubicBezTo>
                    <a:pt x="904" y="1002"/>
                    <a:pt x="904" y="1002"/>
                    <a:pt x="904" y="1002"/>
                  </a:cubicBezTo>
                  <a:cubicBezTo>
                    <a:pt x="904" y="1002"/>
                    <a:pt x="904" y="1002"/>
                    <a:pt x="904" y="1002"/>
                  </a:cubicBezTo>
                  <a:cubicBezTo>
                    <a:pt x="1155" y="1002"/>
                    <a:pt x="1382" y="912"/>
                    <a:pt x="1546" y="766"/>
                  </a:cubicBezTo>
                  <a:cubicBezTo>
                    <a:pt x="1710" y="620"/>
                    <a:pt x="1811" y="419"/>
                    <a:pt x="1811" y="198"/>
                  </a:cubicBezTo>
                  <a:cubicBezTo>
                    <a:pt x="1811" y="197"/>
                    <a:pt x="1811" y="197"/>
                    <a:pt x="1811" y="197"/>
                  </a:cubicBezTo>
                  <a:cubicBezTo>
                    <a:pt x="1811" y="197"/>
                    <a:pt x="1811" y="197"/>
                    <a:pt x="1811" y="197"/>
                  </a:cubicBezTo>
                  <a:cubicBezTo>
                    <a:pt x="1811" y="129"/>
                    <a:pt x="1801" y="63"/>
                    <a:pt x="1783" y="0"/>
                  </a:cubicBezTo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65"/>
            <p:cNvSpPr>
              <a:spLocks noEditPoints="1"/>
            </p:cNvSpPr>
            <p:nvPr/>
          </p:nvSpPr>
          <p:spPr bwMode="auto">
            <a:xfrm>
              <a:off x="3142" y="2745"/>
              <a:ext cx="1579" cy="1286"/>
            </a:xfrm>
            <a:custGeom>
              <a:avLst/>
              <a:gdLst>
                <a:gd name="T0" fmla="*/ 1820 w 1827"/>
                <a:gd name="T1" fmla="*/ 676 h 1488"/>
                <a:gd name="T2" fmla="*/ 1820 w 1827"/>
                <a:gd name="T3" fmla="*/ 676 h 1488"/>
                <a:gd name="T4" fmla="*/ 1820 w 1827"/>
                <a:gd name="T5" fmla="*/ 676 h 1488"/>
                <a:gd name="T6" fmla="*/ 1779 w 1827"/>
                <a:gd name="T7" fmla="*/ 415 h 1488"/>
                <a:gd name="T8" fmla="*/ 1792 w 1827"/>
                <a:gd name="T9" fmla="*/ 479 h 1488"/>
                <a:gd name="T10" fmla="*/ 1820 w 1827"/>
                <a:gd name="T11" fmla="*/ 676 h 1488"/>
                <a:gd name="T12" fmla="*/ 1820 w 1827"/>
                <a:gd name="T13" fmla="*/ 676 h 1488"/>
                <a:gd name="T14" fmla="*/ 1820 w 1827"/>
                <a:gd name="T15" fmla="*/ 677 h 1488"/>
                <a:gd name="T16" fmla="*/ 1555 w 1827"/>
                <a:gd name="T17" fmla="*/ 1245 h 1488"/>
                <a:gd name="T18" fmla="*/ 913 w 1827"/>
                <a:gd name="T19" fmla="*/ 1481 h 1488"/>
                <a:gd name="T20" fmla="*/ 913 w 1827"/>
                <a:gd name="T21" fmla="*/ 1481 h 1488"/>
                <a:gd name="T22" fmla="*/ 913 w 1827"/>
                <a:gd name="T23" fmla="*/ 1481 h 1488"/>
                <a:gd name="T24" fmla="*/ 271 w 1827"/>
                <a:gd name="T25" fmla="*/ 1245 h 1488"/>
                <a:gd name="T26" fmla="*/ 9 w 1827"/>
                <a:gd name="T27" fmla="*/ 749 h 1488"/>
                <a:gd name="T28" fmla="*/ 0 w 1827"/>
                <a:gd name="T29" fmla="*/ 724 h 1488"/>
                <a:gd name="T30" fmla="*/ 913 w 1827"/>
                <a:gd name="T31" fmla="*/ 1488 h 1488"/>
                <a:gd name="T32" fmla="*/ 1827 w 1827"/>
                <a:gd name="T33" fmla="*/ 676 h 1488"/>
                <a:gd name="T34" fmla="*/ 1779 w 1827"/>
                <a:gd name="T35" fmla="*/ 415 h 1488"/>
                <a:gd name="T36" fmla="*/ 1779 w 1827"/>
                <a:gd name="T37" fmla="*/ 415 h 1488"/>
                <a:gd name="T38" fmla="*/ 1779 w 1827"/>
                <a:gd name="T39" fmla="*/ 415 h 1488"/>
                <a:gd name="T40" fmla="*/ 1779 w 1827"/>
                <a:gd name="T41" fmla="*/ 415 h 1488"/>
                <a:gd name="T42" fmla="*/ 1779 w 1827"/>
                <a:gd name="T43" fmla="*/ 415 h 1488"/>
                <a:gd name="T44" fmla="*/ 1419 w 1827"/>
                <a:gd name="T45" fmla="*/ 0 h 1488"/>
                <a:gd name="T46" fmla="*/ 1418 w 1827"/>
                <a:gd name="T47" fmla="*/ 4 h 1488"/>
                <a:gd name="T48" fmla="*/ 1498 w 1827"/>
                <a:gd name="T49" fmla="*/ 52 h 1488"/>
                <a:gd name="T50" fmla="*/ 1419 w 1827"/>
                <a:gd name="T51" fmla="*/ 0 h 14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827" h="1488">
                  <a:moveTo>
                    <a:pt x="1820" y="676"/>
                  </a:moveTo>
                  <a:cubicBezTo>
                    <a:pt x="1820" y="676"/>
                    <a:pt x="1820" y="676"/>
                    <a:pt x="1820" y="676"/>
                  </a:cubicBezTo>
                  <a:cubicBezTo>
                    <a:pt x="1820" y="676"/>
                    <a:pt x="1820" y="676"/>
                    <a:pt x="1820" y="676"/>
                  </a:cubicBezTo>
                  <a:moveTo>
                    <a:pt x="1779" y="415"/>
                  </a:moveTo>
                  <a:cubicBezTo>
                    <a:pt x="1785" y="436"/>
                    <a:pt x="1789" y="458"/>
                    <a:pt x="1792" y="479"/>
                  </a:cubicBezTo>
                  <a:cubicBezTo>
                    <a:pt x="1810" y="542"/>
                    <a:pt x="1820" y="608"/>
                    <a:pt x="1820" y="676"/>
                  </a:cubicBezTo>
                  <a:cubicBezTo>
                    <a:pt x="1820" y="676"/>
                    <a:pt x="1820" y="676"/>
                    <a:pt x="1820" y="676"/>
                  </a:cubicBezTo>
                  <a:cubicBezTo>
                    <a:pt x="1820" y="677"/>
                    <a:pt x="1820" y="677"/>
                    <a:pt x="1820" y="677"/>
                  </a:cubicBezTo>
                  <a:cubicBezTo>
                    <a:pt x="1820" y="898"/>
                    <a:pt x="1719" y="1099"/>
                    <a:pt x="1555" y="1245"/>
                  </a:cubicBezTo>
                  <a:cubicBezTo>
                    <a:pt x="1391" y="1391"/>
                    <a:pt x="1164" y="1481"/>
                    <a:pt x="913" y="1481"/>
                  </a:cubicBezTo>
                  <a:cubicBezTo>
                    <a:pt x="913" y="1481"/>
                    <a:pt x="913" y="1481"/>
                    <a:pt x="913" y="1481"/>
                  </a:cubicBezTo>
                  <a:cubicBezTo>
                    <a:pt x="913" y="1481"/>
                    <a:pt x="913" y="1481"/>
                    <a:pt x="913" y="1481"/>
                  </a:cubicBezTo>
                  <a:cubicBezTo>
                    <a:pt x="662" y="1481"/>
                    <a:pt x="435" y="1391"/>
                    <a:pt x="271" y="1245"/>
                  </a:cubicBezTo>
                  <a:cubicBezTo>
                    <a:pt x="125" y="1115"/>
                    <a:pt x="29" y="942"/>
                    <a:pt x="9" y="749"/>
                  </a:cubicBezTo>
                  <a:cubicBezTo>
                    <a:pt x="6" y="741"/>
                    <a:pt x="3" y="733"/>
                    <a:pt x="0" y="724"/>
                  </a:cubicBezTo>
                  <a:cubicBezTo>
                    <a:pt x="28" y="1150"/>
                    <a:pt x="426" y="1488"/>
                    <a:pt x="913" y="1488"/>
                  </a:cubicBezTo>
                  <a:cubicBezTo>
                    <a:pt x="1418" y="1488"/>
                    <a:pt x="1827" y="1125"/>
                    <a:pt x="1827" y="676"/>
                  </a:cubicBezTo>
                  <a:cubicBezTo>
                    <a:pt x="1827" y="585"/>
                    <a:pt x="1810" y="497"/>
                    <a:pt x="1779" y="415"/>
                  </a:cubicBezTo>
                  <a:moveTo>
                    <a:pt x="1779" y="415"/>
                  </a:moveTo>
                  <a:cubicBezTo>
                    <a:pt x="1779" y="415"/>
                    <a:pt x="1779" y="415"/>
                    <a:pt x="1779" y="415"/>
                  </a:cubicBezTo>
                  <a:cubicBezTo>
                    <a:pt x="1779" y="415"/>
                    <a:pt x="1779" y="415"/>
                    <a:pt x="1779" y="415"/>
                  </a:cubicBezTo>
                  <a:cubicBezTo>
                    <a:pt x="1779" y="415"/>
                    <a:pt x="1779" y="415"/>
                    <a:pt x="1779" y="415"/>
                  </a:cubicBezTo>
                  <a:moveTo>
                    <a:pt x="1419" y="0"/>
                  </a:moveTo>
                  <a:cubicBezTo>
                    <a:pt x="1419" y="2"/>
                    <a:pt x="1418" y="3"/>
                    <a:pt x="1418" y="4"/>
                  </a:cubicBezTo>
                  <a:cubicBezTo>
                    <a:pt x="1446" y="19"/>
                    <a:pt x="1472" y="35"/>
                    <a:pt x="1498" y="52"/>
                  </a:cubicBezTo>
                  <a:cubicBezTo>
                    <a:pt x="1473" y="34"/>
                    <a:pt x="1447" y="16"/>
                    <a:pt x="1419" y="0"/>
                  </a:cubicBezTo>
                </a:path>
              </a:pathLst>
            </a:custGeom>
            <a:solidFill>
              <a:srgbClr val="01010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66"/>
            <p:cNvSpPr>
              <a:spLocks/>
            </p:cNvSpPr>
            <p:nvPr/>
          </p:nvSpPr>
          <p:spPr bwMode="auto">
            <a:xfrm>
              <a:off x="3289" y="3641"/>
              <a:ext cx="652" cy="396"/>
            </a:xfrm>
            <a:custGeom>
              <a:avLst/>
              <a:gdLst>
                <a:gd name="T0" fmla="*/ 378 w 755"/>
                <a:gd name="T1" fmla="*/ 0 h 458"/>
                <a:gd name="T2" fmla="*/ 0 w 755"/>
                <a:gd name="T3" fmla="*/ 345 h 458"/>
                <a:gd name="T4" fmla="*/ 21 w 755"/>
                <a:gd name="T5" fmla="*/ 458 h 458"/>
                <a:gd name="T6" fmla="*/ 735 w 755"/>
                <a:gd name="T7" fmla="*/ 458 h 458"/>
                <a:gd name="T8" fmla="*/ 755 w 755"/>
                <a:gd name="T9" fmla="*/ 345 h 458"/>
                <a:gd name="T10" fmla="*/ 378 w 755"/>
                <a:gd name="T11" fmla="*/ 0 h 4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55" h="458">
                  <a:moveTo>
                    <a:pt x="378" y="0"/>
                  </a:moveTo>
                  <a:cubicBezTo>
                    <a:pt x="169" y="0"/>
                    <a:pt x="0" y="155"/>
                    <a:pt x="0" y="345"/>
                  </a:cubicBezTo>
                  <a:cubicBezTo>
                    <a:pt x="0" y="385"/>
                    <a:pt x="8" y="422"/>
                    <a:pt x="21" y="458"/>
                  </a:cubicBezTo>
                  <a:cubicBezTo>
                    <a:pt x="735" y="458"/>
                    <a:pt x="735" y="458"/>
                    <a:pt x="735" y="458"/>
                  </a:cubicBezTo>
                  <a:cubicBezTo>
                    <a:pt x="748" y="422"/>
                    <a:pt x="755" y="385"/>
                    <a:pt x="755" y="345"/>
                  </a:cubicBezTo>
                  <a:cubicBezTo>
                    <a:pt x="755" y="155"/>
                    <a:pt x="586" y="0"/>
                    <a:pt x="3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67"/>
            <p:cNvSpPr>
              <a:spLocks/>
            </p:cNvSpPr>
            <p:nvPr/>
          </p:nvSpPr>
          <p:spPr bwMode="auto">
            <a:xfrm>
              <a:off x="3289" y="3641"/>
              <a:ext cx="652" cy="396"/>
            </a:xfrm>
            <a:custGeom>
              <a:avLst/>
              <a:gdLst>
                <a:gd name="T0" fmla="*/ 378 w 755"/>
                <a:gd name="T1" fmla="*/ 0 h 458"/>
                <a:gd name="T2" fmla="*/ 0 w 755"/>
                <a:gd name="T3" fmla="*/ 345 h 458"/>
                <a:gd name="T4" fmla="*/ 21 w 755"/>
                <a:gd name="T5" fmla="*/ 458 h 458"/>
                <a:gd name="T6" fmla="*/ 735 w 755"/>
                <a:gd name="T7" fmla="*/ 458 h 458"/>
                <a:gd name="T8" fmla="*/ 755 w 755"/>
                <a:gd name="T9" fmla="*/ 345 h 458"/>
                <a:gd name="T10" fmla="*/ 378 w 755"/>
                <a:gd name="T11" fmla="*/ 0 h 4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55" h="458">
                  <a:moveTo>
                    <a:pt x="378" y="0"/>
                  </a:moveTo>
                  <a:cubicBezTo>
                    <a:pt x="169" y="0"/>
                    <a:pt x="0" y="155"/>
                    <a:pt x="0" y="345"/>
                  </a:cubicBezTo>
                  <a:cubicBezTo>
                    <a:pt x="0" y="385"/>
                    <a:pt x="8" y="422"/>
                    <a:pt x="21" y="458"/>
                  </a:cubicBezTo>
                  <a:cubicBezTo>
                    <a:pt x="735" y="458"/>
                    <a:pt x="735" y="458"/>
                    <a:pt x="735" y="458"/>
                  </a:cubicBezTo>
                  <a:cubicBezTo>
                    <a:pt x="748" y="422"/>
                    <a:pt x="755" y="385"/>
                    <a:pt x="755" y="345"/>
                  </a:cubicBezTo>
                  <a:cubicBezTo>
                    <a:pt x="755" y="155"/>
                    <a:pt x="586" y="0"/>
                    <a:pt x="378" y="0"/>
                  </a:cubicBezTo>
                  <a:close/>
                </a:path>
              </a:pathLst>
            </a:custGeom>
            <a:noFill/>
            <a:ln w="12700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Oval 68"/>
            <p:cNvSpPr>
              <a:spLocks noChangeArrowheads="1"/>
            </p:cNvSpPr>
            <p:nvPr/>
          </p:nvSpPr>
          <p:spPr bwMode="auto">
            <a:xfrm>
              <a:off x="3411" y="3876"/>
              <a:ext cx="175" cy="206"/>
            </a:xfrm>
            <a:prstGeom prst="ellipse">
              <a:avLst/>
            </a:prstGeom>
            <a:solidFill>
              <a:schemeClr val="accent2">
                <a:lumMod val="50000"/>
              </a:schemeClr>
            </a:solidFill>
            <a:ln w="9525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Oval 69"/>
            <p:cNvSpPr>
              <a:spLocks noChangeArrowheads="1"/>
            </p:cNvSpPr>
            <p:nvPr/>
          </p:nvSpPr>
          <p:spPr bwMode="auto">
            <a:xfrm>
              <a:off x="3411" y="3876"/>
              <a:ext cx="175" cy="206"/>
            </a:xfrm>
            <a:prstGeom prst="ellipse">
              <a:avLst/>
            </a:prstGeom>
            <a:noFill/>
            <a:ln w="793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Oval 70"/>
            <p:cNvSpPr>
              <a:spLocks noChangeArrowheads="1"/>
            </p:cNvSpPr>
            <p:nvPr/>
          </p:nvSpPr>
          <p:spPr bwMode="auto">
            <a:xfrm>
              <a:off x="3631" y="3876"/>
              <a:ext cx="174" cy="206"/>
            </a:xfrm>
            <a:prstGeom prst="ellipse">
              <a:avLst/>
            </a:prstGeom>
            <a:solidFill>
              <a:schemeClr val="accent2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Oval 71"/>
            <p:cNvSpPr>
              <a:spLocks noChangeArrowheads="1"/>
            </p:cNvSpPr>
            <p:nvPr/>
          </p:nvSpPr>
          <p:spPr bwMode="auto">
            <a:xfrm>
              <a:off x="3631" y="3876"/>
              <a:ext cx="174" cy="206"/>
            </a:xfrm>
            <a:prstGeom prst="ellipse">
              <a:avLst/>
            </a:prstGeom>
            <a:noFill/>
            <a:ln w="12700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Oval 72"/>
            <p:cNvSpPr>
              <a:spLocks noChangeArrowheads="1"/>
            </p:cNvSpPr>
            <p:nvPr/>
          </p:nvSpPr>
          <p:spPr bwMode="auto">
            <a:xfrm>
              <a:off x="3527" y="3876"/>
              <a:ext cx="175" cy="206"/>
            </a:xfrm>
            <a:prstGeom prst="ellipse">
              <a:avLst/>
            </a:prstGeom>
            <a:solidFill>
              <a:schemeClr val="accent2">
                <a:lumMod val="50000"/>
              </a:schemeClr>
            </a:solidFill>
            <a:ln w="9525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Oval 73"/>
            <p:cNvSpPr>
              <a:spLocks noChangeArrowheads="1"/>
            </p:cNvSpPr>
            <p:nvPr/>
          </p:nvSpPr>
          <p:spPr bwMode="auto">
            <a:xfrm>
              <a:off x="3527" y="3876"/>
              <a:ext cx="175" cy="206"/>
            </a:xfrm>
            <a:prstGeom prst="ellipse">
              <a:avLst/>
            </a:prstGeom>
            <a:noFill/>
            <a:ln w="793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74"/>
            <p:cNvSpPr>
              <a:spLocks/>
            </p:cNvSpPr>
            <p:nvPr/>
          </p:nvSpPr>
          <p:spPr bwMode="auto">
            <a:xfrm>
              <a:off x="3941" y="3641"/>
              <a:ext cx="653" cy="396"/>
            </a:xfrm>
            <a:custGeom>
              <a:avLst/>
              <a:gdLst>
                <a:gd name="T0" fmla="*/ 378 w 755"/>
                <a:gd name="T1" fmla="*/ 0 h 458"/>
                <a:gd name="T2" fmla="*/ 0 w 755"/>
                <a:gd name="T3" fmla="*/ 345 h 458"/>
                <a:gd name="T4" fmla="*/ 21 w 755"/>
                <a:gd name="T5" fmla="*/ 458 h 458"/>
                <a:gd name="T6" fmla="*/ 735 w 755"/>
                <a:gd name="T7" fmla="*/ 458 h 458"/>
                <a:gd name="T8" fmla="*/ 755 w 755"/>
                <a:gd name="T9" fmla="*/ 345 h 458"/>
                <a:gd name="T10" fmla="*/ 378 w 755"/>
                <a:gd name="T11" fmla="*/ 0 h 4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55" h="458">
                  <a:moveTo>
                    <a:pt x="378" y="0"/>
                  </a:moveTo>
                  <a:cubicBezTo>
                    <a:pt x="170" y="0"/>
                    <a:pt x="0" y="155"/>
                    <a:pt x="0" y="345"/>
                  </a:cubicBezTo>
                  <a:cubicBezTo>
                    <a:pt x="0" y="385"/>
                    <a:pt x="8" y="422"/>
                    <a:pt x="21" y="458"/>
                  </a:cubicBezTo>
                  <a:cubicBezTo>
                    <a:pt x="735" y="458"/>
                    <a:pt x="735" y="458"/>
                    <a:pt x="735" y="458"/>
                  </a:cubicBezTo>
                  <a:cubicBezTo>
                    <a:pt x="748" y="422"/>
                    <a:pt x="755" y="385"/>
                    <a:pt x="755" y="345"/>
                  </a:cubicBezTo>
                  <a:cubicBezTo>
                    <a:pt x="755" y="155"/>
                    <a:pt x="586" y="0"/>
                    <a:pt x="378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75"/>
            <p:cNvSpPr>
              <a:spLocks/>
            </p:cNvSpPr>
            <p:nvPr/>
          </p:nvSpPr>
          <p:spPr bwMode="auto">
            <a:xfrm>
              <a:off x="3941" y="3641"/>
              <a:ext cx="653" cy="396"/>
            </a:xfrm>
            <a:custGeom>
              <a:avLst/>
              <a:gdLst>
                <a:gd name="T0" fmla="*/ 378 w 755"/>
                <a:gd name="T1" fmla="*/ 0 h 458"/>
                <a:gd name="T2" fmla="*/ 0 w 755"/>
                <a:gd name="T3" fmla="*/ 345 h 458"/>
                <a:gd name="T4" fmla="*/ 21 w 755"/>
                <a:gd name="T5" fmla="*/ 458 h 458"/>
                <a:gd name="T6" fmla="*/ 735 w 755"/>
                <a:gd name="T7" fmla="*/ 458 h 458"/>
                <a:gd name="T8" fmla="*/ 755 w 755"/>
                <a:gd name="T9" fmla="*/ 345 h 458"/>
                <a:gd name="T10" fmla="*/ 378 w 755"/>
                <a:gd name="T11" fmla="*/ 0 h 4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55" h="458">
                  <a:moveTo>
                    <a:pt x="378" y="0"/>
                  </a:moveTo>
                  <a:cubicBezTo>
                    <a:pt x="170" y="0"/>
                    <a:pt x="0" y="155"/>
                    <a:pt x="0" y="345"/>
                  </a:cubicBezTo>
                  <a:cubicBezTo>
                    <a:pt x="0" y="385"/>
                    <a:pt x="8" y="422"/>
                    <a:pt x="21" y="458"/>
                  </a:cubicBezTo>
                  <a:cubicBezTo>
                    <a:pt x="735" y="458"/>
                    <a:pt x="735" y="458"/>
                    <a:pt x="735" y="458"/>
                  </a:cubicBezTo>
                  <a:cubicBezTo>
                    <a:pt x="748" y="422"/>
                    <a:pt x="755" y="385"/>
                    <a:pt x="755" y="345"/>
                  </a:cubicBezTo>
                  <a:cubicBezTo>
                    <a:pt x="755" y="155"/>
                    <a:pt x="586" y="0"/>
                    <a:pt x="378" y="0"/>
                  </a:cubicBezTo>
                  <a:close/>
                </a:path>
              </a:pathLst>
            </a:custGeom>
            <a:noFill/>
            <a:ln w="793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Oval 76"/>
            <p:cNvSpPr>
              <a:spLocks noChangeArrowheads="1"/>
            </p:cNvSpPr>
            <p:nvPr/>
          </p:nvSpPr>
          <p:spPr bwMode="auto">
            <a:xfrm>
              <a:off x="4084" y="3876"/>
              <a:ext cx="174" cy="206"/>
            </a:xfrm>
            <a:prstGeom prst="ellipse">
              <a:avLst/>
            </a:prstGeom>
            <a:solidFill>
              <a:schemeClr val="accent2">
                <a:lumMod val="50000"/>
              </a:schemeClr>
            </a:solidFill>
            <a:ln w="9525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Oval 77"/>
            <p:cNvSpPr>
              <a:spLocks noChangeArrowheads="1"/>
            </p:cNvSpPr>
            <p:nvPr/>
          </p:nvSpPr>
          <p:spPr bwMode="auto">
            <a:xfrm>
              <a:off x="4084" y="3876"/>
              <a:ext cx="174" cy="206"/>
            </a:xfrm>
            <a:prstGeom prst="ellipse">
              <a:avLst/>
            </a:prstGeom>
            <a:noFill/>
            <a:ln w="793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Oval 78"/>
            <p:cNvSpPr>
              <a:spLocks noChangeArrowheads="1"/>
            </p:cNvSpPr>
            <p:nvPr/>
          </p:nvSpPr>
          <p:spPr bwMode="auto">
            <a:xfrm>
              <a:off x="4303" y="3876"/>
              <a:ext cx="175" cy="206"/>
            </a:xfrm>
            <a:prstGeom prst="ellipse">
              <a:avLst/>
            </a:prstGeom>
            <a:solidFill>
              <a:schemeClr val="accent2">
                <a:lumMod val="50000"/>
              </a:schemeClr>
            </a:solidFill>
            <a:ln w="9525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Oval 79"/>
            <p:cNvSpPr>
              <a:spLocks noChangeArrowheads="1"/>
            </p:cNvSpPr>
            <p:nvPr/>
          </p:nvSpPr>
          <p:spPr bwMode="auto">
            <a:xfrm>
              <a:off x="4303" y="3876"/>
              <a:ext cx="175" cy="206"/>
            </a:xfrm>
            <a:prstGeom prst="ellipse">
              <a:avLst/>
            </a:prstGeom>
            <a:noFill/>
            <a:ln w="793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Oval 80"/>
            <p:cNvSpPr>
              <a:spLocks noChangeArrowheads="1"/>
            </p:cNvSpPr>
            <p:nvPr/>
          </p:nvSpPr>
          <p:spPr bwMode="auto">
            <a:xfrm>
              <a:off x="4200" y="3876"/>
              <a:ext cx="174" cy="206"/>
            </a:xfrm>
            <a:prstGeom prst="ellipse">
              <a:avLst/>
            </a:prstGeom>
            <a:solidFill>
              <a:schemeClr val="accent2">
                <a:lumMod val="50000"/>
              </a:schemeClr>
            </a:solidFill>
            <a:ln w="9525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Oval 81"/>
            <p:cNvSpPr>
              <a:spLocks noChangeArrowheads="1"/>
            </p:cNvSpPr>
            <p:nvPr/>
          </p:nvSpPr>
          <p:spPr bwMode="auto">
            <a:xfrm>
              <a:off x="4200" y="3876"/>
              <a:ext cx="174" cy="206"/>
            </a:xfrm>
            <a:prstGeom prst="ellipse">
              <a:avLst/>
            </a:prstGeom>
            <a:noFill/>
            <a:ln w="793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" name="Freeform 82"/>
            <p:cNvSpPr>
              <a:spLocks/>
            </p:cNvSpPr>
            <p:nvPr/>
          </p:nvSpPr>
          <p:spPr bwMode="auto">
            <a:xfrm>
              <a:off x="3398" y="3086"/>
              <a:ext cx="500" cy="500"/>
            </a:xfrm>
            <a:custGeom>
              <a:avLst/>
              <a:gdLst>
                <a:gd name="T0" fmla="*/ 289 w 578"/>
                <a:gd name="T1" fmla="*/ 0 h 579"/>
                <a:gd name="T2" fmla="*/ 0 w 578"/>
                <a:gd name="T3" fmla="*/ 289 h 579"/>
                <a:gd name="T4" fmla="*/ 289 w 578"/>
                <a:gd name="T5" fmla="*/ 579 h 579"/>
                <a:gd name="T6" fmla="*/ 578 w 578"/>
                <a:gd name="T7" fmla="*/ 289 h 579"/>
                <a:gd name="T8" fmla="*/ 578 w 578"/>
                <a:gd name="T9" fmla="*/ 290 h 579"/>
                <a:gd name="T10" fmla="*/ 289 w 578"/>
                <a:gd name="T11" fmla="*/ 0 h 5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8" h="579">
                  <a:moveTo>
                    <a:pt x="289" y="0"/>
                  </a:moveTo>
                  <a:cubicBezTo>
                    <a:pt x="129" y="0"/>
                    <a:pt x="0" y="130"/>
                    <a:pt x="0" y="289"/>
                  </a:cubicBezTo>
                  <a:cubicBezTo>
                    <a:pt x="0" y="449"/>
                    <a:pt x="129" y="579"/>
                    <a:pt x="289" y="579"/>
                  </a:cubicBezTo>
                  <a:cubicBezTo>
                    <a:pt x="449" y="579"/>
                    <a:pt x="578" y="449"/>
                    <a:pt x="578" y="289"/>
                  </a:cubicBezTo>
                  <a:cubicBezTo>
                    <a:pt x="578" y="290"/>
                    <a:pt x="578" y="290"/>
                    <a:pt x="578" y="290"/>
                  </a:cubicBezTo>
                  <a:cubicBezTo>
                    <a:pt x="578" y="130"/>
                    <a:pt x="449" y="0"/>
                    <a:pt x="289" y="0"/>
                  </a:cubicBezTo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Freeform 83"/>
            <p:cNvSpPr>
              <a:spLocks/>
            </p:cNvSpPr>
            <p:nvPr/>
          </p:nvSpPr>
          <p:spPr bwMode="auto">
            <a:xfrm>
              <a:off x="4095" y="3091"/>
              <a:ext cx="501" cy="499"/>
            </a:xfrm>
            <a:custGeom>
              <a:avLst/>
              <a:gdLst>
                <a:gd name="T0" fmla="*/ 289 w 579"/>
                <a:gd name="T1" fmla="*/ 0 h 578"/>
                <a:gd name="T2" fmla="*/ 0 w 579"/>
                <a:gd name="T3" fmla="*/ 289 h 578"/>
                <a:gd name="T4" fmla="*/ 289 w 579"/>
                <a:gd name="T5" fmla="*/ 578 h 578"/>
                <a:gd name="T6" fmla="*/ 579 w 579"/>
                <a:gd name="T7" fmla="*/ 289 h 578"/>
                <a:gd name="T8" fmla="*/ 579 w 579"/>
                <a:gd name="T9" fmla="*/ 289 h 578"/>
                <a:gd name="T10" fmla="*/ 289 w 579"/>
                <a:gd name="T11" fmla="*/ 0 h 5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9" h="578">
                  <a:moveTo>
                    <a:pt x="289" y="0"/>
                  </a:moveTo>
                  <a:cubicBezTo>
                    <a:pt x="130" y="0"/>
                    <a:pt x="0" y="129"/>
                    <a:pt x="0" y="289"/>
                  </a:cubicBezTo>
                  <a:cubicBezTo>
                    <a:pt x="0" y="449"/>
                    <a:pt x="130" y="578"/>
                    <a:pt x="289" y="578"/>
                  </a:cubicBezTo>
                  <a:cubicBezTo>
                    <a:pt x="449" y="578"/>
                    <a:pt x="579" y="449"/>
                    <a:pt x="579" y="289"/>
                  </a:cubicBezTo>
                  <a:cubicBezTo>
                    <a:pt x="579" y="289"/>
                    <a:pt x="579" y="289"/>
                    <a:pt x="579" y="289"/>
                  </a:cubicBezTo>
                  <a:cubicBezTo>
                    <a:pt x="579" y="129"/>
                    <a:pt x="449" y="0"/>
                    <a:pt x="289" y="0"/>
                  </a:cubicBezTo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84"/>
            <p:cNvSpPr>
              <a:spLocks/>
            </p:cNvSpPr>
            <p:nvPr/>
          </p:nvSpPr>
          <p:spPr bwMode="auto">
            <a:xfrm>
              <a:off x="3321" y="3000"/>
              <a:ext cx="572" cy="571"/>
            </a:xfrm>
            <a:custGeom>
              <a:avLst/>
              <a:gdLst>
                <a:gd name="T0" fmla="*/ 581 w 661"/>
                <a:gd name="T1" fmla="*/ 186 h 661"/>
                <a:gd name="T2" fmla="*/ 475 w 661"/>
                <a:gd name="T3" fmla="*/ 581 h 661"/>
                <a:gd name="T4" fmla="*/ 80 w 661"/>
                <a:gd name="T5" fmla="*/ 475 h 661"/>
                <a:gd name="T6" fmla="*/ 186 w 661"/>
                <a:gd name="T7" fmla="*/ 80 h 661"/>
                <a:gd name="T8" fmla="*/ 581 w 661"/>
                <a:gd name="T9" fmla="*/ 186 h 6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61" h="661">
                  <a:moveTo>
                    <a:pt x="581" y="186"/>
                  </a:moveTo>
                  <a:cubicBezTo>
                    <a:pt x="661" y="324"/>
                    <a:pt x="613" y="501"/>
                    <a:pt x="475" y="581"/>
                  </a:cubicBezTo>
                  <a:cubicBezTo>
                    <a:pt x="337" y="661"/>
                    <a:pt x="160" y="614"/>
                    <a:pt x="80" y="475"/>
                  </a:cubicBezTo>
                  <a:cubicBezTo>
                    <a:pt x="0" y="337"/>
                    <a:pt x="47" y="160"/>
                    <a:pt x="186" y="80"/>
                  </a:cubicBezTo>
                  <a:cubicBezTo>
                    <a:pt x="324" y="0"/>
                    <a:pt x="501" y="48"/>
                    <a:pt x="581" y="18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85"/>
            <p:cNvSpPr>
              <a:spLocks/>
            </p:cNvSpPr>
            <p:nvPr/>
          </p:nvSpPr>
          <p:spPr bwMode="auto">
            <a:xfrm>
              <a:off x="3321" y="3000"/>
              <a:ext cx="572" cy="571"/>
            </a:xfrm>
            <a:custGeom>
              <a:avLst/>
              <a:gdLst>
                <a:gd name="T0" fmla="*/ 581 w 661"/>
                <a:gd name="T1" fmla="*/ 186 h 661"/>
                <a:gd name="T2" fmla="*/ 475 w 661"/>
                <a:gd name="T3" fmla="*/ 581 h 661"/>
                <a:gd name="T4" fmla="*/ 80 w 661"/>
                <a:gd name="T5" fmla="*/ 475 h 661"/>
                <a:gd name="T6" fmla="*/ 186 w 661"/>
                <a:gd name="T7" fmla="*/ 80 h 661"/>
                <a:gd name="T8" fmla="*/ 581 w 661"/>
                <a:gd name="T9" fmla="*/ 186 h 6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61" h="661">
                  <a:moveTo>
                    <a:pt x="581" y="186"/>
                  </a:moveTo>
                  <a:cubicBezTo>
                    <a:pt x="661" y="324"/>
                    <a:pt x="613" y="501"/>
                    <a:pt x="475" y="581"/>
                  </a:cubicBezTo>
                  <a:cubicBezTo>
                    <a:pt x="337" y="661"/>
                    <a:pt x="160" y="614"/>
                    <a:pt x="80" y="475"/>
                  </a:cubicBezTo>
                  <a:cubicBezTo>
                    <a:pt x="0" y="337"/>
                    <a:pt x="47" y="160"/>
                    <a:pt x="186" y="80"/>
                  </a:cubicBezTo>
                  <a:cubicBezTo>
                    <a:pt x="324" y="0"/>
                    <a:pt x="501" y="48"/>
                    <a:pt x="581" y="186"/>
                  </a:cubicBezTo>
                  <a:close/>
                </a:path>
              </a:pathLst>
            </a:custGeom>
            <a:noFill/>
            <a:ln w="793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4" name="Freeform 86"/>
            <p:cNvSpPr>
              <a:spLocks/>
            </p:cNvSpPr>
            <p:nvPr/>
          </p:nvSpPr>
          <p:spPr bwMode="auto">
            <a:xfrm>
              <a:off x="3534" y="3319"/>
              <a:ext cx="217" cy="203"/>
            </a:xfrm>
            <a:custGeom>
              <a:avLst/>
              <a:gdLst>
                <a:gd name="T0" fmla="*/ 175 w 251"/>
                <a:gd name="T1" fmla="*/ 31 h 235"/>
                <a:gd name="T2" fmla="*/ 224 w 251"/>
                <a:gd name="T3" fmla="*/ 174 h 235"/>
                <a:gd name="T4" fmla="*/ 76 w 251"/>
                <a:gd name="T5" fmla="*/ 203 h 235"/>
                <a:gd name="T6" fmla="*/ 27 w 251"/>
                <a:gd name="T7" fmla="*/ 61 h 235"/>
                <a:gd name="T8" fmla="*/ 175 w 251"/>
                <a:gd name="T9" fmla="*/ 31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1" h="235">
                  <a:moveTo>
                    <a:pt x="175" y="31"/>
                  </a:moveTo>
                  <a:cubicBezTo>
                    <a:pt x="229" y="62"/>
                    <a:pt x="251" y="126"/>
                    <a:pt x="224" y="174"/>
                  </a:cubicBezTo>
                  <a:cubicBezTo>
                    <a:pt x="196" y="221"/>
                    <a:pt x="130" y="235"/>
                    <a:pt x="76" y="203"/>
                  </a:cubicBezTo>
                  <a:cubicBezTo>
                    <a:pt x="21" y="172"/>
                    <a:pt x="0" y="108"/>
                    <a:pt x="27" y="61"/>
                  </a:cubicBezTo>
                  <a:cubicBezTo>
                    <a:pt x="55" y="13"/>
                    <a:pt x="121" y="0"/>
                    <a:pt x="175" y="31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5" name="Freeform 87"/>
            <p:cNvSpPr>
              <a:spLocks/>
            </p:cNvSpPr>
            <p:nvPr/>
          </p:nvSpPr>
          <p:spPr bwMode="auto">
            <a:xfrm>
              <a:off x="3534" y="3319"/>
              <a:ext cx="217" cy="203"/>
            </a:xfrm>
            <a:custGeom>
              <a:avLst/>
              <a:gdLst>
                <a:gd name="T0" fmla="*/ 175 w 251"/>
                <a:gd name="T1" fmla="*/ 31 h 235"/>
                <a:gd name="T2" fmla="*/ 224 w 251"/>
                <a:gd name="T3" fmla="*/ 174 h 235"/>
                <a:gd name="T4" fmla="*/ 76 w 251"/>
                <a:gd name="T5" fmla="*/ 203 h 235"/>
                <a:gd name="T6" fmla="*/ 27 w 251"/>
                <a:gd name="T7" fmla="*/ 61 h 235"/>
                <a:gd name="T8" fmla="*/ 175 w 251"/>
                <a:gd name="T9" fmla="*/ 31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1" h="235">
                  <a:moveTo>
                    <a:pt x="175" y="31"/>
                  </a:moveTo>
                  <a:cubicBezTo>
                    <a:pt x="229" y="62"/>
                    <a:pt x="251" y="126"/>
                    <a:pt x="224" y="174"/>
                  </a:cubicBezTo>
                  <a:cubicBezTo>
                    <a:pt x="196" y="221"/>
                    <a:pt x="130" y="235"/>
                    <a:pt x="76" y="203"/>
                  </a:cubicBezTo>
                  <a:cubicBezTo>
                    <a:pt x="21" y="172"/>
                    <a:pt x="0" y="108"/>
                    <a:pt x="27" y="61"/>
                  </a:cubicBezTo>
                  <a:cubicBezTo>
                    <a:pt x="55" y="13"/>
                    <a:pt x="121" y="0"/>
                    <a:pt x="175" y="31"/>
                  </a:cubicBezTo>
                  <a:close/>
                </a:path>
              </a:pathLst>
            </a:custGeom>
            <a:noFill/>
            <a:ln w="1428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6" name="Freeform 88"/>
            <p:cNvSpPr>
              <a:spLocks/>
            </p:cNvSpPr>
            <p:nvPr/>
          </p:nvSpPr>
          <p:spPr bwMode="auto">
            <a:xfrm>
              <a:off x="3642" y="3131"/>
              <a:ext cx="217" cy="203"/>
            </a:xfrm>
            <a:custGeom>
              <a:avLst/>
              <a:gdLst>
                <a:gd name="T0" fmla="*/ 175 w 251"/>
                <a:gd name="T1" fmla="*/ 32 h 235"/>
                <a:gd name="T2" fmla="*/ 223 w 251"/>
                <a:gd name="T3" fmla="*/ 174 h 235"/>
                <a:gd name="T4" fmla="*/ 76 w 251"/>
                <a:gd name="T5" fmla="*/ 204 h 235"/>
                <a:gd name="T6" fmla="*/ 27 w 251"/>
                <a:gd name="T7" fmla="*/ 61 h 235"/>
                <a:gd name="T8" fmla="*/ 175 w 251"/>
                <a:gd name="T9" fmla="*/ 32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1" h="235">
                  <a:moveTo>
                    <a:pt x="175" y="32"/>
                  </a:moveTo>
                  <a:cubicBezTo>
                    <a:pt x="229" y="63"/>
                    <a:pt x="251" y="127"/>
                    <a:pt x="223" y="174"/>
                  </a:cubicBezTo>
                  <a:cubicBezTo>
                    <a:pt x="196" y="222"/>
                    <a:pt x="130" y="235"/>
                    <a:pt x="76" y="204"/>
                  </a:cubicBezTo>
                  <a:cubicBezTo>
                    <a:pt x="21" y="173"/>
                    <a:pt x="0" y="109"/>
                    <a:pt x="27" y="61"/>
                  </a:cubicBezTo>
                  <a:cubicBezTo>
                    <a:pt x="55" y="13"/>
                    <a:pt x="121" y="0"/>
                    <a:pt x="175" y="32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7" name="Freeform 89"/>
            <p:cNvSpPr>
              <a:spLocks/>
            </p:cNvSpPr>
            <p:nvPr/>
          </p:nvSpPr>
          <p:spPr bwMode="auto">
            <a:xfrm>
              <a:off x="3642" y="3131"/>
              <a:ext cx="217" cy="203"/>
            </a:xfrm>
            <a:custGeom>
              <a:avLst/>
              <a:gdLst>
                <a:gd name="T0" fmla="*/ 175 w 251"/>
                <a:gd name="T1" fmla="*/ 32 h 235"/>
                <a:gd name="T2" fmla="*/ 223 w 251"/>
                <a:gd name="T3" fmla="*/ 174 h 235"/>
                <a:gd name="T4" fmla="*/ 76 w 251"/>
                <a:gd name="T5" fmla="*/ 204 h 235"/>
                <a:gd name="T6" fmla="*/ 27 w 251"/>
                <a:gd name="T7" fmla="*/ 61 h 235"/>
                <a:gd name="T8" fmla="*/ 175 w 251"/>
                <a:gd name="T9" fmla="*/ 32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1" h="235">
                  <a:moveTo>
                    <a:pt x="175" y="32"/>
                  </a:moveTo>
                  <a:cubicBezTo>
                    <a:pt x="229" y="63"/>
                    <a:pt x="251" y="127"/>
                    <a:pt x="223" y="174"/>
                  </a:cubicBezTo>
                  <a:cubicBezTo>
                    <a:pt x="196" y="222"/>
                    <a:pt x="130" y="235"/>
                    <a:pt x="76" y="204"/>
                  </a:cubicBezTo>
                  <a:cubicBezTo>
                    <a:pt x="21" y="173"/>
                    <a:pt x="0" y="109"/>
                    <a:pt x="27" y="61"/>
                  </a:cubicBezTo>
                  <a:cubicBezTo>
                    <a:pt x="55" y="13"/>
                    <a:pt x="121" y="0"/>
                    <a:pt x="175" y="32"/>
                  </a:cubicBezTo>
                  <a:close/>
                </a:path>
              </a:pathLst>
            </a:custGeom>
            <a:noFill/>
            <a:ln w="1428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8" name="Freeform 90"/>
            <p:cNvSpPr>
              <a:spLocks/>
            </p:cNvSpPr>
            <p:nvPr/>
          </p:nvSpPr>
          <p:spPr bwMode="auto">
            <a:xfrm>
              <a:off x="3634" y="3251"/>
              <a:ext cx="217" cy="203"/>
            </a:xfrm>
            <a:custGeom>
              <a:avLst/>
              <a:gdLst>
                <a:gd name="T0" fmla="*/ 175 w 251"/>
                <a:gd name="T1" fmla="*/ 31 h 235"/>
                <a:gd name="T2" fmla="*/ 224 w 251"/>
                <a:gd name="T3" fmla="*/ 174 h 235"/>
                <a:gd name="T4" fmla="*/ 76 w 251"/>
                <a:gd name="T5" fmla="*/ 204 h 235"/>
                <a:gd name="T6" fmla="*/ 27 w 251"/>
                <a:gd name="T7" fmla="*/ 61 h 235"/>
                <a:gd name="T8" fmla="*/ 175 w 251"/>
                <a:gd name="T9" fmla="*/ 31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1" h="235">
                  <a:moveTo>
                    <a:pt x="175" y="31"/>
                  </a:moveTo>
                  <a:cubicBezTo>
                    <a:pt x="229" y="63"/>
                    <a:pt x="251" y="127"/>
                    <a:pt x="224" y="174"/>
                  </a:cubicBezTo>
                  <a:cubicBezTo>
                    <a:pt x="196" y="222"/>
                    <a:pt x="130" y="235"/>
                    <a:pt x="76" y="204"/>
                  </a:cubicBezTo>
                  <a:cubicBezTo>
                    <a:pt x="21" y="173"/>
                    <a:pt x="0" y="109"/>
                    <a:pt x="27" y="61"/>
                  </a:cubicBezTo>
                  <a:cubicBezTo>
                    <a:pt x="55" y="13"/>
                    <a:pt x="121" y="0"/>
                    <a:pt x="175" y="31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9" name="Freeform 91"/>
            <p:cNvSpPr>
              <a:spLocks/>
            </p:cNvSpPr>
            <p:nvPr/>
          </p:nvSpPr>
          <p:spPr bwMode="auto">
            <a:xfrm>
              <a:off x="3634" y="3251"/>
              <a:ext cx="217" cy="203"/>
            </a:xfrm>
            <a:custGeom>
              <a:avLst/>
              <a:gdLst>
                <a:gd name="T0" fmla="*/ 175 w 251"/>
                <a:gd name="T1" fmla="*/ 31 h 235"/>
                <a:gd name="T2" fmla="*/ 224 w 251"/>
                <a:gd name="T3" fmla="*/ 174 h 235"/>
                <a:gd name="T4" fmla="*/ 76 w 251"/>
                <a:gd name="T5" fmla="*/ 204 h 235"/>
                <a:gd name="T6" fmla="*/ 27 w 251"/>
                <a:gd name="T7" fmla="*/ 61 h 235"/>
                <a:gd name="T8" fmla="*/ 175 w 251"/>
                <a:gd name="T9" fmla="*/ 31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1" h="235">
                  <a:moveTo>
                    <a:pt x="175" y="31"/>
                  </a:moveTo>
                  <a:cubicBezTo>
                    <a:pt x="229" y="63"/>
                    <a:pt x="251" y="127"/>
                    <a:pt x="224" y="174"/>
                  </a:cubicBezTo>
                  <a:cubicBezTo>
                    <a:pt x="196" y="222"/>
                    <a:pt x="130" y="235"/>
                    <a:pt x="76" y="204"/>
                  </a:cubicBezTo>
                  <a:cubicBezTo>
                    <a:pt x="21" y="173"/>
                    <a:pt x="0" y="109"/>
                    <a:pt x="27" y="61"/>
                  </a:cubicBezTo>
                  <a:cubicBezTo>
                    <a:pt x="55" y="13"/>
                    <a:pt x="121" y="0"/>
                    <a:pt x="175" y="31"/>
                  </a:cubicBezTo>
                  <a:close/>
                </a:path>
              </a:pathLst>
            </a:custGeom>
            <a:noFill/>
            <a:ln w="1428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0" name="Freeform 92"/>
            <p:cNvSpPr>
              <a:spLocks/>
            </p:cNvSpPr>
            <p:nvPr/>
          </p:nvSpPr>
          <p:spPr bwMode="auto">
            <a:xfrm>
              <a:off x="4019" y="3000"/>
              <a:ext cx="571" cy="571"/>
            </a:xfrm>
            <a:custGeom>
              <a:avLst/>
              <a:gdLst>
                <a:gd name="T0" fmla="*/ 581 w 661"/>
                <a:gd name="T1" fmla="*/ 475 h 661"/>
                <a:gd name="T2" fmla="*/ 186 w 661"/>
                <a:gd name="T3" fmla="*/ 581 h 661"/>
                <a:gd name="T4" fmla="*/ 80 w 661"/>
                <a:gd name="T5" fmla="*/ 186 h 661"/>
                <a:gd name="T6" fmla="*/ 475 w 661"/>
                <a:gd name="T7" fmla="*/ 80 h 661"/>
                <a:gd name="T8" fmla="*/ 581 w 661"/>
                <a:gd name="T9" fmla="*/ 475 h 6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61" h="661">
                  <a:moveTo>
                    <a:pt x="581" y="475"/>
                  </a:moveTo>
                  <a:cubicBezTo>
                    <a:pt x="501" y="614"/>
                    <a:pt x="324" y="661"/>
                    <a:pt x="186" y="581"/>
                  </a:cubicBezTo>
                  <a:cubicBezTo>
                    <a:pt x="48" y="501"/>
                    <a:pt x="0" y="324"/>
                    <a:pt x="80" y="186"/>
                  </a:cubicBezTo>
                  <a:cubicBezTo>
                    <a:pt x="160" y="48"/>
                    <a:pt x="337" y="0"/>
                    <a:pt x="475" y="80"/>
                  </a:cubicBezTo>
                  <a:cubicBezTo>
                    <a:pt x="614" y="160"/>
                    <a:pt x="661" y="337"/>
                    <a:pt x="581" y="47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" name="Freeform 93"/>
            <p:cNvSpPr>
              <a:spLocks/>
            </p:cNvSpPr>
            <p:nvPr/>
          </p:nvSpPr>
          <p:spPr bwMode="auto">
            <a:xfrm>
              <a:off x="4019" y="3000"/>
              <a:ext cx="571" cy="571"/>
            </a:xfrm>
            <a:custGeom>
              <a:avLst/>
              <a:gdLst>
                <a:gd name="T0" fmla="*/ 581 w 661"/>
                <a:gd name="T1" fmla="*/ 475 h 661"/>
                <a:gd name="T2" fmla="*/ 186 w 661"/>
                <a:gd name="T3" fmla="*/ 581 h 661"/>
                <a:gd name="T4" fmla="*/ 80 w 661"/>
                <a:gd name="T5" fmla="*/ 186 h 661"/>
                <a:gd name="T6" fmla="*/ 475 w 661"/>
                <a:gd name="T7" fmla="*/ 80 h 661"/>
                <a:gd name="T8" fmla="*/ 581 w 661"/>
                <a:gd name="T9" fmla="*/ 475 h 6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61" h="661">
                  <a:moveTo>
                    <a:pt x="581" y="475"/>
                  </a:moveTo>
                  <a:cubicBezTo>
                    <a:pt x="501" y="614"/>
                    <a:pt x="324" y="661"/>
                    <a:pt x="186" y="581"/>
                  </a:cubicBezTo>
                  <a:cubicBezTo>
                    <a:pt x="48" y="501"/>
                    <a:pt x="0" y="324"/>
                    <a:pt x="80" y="186"/>
                  </a:cubicBezTo>
                  <a:cubicBezTo>
                    <a:pt x="160" y="48"/>
                    <a:pt x="337" y="0"/>
                    <a:pt x="475" y="80"/>
                  </a:cubicBezTo>
                  <a:cubicBezTo>
                    <a:pt x="614" y="160"/>
                    <a:pt x="661" y="337"/>
                    <a:pt x="581" y="475"/>
                  </a:cubicBezTo>
                  <a:close/>
                </a:path>
              </a:pathLst>
            </a:custGeom>
            <a:noFill/>
            <a:ln w="12700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2" name="Freeform 94"/>
            <p:cNvSpPr>
              <a:spLocks/>
            </p:cNvSpPr>
            <p:nvPr/>
          </p:nvSpPr>
          <p:spPr bwMode="auto">
            <a:xfrm>
              <a:off x="4169" y="3323"/>
              <a:ext cx="217" cy="203"/>
            </a:xfrm>
            <a:custGeom>
              <a:avLst/>
              <a:gdLst>
                <a:gd name="T0" fmla="*/ 76 w 252"/>
                <a:gd name="T1" fmla="*/ 31 h 235"/>
                <a:gd name="T2" fmla="*/ 28 w 252"/>
                <a:gd name="T3" fmla="*/ 174 h 235"/>
                <a:gd name="T4" fmla="*/ 176 w 252"/>
                <a:gd name="T5" fmla="*/ 204 h 235"/>
                <a:gd name="T6" fmla="*/ 224 w 252"/>
                <a:gd name="T7" fmla="*/ 61 h 235"/>
                <a:gd name="T8" fmla="*/ 76 w 252"/>
                <a:gd name="T9" fmla="*/ 31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2" h="235">
                  <a:moveTo>
                    <a:pt x="76" y="31"/>
                  </a:moveTo>
                  <a:cubicBezTo>
                    <a:pt x="22" y="63"/>
                    <a:pt x="0" y="127"/>
                    <a:pt x="28" y="174"/>
                  </a:cubicBezTo>
                  <a:cubicBezTo>
                    <a:pt x="55" y="222"/>
                    <a:pt x="122" y="235"/>
                    <a:pt x="176" y="204"/>
                  </a:cubicBezTo>
                  <a:cubicBezTo>
                    <a:pt x="230" y="173"/>
                    <a:pt x="252" y="109"/>
                    <a:pt x="224" y="61"/>
                  </a:cubicBezTo>
                  <a:cubicBezTo>
                    <a:pt x="197" y="13"/>
                    <a:pt x="130" y="0"/>
                    <a:pt x="76" y="31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3" name="Freeform 95"/>
            <p:cNvSpPr>
              <a:spLocks/>
            </p:cNvSpPr>
            <p:nvPr/>
          </p:nvSpPr>
          <p:spPr bwMode="auto">
            <a:xfrm>
              <a:off x="4169" y="3323"/>
              <a:ext cx="217" cy="203"/>
            </a:xfrm>
            <a:custGeom>
              <a:avLst/>
              <a:gdLst>
                <a:gd name="T0" fmla="*/ 76 w 252"/>
                <a:gd name="T1" fmla="*/ 31 h 235"/>
                <a:gd name="T2" fmla="*/ 28 w 252"/>
                <a:gd name="T3" fmla="*/ 174 h 235"/>
                <a:gd name="T4" fmla="*/ 176 w 252"/>
                <a:gd name="T5" fmla="*/ 204 h 235"/>
                <a:gd name="T6" fmla="*/ 224 w 252"/>
                <a:gd name="T7" fmla="*/ 61 h 235"/>
                <a:gd name="T8" fmla="*/ 76 w 252"/>
                <a:gd name="T9" fmla="*/ 31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2" h="235">
                  <a:moveTo>
                    <a:pt x="76" y="31"/>
                  </a:moveTo>
                  <a:cubicBezTo>
                    <a:pt x="22" y="63"/>
                    <a:pt x="0" y="127"/>
                    <a:pt x="28" y="174"/>
                  </a:cubicBezTo>
                  <a:cubicBezTo>
                    <a:pt x="55" y="222"/>
                    <a:pt x="122" y="235"/>
                    <a:pt x="176" y="204"/>
                  </a:cubicBezTo>
                  <a:cubicBezTo>
                    <a:pt x="230" y="173"/>
                    <a:pt x="252" y="109"/>
                    <a:pt x="224" y="61"/>
                  </a:cubicBezTo>
                  <a:cubicBezTo>
                    <a:pt x="197" y="13"/>
                    <a:pt x="130" y="0"/>
                    <a:pt x="76" y="31"/>
                  </a:cubicBezTo>
                  <a:close/>
                </a:path>
              </a:pathLst>
            </a:custGeom>
            <a:noFill/>
            <a:ln w="1428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4" name="Freeform 96"/>
            <p:cNvSpPr>
              <a:spLocks/>
            </p:cNvSpPr>
            <p:nvPr/>
          </p:nvSpPr>
          <p:spPr bwMode="auto">
            <a:xfrm>
              <a:off x="4060" y="3136"/>
              <a:ext cx="218" cy="203"/>
            </a:xfrm>
            <a:custGeom>
              <a:avLst/>
              <a:gdLst>
                <a:gd name="T0" fmla="*/ 76 w 252"/>
                <a:gd name="T1" fmla="*/ 31 h 235"/>
                <a:gd name="T2" fmla="*/ 28 w 252"/>
                <a:gd name="T3" fmla="*/ 174 h 235"/>
                <a:gd name="T4" fmla="*/ 176 w 252"/>
                <a:gd name="T5" fmla="*/ 204 h 235"/>
                <a:gd name="T6" fmla="*/ 224 w 252"/>
                <a:gd name="T7" fmla="*/ 61 h 235"/>
                <a:gd name="T8" fmla="*/ 76 w 252"/>
                <a:gd name="T9" fmla="*/ 31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2" h="235">
                  <a:moveTo>
                    <a:pt x="76" y="31"/>
                  </a:moveTo>
                  <a:cubicBezTo>
                    <a:pt x="22" y="62"/>
                    <a:pt x="0" y="126"/>
                    <a:pt x="28" y="174"/>
                  </a:cubicBezTo>
                  <a:cubicBezTo>
                    <a:pt x="55" y="222"/>
                    <a:pt x="122" y="235"/>
                    <a:pt x="176" y="204"/>
                  </a:cubicBezTo>
                  <a:cubicBezTo>
                    <a:pt x="230" y="172"/>
                    <a:pt x="252" y="108"/>
                    <a:pt x="224" y="61"/>
                  </a:cubicBezTo>
                  <a:cubicBezTo>
                    <a:pt x="197" y="13"/>
                    <a:pt x="130" y="0"/>
                    <a:pt x="76" y="31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5" name="Freeform 97"/>
            <p:cNvSpPr>
              <a:spLocks/>
            </p:cNvSpPr>
            <p:nvPr/>
          </p:nvSpPr>
          <p:spPr bwMode="auto">
            <a:xfrm>
              <a:off x="4060" y="3136"/>
              <a:ext cx="218" cy="203"/>
            </a:xfrm>
            <a:custGeom>
              <a:avLst/>
              <a:gdLst>
                <a:gd name="T0" fmla="*/ 76 w 252"/>
                <a:gd name="T1" fmla="*/ 31 h 235"/>
                <a:gd name="T2" fmla="*/ 28 w 252"/>
                <a:gd name="T3" fmla="*/ 174 h 235"/>
                <a:gd name="T4" fmla="*/ 176 w 252"/>
                <a:gd name="T5" fmla="*/ 204 h 235"/>
                <a:gd name="T6" fmla="*/ 224 w 252"/>
                <a:gd name="T7" fmla="*/ 61 h 235"/>
                <a:gd name="T8" fmla="*/ 76 w 252"/>
                <a:gd name="T9" fmla="*/ 31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2" h="235">
                  <a:moveTo>
                    <a:pt x="76" y="31"/>
                  </a:moveTo>
                  <a:cubicBezTo>
                    <a:pt x="22" y="62"/>
                    <a:pt x="0" y="126"/>
                    <a:pt x="28" y="174"/>
                  </a:cubicBezTo>
                  <a:cubicBezTo>
                    <a:pt x="55" y="222"/>
                    <a:pt x="122" y="235"/>
                    <a:pt x="176" y="204"/>
                  </a:cubicBezTo>
                  <a:cubicBezTo>
                    <a:pt x="230" y="172"/>
                    <a:pt x="252" y="108"/>
                    <a:pt x="224" y="61"/>
                  </a:cubicBezTo>
                  <a:cubicBezTo>
                    <a:pt x="197" y="13"/>
                    <a:pt x="130" y="0"/>
                    <a:pt x="76" y="31"/>
                  </a:cubicBezTo>
                  <a:close/>
                </a:path>
              </a:pathLst>
            </a:custGeom>
            <a:noFill/>
            <a:ln w="1428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6" name="Freeform 98"/>
            <p:cNvSpPr>
              <a:spLocks/>
            </p:cNvSpPr>
            <p:nvPr/>
          </p:nvSpPr>
          <p:spPr bwMode="auto">
            <a:xfrm>
              <a:off x="4068" y="3256"/>
              <a:ext cx="218" cy="203"/>
            </a:xfrm>
            <a:custGeom>
              <a:avLst/>
              <a:gdLst>
                <a:gd name="T0" fmla="*/ 76 w 252"/>
                <a:gd name="T1" fmla="*/ 31 h 235"/>
                <a:gd name="T2" fmla="*/ 28 w 252"/>
                <a:gd name="T3" fmla="*/ 174 h 235"/>
                <a:gd name="T4" fmla="*/ 176 w 252"/>
                <a:gd name="T5" fmla="*/ 203 h 235"/>
                <a:gd name="T6" fmla="*/ 224 w 252"/>
                <a:gd name="T7" fmla="*/ 60 h 235"/>
                <a:gd name="T8" fmla="*/ 76 w 252"/>
                <a:gd name="T9" fmla="*/ 31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2" h="235">
                  <a:moveTo>
                    <a:pt x="76" y="31"/>
                  </a:moveTo>
                  <a:cubicBezTo>
                    <a:pt x="22" y="62"/>
                    <a:pt x="0" y="126"/>
                    <a:pt x="28" y="174"/>
                  </a:cubicBezTo>
                  <a:cubicBezTo>
                    <a:pt x="55" y="221"/>
                    <a:pt x="122" y="235"/>
                    <a:pt x="176" y="203"/>
                  </a:cubicBezTo>
                  <a:cubicBezTo>
                    <a:pt x="230" y="172"/>
                    <a:pt x="252" y="108"/>
                    <a:pt x="224" y="60"/>
                  </a:cubicBezTo>
                  <a:cubicBezTo>
                    <a:pt x="197" y="13"/>
                    <a:pt x="130" y="0"/>
                    <a:pt x="76" y="31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7" name="Freeform 99"/>
            <p:cNvSpPr>
              <a:spLocks/>
            </p:cNvSpPr>
            <p:nvPr/>
          </p:nvSpPr>
          <p:spPr bwMode="auto">
            <a:xfrm>
              <a:off x="4068" y="3256"/>
              <a:ext cx="218" cy="203"/>
            </a:xfrm>
            <a:custGeom>
              <a:avLst/>
              <a:gdLst>
                <a:gd name="T0" fmla="*/ 76 w 252"/>
                <a:gd name="T1" fmla="*/ 31 h 235"/>
                <a:gd name="T2" fmla="*/ 28 w 252"/>
                <a:gd name="T3" fmla="*/ 174 h 235"/>
                <a:gd name="T4" fmla="*/ 176 w 252"/>
                <a:gd name="T5" fmla="*/ 203 h 235"/>
                <a:gd name="T6" fmla="*/ 224 w 252"/>
                <a:gd name="T7" fmla="*/ 60 h 235"/>
                <a:gd name="T8" fmla="*/ 76 w 252"/>
                <a:gd name="T9" fmla="*/ 31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2" h="235">
                  <a:moveTo>
                    <a:pt x="76" y="31"/>
                  </a:moveTo>
                  <a:cubicBezTo>
                    <a:pt x="22" y="62"/>
                    <a:pt x="0" y="126"/>
                    <a:pt x="28" y="174"/>
                  </a:cubicBezTo>
                  <a:cubicBezTo>
                    <a:pt x="55" y="221"/>
                    <a:pt x="122" y="235"/>
                    <a:pt x="176" y="203"/>
                  </a:cubicBezTo>
                  <a:cubicBezTo>
                    <a:pt x="230" y="172"/>
                    <a:pt x="252" y="108"/>
                    <a:pt x="224" y="60"/>
                  </a:cubicBezTo>
                  <a:cubicBezTo>
                    <a:pt x="197" y="13"/>
                    <a:pt x="130" y="0"/>
                    <a:pt x="76" y="31"/>
                  </a:cubicBezTo>
                  <a:close/>
                </a:path>
              </a:pathLst>
            </a:custGeom>
            <a:noFill/>
            <a:ln w="1428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8" name="Freeform 100"/>
            <p:cNvSpPr>
              <a:spLocks/>
            </p:cNvSpPr>
            <p:nvPr/>
          </p:nvSpPr>
          <p:spPr bwMode="auto">
            <a:xfrm>
              <a:off x="3458" y="2086"/>
              <a:ext cx="946" cy="946"/>
            </a:xfrm>
            <a:custGeom>
              <a:avLst/>
              <a:gdLst>
                <a:gd name="T0" fmla="*/ 150 w 1094"/>
                <a:gd name="T1" fmla="*/ 0 h 1095"/>
                <a:gd name="T2" fmla="*/ 0 w 1094"/>
                <a:gd name="T3" fmla="*/ 151 h 1095"/>
                <a:gd name="T4" fmla="*/ 70 w 1094"/>
                <a:gd name="T5" fmla="*/ 279 h 1095"/>
                <a:gd name="T6" fmla="*/ 0 w 1094"/>
                <a:gd name="T7" fmla="*/ 548 h 1095"/>
                <a:gd name="T8" fmla="*/ 547 w 1094"/>
                <a:gd name="T9" fmla="*/ 1095 h 1095"/>
                <a:gd name="T10" fmla="*/ 1094 w 1094"/>
                <a:gd name="T11" fmla="*/ 548 h 1095"/>
                <a:gd name="T12" fmla="*/ 1023 w 1094"/>
                <a:gd name="T13" fmla="*/ 279 h 1095"/>
                <a:gd name="T14" fmla="*/ 1094 w 1094"/>
                <a:gd name="T15" fmla="*/ 151 h 1095"/>
                <a:gd name="T16" fmla="*/ 943 w 1094"/>
                <a:gd name="T17" fmla="*/ 0 h 1095"/>
                <a:gd name="T18" fmla="*/ 816 w 1094"/>
                <a:gd name="T19" fmla="*/ 71 h 1095"/>
                <a:gd name="T20" fmla="*/ 547 w 1094"/>
                <a:gd name="T21" fmla="*/ 0 h 1095"/>
                <a:gd name="T22" fmla="*/ 278 w 1094"/>
                <a:gd name="T23" fmla="*/ 71 h 1095"/>
                <a:gd name="T24" fmla="*/ 150 w 1094"/>
                <a:gd name="T25" fmla="*/ 0 h 1095"/>
                <a:gd name="T26" fmla="*/ 150 w 1094"/>
                <a:gd name="T27" fmla="*/ 0 h 10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094" h="1095">
                  <a:moveTo>
                    <a:pt x="150" y="0"/>
                  </a:moveTo>
                  <a:cubicBezTo>
                    <a:pt x="67" y="0"/>
                    <a:pt x="0" y="68"/>
                    <a:pt x="0" y="151"/>
                  </a:cubicBezTo>
                  <a:cubicBezTo>
                    <a:pt x="0" y="205"/>
                    <a:pt x="28" y="252"/>
                    <a:pt x="70" y="279"/>
                  </a:cubicBezTo>
                  <a:cubicBezTo>
                    <a:pt x="25" y="358"/>
                    <a:pt x="0" y="450"/>
                    <a:pt x="0" y="548"/>
                  </a:cubicBezTo>
                  <a:cubicBezTo>
                    <a:pt x="0" y="850"/>
                    <a:pt x="245" y="1095"/>
                    <a:pt x="547" y="1095"/>
                  </a:cubicBezTo>
                  <a:cubicBezTo>
                    <a:pt x="849" y="1095"/>
                    <a:pt x="1094" y="850"/>
                    <a:pt x="1094" y="548"/>
                  </a:cubicBezTo>
                  <a:cubicBezTo>
                    <a:pt x="1094" y="450"/>
                    <a:pt x="1068" y="358"/>
                    <a:pt x="1023" y="279"/>
                  </a:cubicBezTo>
                  <a:cubicBezTo>
                    <a:pt x="1066" y="252"/>
                    <a:pt x="1094" y="205"/>
                    <a:pt x="1094" y="151"/>
                  </a:cubicBezTo>
                  <a:cubicBezTo>
                    <a:pt x="1094" y="68"/>
                    <a:pt x="1027" y="0"/>
                    <a:pt x="943" y="0"/>
                  </a:cubicBezTo>
                  <a:cubicBezTo>
                    <a:pt x="890" y="0"/>
                    <a:pt x="843" y="29"/>
                    <a:pt x="816" y="71"/>
                  </a:cubicBezTo>
                  <a:cubicBezTo>
                    <a:pt x="736" y="26"/>
                    <a:pt x="645" y="0"/>
                    <a:pt x="547" y="0"/>
                  </a:cubicBezTo>
                  <a:cubicBezTo>
                    <a:pt x="449" y="0"/>
                    <a:pt x="357" y="26"/>
                    <a:pt x="278" y="71"/>
                  </a:cubicBezTo>
                  <a:cubicBezTo>
                    <a:pt x="251" y="29"/>
                    <a:pt x="204" y="0"/>
                    <a:pt x="150" y="0"/>
                  </a:cubicBezTo>
                  <a:cubicBezTo>
                    <a:pt x="150" y="0"/>
                    <a:pt x="150" y="0"/>
                    <a:pt x="150" y="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9" name="Freeform 101"/>
            <p:cNvSpPr>
              <a:spLocks/>
            </p:cNvSpPr>
            <p:nvPr/>
          </p:nvSpPr>
          <p:spPr bwMode="auto">
            <a:xfrm>
              <a:off x="3454" y="2083"/>
              <a:ext cx="952" cy="951"/>
            </a:xfrm>
            <a:custGeom>
              <a:avLst/>
              <a:gdLst>
                <a:gd name="T0" fmla="*/ 154 w 1101"/>
                <a:gd name="T1" fmla="*/ 3 h 1101"/>
                <a:gd name="T2" fmla="*/ 154 w 1101"/>
                <a:gd name="T3" fmla="*/ 0 h 1101"/>
                <a:gd name="T4" fmla="*/ 1 w 1101"/>
                <a:gd name="T5" fmla="*/ 154 h 1101"/>
                <a:gd name="T6" fmla="*/ 73 w 1101"/>
                <a:gd name="T7" fmla="*/ 284 h 1101"/>
                <a:gd name="T8" fmla="*/ 74 w 1101"/>
                <a:gd name="T9" fmla="*/ 282 h 1101"/>
                <a:gd name="T10" fmla="*/ 72 w 1101"/>
                <a:gd name="T11" fmla="*/ 280 h 1101"/>
                <a:gd name="T12" fmla="*/ 1 w 1101"/>
                <a:gd name="T13" fmla="*/ 551 h 1101"/>
                <a:gd name="T14" fmla="*/ 551 w 1101"/>
                <a:gd name="T15" fmla="*/ 1101 h 1101"/>
                <a:gd name="T16" fmla="*/ 1101 w 1101"/>
                <a:gd name="T17" fmla="*/ 551 h 1101"/>
                <a:gd name="T18" fmla="*/ 1030 w 1101"/>
                <a:gd name="T19" fmla="*/ 280 h 1101"/>
                <a:gd name="T20" fmla="*/ 1027 w 1101"/>
                <a:gd name="T21" fmla="*/ 282 h 1101"/>
                <a:gd name="T22" fmla="*/ 1029 w 1101"/>
                <a:gd name="T23" fmla="*/ 284 h 1101"/>
                <a:gd name="T24" fmla="*/ 1101 w 1101"/>
                <a:gd name="T25" fmla="*/ 154 h 1101"/>
                <a:gd name="T26" fmla="*/ 947 w 1101"/>
                <a:gd name="T27" fmla="*/ 0 h 1101"/>
                <a:gd name="T28" fmla="*/ 817 w 1101"/>
                <a:gd name="T29" fmla="*/ 72 h 1101"/>
                <a:gd name="T30" fmla="*/ 820 w 1101"/>
                <a:gd name="T31" fmla="*/ 74 h 1101"/>
                <a:gd name="T32" fmla="*/ 821 w 1101"/>
                <a:gd name="T33" fmla="*/ 71 h 1101"/>
                <a:gd name="T34" fmla="*/ 551 w 1101"/>
                <a:gd name="T35" fmla="*/ 0 h 1101"/>
                <a:gd name="T36" fmla="*/ 280 w 1101"/>
                <a:gd name="T37" fmla="*/ 71 h 1101"/>
                <a:gd name="T38" fmla="*/ 282 w 1101"/>
                <a:gd name="T39" fmla="*/ 74 h 1101"/>
                <a:gd name="T40" fmla="*/ 284 w 1101"/>
                <a:gd name="T41" fmla="*/ 72 h 1101"/>
                <a:gd name="T42" fmla="*/ 154 w 1101"/>
                <a:gd name="T43" fmla="*/ 0 h 1101"/>
                <a:gd name="T44" fmla="*/ 151 w 1101"/>
                <a:gd name="T45" fmla="*/ 2 h 1101"/>
                <a:gd name="T46" fmla="*/ 153 w 1101"/>
                <a:gd name="T47" fmla="*/ 6 h 1101"/>
                <a:gd name="T48" fmla="*/ 153 w 1101"/>
                <a:gd name="T49" fmla="*/ 6 h 1101"/>
                <a:gd name="T50" fmla="*/ 154 w 1101"/>
                <a:gd name="T51" fmla="*/ 3 h 1101"/>
                <a:gd name="T52" fmla="*/ 154 w 1101"/>
                <a:gd name="T53" fmla="*/ 0 h 1101"/>
                <a:gd name="T54" fmla="*/ 154 w 1101"/>
                <a:gd name="T55" fmla="*/ 3 h 1101"/>
                <a:gd name="T56" fmla="*/ 156 w 1101"/>
                <a:gd name="T57" fmla="*/ 1 h 1101"/>
                <a:gd name="T58" fmla="*/ 156 w 1101"/>
                <a:gd name="T59" fmla="*/ 1 h 1101"/>
                <a:gd name="T60" fmla="*/ 154 w 1101"/>
                <a:gd name="T61" fmla="*/ 3 h 1101"/>
                <a:gd name="T62" fmla="*/ 154 w 1101"/>
                <a:gd name="T63" fmla="*/ 6 h 1101"/>
                <a:gd name="T64" fmla="*/ 279 w 1101"/>
                <a:gd name="T65" fmla="*/ 76 h 1101"/>
                <a:gd name="T66" fmla="*/ 283 w 1101"/>
                <a:gd name="T67" fmla="*/ 77 h 1101"/>
                <a:gd name="T68" fmla="*/ 551 w 1101"/>
                <a:gd name="T69" fmla="*/ 6 h 1101"/>
                <a:gd name="T70" fmla="*/ 818 w 1101"/>
                <a:gd name="T71" fmla="*/ 77 h 1101"/>
                <a:gd name="T72" fmla="*/ 823 w 1101"/>
                <a:gd name="T73" fmla="*/ 76 h 1101"/>
                <a:gd name="T74" fmla="*/ 947 w 1101"/>
                <a:gd name="T75" fmla="*/ 6 h 1101"/>
                <a:gd name="T76" fmla="*/ 1052 w 1101"/>
                <a:gd name="T77" fmla="*/ 50 h 1101"/>
                <a:gd name="T78" fmla="*/ 1095 w 1101"/>
                <a:gd name="T79" fmla="*/ 154 h 1101"/>
                <a:gd name="T80" fmla="*/ 1026 w 1101"/>
                <a:gd name="T81" fmla="*/ 279 h 1101"/>
                <a:gd name="T82" fmla="*/ 1025 w 1101"/>
                <a:gd name="T83" fmla="*/ 283 h 1101"/>
                <a:gd name="T84" fmla="*/ 1095 w 1101"/>
                <a:gd name="T85" fmla="*/ 551 h 1101"/>
                <a:gd name="T86" fmla="*/ 936 w 1101"/>
                <a:gd name="T87" fmla="*/ 935 h 1101"/>
                <a:gd name="T88" fmla="*/ 551 w 1101"/>
                <a:gd name="T89" fmla="*/ 1095 h 1101"/>
                <a:gd name="T90" fmla="*/ 166 w 1101"/>
                <a:gd name="T91" fmla="*/ 935 h 1101"/>
                <a:gd name="T92" fmla="*/ 7 w 1101"/>
                <a:gd name="T93" fmla="*/ 551 h 1101"/>
                <a:gd name="T94" fmla="*/ 77 w 1101"/>
                <a:gd name="T95" fmla="*/ 283 h 1101"/>
                <a:gd name="T96" fmla="*/ 76 w 1101"/>
                <a:gd name="T97" fmla="*/ 279 h 1101"/>
                <a:gd name="T98" fmla="*/ 7 w 1101"/>
                <a:gd name="T99" fmla="*/ 154 h 1101"/>
                <a:gd name="T100" fmla="*/ 50 w 1101"/>
                <a:gd name="T101" fmla="*/ 50 h 1101"/>
                <a:gd name="T102" fmla="*/ 154 w 1101"/>
                <a:gd name="T103" fmla="*/ 6 h 1101"/>
                <a:gd name="T104" fmla="*/ 157 w 1101"/>
                <a:gd name="T105" fmla="*/ 4 h 1101"/>
                <a:gd name="T106" fmla="*/ 156 w 1101"/>
                <a:gd name="T107" fmla="*/ 1 h 1101"/>
                <a:gd name="T108" fmla="*/ 154 w 1101"/>
                <a:gd name="T109" fmla="*/ 3 h 1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101" h="1101">
                  <a:moveTo>
                    <a:pt x="154" y="3"/>
                  </a:moveTo>
                  <a:cubicBezTo>
                    <a:pt x="154" y="0"/>
                    <a:pt x="154" y="0"/>
                    <a:pt x="154" y="0"/>
                  </a:cubicBezTo>
                  <a:cubicBezTo>
                    <a:pt x="69" y="0"/>
                    <a:pt x="1" y="69"/>
                    <a:pt x="1" y="154"/>
                  </a:cubicBezTo>
                  <a:cubicBezTo>
                    <a:pt x="1" y="209"/>
                    <a:pt x="29" y="257"/>
                    <a:pt x="73" y="284"/>
                  </a:cubicBezTo>
                  <a:cubicBezTo>
                    <a:pt x="74" y="282"/>
                    <a:pt x="74" y="282"/>
                    <a:pt x="74" y="282"/>
                  </a:cubicBezTo>
                  <a:cubicBezTo>
                    <a:pt x="72" y="280"/>
                    <a:pt x="72" y="280"/>
                    <a:pt x="72" y="280"/>
                  </a:cubicBezTo>
                  <a:cubicBezTo>
                    <a:pt x="27" y="360"/>
                    <a:pt x="0" y="452"/>
                    <a:pt x="1" y="551"/>
                  </a:cubicBezTo>
                  <a:cubicBezTo>
                    <a:pt x="1" y="854"/>
                    <a:pt x="247" y="1101"/>
                    <a:pt x="551" y="1101"/>
                  </a:cubicBezTo>
                  <a:cubicBezTo>
                    <a:pt x="855" y="1101"/>
                    <a:pt x="1101" y="854"/>
                    <a:pt x="1101" y="551"/>
                  </a:cubicBezTo>
                  <a:cubicBezTo>
                    <a:pt x="1101" y="452"/>
                    <a:pt x="1075" y="360"/>
                    <a:pt x="1030" y="280"/>
                  </a:cubicBezTo>
                  <a:cubicBezTo>
                    <a:pt x="1027" y="282"/>
                    <a:pt x="1027" y="282"/>
                    <a:pt x="1027" y="282"/>
                  </a:cubicBezTo>
                  <a:cubicBezTo>
                    <a:pt x="1029" y="284"/>
                    <a:pt x="1029" y="284"/>
                    <a:pt x="1029" y="284"/>
                  </a:cubicBezTo>
                  <a:cubicBezTo>
                    <a:pt x="1072" y="257"/>
                    <a:pt x="1101" y="209"/>
                    <a:pt x="1101" y="154"/>
                  </a:cubicBezTo>
                  <a:cubicBezTo>
                    <a:pt x="1101" y="69"/>
                    <a:pt x="1032" y="0"/>
                    <a:pt x="947" y="0"/>
                  </a:cubicBezTo>
                  <a:cubicBezTo>
                    <a:pt x="893" y="0"/>
                    <a:pt x="845" y="29"/>
                    <a:pt x="817" y="72"/>
                  </a:cubicBezTo>
                  <a:cubicBezTo>
                    <a:pt x="820" y="74"/>
                    <a:pt x="820" y="74"/>
                    <a:pt x="820" y="74"/>
                  </a:cubicBezTo>
                  <a:cubicBezTo>
                    <a:pt x="821" y="71"/>
                    <a:pt x="821" y="71"/>
                    <a:pt x="821" y="71"/>
                  </a:cubicBezTo>
                  <a:cubicBezTo>
                    <a:pt x="741" y="26"/>
                    <a:pt x="649" y="0"/>
                    <a:pt x="551" y="0"/>
                  </a:cubicBezTo>
                  <a:cubicBezTo>
                    <a:pt x="452" y="0"/>
                    <a:pt x="360" y="26"/>
                    <a:pt x="280" y="71"/>
                  </a:cubicBezTo>
                  <a:cubicBezTo>
                    <a:pt x="282" y="74"/>
                    <a:pt x="282" y="74"/>
                    <a:pt x="282" y="74"/>
                  </a:cubicBezTo>
                  <a:cubicBezTo>
                    <a:pt x="284" y="72"/>
                    <a:pt x="284" y="72"/>
                    <a:pt x="284" y="72"/>
                  </a:cubicBezTo>
                  <a:cubicBezTo>
                    <a:pt x="257" y="29"/>
                    <a:pt x="209" y="0"/>
                    <a:pt x="154" y="0"/>
                  </a:cubicBezTo>
                  <a:cubicBezTo>
                    <a:pt x="153" y="0"/>
                    <a:pt x="152" y="1"/>
                    <a:pt x="151" y="2"/>
                  </a:cubicBezTo>
                  <a:cubicBezTo>
                    <a:pt x="151" y="3"/>
                    <a:pt x="151" y="5"/>
                    <a:pt x="153" y="6"/>
                  </a:cubicBezTo>
                  <a:cubicBezTo>
                    <a:pt x="153" y="6"/>
                    <a:pt x="153" y="6"/>
                    <a:pt x="153" y="6"/>
                  </a:cubicBezTo>
                  <a:cubicBezTo>
                    <a:pt x="154" y="3"/>
                    <a:pt x="154" y="3"/>
                    <a:pt x="154" y="3"/>
                  </a:cubicBezTo>
                  <a:cubicBezTo>
                    <a:pt x="154" y="0"/>
                    <a:pt x="154" y="0"/>
                    <a:pt x="154" y="0"/>
                  </a:cubicBezTo>
                  <a:cubicBezTo>
                    <a:pt x="154" y="3"/>
                    <a:pt x="154" y="3"/>
                    <a:pt x="154" y="3"/>
                  </a:cubicBezTo>
                  <a:cubicBezTo>
                    <a:pt x="156" y="1"/>
                    <a:pt x="156" y="1"/>
                    <a:pt x="156" y="1"/>
                  </a:cubicBezTo>
                  <a:cubicBezTo>
                    <a:pt x="156" y="1"/>
                    <a:pt x="156" y="1"/>
                    <a:pt x="156" y="1"/>
                  </a:cubicBezTo>
                  <a:cubicBezTo>
                    <a:pt x="154" y="3"/>
                    <a:pt x="154" y="3"/>
                    <a:pt x="154" y="3"/>
                  </a:cubicBezTo>
                  <a:cubicBezTo>
                    <a:pt x="154" y="6"/>
                    <a:pt x="154" y="6"/>
                    <a:pt x="154" y="6"/>
                  </a:cubicBezTo>
                  <a:cubicBezTo>
                    <a:pt x="207" y="6"/>
                    <a:pt x="253" y="34"/>
                    <a:pt x="279" y="76"/>
                  </a:cubicBezTo>
                  <a:cubicBezTo>
                    <a:pt x="280" y="77"/>
                    <a:pt x="282" y="78"/>
                    <a:pt x="283" y="77"/>
                  </a:cubicBezTo>
                  <a:cubicBezTo>
                    <a:pt x="362" y="32"/>
                    <a:pt x="454" y="6"/>
                    <a:pt x="551" y="6"/>
                  </a:cubicBezTo>
                  <a:cubicBezTo>
                    <a:pt x="648" y="6"/>
                    <a:pt x="739" y="32"/>
                    <a:pt x="818" y="77"/>
                  </a:cubicBezTo>
                  <a:cubicBezTo>
                    <a:pt x="820" y="77"/>
                    <a:pt x="822" y="77"/>
                    <a:pt x="823" y="76"/>
                  </a:cubicBezTo>
                  <a:cubicBezTo>
                    <a:pt x="849" y="34"/>
                    <a:pt x="895" y="6"/>
                    <a:pt x="947" y="6"/>
                  </a:cubicBezTo>
                  <a:cubicBezTo>
                    <a:pt x="988" y="6"/>
                    <a:pt x="1025" y="23"/>
                    <a:pt x="1052" y="50"/>
                  </a:cubicBezTo>
                  <a:cubicBezTo>
                    <a:pt x="1079" y="76"/>
                    <a:pt x="1095" y="113"/>
                    <a:pt x="1095" y="154"/>
                  </a:cubicBezTo>
                  <a:cubicBezTo>
                    <a:pt x="1095" y="207"/>
                    <a:pt x="1067" y="253"/>
                    <a:pt x="1026" y="279"/>
                  </a:cubicBezTo>
                  <a:cubicBezTo>
                    <a:pt x="1024" y="280"/>
                    <a:pt x="1024" y="282"/>
                    <a:pt x="1025" y="283"/>
                  </a:cubicBezTo>
                  <a:cubicBezTo>
                    <a:pt x="1069" y="362"/>
                    <a:pt x="1095" y="453"/>
                    <a:pt x="1095" y="551"/>
                  </a:cubicBezTo>
                  <a:cubicBezTo>
                    <a:pt x="1095" y="701"/>
                    <a:pt x="1034" y="837"/>
                    <a:pt x="936" y="935"/>
                  </a:cubicBezTo>
                  <a:cubicBezTo>
                    <a:pt x="837" y="1034"/>
                    <a:pt x="701" y="1095"/>
                    <a:pt x="551" y="1095"/>
                  </a:cubicBezTo>
                  <a:cubicBezTo>
                    <a:pt x="401" y="1095"/>
                    <a:pt x="265" y="1034"/>
                    <a:pt x="166" y="935"/>
                  </a:cubicBezTo>
                  <a:cubicBezTo>
                    <a:pt x="68" y="837"/>
                    <a:pt x="7" y="701"/>
                    <a:pt x="7" y="551"/>
                  </a:cubicBezTo>
                  <a:cubicBezTo>
                    <a:pt x="7" y="453"/>
                    <a:pt x="32" y="362"/>
                    <a:pt x="77" y="283"/>
                  </a:cubicBezTo>
                  <a:cubicBezTo>
                    <a:pt x="78" y="282"/>
                    <a:pt x="77" y="280"/>
                    <a:pt x="76" y="279"/>
                  </a:cubicBezTo>
                  <a:cubicBezTo>
                    <a:pt x="34" y="253"/>
                    <a:pt x="7" y="207"/>
                    <a:pt x="7" y="154"/>
                  </a:cubicBezTo>
                  <a:cubicBezTo>
                    <a:pt x="7" y="113"/>
                    <a:pt x="23" y="76"/>
                    <a:pt x="50" y="50"/>
                  </a:cubicBezTo>
                  <a:cubicBezTo>
                    <a:pt x="77" y="23"/>
                    <a:pt x="114" y="6"/>
                    <a:pt x="154" y="6"/>
                  </a:cubicBezTo>
                  <a:cubicBezTo>
                    <a:pt x="156" y="6"/>
                    <a:pt x="157" y="5"/>
                    <a:pt x="157" y="4"/>
                  </a:cubicBezTo>
                  <a:cubicBezTo>
                    <a:pt x="158" y="3"/>
                    <a:pt x="157" y="2"/>
                    <a:pt x="156" y="1"/>
                  </a:cubicBezTo>
                  <a:cubicBezTo>
                    <a:pt x="154" y="3"/>
                    <a:pt x="154" y="3"/>
                    <a:pt x="154" y="3"/>
                  </a:cubicBezTo>
                </a:path>
              </a:pathLst>
            </a:custGeom>
            <a:solidFill>
              <a:srgbClr val="010101"/>
            </a:solidFill>
            <a:ln w="9525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0" name="Freeform 102"/>
            <p:cNvSpPr>
              <a:spLocks/>
            </p:cNvSpPr>
            <p:nvPr/>
          </p:nvSpPr>
          <p:spPr bwMode="auto">
            <a:xfrm>
              <a:off x="3796" y="2621"/>
              <a:ext cx="270" cy="190"/>
            </a:xfrm>
            <a:custGeom>
              <a:avLst/>
              <a:gdLst>
                <a:gd name="T0" fmla="*/ 37 w 312"/>
                <a:gd name="T1" fmla="*/ 42 h 220"/>
                <a:gd name="T2" fmla="*/ 277 w 312"/>
                <a:gd name="T3" fmla="*/ 48 h 220"/>
                <a:gd name="T4" fmla="*/ 157 w 312"/>
                <a:gd name="T5" fmla="*/ 215 h 220"/>
                <a:gd name="T6" fmla="*/ 37 w 312"/>
                <a:gd name="T7" fmla="*/ 42 h 2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2" h="220">
                  <a:moveTo>
                    <a:pt x="37" y="42"/>
                  </a:moveTo>
                  <a:cubicBezTo>
                    <a:pt x="76" y="1"/>
                    <a:pt x="241" y="0"/>
                    <a:pt x="277" y="48"/>
                  </a:cubicBezTo>
                  <a:cubicBezTo>
                    <a:pt x="312" y="93"/>
                    <a:pt x="225" y="220"/>
                    <a:pt x="157" y="215"/>
                  </a:cubicBezTo>
                  <a:cubicBezTo>
                    <a:pt x="89" y="210"/>
                    <a:pt x="0" y="82"/>
                    <a:pt x="37" y="42"/>
                  </a:cubicBezTo>
                  <a:close/>
                </a:path>
              </a:pathLst>
            </a:custGeom>
            <a:solidFill>
              <a:srgbClr val="01010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1" name="Oval 103"/>
            <p:cNvSpPr>
              <a:spLocks noChangeArrowheads="1"/>
            </p:cNvSpPr>
            <p:nvPr/>
          </p:nvSpPr>
          <p:spPr bwMode="auto">
            <a:xfrm>
              <a:off x="3999" y="2332"/>
              <a:ext cx="266" cy="266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2" name="Oval 104"/>
            <p:cNvSpPr>
              <a:spLocks noChangeArrowheads="1"/>
            </p:cNvSpPr>
            <p:nvPr/>
          </p:nvSpPr>
          <p:spPr bwMode="auto">
            <a:xfrm>
              <a:off x="3999" y="2332"/>
              <a:ext cx="266" cy="266"/>
            </a:xfrm>
            <a:prstGeom prst="ellipse">
              <a:avLst/>
            </a:prstGeom>
            <a:noFill/>
            <a:ln w="15875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3" name="Oval 105"/>
            <p:cNvSpPr>
              <a:spLocks noChangeArrowheads="1"/>
            </p:cNvSpPr>
            <p:nvPr/>
          </p:nvSpPr>
          <p:spPr bwMode="auto">
            <a:xfrm>
              <a:off x="4057" y="2448"/>
              <a:ext cx="86" cy="86"/>
            </a:xfrm>
            <a:prstGeom prst="ellipse">
              <a:avLst/>
            </a:prstGeom>
            <a:solidFill>
              <a:srgbClr val="01010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4" name="Oval 106"/>
            <p:cNvSpPr>
              <a:spLocks noChangeArrowheads="1"/>
            </p:cNvSpPr>
            <p:nvPr/>
          </p:nvSpPr>
          <p:spPr bwMode="auto">
            <a:xfrm>
              <a:off x="3600" y="2332"/>
              <a:ext cx="266" cy="266"/>
            </a:xfrm>
            <a:prstGeom prst="ellipse">
              <a:avLst/>
            </a:prstGeom>
            <a:solidFill>
              <a:srgbClr val="FFFFFF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5" name="Oval 107"/>
            <p:cNvSpPr>
              <a:spLocks noChangeArrowheads="1"/>
            </p:cNvSpPr>
            <p:nvPr/>
          </p:nvSpPr>
          <p:spPr bwMode="auto">
            <a:xfrm>
              <a:off x="3600" y="2332"/>
              <a:ext cx="266" cy="266"/>
            </a:xfrm>
            <a:prstGeom prst="ellipse">
              <a:avLst/>
            </a:prstGeom>
            <a:noFill/>
            <a:ln w="6350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6" name="Oval 108"/>
            <p:cNvSpPr>
              <a:spLocks noChangeArrowheads="1"/>
            </p:cNvSpPr>
            <p:nvPr/>
          </p:nvSpPr>
          <p:spPr bwMode="auto">
            <a:xfrm>
              <a:off x="3729" y="2448"/>
              <a:ext cx="86" cy="86"/>
            </a:xfrm>
            <a:prstGeom prst="ellipse">
              <a:avLst/>
            </a:prstGeom>
            <a:solidFill>
              <a:srgbClr val="01010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7" name="Freeform 109"/>
            <p:cNvSpPr>
              <a:spLocks/>
            </p:cNvSpPr>
            <p:nvPr/>
          </p:nvSpPr>
          <p:spPr bwMode="auto">
            <a:xfrm>
              <a:off x="3470" y="2398"/>
              <a:ext cx="931" cy="631"/>
            </a:xfrm>
            <a:custGeom>
              <a:avLst/>
              <a:gdLst>
                <a:gd name="T0" fmla="*/ 1044 w 1077"/>
                <a:gd name="T1" fmla="*/ 0 h 731"/>
                <a:gd name="T2" fmla="*/ 1050 w 1077"/>
                <a:gd name="T3" fmla="*/ 81 h 731"/>
                <a:gd name="T4" fmla="*/ 503 w 1077"/>
                <a:gd name="T5" fmla="*/ 629 h 731"/>
                <a:gd name="T6" fmla="*/ 0 w 1077"/>
                <a:gd name="T7" fmla="*/ 297 h 731"/>
                <a:gd name="T8" fmla="*/ 148 w 1077"/>
                <a:gd name="T9" fmla="*/ 571 h 731"/>
                <a:gd name="T10" fmla="*/ 533 w 1077"/>
                <a:gd name="T11" fmla="*/ 731 h 731"/>
                <a:gd name="T12" fmla="*/ 918 w 1077"/>
                <a:gd name="T13" fmla="*/ 571 h 731"/>
                <a:gd name="T14" fmla="*/ 1077 w 1077"/>
                <a:gd name="T15" fmla="*/ 187 h 731"/>
                <a:gd name="T16" fmla="*/ 1044 w 1077"/>
                <a:gd name="T17" fmla="*/ 0 h 7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77" h="731">
                  <a:moveTo>
                    <a:pt x="1044" y="0"/>
                  </a:moveTo>
                  <a:cubicBezTo>
                    <a:pt x="1048" y="26"/>
                    <a:pt x="1050" y="54"/>
                    <a:pt x="1050" y="81"/>
                  </a:cubicBezTo>
                  <a:cubicBezTo>
                    <a:pt x="1050" y="383"/>
                    <a:pt x="805" y="629"/>
                    <a:pt x="503" y="629"/>
                  </a:cubicBezTo>
                  <a:cubicBezTo>
                    <a:pt x="277" y="629"/>
                    <a:pt x="84" y="492"/>
                    <a:pt x="0" y="297"/>
                  </a:cubicBezTo>
                  <a:cubicBezTo>
                    <a:pt x="22" y="403"/>
                    <a:pt x="74" y="498"/>
                    <a:pt x="148" y="571"/>
                  </a:cubicBezTo>
                  <a:cubicBezTo>
                    <a:pt x="247" y="670"/>
                    <a:pt x="383" y="731"/>
                    <a:pt x="533" y="731"/>
                  </a:cubicBezTo>
                  <a:cubicBezTo>
                    <a:pt x="683" y="731"/>
                    <a:pt x="819" y="670"/>
                    <a:pt x="918" y="571"/>
                  </a:cubicBezTo>
                  <a:cubicBezTo>
                    <a:pt x="1016" y="473"/>
                    <a:pt x="1077" y="337"/>
                    <a:pt x="1077" y="187"/>
                  </a:cubicBezTo>
                  <a:cubicBezTo>
                    <a:pt x="1077" y="121"/>
                    <a:pt x="1065" y="58"/>
                    <a:pt x="1044" y="0"/>
                  </a:cubicBezTo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8" name="Freeform 110"/>
            <p:cNvSpPr>
              <a:spLocks noEditPoints="1"/>
            </p:cNvSpPr>
            <p:nvPr/>
          </p:nvSpPr>
          <p:spPr bwMode="auto">
            <a:xfrm>
              <a:off x="3465" y="2385"/>
              <a:ext cx="939" cy="647"/>
            </a:xfrm>
            <a:custGeom>
              <a:avLst/>
              <a:gdLst>
                <a:gd name="T0" fmla="*/ 1048 w 1086"/>
                <a:gd name="T1" fmla="*/ 0 h 749"/>
                <a:gd name="T2" fmla="*/ 1050 w 1086"/>
                <a:gd name="T3" fmla="*/ 15 h 749"/>
                <a:gd name="T4" fmla="*/ 1083 w 1086"/>
                <a:gd name="T5" fmla="*/ 202 h 749"/>
                <a:gd name="T6" fmla="*/ 924 w 1086"/>
                <a:gd name="T7" fmla="*/ 586 h 749"/>
                <a:gd name="T8" fmla="*/ 539 w 1086"/>
                <a:gd name="T9" fmla="*/ 746 h 749"/>
                <a:gd name="T10" fmla="*/ 154 w 1086"/>
                <a:gd name="T11" fmla="*/ 586 h 749"/>
                <a:gd name="T12" fmla="*/ 6 w 1086"/>
                <a:gd name="T13" fmla="*/ 312 h 749"/>
                <a:gd name="T14" fmla="*/ 0 w 1086"/>
                <a:gd name="T15" fmla="*/ 299 h 749"/>
                <a:gd name="T16" fmla="*/ 539 w 1086"/>
                <a:gd name="T17" fmla="*/ 749 h 749"/>
                <a:gd name="T18" fmla="*/ 1086 w 1086"/>
                <a:gd name="T19" fmla="*/ 202 h 749"/>
                <a:gd name="T20" fmla="*/ 1048 w 1086"/>
                <a:gd name="T21" fmla="*/ 0 h 749"/>
                <a:gd name="T22" fmla="*/ 1048 w 1086"/>
                <a:gd name="T23" fmla="*/ 0 h 749"/>
                <a:gd name="T24" fmla="*/ 1048 w 1086"/>
                <a:gd name="T25" fmla="*/ 0 h 749"/>
                <a:gd name="T26" fmla="*/ 1048 w 1086"/>
                <a:gd name="T27" fmla="*/ 0 h 749"/>
                <a:gd name="T28" fmla="*/ 1048 w 1086"/>
                <a:gd name="T29" fmla="*/ 0 h 7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086" h="749">
                  <a:moveTo>
                    <a:pt x="1048" y="0"/>
                  </a:moveTo>
                  <a:cubicBezTo>
                    <a:pt x="1049" y="5"/>
                    <a:pt x="1049" y="10"/>
                    <a:pt x="1050" y="15"/>
                  </a:cubicBezTo>
                  <a:cubicBezTo>
                    <a:pt x="1071" y="73"/>
                    <a:pt x="1083" y="136"/>
                    <a:pt x="1083" y="202"/>
                  </a:cubicBezTo>
                  <a:cubicBezTo>
                    <a:pt x="1083" y="352"/>
                    <a:pt x="1022" y="488"/>
                    <a:pt x="924" y="586"/>
                  </a:cubicBezTo>
                  <a:cubicBezTo>
                    <a:pt x="825" y="685"/>
                    <a:pt x="689" y="746"/>
                    <a:pt x="539" y="746"/>
                  </a:cubicBezTo>
                  <a:cubicBezTo>
                    <a:pt x="389" y="746"/>
                    <a:pt x="253" y="685"/>
                    <a:pt x="154" y="586"/>
                  </a:cubicBezTo>
                  <a:cubicBezTo>
                    <a:pt x="80" y="513"/>
                    <a:pt x="28" y="418"/>
                    <a:pt x="6" y="312"/>
                  </a:cubicBezTo>
                  <a:cubicBezTo>
                    <a:pt x="4" y="308"/>
                    <a:pt x="2" y="303"/>
                    <a:pt x="0" y="299"/>
                  </a:cubicBezTo>
                  <a:cubicBezTo>
                    <a:pt x="46" y="555"/>
                    <a:pt x="270" y="749"/>
                    <a:pt x="539" y="749"/>
                  </a:cubicBezTo>
                  <a:cubicBezTo>
                    <a:pt x="841" y="749"/>
                    <a:pt x="1086" y="504"/>
                    <a:pt x="1086" y="202"/>
                  </a:cubicBezTo>
                  <a:cubicBezTo>
                    <a:pt x="1086" y="130"/>
                    <a:pt x="1072" y="63"/>
                    <a:pt x="1048" y="0"/>
                  </a:cubicBezTo>
                  <a:moveTo>
                    <a:pt x="1048" y="0"/>
                  </a:moveTo>
                  <a:cubicBezTo>
                    <a:pt x="1048" y="0"/>
                    <a:pt x="1048" y="0"/>
                    <a:pt x="1048" y="0"/>
                  </a:cubicBezTo>
                  <a:cubicBezTo>
                    <a:pt x="1048" y="0"/>
                    <a:pt x="1048" y="0"/>
                    <a:pt x="1048" y="0"/>
                  </a:cubicBezTo>
                  <a:cubicBezTo>
                    <a:pt x="1048" y="0"/>
                    <a:pt x="1048" y="0"/>
                    <a:pt x="1048" y="0"/>
                  </a:cubicBezTo>
                </a:path>
              </a:pathLst>
            </a:custGeom>
            <a:solidFill>
              <a:srgbClr val="01010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9" name="Freeform 111"/>
            <p:cNvSpPr>
              <a:spLocks/>
            </p:cNvSpPr>
            <p:nvPr/>
          </p:nvSpPr>
          <p:spPr bwMode="auto">
            <a:xfrm>
              <a:off x="4213" y="2141"/>
              <a:ext cx="135" cy="136"/>
            </a:xfrm>
            <a:custGeom>
              <a:avLst/>
              <a:gdLst>
                <a:gd name="T0" fmla="*/ 72 w 157"/>
                <a:gd name="T1" fmla="*/ 0 h 157"/>
                <a:gd name="T2" fmla="*/ 0 w 157"/>
                <a:gd name="T3" fmla="*/ 40 h 157"/>
                <a:gd name="T4" fmla="*/ 118 w 157"/>
                <a:gd name="T5" fmla="*/ 157 h 157"/>
                <a:gd name="T6" fmla="*/ 157 w 157"/>
                <a:gd name="T7" fmla="*/ 85 h 157"/>
                <a:gd name="T8" fmla="*/ 72 w 157"/>
                <a:gd name="T9" fmla="*/ 0 h 1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7" h="157">
                  <a:moveTo>
                    <a:pt x="72" y="0"/>
                  </a:moveTo>
                  <a:cubicBezTo>
                    <a:pt x="42" y="0"/>
                    <a:pt x="16" y="16"/>
                    <a:pt x="0" y="40"/>
                  </a:cubicBezTo>
                  <a:cubicBezTo>
                    <a:pt x="47" y="71"/>
                    <a:pt x="87" y="111"/>
                    <a:pt x="118" y="157"/>
                  </a:cubicBezTo>
                  <a:cubicBezTo>
                    <a:pt x="141" y="142"/>
                    <a:pt x="157" y="115"/>
                    <a:pt x="157" y="85"/>
                  </a:cubicBezTo>
                  <a:cubicBezTo>
                    <a:pt x="157" y="38"/>
                    <a:pt x="119" y="0"/>
                    <a:pt x="72" y="0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0" name="Freeform 112"/>
            <p:cNvSpPr>
              <a:spLocks/>
            </p:cNvSpPr>
            <p:nvPr/>
          </p:nvSpPr>
          <p:spPr bwMode="auto">
            <a:xfrm>
              <a:off x="3514" y="2141"/>
              <a:ext cx="136" cy="136"/>
            </a:xfrm>
            <a:custGeom>
              <a:avLst/>
              <a:gdLst>
                <a:gd name="T0" fmla="*/ 85 w 157"/>
                <a:gd name="T1" fmla="*/ 0 h 157"/>
                <a:gd name="T2" fmla="*/ 157 w 157"/>
                <a:gd name="T3" fmla="*/ 40 h 157"/>
                <a:gd name="T4" fmla="*/ 40 w 157"/>
                <a:gd name="T5" fmla="*/ 157 h 157"/>
                <a:gd name="T6" fmla="*/ 0 w 157"/>
                <a:gd name="T7" fmla="*/ 85 h 157"/>
                <a:gd name="T8" fmla="*/ 85 w 157"/>
                <a:gd name="T9" fmla="*/ 0 h 1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7" h="157">
                  <a:moveTo>
                    <a:pt x="85" y="0"/>
                  </a:moveTo>
                  <a:cubicBezTo>
                    <a:pt x="115" y="0"/>
                    <a:pt x="142" y="16"/>
                    <a:pt x="157" y="40"/>
                  </a:cubicBezTo>
                  <a:cubicBezTo>
                    <a:pt x="110" y="71"/>
                    <a:pt x="71" y="111"/>
                    <a:pt x="40" y="157"/>
                  </a:cubicBezTo>
                  <a:cubicBezTo>
                    <a:pt x="16" y="142"/>
                    <a:pt x="0" y="115"/>
                    <a:pt x="0" y="85"/>
                  </a:cubicBezTo>
                  <a:cubicBezTo>
                    <a:pt x="0" y="38"/>
                    <a:pt x="38" y="0"/>
                    <a:pt x="85" y="0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91" name="Group 201"/>
          <p:cNvGrpSpPr>
            <a:grpSpLocks noChangeAspect="1"/>
          </p:cNvGrpSpPr>
          <p:nvPr/>
        </p:nvGrpSpPr>
        <p:grpSpPr bwMode="auto">
          <a:xfrm>
            <a:off x="7517853" y="2520289"/>
            <a:ext cx="929572" cy="2093117"/>
            <a:chOff x="6358" y="2132"/>
            <a:chExt cx="882" cy="1986"/>
          </a:xfrm>
        </p:grpSpPr>
        <p:sp>
          <p:nvSpPr>
            <p:cNvPr id="92" name="AutoShape 200"/>
            <p:cNvSpPr>
              <a:spLocks noChangeAspect="1" noChangeArrowheads="1" noTextEdit="1"/>
            </p:cNvSpPr>
            <p:nvPr/>
          </p:nvSpPr>
          <p:spPr bwMode="auto">
            <a:xfrm>
              <a:off x="6358" y="2132"/>
              <a:ext cx="882" cy="19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3" name="Freeform 202"/>
            <p:cNvSpPr>
              <a:spLocks/>
            </p:cNvSpPr>
            <p:nvPr/>
          </p:nvSpPr>
          <p:spPr bwMode="auto">
            <a:xfrm>
              <a:off x="6973" y="3521"/>
              <a:ext cx="289" cy="276"/>
            </a:xfrm>
            <a:custGeom>
              <a:avLst/>
              <a:gdLst>
                <a:gd name="T0" fmla="*/ 0 w 488"/>
                <a:gd name="T1" fmla="*/ 391 h 465"/>
                <a:gd name="T2" fmla="*/ 446 w 488"/>
                <a:gd name="T3" fmla="*/ 10 h 465"/>
                <a:gd name="T4" fmla="*/ 164 w 488"/>
                <a:gd name="T5" fmla="*/ 445 h 465"/>
                <a:gd name="T6" fmla="*/ 0 w 488"/>
                <a:gd name="T7" fmla="*/ 391 h 4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8" h="465">
                  <a:moveTo>
                    <a:pt x="0" y="391"/>
                  </a:moveTo>
                  <a:cubicBezTo>
                    <a:pt x="73" y="201"/>
                    <a:pt x="403" y="0"/>
                    <a:pt x="446" y="10"/>
                  </a:cubicBezTo>
                  <a:cubicBezTo>
                    <a:pt x="488" y="21"/>
                    <a:pt x="209" y="425"/>
                    <a:pt x="164" y="445"/>
                  </a:cubicBezTo>
                  <a:cubicBezTo>
                    <a:pt x="119" y="465"/>
                    <a:pt x="0" y="401"/>
                    <a:pt x="0" y="391"/>
                  </a:cubicBezTo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4" name="Freeform 203"/>
            <p:cNvSpPr>
              <a:spLocks/>
            </p:cNvSpPr>
            <p:nvPr/>
          </p:nvSpPr>
          <p:spPr bwMode="auto">
            <a:xfrm>
              <a:off x="6972" y="3527"/>
              <a:ext cx="267" cy="261"/>
            </a:xfrm>
            <a:custGeom>
              <a:avLst/>
              <a:gdLst>
                <a:gd name="T0" fmla="*/ 1 w 451"/>
                <a:gd name="T1" fmla="*/ 382 h 441"/>
                <a:gd name="T2" fmla="*/ 1 w 451"/>
                <a:gd name="T3" fmla="*/ 382 h 441"/>
                <a:gd name="T4" fmla="*/ 229 w 451"/>
                <a:gd name="T5" fmla="*/ 122 h 441"/>
                <a:gd name="T6" fmla="*/ 361 w 451"/>
                <a:gd name="T7" fmla="*/ 35 h 441"/>
                <a:gd name="T8" fmla="*/ 443 w 451"/>
                <a:gd name="T9" fmla="*/ 1 h 441"/>
                <a:gd name="T10" fmla="*/ 446 w 451"/>
                <a:gd name="T11" fmla="*/ 2 h 441"/>
                <a:gd name="T12" fmla="*/ 449 w 451"/>
                <a:gd name="T13" fmla="*/ 4 h 441"/>
                <a:gd name="T14" fmla="*/ 450 w 451"/>
                <a:gd name="T15" fmla="*/ 9 h 441"/>
                <a:gd name="T16" fmla="*/ 412 w 451"/>
                <a:gd name="T17" fmla="*/ 97 h 441"/>
                <a:gd name="T18" fmla="*/ 273 w 451"/>
                <a:gd name="T19" fmla="*/ 308 h 441"/>
                <a:gd name="T20" fmla="*/ 207 w 451"/>
                <a:gd name="T21" fmla="*/ 395 h 441"/>
                <a:gd name="T22" fmla="*/ 165 w 451"/>
                <a:gd name="T23" fmla="*/ 436 h 441"/>
                <a:gd name="T24" fmla="*/ 143 w 451"/>
                <a:gd name="T25" fmla="*/ 440 h 441"/>
                <a:gd name="T26" fmla="*/ 52 w 451"/>
                <a:gd name="T27" fmla="*/ 414 h 441"/>
                <a:gd name="T28" fmla="*/ 16 w 451"/>
                <a:gd name="T29" fmla="*/ 394 h 441"/>
                <a:gd name="T30" fmla="*/ 5 w 451"/>
                <a:gd name="T31" fmla="*/ 386 h 441"/>
                <a:gd name="T32" fmla="*/ 2 w 451"/>
                <a:gd name="T33" fmla="*/ 384 h 441"/>
                <a:gd name="T34" fmla="*/ 1 w 451"/>
                <a:gd name="T35" fmla="*/ 382 h 441"/>
                <a:gd name="T36" fmla="*/ 1 w 451"/>
                <a:gd name="T37" fmla="*/ 382 h 441"/>
                <a:gd name="T38" fmla="*/ 1 w 451"/>
                <a:gd name="T39" fmla="*/ 382 h 441"/>
                <a:gd name="T40" fmla="*/ 1 w 451"/>
                <a:gd name="T41" fmla="*/ 382 h 441"/>
                <a:gd name="T42" fmla="*/ 0 w 451"/>
                <a:gd name="T43" fmla="*/ 382 h 441"/>
                <a:gd name="T44" fmla="*/ 2 w 451"/>
                <a:gd name="T45" fmla="*/ 384 h 441"/>
                <a:gd name="T46" fmla="*/ 21 w 451"/>
                <a:gd name="T47" fmla="*/ 399 h 441"/>
                <a:gd name="T48" fmla="*/ 143 w 451"/>
                <a:gd name="T49" fmla="*/ 441 h 441"/>
                <a:gd name="T50" fmla="*/ 165 w 451"/>
                <a:gd name="T51" fmla="*/ 437 h 441"/>
                <a:gd name="T52" fmla="*/ 190 w 451"/>
                <a:gd name="T53" fmla="*/ 415 h 441"/>
                <a:gd name="T54" fmla="*/ 349 w 451"/>
                <a:gd name="T55" fmla="*/ 201 h 441"/>
                <a:gd name="T56" fmla="*/ 421 w 451"/>
                <a:gd name="T57" fmla="*/ 82 h 441"/>
                <a:gd name="T58" fmla="*/ 451 w 451"/>
                <a:gd name="T59" fmla="*/ 9 h 441"/>
                <a:gd name="T60" fmla="*/ 450 w 451"/>
                <a:gd name="T61" fmla="*/ 3 h 441"/>
                <a:gd name="T62" fmla="*/ 447 w 451"/>
                <a:gd name="T63" fmla="*/ 1 h 441"/>
                <a:gd name="T64" fmla="*/ 443 w 451"/>
                <a:gd name="T65" fmla="*/ 0 h 441"/>
                <a:gd name="T66" fmla="*/ 361 w 451"/>
                <a:gd name="T67" fmla="*/ 34 h 441"/>
                <a:gd name="T68" fmla="*/ 1 w 451"/>
                <a:gd name="T69" fmla="*/ 382 h 441"/>
                <a:gd name="T70" fmla="*/ 0 w 451"/>
                <a:gd name="T71" fmla="*/ 382 h 441"/>
                <a:gd name="T72" fmla="*/ 1 w 451"/>
                <a:gd name="T73" fmla="*/ 382 h 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451" h="441">
                  <a:moveTo>
                    <a:pt x="1" y="382"/>
                  </a:moveTo>
                  <a:cubicBezTo>
                    <a:pt x="1" y="382"/>
                    <a:pt x="1" y="382"/>
                    <a:pt x="1" y="382"/>
                  </a:cubicBezTo>
                  <a:cubicBezTo>
                    <a:pt x="37" y="290"/>
                    <a:pt x="134" y="195"/>
                    <a:pt x="229" y="122"/>
                  </a:cubicBezTo>
                  <a:cubicBezTo>
                    <a:pt x="276" y="86"/>
                    <a:pt x="323" y="56"/>
                    <a:pt x="361" y="35"/>
                  </a:cubicBezTo>
                  <a:cubicBezTo>
                    <a:pt x="399" y="13"/>
                    <a:pt x="429" y="1"/>
                    <a:pt x="443" y="1"/>
                  </a:cubicBezTo>
                  <a:cubicBezTo>
                    <a:pt x="444" y="1"/>
                    <a:pt x="445" y="1"/>
                    <a:pt x="446" y="2"/>
                  </a:cubicBezTo>
                  <a:cubicBezTo>
                    <a:pt x="448" y="2"/>
                    <a:pt x="449" y="3"/>
                    <a:pt x="449" y="4"/>
                  </a:cubicBezTo>
                  <a:cubicBezTo>
                    <a:pt x="450" y="5"/>
                    <a:pt x="450" y="7"/>
                    <a:pt x="450" y="9"/>
                  </a:cubicBezTo>
                  <a:cubicBezTo>
                    <a:pt x="450" y="23"/>
                    <a:pt x="435" y="56"/>
                    <a:pt x="412" y="97"/>
                  </a:cubicBezTo>
                  <a:cubicBezTo>
                    <a:pt x="376" y="159"/>
                    <a:pt x="323" y="240"/>
                    <a:pt x="273" y="308"/>
                  </a:cubicBezTo>
                  <a:cubicBezTo>
                    <a:pt x="249" y="341"/>
                    <a:pt x="226" y="372"/>
                    <a:pt x="207" y="395"/>
                  </a:cubicBezTo>
                  <a:cubicBezTo>
                    <a:pt x="187" y="417"/>
                    <a:pt x="172" y="432"/>
                    <a:pt x="165" y="436"/>
                  </a:cubicBezTo>
                  <a:cubicBezTo>
                    <a:pt x="159" y="438"/>
                    <a:pt x="152" y="440"/>
                    <a:pt x="143" y="440"/>
                  </a:cubicBezTo>
                  <a:cubicBezTo>
                    <a:pt x="117" y="440"/>
                    <a:pt x="81" y="427"/>
                    <a:pt x="52" y="414"/>
                  </a:cubicBezTo>
                  <a:cubicBezTo>
                    <a:pt x="38" y="407"/>
                    <a:pt x="25" y="400"/>
                    <a:pt x="16" y="394"/>
                  </a:cubicBezTo>
                  <a:cubicBezTo>
                    <a:pt x="11" y="391"/>
                    <a:pt x="8" y="389"/>
                    <a:pt x="5" y="386"/>
                  </a:cubicBezTo>
                  <a:cubicBezTo>
                    <a:pt x="4" y="385"/>
                    <a:pt x="3" y="384"/>
                    <a:pt x="2" y="384"/>
                  </a:cubicBezTo>
                  <a:cubicBezTo>
                    <a:pt x="2" y="383"/>
                    <a:pt x="1" y="382"/>
                    <a:pt x="1" y="382"/>
                  </a:cubicBezTo>
                  <a:cubicBezTo>
                    <a:pt x="1" y="382"/>
                    <a:pt x="1" y="382"/>
                    <a:pt x="1" y="382"/>
                  </a:cubicBezTo>
                  <a:cubicBezTo>
                    <a:pt x="1" y="382"/>
                    <a:pt x="1" y="382"/>
                    <a:pt x="1" y="382"/>
                  </a:cubicBezTo>
                  <a:cubicBezTo>
                    <a:pt x="1" y="382"/>
                    <a:pt x="1" y="382"/>
                    <a:pt x="1" y="382"/>
                  </a:cubicBezTo>
                  <a:cubicBezTo>
                    <a:pt x="0" y="382"/>
                    <a:pt x="0" y="382"/>
                    <a:pt x="0" y="382"/>
                  </a:cubicBezTo>
                  <a:cubicBezTo>
                    <a:pt x="0" y="382"/>
                    <a:pt x="1" y="383"/>
                    <a:pt x="2" y="384"/>
                  </a:cubicBezTo>
                  <a:cubicBezTo>
                    <a:pt x="4" y="388"/>
                    <a:pt x="11" y="393"/>
                    <a:pt x="21" y="399"/>
                  </a:cubicBezTo>
                  <a:cubicBezTo>
                    <a:pt x="51" y="416"/>
                    <a:pt x="106" y="441"/>
                    <a:pt x="143" y="441"/>
                  </a:cubicBezTo>
                  <a:cubicBezTo>
                    <a:pt x="152" y="441"/>
                    <a:pt x="159" y="439"/>
                    <a:pt x="165" y="437"/>
                  </a:cubicBezTo>
                  <a:cubicBezTo>
                    <a:pt x="171" y="434"/>
                    <a:pt x="179" y="427"/>
                    <a:pt x="190" y="415"/>
                  </a:cubicBezTo>
                  <a:cubicBezTo>
                    <a:pt x="227" y="375"/>
                    <a:pt x="293" y="286"/>
                    <a:pt x="349" y="201"/>
                  </a:cubicBezTo>
                  <a:cubicBezTo>
                    <a:pt x="377" y="158"/>
                    <a:pt x="402" y="116"/>
                    <a:pt x="421" y="82"/>
                  </a:cubicBezTo>
                  <a:cubicBezTo>
                    <a:pt x="440" y="48"/>
                    <a:pt x="451" y="22"/>
                    <a:pt x="451" y="9"/>
                  </a:cubicBezTo>
                  <a:cubicBezTo>
                    <a:pt x="451" y="7"/>
                    <a:pt x="451" y="5"/>
                    <a:pt x="450" y="3"/>
                  </a:cubicBezTo>
                  <a:cubicBezTo>
                    <a:pt x="449" y="2"/>
                    <a:pt x="448" y="1"/>
                    <a:pt x="447" y="1"/>
                  </a:cubicBezTo>
                  <a:cubicBezTo>
                    <a:pt x="446" y="0"/>
                    <a:pt x="444" y="0"/>
                    <a:pt x="443" y="0"/>
                  </a:cubicBezTo>
                  <a:cubicBezTo>
                    <a:pt x="429" y="0"/>
                    <a:pt x="399" y="12"/>
                    <a:pt x="361" y="34"/>
                  </a:cubicBezTo>
                  <a:cubicBezTo>
                    <a:pt x="245" y="98"/>
                    <a:pt x="54" y="243"/>
                    <a:pt x="1" y="382"/>
                  </a:cubicBezTo>
                  <a:cubicBezTo>
                    <a:pt x="0" y="382"/>
                    <a:pt x="0" y="382"/>
                    <a:pt x="0" y="382"/>
                  </a:cubicBezTo>
                  <a:cubicBezTo>
                    <a:pt x="1" y="382"/>
                    <a:pt x="1" y="382"/>
                    <a:pt x="1" y="382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5" name="Freeform 204"/>
            <p:cNvSpPr>
              <a:spLocks/>
            </p:cNvSpPr>
            <p:nvPr/>
          </p:nvSpPr>
          <p:spPr bwMode="auto">
            <a:xfrm>
              <a:off x="7058" y="3527"/>
              <a:ext cx="181" cy="260"/>
            </a:xfrm>
            <a:custGeom>
              <a:avLst/>
              <a:gdLst>
                <a:gd name="T0" fmla="*/ 298 w 305"/>
                <a:gd name="T1" fmla="*/ 0 h 439"/>
                <a:gd name="T2" fmla="*/ 286 w 305"/>
                <a:gd name="T3" fmla="*/ 2 h 439"/>
                <a:gd name="T4" fmla="*/ 57 w 305"/>
                <a:gd name="T5" fmla="*/ 297 h 439"/>
                <a:gd name="T6" fmla="*/ 33 w 305"/>
                <a:gd name="T7" fmla="*/ 362 h 439"/>
                <a:gd name="T8" fmla="*/ 0 w 305"/>
                <a:gd name="T9" fmla="*/ 439 h 439"/>
                <a:gd name="T10" fmla="*/ 20 w 305"/>
                <a:gd name="T11" fmla="*/ 435 h 439"/>
                <a:gd name="T12" fmla="*/ 62 w 305"/>
                <a:gd name="T13" fmla="*/ 394 h 439"/>
                <a:gd name="T14" fmla="*/ 128 w 305"/>
                <a:gd name="T15" fmla="*/ 307 h 439"/>
                <a:gd name="T16" fmla="*/ 267 w 305"/>
                <a:gd name="T17" fmla="*/ 96 h 439"/>
                <a:gd name="T18" fmla="*/ 305 w 305"/>
                <a:gd name="T19" fmla="*/ 8 h 439"/>
                <a:gd name="T20" fmla="*/ 304 w 305"/>
                <a:gd name="T21" fmla="*/ 3 h 439"/>
                <a:gd name="T22" fmla="*/ 301 w 305"/>
                <a:gd name="T23" fmla="*/ 1 h 439"/>
                <a:gd name="T24" fmla="*/ 298 w 305"/>
                <a:gd name="T25" fmla="*/ 0 h 439"/>
                <a:gd name="T26" fmla="*/ 298 w 305"/>
                <a:gd name="T27" fmla="*/ 0 h 4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05" h="439">
                  <a:moveTo>
                    <a:pt x="298" y="0"/>
                  </a:moveTo>
                  <a:cubicBezTo>
                    <a:pt x="295" y="0"/>
                    <a:pt x="291" y="1"/>
                    <a:pt x="286" y="2"/>
                  </a:cubicBezTo>
                  <a:cubicBezTo>
                    <a:pt x="263" y="56"/>
                    <a:pt x="145" y="202"/>
                    <a:pt x="57" y="297"/>
                  </a:cubicBezTo>
                  <a:cubicBezTo>
                    <a:pt x="49" y="319"/>
                    <a:pt x="42" y="341"/>
                    <a:pt x="33" y="362"/>
                  </a:cubicBezTo>
                  <a:cubicBezTo>
                    <a:pt x="23" y="388"/>
                    <a:pt x="12" y="414"/>
                    <a:pt x="0" y="439"/>
                  </a:cubicBezTo>
                  <a:cubicBezTo>
                    <a:pt x="7" y="439"/>
                    <a:pt x="14" y="437"/>
                    <a:pt x="20" y="435"/>
                  </a:cubicBezTo>
                  <a:cubicBezTo>
                    <a:pt x="27" y="431"/>
                    <a:pt x="42" y="416"/>
                    <a:pt x="62" y="394"/>
                  </a:cubicBezTo>
                  <a:cubicBezTo>
                    <a:pt x="81" y="371"/>
                    <a:pt x="104" y="340"/>
                    <a:pt x="128" y="307"/>
                  </a:cubicBezTo>
                  <a:cubicBezTo>
                    <a:pt x="178" y="239"/>
                    <a:pt x="231" y="158"/>
                    <a:pt x="267" y="96"/>
                  </a:cubicBezTo>
                  <a:cubicBezTo>
                    <a:pt x="290" y="55"/>
                    <a:pt x="305" y="22"/>
                    <a:pt x="305" y="8"/>
                  </a:cubicBezTo>
                  <a:cubicBezTo>
                    <a:pt x="305" y="6"/>
                    <a:pt x="305" y="4"/>
                    <a:pt x="304" y="3"/>
                  </a:cubicBezTo>
                  <a:cubicBezTo>
                    <a:pt x="304" y="2"/>
                    <a:pt x="303" y="1"/>
                    <a:pt x="301" y="1"/>
                  </a:cubicBezTo>
                  <a:cubicBezTo>
                    <a:pt x="300" y="0"/>
                    <a:pt x="299" y="0"/>
                    <a:pt x="298" y="0"/>
                  </a:cubicBezTo>
                  <a:cubicBezTo>
                    <a:pt x="298" y="0"/>
                    <a:pt x="298" y="0"/>
                    <a:pt x="298" y="0"/>
                  </a:cubicBezTo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6" name="Freeform 205"/>
            <p:cNvSpPr>
              <a:spLocks/>
            </p:cNvSpPr>
            <p:nvPr/>
          </p:nvSpPr>
          <p:spPr bwMode="auto">
            <a:xfrm>
              <a:off x="7058" y="3527"/>
              <a:ext cx="204" cy="260"/>
            </a:xfrm>
            <a:custGeom>
              <a:avLst/>
              <a:gdLst>
                <a:gd name="T0" fmla="*/ 298 w 344"/>
                <a:gd name="T1" fmla="*/ 0 h 439"/>
                <a:gd name="T2" fmla="*/ 286 w 344"/>
                <a:gd name="T3" fmla="*/ 1 h 439"/>
                <a:gd name="T4" fmla="*/ 286 w 344"/>
                <a:gd name="T5" fmla="*/ 2 h 439"/>
                <a:gd name="T6" fmla="*/ 298 w 344"/>
                <a:gd name="T7" fmla="*/ 0 h 439"/>
                <a:gd name="T8" fmla="*/ 298 w 344"/>
                <a:gd name="T9" fmla="*/ 0 h 439"/>
                <a:gd name="T10" fmla="*/ 301 w 344"/>
                <a:gd name="T11" fmla="*/ 1 h 439"/>
                <a:gd name="T12" fmla="*/ 304 w 344"/>
                <a:gd name="T13" fmla="*/ 3 h 439"/>
                <a:gd name="T14" fmla="*/ 305 w 344"/>
                <a:gd name="T15" fmla="*/ 8 h 439"/>
                <a:gd name="T16" fmla="*/ 267 w 344"/>
                <a:gd name="T17" fmla="*/ 96 h 439"/>
                <a:gd name="T18" fmla="*/ 128 w 344"/>
                <a:gd name="T19" fmla="*/ 307 h 439"/>
                <a:gd name="T20" fmla="*/ 62 w 344"/>
                <a:gd name="T21" fmla="*/ 394 h 439"/>
                <a:gd name="T22" fmla="*/ 20 w 344"/>
                <a:gd name="T23" fmla="*/ 435 h 439"/>
                <a:gd name="T24" fmla="*/ 0 w 344"/>
                <a:gd name="T25" fmla="*/ 439 h 439"/>
                <a:gd name="T26" fmla="*/ 0 w 344"/>
                <a:gd name="T27" fmla="*/ 439 h 439"/>
                <a:gd name="T28" fmla="*/ 20 w 344"/>
                <a:gd name="T29" fmla="*/ 435 h 439"/>
                <a:gd name="T30" fmla="*/ 302 w 344"/>
                <a:gd name="T31" fmla="*/ 0 h 439"/>
                <a:gd name="T32" fmla="*/ 302 w 344"/>
                <a:gd name="T33" fmla="*/ 0 h 439"/>
                <a:gd name="T34" fmla="*/ 298 w 344"/>
                <a:gd name="T35" fmla="*/ 0 h 4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44" h="439">
                  <a:moveTo>
                    <a:pt x="298" y="0"/>
                  </a:moveTo>
                  <a:cubicBezTo>
                    <a:pt x="295" y="0"/>
                    <a:pt x="291" y="0"/>
                    <a:pt x="286" y="1"/>
                  </a:cubicBezTo>
                  <a:cubicBezTo>
                    <a:pt x="286" y="2"/>
                    <a:pt x="286" y="2"/>
                    <a:pt x="286" y="2"/>
                  </a:cubicBezTo>
                  <a:cubicBezTo>
                    <a:pt x="291" y="1"/>
                    <a:pt x="295" y="0"/>
                    <a:pt x="298" y="0"/>
                  </a:cubicBezTo>
                  <a:cubicBezTo>
                    <a:pt x="298" y="0"/>
                    <a:pt x="298" y="0"/>
                    <a:pt x="298" y="0"/>
                  </a:cubicBezTo>
                  <a:cubicBezTo>
                    <a:pt x="299" y="0"/>
                    <a:pt x="300" y="0"/>
                    <a:pt x="301" y="1"/>
                  </a:cubicBezTo>
                  <a:cubicBezTo>
                    <a:pt x="303" y="1"/>
                    <a:pt x="304" y="2"/>
                    <a:pt x="304" y="3"/>
                  </a:cubicBezTo>
                  <a:cubicBezTo>
                    <a:pt x="305" y="4"/>
                    <a:pt x="305" y="6"/>
                    <a:pt x="305" y="8"/>
                  </a:cubicBezTo>
                  <a:cubicBezTo>
                    <a:pt x="305" y="22"/>
                    <a:pt x="290" y="55"/>
                    <a:pt x="267" y="96"/>
                  </a:cubicBezTo>
                  <a:cubicBezTo>
                    <a:pt x="231" y="158"/>
                    <a:pt x="178" y="239"/>
                    <a:pt x="128" y="307"/>
                  </a:cubicBezTo>
                  <a:cubicBezTo>
                    <a:pt x="104" y="340"/>
                    <a:pt x="81" y="371"/>
                    <a:pt x="62" y="394"/>
                  </a:cubicBezTo>
                  <a:cubicBezTo>
                    <a:pt x="42" y="416"/>
                    <a:pt x="27" y="431"/>
                    <a:pt x="20" y="435"/>
                  </a:cubicBezTo>
                  <a:cubicBezTo>
                    <a:pt x="14" y="437"/>
                    <a:pt x="7" y="439"/>
                    <a:pt x="0" y="439"/>
                  </a:cubicBezTo>
                  <a:cubicBezTo>
                    <a:pt x="0" y="439"/>
                    <a:pt x="0" y="439"/>
                    <a:pt x="0" y="439"/>
                  </a:cubicBezTo>
                  <a:cubicBezTo>
                    <a:pt x="7" y="439"/>
                    <a:pt x="14" y="438"/>
                    <a:pt x="20" y="435"/>
                  </a:cubicBezTo>
                  <a:cubicBezTo>
                    <a:pt x="65" y="415"/>
                    <a:pt x="344" y="11"/>
                    <a:pt x="302" y="0"/>
                  </a:cubicBezTo>
                  <a:cubicBezTo>
                    <a:pt x="302" y="0"/>
                    <a:pt x="302" y="0"/>
                    <a:pt x="302" y="0"/>
                  </a:cubicBezTo>
                  <a:cubicBezTo>
                    <a:pt x="301" y="0"/>
                    <a:pt x="299" y="0"/>
                    <a:pt x="298" y="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7" name="Freeform 206"/>
            <p:cNvSpPr>
              <a:spLocks/>
            </p:cNvSpPr>
            <p:nvPr/>
          </p:nvSpPr>
          <p:spPr bwMode="auto">
            <a:xfrm>
              <a:off x="6357" y="2786"/>
              <a:ext cx="781" cy="1244"/>
            </a:xfrm>
            <a:custGeom>
              <a:avLst/>
              <a:gdLst>
                <a:gd name="T0" fmla="*/ 1317 w 1317"/>
                <a:gd name="T1" fmla="*/ 1050 h 2101"/>
                <a:gd name="T2" fmla="*/ 1124 w 1317"/>
                <a:gd name="T3" fmla="*/ 1793 h 2101"/>
                <a:gd name="T4" fmla="*/ 911 w 1317"/>
                <a:gd name="T5" fmla="*/ 2021 h 2101"/>
                <a:gd name="T6" fmla="*/ 659 w 1317"/>
                <a:gd name="T7" fmla="*/ 2101 h 2101"/>
                <a:gd name="T8" fmla="*/ 407 w 1317"/>
                <a:gd name="T9" fmla="*/ 2021 h 2101"/>
                <a:gd name="T10" fmla="*/ 193 w 1317"/>
                <a:gd name="T11" fmla="*/ 1793 h 2101"/>
                <a:gd name="T12" fmla="*/ 0 w 1317"/>
                <a:gd name="T13" fmla="*/ 1050 h 2101"/>
                <a:gd name="T14" fmla="*/ 162 w 1317"/>
                <a:gd name="T15" fmla="*/ 360 h 2101"/>
                <a:gd name="T16" fmla="*/ 193 w 1317"/>
                <a:gd name="T17" fmla="*/ 308 h 2101"/>
                <a:gd name="T18" fmla="*/ 206 w 1317"/>
                <a:gd name="T19" fmla="*/ 287 h 2101"/>
                <a:gd name="T20" fmla="*/ 407 w 1317"/>
                <a:gd name="T21" fmla="*/ 80 h 2101"/>
                <a:gd name="T22" fmla="*/ 659 w 1317"/>
                <a:gd name="T23" fmla="*/ 0 h 2101"/>
                <a:gd name="T24" fmla="*/ 911 w 1317"/>
                <a:gd name="T25" fmla="*/ 80 h 2101"/>
                <a:gd name="T26" fmla="*/ 1124 w 1317"/>
                <a:gd name="T27" fmla="*/ 308 h 2101"/>
                <a:gd name="T28" fmla="*/ 1317 w 1317"/>
                <a:gd name="T29" fmla="*/ 1050 h 2101"/>
                <a:gd name="T30" fmla="*/ 1317 w 1317"/>
                <a:gd name="T31" fmla="*/ 1050 h 2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317" h="2101">
                  <a:moveTo>
                    <a:pt x="1317" y="1050"/>
                  </a:moveTo>
                  <a:cubicBezTo>
                    <a:pt x="1317" y="1326"/>
                    <a:pt x="1246" y="1599"/>
                    <a:pt x="1124" y="1793"/>
                  </a:cubicBezTo>
                  <a:cubicBezTo>
                    <a:pt x="1063" y="1891"/>
                    <a:pt x="990" y="1969"/>
                    <a:pt x="911" y="2021"/>
                  </a:cubicBezTo>
                  <a:cubicBezTo>
                    <a:pt x="831" y="2074"/>
                    <a:pt x="745" y="2101"/>
                    <a:pt x="659" y="2101"/>
                  </a:cubicBezTo>
                  <a:cubicBezTo>
                    <a:pt x="573" y="2101"/>
                    <a:pt x="486" y="2074"/>
                    <a:pt x="407" y="2021"/>
                  </a:cubicBezTo>
                  <a:cubicBezTo>
                    <a:pt x="327" y="1969"/>
                    <a:pt x="254" y="1891"/>
                    <a:pt x="193" y="1793"/>
                  </a:cubicBezTo>
                  <a:cubicBezTo>
                    <a:pt x="71" y="1599"/>
                    <a:pt x="0" y="1326"/>
                    <a:pt x="0" y="1050"/>
                  </a:cubicBezTo>
                  <a:cubicBezTo>
                    <a:pt x="0" y="799"/>
                    <a:pt x="59" y="550"/>
                    <a:pt x="162" y="360"/>
                  </a:cubicBezTo>
                  <a:cubicBezTo>
                    <a:pt x="172" y="342"/>
                    <a:pt x="183" y="324"/>
                    <a:pt x="193" y="308"/>
                  </a:cubicBezTo>
                  <a:cubicBezTo>
                    <a:pt x="197" y="301"/>
                    <a:pt x="202" y="294"/>
                    <a:pt x="206" y="287"/>
                  </a:cubicBezTo>
                  <a:cubicBezTo>
                    <a:pt x="265" y="199"/>
                    <a:pt x="333" y="129"/>
                    <a:pt x="407" y="80"/>
                  </a:cubicBezTo>
                  <a:cubicBezTo>
                    <a:pt x="486" y="27"/>
                    <a:pt x="573" y="0"/>
                    <a:pt x="659" y="0"/>
                  </a:cubicBezTo>
                  <a:cubicBezTo>
                    <a:pt x="745" y="0"/>
                    <a:pt x="831" y="27"/>
                    <a:pt x="911" y="80"/>
                  </a:cubicBezTo>
                  <a:cubicBezTo>
                    <a:pt x="990" y="132"/>
                    <a:pt x="1063" y="210"/>
                    <a:pt x="1124" y="308"/>
                  </a:cubicBezTo>
                  <a:cubicBezTo>
                    <a:pt x="1246" y="502"/>
                    <a:pt x="1317" y="775"/>
                    <a:pt x="1317" y="1050"/>
                  </a:cubicBezTo>
                  <a:cubicBezTo>
                    <a:pt x="1317" y="1050"/>
                    <a:pt x="1317" y="1050"/>
                    <a:pt x="1317" y="1050"/>
                  </a:cubicBezTo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8" name="Freeform 207"/>
            <p:cNvSpPr>
              <a:spLocks/>
            </p:cNvSpPr>
            <p:nvPr/>
          </p:nvSpPr>
          <p:spPr bwMode="auto">
            <a:xfrm>
              <a:off x="6357" y="2786"/>
              <a:ext cx="782" cy="1245"/>
            </a:xfrm>
            <a:custGeom>
              <a:avLst/>
              <a:gdLst>
                <a:gd name="T0" fmla="*/ 1317 w 1318"/>
                <a:gd name="T1" fmla="*/ 1051 h 2103"/>
                <a:gd name="T2" fmla="*/ 1317 w 1318"/>
                <a:gd name="T3" fmla="*/ 1051 h 2103"/>
                <a:gd name="T4" fmla="*/ 1124 w 1318"/>
                <a:gd name="T5" fmla="*/ 1794 h 2103"/>
                <a:gd name="T6" fmla="*/ 911 w 1318"/>
                <a:gd name="T7" fmla="*/ 2022 h 2103"/>
                <a:gd name="T8" fmla="*/ 659 w 1318"/>
                <a:gd name="T9" fmla="*/ 2102 h 2103"/>
                <a:gd name="T10" fmla="*/ 407 w 1318"/>
                <a:gd name="T11" fmla="*/ 2022 h 2103"/>
                <a:gd name="T12" fmla="*/ 194 w 1318"/>
                <a:gd name="T13" fmla="*/ 1794 h 2103"/>
                <a:gd name="T14" fmla="*/ 1 w 1318"/>
                <a:gd name="T15" fmla="*/ 1051 h 2103"/>
                <a:gd name="T16" fmla="*/ 163 w 1318"/>
                <a:gd name="T17" fmla="*/ 361 h 2103"/>
                <a:gd name="T18" fmla="*/ 194 w 1318"/>
                <a:gd name="T19" fmla="*/ 309 h 2103"/>
                <a:gd name="T20" fmla="*/ 207 w 1318"/>
                <a:gd name="T21" fmla="*/ 288 h 2103"/>
                <a:gd name="T22" fmla="*/ 407 w 1318"/>
                <a:gd name="T23" fmla="*/ 81 h 2103"/>
                <a:gd name="T24" fmla="*/ 659 w 1318"/>
                <a:gd name="T25" fmla="*/ 1 h 2103"/>
                <a:gd name="T26" fmla="*/ 911 w 1318"/>
                <a:gd name="T27" fmla="*/ 81 h 2103"/>
                <a:gd name="T28" fmla="*/ 1124 w 1318"/>
                <a:gd name="T29" fmla="*/ 309 h 2103"/>
                <a:gd name="T30" fmla="*/ 1317 w 1318"/>
                <a:gd name="T31" fmla="*/ 1051 h 2103"/>
                <a:gd name="T32" fmla="*/ 1317 w 1318"/>
                <a:gd name="T33" fmla="*/ 1051 h 2103"/>
                <a:gd name="T34" fmla="*/ 1317 w 1318"/>
                <a:gd name="T35" fmla="*/ 1051 h 2103"/>
                <a:gd name="T36" fmla="*/ 1317 w 1318"/>
                <a:gd name="T37" fmla="*/ 1051 h 2103"/>
                <a:gd name="T38" fmla="*/ 1317 w 1318"/>
                <a:gd name="T39" fmla="*/ 1051 h 2103"/>
                <a:gd name="T40" fmla="*/ 1317 w 1318"/>
                <a:gd name="T41" fmla="*/ 1051 h 2103"/>
                <a:gd name="T42" fmla="*/ 1318 w 1318"/>
                <a:gd name="T43" fmla="*/ 1052 h 2103"/>
                <a:gd name="T44" fmla="*/ 1318 w 1318"/>
                <a:gd name="T45" fmla="*/ 1052 h 2103"/>
                <a:gd name="T46" fmla="*/ 1318 w 1318"/>
                <a:gd name="T47" fmla="*/ 1051 h 2103"/>
                <a:gd name="T48" fmla="*/ 1125 w 1318"/>
                <a:gd name="T49" fmla="*/ 308 h 2103"/>
                <a:gd name="T50" fmla="*/ 911 w 1318"/>
                <a:gd name="T51" fmla="*/ 80 h 2103"/>
                <a:gd name="T52" fmla="*/ 659 w 1318"/>
                <a:gd name="T53" fmla="*/ 0 h 2103"/>
                <a:gd name="T54" fmla="*/ 406 w 1318"/>
                <a:gd name="T55" fmla="*/ 80 h 2103"/>
                <a:gd name="T56" fmla="*/ 206 w 1318"/>
                <a:gd name="T57" fmla="*/ 288 h 2103"/>
                <a:gd name="T58" fmla="*/ 193 w 1318"/>
                <a:gd name="T59" fmla="*/ 308 h 2103"/>
                <a:gd name="T60" fmla="*/ 162 w 1318"/>
                <a:gd name="T61" fmla="*/ 361 h 2103"/>
                <a:gd name="T62" fmla="*/ 0 w 1318"/>
                <a:gd name="T63" fmla="*/ 1051 h 2103"/>
                <a:gd name="T64" fmla="*/ 193 w 1318"/>
                <a:gd name="T65" fmla="*/ 1795 h 2103"/>
                <a:gd name="T66" fmla="*/ 406 w 1318"/>
                <a:gd name="T67" fmla="*/ 2023 h 2103"/>
                <a:gd name="T68" fmla="*/ 659 w 1318"/>
                <a:gd name="T69" fmla="*/ 2103 h 2103"/>
                <a:gd name="T70" fmla="*/ 911 w 1318"/>
                <a:gd name="T71" fmla="*/ 2023 h 2103"/>
                <a:gd name="T72" fmla="*/ 1125 w 1318"/>
                <a:gd name="T73" fmla="*/ 1795 h 2103"/>
                <a:gd name="T74" fmla="*/ 1318 w 1318"/>
                <a:gd name="T75" fmla="*/ 1051 h 2103"/>
                <a:gd name="T76" fmla="*/ 1317 w 1318"/>
                <a:gd name="T77" fmla="*/ 1051 h 2103"/>
                <a:gd name="T78" fmla="*/ 1318 w 1318"/>
                <a:gd name="T79" fmla="*/ 1052 h 2103"/>
                <a:gd name="T80" fmla="*/ 1317 w 1318"/>
                <a:gd name="T81" fmla="*/ 1051 h 2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318" h="2103">
                  <a:moveTo>
                    <a:pt x="1317" y="1051"/>
                  </a:moveTo>
                  <a:cubicBezTo>
                    <a:pt x="1317" y="1051"/>
                    <a:pt x="1317" y="1051"/>
                    <a:pt x="1317" y="1051"/>
                  </a:cubicBezTo>
                  <a:cubicBezTo>
                    <a:pt x="1317" y="1326"/>
                    <a:pt x="1246" y="1600"/>
                    <a:pt x="1124" y="1794"/>
                  </a:cubicBezTo>
                  <a:cubicBezTo>
                    <a:pt x="1063" y="1891"/>
                    <a:pt x="990" y="1969"/>
                    <a:pt x="911" y="2022"/>
                  </a:cubicBezTo>
                  <a:cubicBezTo>
                    <a:pt x="831" y="2074"/>
                    <a:pt x="745" y="2102"/>
                    <a:pt x="659" y="2102"/>
                  </a:cubicBezTo>
                  <a:cubicBezTo>
                    <a:pt x="573" y="2102"/>
                    <a:pt x="487" y="2074"/>
                    <a:pt x="407" y="2022"/>
                  </a:cubicBezTo>
                  <a:cubicBezTo>
                    <a:pt x="327" y="1969"/>
                    <a:pt x="254" y="1891"/>
                    <a:pt x="194" y="1794"/>
                  </a:cubicBezTo>
                  <a:cubicBezTo>
                    <a:pt x="72" y="1600"/>
                    <a:pt x="1" y="1326"/>
                    <a:pt x="1" y="1051"/>
                  </a:cubicBezTo>
                  <a:cubicBezTo>
                    <a:pt x="1" y="800"/>
                    <a:pt x="60" y="551"/>
                    <a:pt x="163" y="361"/>
                  </a:cubicBezTo>
                  <a:cubicBezTo>
                    <a:pt x="173" y="343"/>
                    <a:pt x="183" y="326"/>
                    <a:pt x="194" y="309"/>
                  </a:cubicBezTo>
                  <a:cubicBezTo>
                    <a:pt x="198" y="302"/>
                    <a:pt x="202" y="295"/>
                    <a:pt x="207" y="288"/>
                  </a:cubicBezTo>
                  <a:cubicBezTo>
                    <a:pt x="265" y="201"/>
                    <a:pt x="333" y="130"/>
                    <a:pt x="407" y="81"/>
                  </a:cubicBezTo>
                  <a:cubicBezTo>
                    <a:pt x="487" y="29"/>
                    <a:pt x="573" y="1"/>
                    <a:pt x="659" y="1"/>
                  </a:cubicBezTo>
                  <a:cubicBezTo>
                    <a:pt x="745" y="1"/>
                    <a:pt x="831" y="29"/>
                    <a:pt x="911" y="81"/>
                  </a:cubicBezTo>
                  <a:cubicBezTo>
                    <a:pt x="990" y="134"/>
                    <a:pt x="1063" y="212"/>
                    <a:pt x="1124" y="309"/>
                  </a:cubicBezTo>
                  <a:cubicBezTo>
                    <a:pt x="1246" y="503"/>
                    <a:pt x="1317" y="776"/>
                    <a:pt x="1317" y="1051"/>
                  </a:cubicBezTo>
                  <a:cubicBezTo>
                    <a:pt x="1317" y="1051"/>
                    <a:pt x="1317" y="1051"/>
                    <a:pt x="1317" y="1051"/>
                  </a:cubicBezTo>
                  <a:cubicBezTo>
                    <a:pt x="1317" y="1051"/>
                    <a:pt x="1317" y="1051"/>
                    <a:pt x="1317" y="1051"/>
                  </a:cubicBezTo>
                  <a:cubicBezTo>
                    <a:pt x="1317" y="1051"/>
                    <a:pt x="1317" y="1051"/>
                    <a:pt x="1317" y="1051"/>
                  </a:cubicBezTo>
                  <a:cubicBezTo>
                    <a:pt x="1317" y="1051"/>
                    <a:pt x="1317" y="1051"/>
                    <a:pt x="1317" y="1051"/>
                  </a:cubicBezTo>
                  <a:cubicBezTo>
                    <a:pt x="1317" y="1051"/>
                    <a:pt x="1317" y="1051"/>
                    <a:pt x="1317" y="1051"/>
                  </a:cubicBezTo>
                  <a:cubicBezTo>
                    <a:pt x="1318" y="1052"/>
                    <a:pt x="1318" y="1052"/>
                    <a:pt x="1318" y="1052"/>
                  </a:cubicBezTo>
                  <a:cubicBezTo>
                    <a:pt x="1318" y="1052"/>
                    <a:pt x="1318" y="1052"/>
                    <a:pt x="1318" y="1052"/>
                  </a:cubicBezTo>
                  <a:cubicBezTo>
                    <a:pt x="1318" y="1051"/>
                    <a:pt x="1318" y="1051"/>
                    <a:pt x="1318" y="1051"/>
                  </a:cubicBezTo>
                  <a:cubicBezTo>
                    <a:pt x="1318" y="776"/>
                    <a:pt x="1247" y="503"/>
                    <a:pt x="1125" y="308"/>
                  </a:cubicBezTo>
                  <a:cubicBezTo>
                    <a:pt x="1064" y="211"/>
                    <a:pt x="991" y="133"/>
                    <a:pt x="911" y="80"/>
                  </a:cubicBezTo>
                  <a:cubicBezTo>
                    <a:pt x="831" y="28"/>
                    <a:pt x="745" y="0"/>
                    <a:pt x="659" y="0"/>
                  </a:cubicBezTo>
                  <a:cubicBezTo>
                    <a:pt x="572" y="0"/>
                    <a:pt x="486" y="28"/>
                    <a:pt x="406" y="80"/>
                  </a:cubicBezTo>
                  <a:cubicBezTo>
                    <a:pt x="332" y="129"/>
                    <a:pt x="264" y="200"/>
                    <a:pt x="206" y="288"/>
                  </a:cubicBezTo>
                  <a:cubicBezTo>
                    <a:pt x="201" y="294"/>
                    <a:pt x="197" y="301"/>
                    <a:pt x="193" y="308"/>
                  </a:cubicBezTo>
                  <a:cubicBezTo>
                    <a:pt x="182" y="325"/>
                    <a:pt x="172" y="343"/>
                    <a:pt x="162" y="361"/>
                  </a:cubicBezTo>
                  <a:cubicBezTo>
                    <a:pt x="59" y="550"/>
                    <a:pt x="0" y="800"/>
                    <a:pt x="0" y="1051"/>
                  </a:cubicBezTo>
                  <a:cubicBezTo>
                    <a:pt x="0" y="1327"/>
                    <a:pt x="71" y="1600"/>
                    <a:pt x="193" y="1795"/>
                  </a:cubicBezTo>
                  <a:cubicBezTo>
                    <a:pt x="254" y="1892"/>
                    <a:pt x="327" y="1970"/>
                    <a:pt x="406" y="2023"/>
                  </a:cubicBezTo>
                  <a:cubicBezTo>
                    <a:pt x="486" y="2075"/>
                    <a:pt x="572" y="2103"/>
                    <a:pt x="659" y="2103"/>
                  </a:cubicBezTo>
                  <a:cubicBezTo>
                    <a:pt x="745" y="2103"/>
                    <a:pt x="831" y="2075"/>
                    <a:pt x="911" y="2023"/>
                  </a:cubicBezTo>
                  <a:cubicBezTo>
                    <a:pt x="991" y="1970"/>
                    <a:pt x="1064" y="1892"/>
                    <a:pt x="1125" y="1795"/>
                  </a:cubicBezTo>
                  <a:cubicBezTo>
                    <a:pt x="1247" y="1600"/>
                    <a:pt x="1318" y="1327"/>
                    <a:pt x="1318" y="1051"/>
                  </a:cubicBezTo>
                  <a:cubicBezTo>
                    <a:pt x="1317" y="1051"/>
                    <a:pt x="1317" y="1051"/>
                    <a:pt x="1317" y="1051"/>
                  </a:cubicBezTo>
                  <a:cubicBezTo>
                    <a:pt x="1318" y="1052"/>
                    <a:pt x="1318" y="1052"/>
                    <a:pt x="1318" y="1052"/>
                  </a:cubicBezTo>
                  <a:cubicBezTo>
                    <a:pt x="1317" y="1051"/>
                    <a:pt x="1317" y="1051"/>
                    <a:pt x="1317" y="1051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9" name="Freeform 208"/>
            <p:cNvSpPr>
              <a:spLocks/>
            </p:cNvSpPr>
            <p:nvPr/>
          </p:nvSpPr>
          <p:spPr bwMode="auto">
            <a:xfrm>
              <a:off x="6621" y="2957"/>
              <a:ext cx="256" cy="257"/>
            </a:xfrm>
            <a:custGeom>
              <a:avLst/>
              <a:gdLst>
                <a:gd name="T0" fmla="*/ 428 w 432"/>
                <a:gd name="T1" fmla="*/ 226 h 433"/>
                <a:gd name="T2" fmla="*/ 207 w 432"/>
                <a:gd name="T3" fmla="*/ 428 h 433"/>
                <a:gd name="T4" fmla="*/ 5 w 432"/>
                <a:gd name="T5" fmla="*/ 207 h 433"/>
                <a:gd name="T6" fmla="*/ 226 w 432"/>
                <a:gd name="T7" fmla="*/ 5 h 433"/>
                <a:gd name="T8" fmla="*/ 428 w 432"/>
                <a:gd name="T9" fmla="*/ 225 h 433"/>
                <a:gd name="T10" fmla="*/ 428 w 432"/>
                <a:gd name="T11" fmla="*/ 226 h 4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32" h="433">
                  <a:moveTo>
                    <a:pt x="428" y="226"/>
                  </a:moveTo>
                  <a:cubicBezTo>
                    <a:pt x="423" y="343"/>
                    <a:pt x="324" y="433"/>
                    <a:pt x="207" y="428"/>
                  </a:cubicBezTo>
                  <a:cubicBezTo>
                    <a:pt x="90" y="423"/>
                    <a:pt x="0" y="324"/>
                    <a:pt x="5" y="207"/>
                  </a:cubicBezTo>
                  <a:cubicBezTo>
                    <a:pt x="10" y="90"/>
                    <a:pt x="109" y="0"/>
                    <a:pt x="226" y="5"/>
                  </a:cubicBezTo>
                  <a:cubicBezTo>
                    <a:pt x="342" y="10"/>
                    <a:pt x="432" y="108"/>
                    <a:pt x="428" y="225"/>
                  </a:cubicBezTo>
                  <a:cubicBezTo>
                    <a:pt x="428" y="226"/>
                    <a:pt x="428" y="226"/>
                    <a:pt x="428" y="226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0" name="Freeform 209"/>
            <p:cNvSpPr>
              <a:spLocks/>
            </p:cNvSpPr>
            <p:nvPr/>
          </p:nvSpPr>
          <p:spPr bwMode="auto">
            <a:xfrm>
              <a:off x="6624" y="2960"/>
              <a:ext cx="251" cy="251"/>
            </a:xfrm>
            <a:custGeom>
              <a:avLst/>
              <a:gdLst>
                <a:gd name="T0" fmla="*/ 423 w 424"/>
                <a:gd name="T1" fmla="*/ 222 h 424"/>
                <a:gd name="T2" fmla="*/ 213 w 424"/>
                <a:gd name="T3" fmla="*/ 423 h 424"/>
                <a:gd name="T4" fmla="*/ 203 w 424"/>
                <a:gd name="T5" fmla="*/ 423 h 424"/>
                <a:gd name="T6" fmla="*/ 1 w 424"/>
                <a:gd name="T7" fmla="*/ 213 h 424"/>
                <a:gd name="T8" fmla="*/ 2 w 424"/>
                <a:gd name="T9" fmla="*/ 203 h 424"/>
                <a:gd name="T10" fmla="*/ 212 w 424"/>
                <a:gd name="T11" fmla="*/ 1 h 424"/>
                <a:gd name="T12" fmla="*/ 222 w 424"/>
                <a:gd name="T13" fmla="*/ 2 h 424"/>
                <a:gd name="T14" fmla="*/ 423 w 424"/>
                <a:gd name="T15" fmla="*/ 212 h 424"/>
                <a:gd name="T16" fmla="*/ 423 w 424"/>
                <a:gd name="T17" fmla="*/ 221 h 424"/>
                <a:gd name="T18" fmla="*/ 424 w 424"/>
                <a:gd name="T19" fmla="*/ 221 h 424"/>
                <a:gd name="T20" fmla="*/ 424 w 424"/>
                <a:gd name="T21" fmla="*/ 221 h 424"/>
                <a:gd name="T22" fmla="*/ 424 w 424"/>
                <a:gd name="T23" fmla="*/ 212 h 424"/>
                <a:gd name="T24" fmla="*/ 222 w 424"/>
                <a:gd name="T25" fmla="*/ 1 h 424"/>
                <a:gd name="T26" fmla="*/ 212 w 424"/>
                <a:gd name="T27" fmla="*/ 0 h 424"/>
                <a:gd name="T28" fmla="*/ 1 w 424"/>
                <a:gd name="T29" fmla="*/ 203 h 424"/>
                <a:gd name="T30" fmla="*/ 0 w 424"/>
                <a:gd name="T31" fmla="*/ 213 h 424"/>
                <a:gd name="T32" fmla="*/ 203 w 424"/>
                <a:gd name="T33" fmla="*/ 424 h 424"/>
                <a:gd name="T34" fmla="*/ 213 w 424"/>
                <a:gd name="T35" fmla="*/ 424 h 424"/>
                <a:gd name="T36" fmla="*/ 424 w 424"/>
                <a:gd name="T37" fmla="*/ 222 h 424"/>
                <a:gd name="T38" fmla="*/ 424 w 424"/>
                <a:gd name="T39" fmla="*/ 221 h 424"/>
                <a:gd name="T40" fmla="*/ 423 w 424"/>
                <a:gd name="T41" fmla="*/ 222 h 424"/>
                <a:gd name="T42" fmla="*/ 423 w 424"/>
                <a:gd name="T43" fmla="*/ 222 h 4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24" h="424">
                  <a:moveTo>
                    <a:pt x="423" y="222"/>
                  </a:moveTo>
                  <a:cubicBezTo>
                    <a:pt x="418" y="335"/>
                    <a:pt x="325" y="423"/>
                    <a:pt x="213" y="423"/>
                  </a:cubicBezTo>
                  <a:cubicBezTo>
                    <a:pt x="209" y="423"/>
                    <a:pt x="206" y="423"/>
                    <a:pt x="203" y="423"/>
                  </a:cubicBezTo>
                  <a:cubicBezTo>
                    <a:pt x="90" y="418"/>
                    <a:pt x="1" y="325"/>
                    <a:pt x="1" y="213"/>
                  </a:cubicBezTo>
                  <a:cubicBezTo>
                    <a:pt x="1" y="209"/>
                    <a:pt x="1" y="206"/>
                    <a:pt x="2" y="203"/>
                  </a:cubicBezTo>
                  <a:cubicBezTo>
                    <a:pt x="7" y="90"/>
                    <a:pt x="100" y="1"/>
                    <a:pt x="212" y="1"/>
                  </a:cubicBezTo>
                  <a:cubicBezTo>
                    <a:pt x="215" y="1"/>
                    <a:pt x="219" y="1"/>
                    <a:pt x="222" y="2"/>
                  </a:cubicBezTo>
                  <a:cubicBezTo>
                    <a:pt x="335" y="7"/>
                    <a:pt x="423" y="100"/>
                    <a:pt x="423" y="212"/>
                  </a:cubicBezTo>
                  <a:cubicBezTo>
                    <a:pt x="423" y="215"/>
                    <a:pt x="423" y="218"/>
                    <a:pt x="423" y="221"/>
                  </a:cubicBezTo>
                  <a:cubicBezTo>
                    <a:pt x="424" y="221"/>
                    <a:pt x="424" y="221"/>
                    <a:pt x="424" y="221"/>
                  </a:cubicBezTo>
                  <a:cubicBezTo>
                    <a:pt x="424" y="221"/>
                    <a:pt x="424" y="221"/>
                    <a:pt x="424" y="221"/>
                  </a:cubicBezTo>
                  <a:cubicBezTo>
                    <a:pt x="424" y="218"/>
                    <a:pt x="424" y="215"/>
                    <a:pt x="424" y="212"/>
                  </a:cubicBezTo>
                  <a:cubicBezTo>
                    <a:pt x="424" y="99"/>
                    <a:pt x="336" y="6"/>
                    <a:pt x="222" y="1"/>
                  </a:cubicBezTo>
                  <a:cubicBezTo>
                    <a:pt x="219" y="0"/>
                    <a:pt x="215" y="0"/>
                    <a:pt x="212" y="0"/>
                  </a:cubicBezTo>
                  <a:cubicBezTo>
                    <a:pt x="100" y="0"/>
                    <a:pt x="6" y="89"/>
                    <a:pt x="1" y="203"/>
                  </a:cubicBezTo>
                  <a:cubicBezTo>
                    <a:pt x="0" y="206"/>
                    <a:pt x="0" y="209"/>
                    <a:pt x="0" y="213"/>
                  </a:cubicBezTo>
                  <a:cubicBezTo>
                    <a:pt x="0" y="325"/>
                    <a:pt x="89" y="419"/>
                    <a:pt x="203" y="424"/>
                  </a:cubicBezTo>
                  <a:cubicBezTo>
                    <a:pt x="206" y="424"/>
                    <a:pt x="209" y="424"/>
                    <a:pt x="213" y="424"/>
                  </a:cubicBezTo>
                  <a:cubicBezTo>
                    <a:pt x="325" y="424"/>
                    <a:pt x="419" y="336"/>
                    <a:pt x="424" y="222"/>
                  </a:cubicBezTo>
                  <a:cubicBezTo>
                    <a:pt x="424" y="221"/>
                    <a:pt x="424" y="221"/>
                    <a:pt x="424" y="221"/>
                  </a:cubicBezTo>
                  <a:cubicBezTo>
                    <a:pt x="423" y="222"/>
                    <a:pt x="423" y="222"/>
                    <a:pt x="423" y="222"/>
                  </a:cubicBezTo>
                  <a:cubicBezTo>
                    <a:pt x="423" y="222"/>
                    <a:pt x="423" y="222"/>
                    <a:pt x="423" y="222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1" name="Freeform 210"/>
            <p:cNvSpPr>
              <a:spLocks noEditPoints="1"/>
            </p:cNvSpPr>
            <p:nvPr/>
          </p:nvSpPr>
          <p:spPr bwMode="auto">
            <a:xfrm>
              <a:off x="6373" y="3113"/>
              <a:ext cx="757" cy="596"/>
            </a:xfrm>
            <a:custGeom>
              <a:avLst/>
              <a:gdLst>
                <a:gd name="T0" fmla="*/ 0 w 1277"/>
                <a:gd name="T1" fmla="*/ 795 h 1008"/>
                <a:gd name="T2" fmla="*/ 56 w 1277"/>
                <a:gd name="T3" fmla="*/ 1008 h 1008"/>
                <a:gd name="T4" fmla="*/ 0 w 1277"/>
                <a:gd name="T5" fmla="*/ 796 h 1008"/>
                <a:gd name="T6" fmla="*/ 0 w 1277"/>
                <a:gd name="T7" fmla="*/ 795 h 1008"/>
                <a:gd name="T8" fmla="*/ 1277 w 1277"/>
                <a:gd name="T9" fmla="*/ 707 h 1008"/>
                <a:gd name="T10" fmla="*/ 1262 w 1277"/>
                <a:gd name="T11" fmla="*/ 803 h 1008"/>
                <a:gd name="T12" fmla="*/ 1263 w 1277"/>
                <a:gd name="T13" fmla="*/ 802 h 1008"/>
                <a:gd name="T14" fmla="*/ 1277 w 1277"/>
                <a:gd name="T15" fmla="*/ 707 h 1008"/>
                <a:gd name="T16" fmla="*/ 1211 w 1277"/>
                <a:gd name="T17" fmla="*/ 0 h 1008"/>
                <a:gd name="T18" fmla="*/ 1211 w 1277"/>
                <a:gd name="T19" fmla="*/ 1 h 1008"/>
                <a:gd name="T20" fmla="*/ 1276 w 1277"/>
                <a:gd name="T21" fmla="*/ 279 h 1008"/>
                <a:gd name="T22" fmla="*/ 1211 w 1277"/>
                <a:gd name="T23" fmla="*/ 0 h 1008"/>
                <a:gd name="T24" fmla="*/ 1211 w 1277"/>
                <a:gd name="T25" fmla="*/ 0 h 1008"/>
                <a:gd name="T26" fmla="*/ 1211 w 1277"/>
                <a:gd name="T27" fmla="*/ 0 h 1008"/>
                <a:gd name="T28" fmla="*/ 1211 w 1277"/>
                <a:gd name="T29" fmla="*/ 0 h 1008"/>
                <a:gd name="T30" fmla="*/ 1211 w 1277"/>
                <a:gd name="T31" fmla="*/ 0 h 10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277" h="1008">
                  <a:moveTo>
                    <a:pt x="0" y="795"/>
                  </a:moveTo>
                  <a:cubicBezTo>
                    <a:pt x="14" y="870"/>
                    <a:pt x="32" y="941"/>
                    <a:pt x="56" y="1008"/>
                  </a:cubicBezTo>
                  <a:cubicBezTo>
                    <a:pt x="32" y="941"/>
                    <a:pt x="14" y="869"/>
                    <a:pt x="0" y="796"/>
                  </a:cubicBezTo>
                  <a:cubicBezTo>
                    <a:pt x="0" y="796"/>
                    <a:pt x="0" y="796"/>
                    <a:pt x="0" y="795"/>
                  </a:cubicBezTo>
                  <a:moveTo>
                    <a:pt x="1277" y="707"/>
                  </a:moveTo>
                  <a:cubicBezTo>
                    <a:pt x="1273" y="739"/>
                    <a:pt x="1268" y="771"/>
                    <a:pt x="1262" y="803"/>
                  </a:cubicBezTo>
                  <a:cubicBezTo>
                    <a:pt x="1262" y="802"/>
                    <a:pt x="1262" y="802"/>
                    <a:pt x="1263" y="802"/>
                  </a:cubicBezTo>
                  <a:cubicBezTo>
                    <a:pt x="1268" y="771"/>
                    <a:pt x="1273" y="739"/>
                    <a:pt x="1277" y="707"/>
                  </a:cubicBezTo>
                  <a:moveTo>
                    <a:pt x="1211" y="0"/>
                  </a:moveTo>
                  <a:cubicBezTo>
                    <a:pt x="1211" y="1"/>
                    <a:pt x="1211" y="1"/>
                    <a:pt x="1211" y="1"/>
                  </a:cubicBezTo>
                  <a:cubicBezTo>
                    <a:pt x="1241" y="88"/>
                    <a:pt x="1263" y="182"/>
                    <a:pt x="1276" y="279"/>
                  </a:cubicBezTo>
                  <a:cubicBezTo>
                    <a:pt x="1263" y="180"/>
                    <a:pt x="1241" y="87"/>
                    <a:pt x="1211" y="0"/>
                  </a:cubicBezTo>
                  <a:moveTo>
                    <a:pt x="1211" y="0"/>
                  </a:moveTo>
                  <a:cubicBezTo>
                    <a:pt x="1211" y="0"/>
                    <a:pt x="1211" y="0"/>
                    <a:pt x="1211" y="0"/>
                  </a:cubicBezTo>
                  <a:cubicBezTo>
                    <a:pt x="1211" y="0"/>
                    <a:pt x="1211" y="0"/>
                    <a:pt x="1211" y="0"/>
                  </a:cubicBezTo>
                  <a:cubicBezTo>
                    <a:pt x="1211" y="0"/>
                    <a:pt x="1211" y="0"/>
                    <a:pt x="1211" y="0"/>
                  </a:cubicBezTo>
                </a:path>
              </a:pathLst>
            </a:custGeom>
            <a:solidFill>
              <a:srgbClr val="AFAFA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" name="Freeform 211"/>
            <p:cNvSpPr>
              <a:spLocks/>
            </p:cNvSpPr>
            <p:nvPr/>
          </p:nvSpPr>
          <p:spPr bwMode="auto">
            <a:xfrm>
              <a:off x="7092" y="3589"/>
              <a:ext cx="30" cy="114"/>
            </a:xfrm>
            <a:custGeom>
              <a:avLst/>
              <a:gdLst>
                <a:gd name="T0" fmla="*/ 50 w 50"/>
                <a:gd name="T1" fmla="*/ 0 h 193"/>
                <a:gd name="T2" fmla="*/ 50 w 50"/>
                <a:gd name="T3" fmla="*/ 0 h 193"/>
                <a:gd name="T4" fmla="*/ 0 w 50"/>
                <a:gd name="T5" fmla="*/ 193 h 193"/>
                <a:gd name="T6" fmla="*/ 0 w 50"/>
                <a:gd name="T7" fmla="*/ 193 h 193"/>
                <a:gd name="T8" fmla="*/ 50 w 50"/>
                <a:gd name="T9" fmla="*/ 0 h 1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0" h="193">
                  <a:moveTo>
                    <a:pt x="50" y="0"/>
                  </a:moveTo>
                  <a:cubicBezTo>
                    <a:pt x="50" y="0"/>
                    <a:pt x="50" y="0"/>
                    <a:pt x="50" y="0"/>
                  </a:cubicBezTo>
                  <a:cubicBezTo>
                    <a:pt x="37" y="67"/>
                    <a:pt x="20" y="132"/>
                    <a:pt x="0" y="193"/>
                  </a:cubicBezTo>
                  <a:cubicBezTo>
                    <a:pt x="0" y="193"/>
                    <a:pt x="0" y="193"/>
                    <a:pt x="0" y="193"/>
                  </a:cubicBezTo>
                  <a:cubicBezTo>
                    <a:pt x="21" y="132"/>
                    <a:pt x="37" y="67"/>
                    <a:pt x="50" y="0"/>
                  </a:cubicBezTo>
                </a:path>
              </a:pathLst>
            </a:custGeom>
            <a:solidFill>
              <a:srgbClr val="291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" name="Freeform 212"/>
            <p:cNvSpPr>
              <a:spLocks/>
            </p:cNvSpPr>
            <p:nvPr/>
          </p:nvSpPr>
          <p:spPr bwMode="auto">
            <a:xfrm>
              <a:off x="7122" y="3588"/>
              <a:ext cx="0" cy="1"/>
            </a:xfrm>
            <a:custGeom>
              <a:avLst/>
              <a:gdLst>
                <a:gd name="T0" fmla="*/ 1 w 1"/>
                <a:gd name="T1" fmla="*/ 0 h 2"/>
                <a:gd name="T2" fmla="*/ 0 w 1"/>
                <a:gd name="T3" fmla="*/ 1 h 2"/>
                <a:gd name="T4" fmla="*/ 0 w 1"/>
                <a:gd name="T5" fmla="*/ 2 h 2"/>
                <a:gd name="T6" fmla="*/ 0 w 1"/>
                <a:gd name="T7" fmla="*/ 2 h 2"/>
                <a:gd name="T8" fmla="*/ 1 w 1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" h="2">
                  <a:moveTo>
                    <a:pt x="1" y="0"/>
                  </a:moveTo>
                  <a:cubicBezTo>
                    <a:pt x="0" y="0"/>
                    <a:pt x="0" y="0"/>
                    <a:pt x="0" y="1"/>
                  </a:cubicBezTo>
                  <a:cubicBezTo>
                    <a:pt x="0" y="1"/>
                    <a:pt x="0" y="1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0" y="1"/>
                    <a:pt x="1" y="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" name="Freeform 213"/>
            <p:cNvSpPr>
              <a:spLocks/>
            </p:cNvSpPr>
            <p:nvPr/>
          </p:nvSpPr>
          <p:spPr bwMode="auto">
            <a:xfrm>
              <a:off x="7078" y="3703"/>
              <a:ext cx="14" cy="38"/>
            </a:xfrm>
            <a:custGeom>
              <a:avLst/>
              <a:gdLst>
                <a:gd name="T0" fmla="*/ 24 w 24"/>
                <a:gd name="T1" fmla="*/ 0 h 65"/>
                <a:gd name="T2" fmla="*/ 24 w 24"/>
                <a:gd name="T3" fmla="*/ 0 h 65"/>
                <a:gd name="T4" fmla="*/ 0 w 24"/>
                <a:gd name="T5" fmla="*/ 65 h 65"/>
                <a:gd name="T6" fmla="*/ 24 w 24"/>
                <a:gd name="T7" fmla="*/ 0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4" h="65">
                  <a:moveTo>
                    <a:pt x="24" y="0"/>
                  </a:moveTo>
                  <a:cubicBezTo>
                    <a:pt x="24" y="0"/>
                    <a:pt x="24" y="0"/>
                    <a:pt x="24" y="0"/>
                  </a:cubicBezTo>
                  <a:cubicBezTo>
                    <a:pt x="16" y="22"/>
                    <a:pt x="8" y="44"/>
                    <a:pt x="0" y="65"/>
                  </a:cubicBezTo>
                  <a:cubicBezTo>
                    <a:pt x="9" y="44"/>
                    <a:pt x="16" y="22"/>
                    <a:pt x="24" y="0"/>
                  </a:cubicBezTo>
                </a:path>
              </a:pathLst>
            </a:custGeom>
            <a:solidFill>
              <a:srgbClr val="1C0D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" name="Freeform 214"/>
            <p:cNvSpPr>
              <a:spLocks/>
            </p:cNvSpPr>
            <p:nvPr/>
          </p:nvSpPr>
          <p:spPr bwMode="auto">
            <a:xfrm>
              <a:off x="6375" y="3117"/>
              <a:ext cx="763" cy="913"/>
            </a:xfrm>
            <a:custGeom>
              <a:avLst/>
              <a:gdLst>
                <a:gd name="T0" fmla="*/ 1211 w 1288"/>
                <a:gd name="T1" fmla="*/ 0 h 1542"/>
                <a:gd name="T2" fmla="*/ 1219 w 1288"/>
                <a:gd name="T3" fmla="*/ 49 h 1542"/>
                <a:gd name="T4" fmla="*/ 1248 w 1288"/>
                <a:gd name="T5" fmla="*/ 169 h 1542"/>
                <a:gd name="T6" fmla="*/ 1248 w 1288"/>
                <a:gd name="T7" fmla="*/ 169 h 1542"/>
                <a:gd name="T8" fmla="*/ 1248 w 1288"/>
                <a:gd name="T9" fmla="*/ 169 h 1542"/>
                <a:gd name="T10" fmla="*/ 1235 w 1288"/>
                <a:gd name="T11" fmla="*/ 239 h 1542"/>
                <a:gd name="T12" fmla="*/ 1235 w 1288"/>
                <a:gd name="T13" fmla="*/ 287 h 1542"/>
                <a:gd name="T14" fmla="*/ 577 w 1288"/>
                <a:gd name="T15" fmla="*/ 1337 h 1542"/>
                <a:gd name="T16" fmla="*/ 0 w 1288"/>
                <a:gd name="T17" fmla="*/ 794 h 1542"/>
                <a:gd name="T18" fmla="*/ 165 w 1288"/>
                <a:gd name="T19" fmla="*/ 1234 h 1542"/>
                <a:gd name="T20" fmla="*/ 220 w 1288"/>
                <a:gd name="T21" fmla="*/ 1313 h 1542"/>
                <a:gd name="T22" fmla="*/ 323 w 1288"/>
                <a:gd name="T23" fmla="*/ 1292 h 1542"/>
                <a:gd name="T24" fmla="*/ 583 w 1288"/>
                <a:gd name="T25" fmla="*/ 1539 h 1542"/>
                <a:gd name="T26" fmla="*/ 630 w 1288"/>
                <a:gd name="T27" fmla="*/ 1542 h 1542"/>
                <a:gd name="T28" fmla="*/ 662 w 1288"/>
                <a:gd name="T29" fmla="*/ 1540 h 1542"/>
                <a:gd name="T30" fmla="*/ 921 w 1288"/>
                <a:gd name="T31" fmla="*/ 1292 h 1542"/>
                <a:gd name="T32" fmla="*/ 1035 w 1288"/>
                <a:gd name="T33" fmla="*/ 1319 h 1542"/>
                <a:gd name="T34" fmla="*/ 1095 w 1288"/>
                <a:gd name="T35" fmla="*/ 1234 h 1542"/>
                <a:gd name="T36" fmla="*/ 1288 w 1288"/>
                <a:gd name="T37" fmla="*/ 491 h 1542"/>
                <a:gd name="T38" fmla="*/ 1288 w 1288"/>
                <a:gd name="T39" fmla="*/ 491 h 1542"/>
                <a:gd name="T40" fmla="*/ 1288 w 1288"/>
                <a:gd name="T41" fmla="*/ 491 h 1542"/>
                <a:gd name="T42" fmla="*/ 1288 w 1288"/>
                <a:gd name="T43" fmla="*/ 491 h 1542"/>
                <a:gd name="T44" fmla="*/ 1211 w 1288"/>
                <a:gd name="T45" fmla="*/ 0 h 15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288" h="1542">
                  <a:moveTo>
                    <a:pt x="1211" y="0"/>
                  </a:moveTo>
                  <a:cubicBezTo>
                    <a:pt x="1214" y="16"/>
                    <a:pt x="1216" y="33"/>
                    <a:pt x="1219" y="49"/>
                  </a:cubicBezTo>
                  <a:cubicBezTo>
                    <a:pt x="1237" y="85"/>
                    <a:pt x="1248" y="126"/>
                    <a:pt x="1248" y="169"/>
                  </a:cubicBezTo>
                  <a:cubicBezTo>
                    <a:pt x="1248" y="169"/>
                    <a:pt x="1248" y="169"/>
                    <a:pt x="1248" y="169"/>
                  </a:cubicBezTo>
                  <a:cubicBezTo>
                    <a:pt x="1248" y="169"/>
                    <a:pt x="1248" y="169"/>
                    <a:pt x="1248" y="169"/>
                  </a:cubicBezTo>
                  <a:cubicBezTo>
                    <a:pt x="1248" y="198"/>
                    <a:pt x="1243" y="221"/>
                    <a:pt x="1235" y="239"/>
                  </a:cubicBezTo>
                  <a:cubicBezTo>
                    <a:pt x="1235" y="255"/>
                    <a:pt x="1235" y="271"/>
                    <a:pt x="1235" y="287"/>
                  </a:cubicBezTo>
                  <a:cubicBezTo>
                    <a:pt x="1235" y="867"/>
                    <a:pt x="940" y="1337"/>
                    <a:pt x="577" y="1337"/>
                  </a:cubicBezTo>
                  <a:cubicBezTo>
                    <a:pt x="329" y="1337"/>
                    <a:pt x="113" y="1118"/>
                    <a:pt x="0" y="794"/>
                  </a:cubicBezTo>
                  <a:cubicBezTo>
                    <a:pt x="32" y="959"/>
                    <a:pt x="88" y="1112"/>
                    <a:pt x="165" y="1234"/>
                  </a:cubicBezTo>
                  <a:cubicBezTo>
                    <a:pt x="182" y="1262"/>
                    <a:pt x="201" y="1289"/>
                    <a:pt x="220" y="1313"/>
                  </a:cubicBezTo>
                  <a:cubicBezTo>
                    <a:pt x="252" y="1300"/>
                    <a:pt x="287" y="1292"/>
                    <a:pt x="323" y="1292"/>
                  </a:cubicBezTo>
                  <a:cubicBezTo>
                    <a:pt x="462" y="1292"/>
                    <a:pt x="576" y="1402"/>
                    <a:pt x="583" y="1539"/>
                  </a:cubicBezTo>
                  <a:cubicBezTo>
                    <a:pt x="598" y="1541"/>
                    <a:pt x="614" y="1542"/>
                    <a:pt x="630" y="1542"/>
                  </a:cubicBezTo>
                  <a:cubicBezTo>
                    <a:pt x="640" y="1542"/>
                    <a:pt x="651" y="1541"/>
                    <a:pt x="662" y="1540"/>
                  </a:cubicBezTo>
                  <a:cubicBezTo>
                    <a:pt x="668" y="1402"/>
                    <a:pt x="782" y="1292"/>
                    <a:pt x="921" y="1292"/>
                  </a:cubicBezTo>
                  <a:cubicBezTo>
                    <a:pt x="962" y="1292"/>
                    <a:pt x="1001" y="1302"/>
                    <a:pt x="1035" y="1319"/>
                  </a:cubicBezTo>
                  <a:cubicBezTo>
                    <a:pt x="1056" y="1292"/>
                    <a:pt x="1076" y="1264"/>
                    <a:pt x="1095" y="1234"/>
                  </a:cubicBezTo>
                  <a:cubicBezTo>
                    <a:pt x="1217" y="1040"/>
                    <a:pt x="1288" y="766"/>
                    <a:pt x="1288" y="491"/>
                  </a:cubicBezTo>
                  <a:cubicBezTo>
                    <a:pt x="1288" y="491"/>
                    <a:pt x="1288" y="491"/>
                    <a:pt x="1288" y="491"/>
                  </a:cubicBezTo>
                  <a:cubicBezTo>
                    <a:pt x="1288" y="491"/>
                    <a:pt x="1288" y="491"/>
                    <a:pt x="1288" y="491"/>
                  </a:cubicBezTo>
                  <a:cubicBezTo>
                    <a:pt x="1288" y="491"/>
                    <a:pt x="1288" y="491"/>
                    <a:pt x="1288" y="491"/>
                  </a:cubicBezTo>
                  <a:cubicBezTo>
                    <a:pt x="1288" y="321"/>
                    <a:pt x="1260" y="151"/>
                    <a:pt x="1211" y="0"/>
                  </a:cubicBezTo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" name="Freeform 215"/>
            <p:cNvSpPr>
              <a:spLocks noEditPoints="1"/>
            </p:cNvSpPr>
            <p:nvPr/>
          </p:nvSpPr>
          <p:spPr bwMode="auto">
            <a:xfrm>
              <a:off x="6373" y="3113"/>
              <a:ext cx="765" cy="917"/>
            </a:xfrm>
            <a:custGeom>
              <a:avLst/>
              <a:gdLst>
                <a:gd name="T0" fmla="*/ 585 w 1290"/>
                <a:gd name="T1" fmla="*/ 1546 h 1549"/>
                <a:gd name="T2" fmla="*/ 585 w 1290"/>
                <a:gd name="T3" fmla="*/ 1546 h 1549"/>
                <a:gd name="T4" fmla="*/ 632 w 1290"/>
                <a:gd name="T5" fmla="*/ 1549 h 1549"/>
                <a:gd name="T6" fmla="*/ 664 w 1290"/>
                <a:gd name="T7" fmla="*/ 1548 h 1549"/>
                <a:gd name="T8" fmla="*/ 664 w 1290"/>
                <a:gd name="T9" fmla="*/ 1547 h 1549"/>
                <a:gd name="T10" fmla="*/ 632 w 1290"/>
                <a:gd name="T11" fmla="*/ 1549 h 1549"/>
                <a:gd name="T12" fmla="*/ 585 w 1290"/>
                <a:gd name="T13" fmla="*/ 1546 h 1549"/>
                <a:gd name="T14" fmla="*/ 0 w 1290"/>
                <a:gd name="T15" fmla="*/ 795 h 1549"/>
                <a:gd name="T16" fmla="*/ 56 w 1290"/>
                <a:gd name="T17" fmla="*/ 1007 h 1549"/>
                <a:gd name="T18" fmla="*/ 222 w 1290"/>
                <a:gd name="T19" fmla="*/ 1321 h 1549"/>
                <a:gd name="T20" fmla="*/ 222 w 1290"/>
                <a:gd name="T21" fmla="*/ 1320 h 1549"/>
                <a:gd name="T22" fmla="*/ 167 w 1290"/>
                <a:gd name="T23" fmla="*/ 1241 h 1549"/>
                <a:gd name="T24" fmla="*/ 2 w 1290"/>
                <a:gd name="T25" fmla="*/ 801 h 1549"/>
                <a:gd name="T26" fmla="*/ 0 w 1290"/>
                <a:gd name="T27" fmla="*/ 795 h 1549"/>
                <a:gd name="T28" fmla="*/ 1211 w 1290"/>
                <a:gd name="T29" fmla="*/ 0 h 1549"/>
                <a:gd name="T30" fmla="*/ 1213 w 1290"/>
                <a:gd name="T31" fmla="*/ 7 h 1549"/>
                <a:gd name="T32" fmla="*/ 1290 w 1290"/>
                <a:gd name="T33" fmla="*/ 498 h 1549"/>
                <a:gd name="T34" fmla="*/ 1290 w 1290"/>
                <a:gd name="T35" fmla="*/ 498 h 1549"/>
                <a:gd name="T36" fmla="*/ 1290 w 1290"/>
                <a:gd name="T37" fmla="*/ 498 h 1549"/>
                <a:gd name="T38" fmla="*/ 1290 w 1290"/>
                <a:gd name="T39" fmla="*/ 498 h 1549"/>
                <a:gd name="T40" fmla="*/ 1097 w 1290"/>
                <a:gd name="T41" fmla="*/ 1241 h 1549"/>
                <a:gd name="T42" fmla="*/ 1037 w 1290"/>
                <a:gd name="T43" fmla="*/ 1326 h 1549"/>
                <a:gd name="T44" fmla="*/ 1038 w 1290"/>
                <a:gd name="T45" fmla="*/ 1326 h 1549"/>
                <a:gd name="T46" fmla="*/ 1188 w 1290"/>
                <a:gd name="T47" fmla="*/ 1061 h 1549"/>
                <a:gd name="T48" fmla="*/ 1212 w 1290"/>
                <a:gd name="T49" fmla="*/ 996 h 1549"/>
                <a:gd name="T50" fmla="*/ 1262 w 1290"/>
                <a:gd name="T51" fmla="*/ 803 h 1549"/>
                <a:gd name="T52" fmla="*/ 1262 w 1290"/>
                <a:gd name="T53" fmla="*/ 802 h 1549"/>
                <a:gd name="T54" fmla="*/ 1277 w 1290"/>
                <a:gd name="T55" fmla="*/ 706 h 1549"/>
                <a:gd name="T56" fmla="*/ 1290 w 1290"/>
                <a:gd name="T57" fmla="*/ 499 h 1549"/>
                <a:gd name="T58" fmla="*/ 1276 w 1290"/>
                <a:gd name="T59" fmla="*/ 278 h 1549"/>
                <a:gd name="T60" fmla="*/ 1211 w 1290"/>
                <a:gd name="T61" fmla="*/ 0 h 15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1290" h="1549">
                  <a:moveTo>
                    <a:pt x="585" y="1546"/>
                  </a:moveTo>
                  <a:cubicBezTo>
                    <a:pt x="585" y="1546"/>
                    <a:pt x="585" y="1546"/>
                    <a:pt x="585" y="1546"/>
                  </a:cubicBezTo>
                  <a:cubicBezTo>
                    <a:pt x="600" y="1548"/>
                    <a:pt x="616" y="1549"/>
                    <a:pt x="632" y="1549"/>
                  </a:cubicBezTo>
                  <a:cubicBezTo>
                    <a:pt x="643" y="1549"/>
                    <a:pt x="653" y="1549"/>
                    <a:pt x="664" y="1548"/>
                  </a:cubicBezTo>
                  <a:cubicBezTo>
                    <a:pt x="664" y="1548"/>
                    <a:pt x="664" y="1548"/>
                    <a:pt x="664" y="1547"/>
                  </a:cubicBezTo>
                  <a:cubicBezTo>
                    <a:pt x="653" y="1548"/>
                    <a:pt x="642" y="1549"/>
                    <a:pt x="632" y="1549"/>
                  </a:cubicBezTo>
                  <a:cubicBezTo>
                    <a:pt x="616" y="1549"/>
                    <a:pt x="600" y="1548"/>
                    <a:pt x="585" y="1546"/>
                  </a:cubicBezTo>
                  <a:moveTo>
                    <a:pt x="0" y="795"/>
                  </a:moveTo>
                  <a:cubicBezTo>
                    <a:pt x="14" y="868"/>
                    <a:pt x="32" y="940"/>
                    <a:pt x="56" y="1007"/>
                  </a:cubicBezTo>
                  <a:cubicBezTo>
                    <a:pt x="98" y="1128"/>
                    <a:pt x="154" y="1235"/>
                    <a:pt x="222" y="1321"/>
                  </a:cubicBezTo>
                  <a:cubicBezTo>
                    <a:pt x="222" y="1321"/>
                    <a:pt x="222" y="1321"/>
                    <a:pt x="222" y="1320"/>
                  </a:cubicBezTo>
                  <a:cubicBezTo>
                    <a:pt x="203" y="1296"/>
                    <a:pt x="184" y="1269"/>
                    <a:pt x="167" y="1241"/>
                  </a:cubicBezTo>
                  <a:cubicBezTo>
                    <a:pt x="90" y="1119"/>
                    <a:pt x="34" y="966"/>
                    <a:pt x="2" y="801"/>
                  </a:cubicBezTo>
                  <a:cubicBezTo>
                    <a:pt x="2" y="799"/>
                    <a:pt x="1" y="797"/>
                    <a:pt x="0" y="795"/>
                  </a:cubicBezTo>
                  <a:moveTo>
                    <a:pt x="1211" y="0"/>
                  </a:moveTo>
                  <a:cubicBezTo>
                    <a:pt x="1212" y="2"/>
                    <a:pt x="1212" y="5"/>
                    <a:pt x="1213" y="7"/>
                  </a:cubicBezTo>
                  <a:cubicBezTo>
                    <a:pt x="1262" y="158"/>
                    <a:pt x="1290" y="328"/>
                    <a:pt x="1290" y="498"/>
                  </a:cubicBezTo>
                  <a:cubicBezTo>
                    <a:pt x="1290" y="498"/>
                    <a:pt x="1290" y="498"/>
                    <a:pt x="1290" y="498"/>
                  </a:cubicBezTo>
                  <a:cubicBezTo>
                    <a:pt x="1290" y="498"/>
                    <a:pt x="1290" y="498"/>
                    <a:pt x="1290" y="498"/>
                  </a:cubicBezTo>
                  <a:cubicBezTo>
                    <a:pt x="1290" y="498"/>
                    <a:pt x="1290" y="498"/>
                    <a:pt x="1290" y="498"/>
                  </a:cubicBezTo>
                  <a:cubicBezTo>
                    <a:pt x="1290" y="773"/>
                    <a:pt x="1219" y="1047"/>
                    <a:pt x="1097" y="1241"/>
                  </a:cubicBezTo>
                  <a:cubicBezTo>
                    <a:pt x="1078" y="1271"/>
                    <a:pt x="1058" y="1299"/>
                    <a:pt x="1037" y="1326"/>
                  </a:cubicBezTo>
                  <a:cubicBezTo>
                    <a:pt x="1037" y="1326"/>
                    <a:pt x="1038" y="1326"/>
                    <a:pt x="1038" y="1326"/>
                  </a:cubicBezTo>
                  <a:cubicBezTo>
                    <a:pt x="1097" y="1252"/>
                    <a:pt x="1148" y="1162"/>
                    <a:pt x="1188" y="1061"/>
                  </a:cubicBezTo>
                  <a:cubicBezTo>
                    <a:pt x="1196" y="1040"/>
                    <a:pt x="1204" y="1018"/>
                    <a:pt x="1212" y="996"/>
                  </a:cubicBezTo>
                  <a:cubicBezTo>
                    <a:pt x="1232" y="935"/>
                    <a:pt x="1249" y="870"/>
                    <a:pt x="1262" y="803"/>
                  </a:cubicBezTo>
                  <a:cubicBezTo>
                    <a:pt x="1262" y="802"/>
                    <a:pt x="1262" y="802"/>
                    <a:pt x="1262" y="802"/>
                  </a:cubicBezTo>
                  <a:cubicBezTo>
                    <a:pt x="1268" y="770"/>
                    <a:pt x="1273" y="738"/>
                    <a:pt x="1277" y="706"/>
                  </a:cubicBezTo>
                  <a:cubicBezTo>
                    <a:pt x="1286" y="639"/>
                    <a:pt x="1290" y="569"/>
                    <a:pt x="1290" y="499"/>
                  </a:cubicBezTo>
                  <a:cubicBezTo>
                    <a:pt x="1290" y="423"/>
                    <a:pt x="1285" y="349"/>
                    <a:pt x="1276" y="278"/>
                  </a:cubicBezTo>
                  <a:cubicBezTo>
                    <a:pt x="1263" y="181"/>
                    <a:pt x="1241" y="87"/>
                    <a:pt x="1211" y="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" name="Oval 216"/>
            <p:cNvSpPr>
              <a:spLocks noChangeArrowheads="1"/>
            </p:cNvSpPr>
            <p:nvPr/>
          </p:nvSpPr>
          <p:spPr bwMode="auto">
            <a:xfrm>
              <a:off x="6767" y="3883"/>
              <a:ext cx="308" cy="239"/>
            </a:xfrm>
            <a:prstGeom prst="ellipse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" name="Freeform 217"/>
            <p:cNvSpPr>
              <a:spLocks/>
            </p:cNvSpPr>
            <p:nvPr/>
          </p:nvSpPr>
          <p:spPr bwMode="auto">
            <a:xfrm>
              <a:off x="6766" y="3882"/>
              <a:ext cx="309" cy="237"/>
            </a:xfrm>
            <a:custGeom>
              <a:avLst/>
              <a:gdLst>
                <a:gd name="T0" fmla="*/ 520 w 520"/>
                <a:gd name="T1" fmla="*/ 260 h 399"/>
                <a:gd name="T2" fmla="*/ 519 w 520"/>
                <a:gd name="T3" fmla="*/ 260 h 399"/>
                <a:gd name="T4" fmla="*/ 453 w 520"/>
                <a:gd name="T5" fmla="*/ 379 h 399"/>
                <a:gd name="T6" fmla="*/ 289 w 520"/>
                <a:gd name="T7" fmla="*/ 398 h 399"/>
                <a:gd name="T8" fmla="*/ 260 w 520"/>
                <a:gd name="T9" fmla="*/ 398 h 399"/>
                <a:gd name="T10" fmla="*/ 232 w 520"/>
                <a:gd name="T11" fmla="*/ 398 h 399"/>
                <a:gd name="T12" fmla="*/ 68 w 520"/>
                <a:gd name="T13" fmla="*/ 379 h 399"/>
                <a:gd name="T14" fmla="*/ 1 w 520"/>
                <a:gd name="T15" fmla="*/ 260 h 399"/>
                <a:gd name="T16" fmla="*/ 77 w 520"/>
                <a:gd name="T17" fmla="*/ 77 h 399"/>
                <a:gd name="T18" fmla="*/ 260 w 520"/>
                <a:gd name="T19" fmla="*/ 1 h 399"/>
                <a:gd name="T20" fmla="*/ 444 w 520"/>
                <a:gd name="T21" fmla="*/ 77 h 399"/>
                <a:gd name="T22" fmla="*/ 519 w 520"/>
                <a:gd name="T23" fmla="*/ 260 h 399"/>
                <a:gd name="T24" fmla="*/ 520 w 520"/>
                <a:gd name="T25" fmla="*/ 260 h 399"/>
                <a:gd name="T26" fmla="*/ 520 w 520"/>
                <a:gd name="T27" fmla="*/ 260 h 399"/>
                <a:gd name="T28" fmla="*/ 260 w 520"/>
                <a:gd name="T29" fmla="*/ 0 h 399"/>
                <a:gd name="T30" fmla="*/ 0 w 520"/>
                <a:gd name="T31" fmla="*/ 260 h 399"/>
                <a:gd name="T32" fmla="*/ 68 w 520"/>
                <a:gd name="T33" fmla="*/ 380 h 399"/>
                <a:gd name="T34" fmla="*/ 232 w 520"/>
                <a:gd name="T35" fmla="*/ 399 h 399"/>
                <a:gd name="T36" fmla="*/ 260 w 520"/>
                <a:gd name="T37" fmla="*/ 399 h 399"/>
                <a:gd name="T38" fmla="*/ 289 w 520"/>
                <a:gd name="T39" fmla="*/ 399 h 399"/>
                <a:gd name="T40" fmla="*/ 453 w 520"/>
                <a:gd name="T41" fmla="*/ 380 h 399"/>
                <a:gd name="T42" fmla="*/ 520 w 520"/>
                <a:gd name="T43" fmla="*/ 260 h 399"/>
                <a:gd name="T44" fmla="*/ 520 w 520"/>
                <a:gd name="T45" fmla="*/ 260 h 3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520" h="399">
                  <a:moveTo>
                    <a:pt x="520" y="260"/>
                  </a:moveTo>
                  <a:cubicBezTo>
                    <a:pt x="519" y="260"/>
                    <a:pt x="519" y="260"/>
                    <a:pt x="519" y="260"/>
                  </a:cubicBezTo>
                  <a:cubicBezTo>
                    <a:pt x="519" y="327"/>
                    <a:pt x="494" y="361"/>
                    <a:pt x="453" y="379"/>
                  </a:cubicBezTo>
                  <a:cubicBezTo>
                    <a:pt x="411" y="397"/>
                    <a:pt x="354" y="398"/>
                    <a:pt x="289" y="398"/>
                  </a:cubicBezTo>
                  <a:cubicBezTo>
                    <a:pt x="279" y="398"/>
                    <a:pt x="270" y="398"/>
                    <a:pt x="260" y="398"/>
                  </a:cubicBezTo>
                  <a:cubicBezTo>
                    <a:pt x="251" y="398"/>
                    <a:pt x="241" y="398"/>
                    <a:pt x="232" y="398"/>
                  </a:cubicBezTo>
                  <a:cubicBezTo>
                    <a:pt x="167" y="398"/>
                    <a:pt x="109" y="397"/>
                    <a:pt x="68" y="379"/>
                  </a:cubicBezTo>
                  <a:cubicBezTo>
                    <a:pt x="27" y="361"/>
                    <a:pt x="2" y="327"/>
                    <a:pt x="1" y="260"/>
                  </a:cubicBezTo>
                  <a:cubicBezTo>
                    <a:pt x="1" y="189"/>
                    <a:pt x="30" y="124"/>
                    <a:pt x="77" y="77"/>
                  </a:cubicBezTo>
                  <a:cubicBezTo>
                    <a:pt x="124" y="30"/>
                    <a:pt x="189" y="1"/>
                    <a:pt x="260" y="1"/>
                  </a:cubicBezTo>
                  <a:cubicBezTo>
                    <a:pt x="332" y="1"/>
                    <a:pt x="397" y="30"/>
                    <a:pt x="444" y="77"/>
                  </a:cubicBezTo>
                  <a:cubicBezTo>
                    <a:pt x="490" y="124"/>
                    <a:pt x="519" y="189"/>
                    <a:pt x="519" y="260"/>
                  </a:cubicBezTo>
                  <a:cubicBezTo>
                    <a:pt x="520" y="260"/>
                    <a:pt x="520" y="260"/>
                    <a:pt x="520" y="260"/>
                  </a:cubicBezTo>
                  <a:cubicBezTo>
                    <a:pt x="520" y="260"/>
                    <a:pt x="520" y="260"/>
                    <a:pt x="520" y="260"/>
                  </a:cubicBezTo>
                  <a:cubicBezTo>
                    <a:pt x="520" y="117"/>
                    <a:pt x="404" y="0"/>
                    <a:pt x="260" y="0"/>
                  </a:cubicBezTo>
                  <a:cubicBezTo>
                    <a:pt x="117" y="0"/>
                    <a:pt x="0" y="117"/>
                    <a:pt x="0" y="260"/>
                  </a:cubicBezTo>
                  <a:cubicBezTo>
                    <a:pt x="0" y="327"/>
                    <a:pt x="26" y="362"/>
                    <a:pt x="68" y="380"/>
                  </a:cubicBezTo>
                  <a:cubicBezTo>
                    <a:pt x="109" y="398"/>
                    <a:pt x="167" y="399"/>
                    <a:pt x="232" y="399"/>
                  </a:cubicBezTo>
                  <a:cubicBezTo>
                    <a:pt x="241" y="399"/>
                    <a:pt x="251" y="399"/>
                    <a:pt x="260" y="399"/>
                  </a:cubicBezTo>
                  <a:cubicBezTo>
                    <a:pt x="270" y="399"/>
                    <a:pt x="279" y="399"/>
                    <a:pt x="289" y="399"/>
                  </a:cubicBezTo>
                  <a:cubicBezTo>
                    <a:pt x="354" y="399"/>
                    <a:pt x="412" y="398"/>
                    <a:pt x="453" y="380"/>
                  </a:cubicBezTo>
                  <a:cubicBezTo>
                    <a:pt x="495" y="362"/>
                    <a:pt x="520" y="327"/>
                    <a:pt x="520" y="260"/>
                  </a:cubicBezTo>
                  <a:cubicBezTo>
                    <a:pt x="520" y="260"/>
                    <a:pt x="520" y="260"/>
                    <a:pt x="520" y="26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" name="Freeform 218"/>
            <p:cNvSpPr>
              <a:spLocks/>
            </p:cNvSpPr>
            <p:nvPr/>
          </p:nvSpPr>
          <p:spPr bwMode="auto">
            <a:xfrm>
              <a:off x="6412" y="3883"/>
              <a:ext cx="308" cy="239"/>
            </a:xfrm>
            <a:custGeom>
              <a:avLst/>
              <a:gdLst>
                <a:gd name="T0" fmla="*/ 519 w 519"/>
                <a:gd name="T1" fmla="*/ 259 h 403"/>
                <a:gd name="T2" fmla="*/ 260 w 519"/>
                <a:gd name="T3" fmla="*/ 397 h 403"/>
                <a:gd name="T4" fmla="*/ 61 w 519"/>
                <a:gd name="T5" fmla="*/ 376 h 403"/>
                <a:gd name="T6" fmla="*/ 0 w 519"/>
                <a:gd name="T7" fmla="*/ 259 h 403"/>
                <a:gd name="T8" fmla="*/ 260 w 519"/>
                <a:gd name="T9" fmla="*/ 0 h 403"/>
                <a:gd name="T10" fmla="*/ 519 w 519"/>
                <a:gd name="T11" fmla="*/ 259 h 4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19" h="403">
                  <a:moveTo>
                    <a:pt x="519" y="259"/>
                  </a:moveTo>
                  <a:cubicBezTo>
                    <a:pt x="519" y="403"/>
                    <a:pt x="403" y="397"/>
                    <a:pt x="260" y="397"/>
                  </a:cubicBezTo>
                  <a:cubicBezTo>
                    <a:pt x="180" y="397"/>
                    <a:pt x="109" y="399"/>
                    <a:pt x="61" y="376"/>
                  </a:cubicBezTo>
                  <a:cubicBezTo>
                    <a:pt x="23" y="357"/>
                    <a:pt x="0" y="323"/>
                    <a:pt x="0" y="259"/>
                  </a:cubicBezTo>
                  <a:cubicBezTo>
                    <a:pt x="0" y="116"/>
                    <a:pt x="117" y="0"/>
                    <a:pt x="260" y="0"/>
                  </a:cubicBezTo>
                  <a:cubicBezTo>
                    <a:pt x="403" y="0"/>
                    <a:pt x="519" y="116"/>
                    <a:pt x="519" y="259"/>
                  </a:cubicBezTo>
                </a:path>
              </a:pathLst>
            </a:cu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" name="Freeform 219"/>
            <p:cNvSpPr>
              <a:spLocks/>
            </p:cNvSpPr>
            <p:nvPr/>
          </p:nvSpPr>
          <p:spPr bwMode="auto">
            <a:xfrm>
              <a:off x="6412" y="3882"/>
              <a:ext cx="308" cy="237"/>
            </a:xfrm>
            <a:custGeom>
              <a:avLst/>
              <a:gdLst>
                <a:gd name="T0" fmla="*/ 519 w 520"/>
                <a:gd name="T1" fmla="*/ 260 h 399"/>
                <a:gd name="T2" fmla="*/ 519 w 520"/>
                <a:gd name="T3" fmla="*/ 260 h 399"/>
                <a:gd name="T4" fmla="*/ 452 w 520"/>
                <a:gd name="T5" fmla="*/ 379 h 399"/>
                <a:gd name="T6" fmla="*/ 288 w 520"/>
                <a:gd name="T7" fmla="*/ 398 h 399"/>
                <a:gd name="T8" fmla="*/ 260 w 520"/>
                <a:gd name="T9" fmla="*/ 398 h 399"/>
                <a:gd name="T10" fmla="*/ 232 w 520"/>
                <a:gd name="T11" fmla="*/ 398 h 399"/>
                <a:gd name="T12" fmla="*/ 62 w 520"/>
                <a:gd name="T13" fmla="*/ 376 h 399"/>
                <a:gd name="T14" fmla="*/ 1 w 520"/>
                <a:gd name="T15" fmla="*/ 260 h 399"/>
                <a:gd name="T16" fmla="*/ 77 w 520"/>
                <a:gd name="T17" fmla="*/ 77 h 399"/>
                <a:gd name="T18" fmla="*/ 260 w 520"/>
                <a:gd name="T19" fmla="*/ 1 h 399"/>
                <a:gd name="T20" fmla="*/ 443 w 520"/>
                <a:gd name="T21" fmla="*/ 77 h 399"/>
                <a:gd name="T22" fmla="*/ 519 w 520"/>
                <a:gd name="T23" fmla="*/ 260 h 399"/>
                <a:gd name="T24" fmla="*/ 519 w 520"/>
                <a:gd name="T25" fmla="*/ 260 h 399"/>
                <a:gd name="T26" fmla="*/ 520 w 520"/>
                <a:gd name="T27" fmla="*/ 260 h 399"/>
                <a:gd name="T28" fmla="*/ 260 w 520"/>
                <a:gd name="T29" fmla="*/ 0 h 399"/>
                <a:gd name="T30" fmla="*/ 0 w 520"/>
                <a:gd name="T31" fmla="*/ 260 h 399"/>
                <a:gd name="T32" fmla="*/ 61 w 520"/>
                <a:gd name="T33" fmla="*/ 377 h 399"/>
                <a:gd name="T34" fmla="*/ 232 w 520"/>
                <a:gd name="T35" fmla="*/ 399 h 399"/>
                <a:gd name="T36" fmla="*/ 260 w 520"/>
                <a:gd name="T37" fmla="*/ 399 h 399"/>
                <a:gd name="T38" fmla="*/ 288 w 520"/>
                <a:gd name="T39" fmla="*/ 399 h 399"/>
                <a:gd name="T40" fmla="*/ 453 w 520"/>
                <a:gd name="T41" fmla="*/ 380 h 399"/>
                <a:gd name="T42" fmla="*/ 520 w 520"/>
                <a:gd name="T43" fmla="*/ 260 h 399"/>
                <a:gd name="T44" fmla="*/ 519 w 520"/>
                <a:gd name="T45" fmla="*/ 260 h 3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520" h="399">
                  <a:moveTo>
                    <a:pt x="519" y="260"/>
                  </a:moveTo>
                  <a:cubicBezTo>
                    <a:pt x="519" y="260"/>
                    <a:pt x="519" y="260"/>
                    <a:pt x="519" y="260"/>
                  </a:cubicBezTo>
                  <a:cubicBezTo>
                    <a:pt x="519" y="327"/>
                    <a:pt x="494" y="361"/>
                    <a:pt x="452" y="379"/>
                  </a:cubicBezTo>
                  <a:cubicBezTo>
                    <a:pt x="411" y="397"/>
                    <a:pt x="353" y="398"/>
                    <a:pt x="288" y="398"/>
                  </a:cubicBezTo>
                  <a:cubicBezTo>
                    <a:pt x="279" y="398"/>
                    <a:pt x="270" y="398"/>
                    <a:pt x="260" y="398"/>
                  </a:cubicBezTo>
                  <a:cubicBezTo>
                    <a:pt x="250" y="398"/>
                    <a:pt x="241" y="398"/>
                    <a:pt x="232" y="398"/>
                  </a:cubicBezTo>
                  <a:cubicBezTo>
                    <a:pt x="164" y="398"/>
                    <a:pt x="103" y="397"/>
                    <a:pt x="62" y="376"/>
                  </a:cubicBezTo>
                  <a:cubicBezTo>
                    <a:pt x="24" y="358"/>
                    <a:pt x="1" y="324"/>
                    <a:pt x="1" y="260"/>
                  </a:cubicBezTo>
                  <a:cubicBezTo>
                    <a:pt x="1" y="189"/>
                    <a:pt x="30" y="124"/>
                    <a:pt x="77" y="77"/>
                  </a:cubicBezTo>
                  <a:cubicBezTo>
                    <a:pt x="124" y="30"/>
                    <a:pt x="188" y="1"/>
                    <a:pt x="260" y="1"/>
                  </a:cubicBezTo>
                  <a:cubicBezTo>
                    <a:pt x="331" y="1"/>
                    <a:pt x="396" y="30"/>
                    <a:pt x="443" y="77"/>
                  </a:cubicBezTo>
                  <a:cubicBezTo>
                    <a:pt x="490" y="124"/>
                    <a:pt x="519" y="189"/>
                    <a:pt x="519" y="260"/>
                  </a:cubicBezTo>
                  <a:cubicBezTo>
                    <a:pt x="519" y="260"/>
                    <a:pt x="519" y="260"/>
                    <a:pt x="519" y="260"/>
                  </a:cubicBezTo>
                  <a:cubicBezTo>
                    <a:pt x="520" y="260"/>
                    <a:pt x="520" y="260"/>
                    <a:pt x="520" y="260"/>
                  </a:cubicBezTo>
                  <a:cubicBezTo>
                    <a:pt x="520" y="117"/>
                    <a:pt x="403" y="0"/>
                    <a:pt x="260" y="0"/>
                  </a:cubicBezTo>
                  <a:cubicBezTo>
                    <a:pt x="116" y="0"/>
                    <a:pt x="0" y="117"/>
                    <a:pt x="0" y="260"/>
                  </a:cubicBezTo>
                  <a:cubicBezTo>
                    <a:pt x="0" y="324"/>
                    <a:pt x="23" y="359"/>
                    <a:pt x="61" y="377"/>
                  </a:cubicBezTo>
                  <a:cubicBezTo>
                    <a:pt x="103" y="398"/>
                    <a:pt x="164" y="399"/>
                    <a:pt x="232" y="399"/>
                  </a:cubicBezTo>
                  <a:cubicBezTo>
                    <a:pt x="241" y="399"/>
                    <a:pt x="250" y="399"/>
                    <a:pt x="260" y="399"/>
                  </a:cubicBezTo>
                  <a:cubicBezTo>
                    <a:pt x="270" y="399"/>
                    <a:pt x="279" y="399"/>
                    <a:pt x="288" y="399"/>
                  </a:cubicBezTo>
                  <a:cubicBezTo>
                    <a:pt x="353" y="399"/>
                    <a:pt x="411" y="398"/>
                    <a:pt x="453" y="380"/>
                  </a:cubicBezTo>
                  <a:cubicBezTo>
                    <a:pt x="495" y="362"/>
                    <a:pt x="520" y="327"/>
                    <a:pt x="520" y="260"/>
                  </a:cubicBezTo>
                  <a:cubicBezTo>
                    <a:pt x="519" y="260"/>
                    <a:pt x="519" y="260"/>
                    <a:pt x="519" y="26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" name="Freeform 220"/>
            <p:cNvSpPr>
              <a:spLocks/>
            </p:cNvSpPr>
            <p:nvPr/>
          </p:nvSpPr>
          <p:spPr bwMode="auto">
            <a:xfrm>
              <a:off x="6621" y="4009"/>
              <a:ext cx="16" cy="97"/>
            </a:xfrm>
            <a:custGeom>
              <a:avLst/>
              <a:gdLst>
                <a:gd name="T0" fmla="*/ 3 w 27"/>
                <a:gd name="T1" fmla="*/ 163 h 163"/>
                <a:gd name="T2" fmla="*/ 0 w 27"/>
                <a:gd name="T3" fmla="*/ 0 h 1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7" h="163">
                  <a:moveTo>
                    <a:pt x="3" y="163"/>
                  </a:moveTo>
                  <a:cubicBezTo>
                    <a:pt x="27" y="88"/>
                    <a:pt x="0" y="0"/>
                    <a:pt x="0" y="0"/>
                  </a:cubicBezTo>
                </a:path>
              </a:pathLst>
            </a:custGeom>
            <a:noFill/>
            <a:ln w="1588" cap="rnd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" name="Freeform 221"/>
            <p:cNvSpPr>
              <a:spLocks/>
            </p:cNvSpPr>
            <p:nvPr/>
          </p:nvSpPr>
          <p:spPr bwMode="auto">
            <a:xfrm>
              <a:off x="6535" y="3987"/>
              <a:ext cx="19" cy="129"/>
            </a:xfrm>
            <a:custGeom>
              <a:avLst/>
              <a:gdLst>
                <a:gd name="T0" fmla="*/ 29 w 33"/>
                <a:gd name="T1" fmla="*/ 217 h 217"/>
                <a:gd name="T2" fmla="*/ 33 w 33"/>
                <a:gd name="T3" fmla="*/ 0 h 2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3" h="217">
                  <a:moveTo>
                    <a:pt x="29" y="217"/>
                  </a:moveTo>
                  <a:cubicBezTo>
                    <a:pt x="0" y="96"/>
                    <a:pt x="33" y="0"/>
                    <a:pt x="33" y="0"/>
                  </a:cubicBezTo>
                </a:path>
              </a:pathLst>
            </a:custGeom>
            <a:noFill/>
            <a:ln w="1588" cap="rnd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" name="Freeform 222"/>
            <p:cNvSpPr>
              <a:spLocks/>
            </p:cNvSpPr>
            <p:nvPr/>
          </p:nvSpPr>
          <p:spPr bwMode="auto">
            <a:xfrm>
              <a:off x="6445" y="4009"/>
              <a:ext cx="35" cy="100"/>
            </a:xfrm>
            <a:custGeom>
              <a:avLst/>
              <a:gdLst>
                <a:gd name="T0" fmla="*/ 58 w 58"/>
                <a:gd name="T1" fmla="*/ 168 h 168"/>
                <a:gd name="T2" fmla="*/ 50 w 58"/>
                <a:gd name="T3" fmla="*/ 0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8" h="168">
                  <a:moveTo>
                    <a:pt x="58" y="168"/>
                  </a:moveTo>
                  <a:cubicBezTo>
                    <a:pt x="0" y="76"/>
                    <a:pt x="50" y="0"/>
                    <a:pt x="50" y="0"/>
                  </a:cubicBezTo>
                </a:path>
              </a:pathLst>
            </a:custGeom>
            <a:noFill/>
            <a:ln w="1588" cap="rnd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" name="Freeform 223"/>
            <p:cNvSpPr>
              <a:spLocks/>
            </p:cNvSpPr>
            <p:nvPr/>
          </p:nvSpPr>
          <p:spPr bwMode="auto">
            <a:xfrm>
              <a:off x="6973" y="3907"/>
              <a:ext cx="102" cy="210"/>
            </a:xfrm>
            <a:custGeom>
              <a:avLst/>
              <a:gdLst>
                <a:gd name="T0" fmla="*/ 49 w 172"/>
                <a:gd name="T1" fmla="*/ 0 h 356"/>
                <a:gd name="T2" fmla="*/ 99 w 172"/>
                <a:gd name="T3" fmla="*/ 152 h 356"/>
                <a:gd name="T4" fmla="*/ 0 w 172"/>
                <a:gd name="T5" fmla="*/ 356 h 356"/>
                <a:gd name="T6" fmla="*/ 105 w 172"/>
                <a:gd name="T7" fmla="*/ 338 h 356"/>
                <a:gd name="T8" fmla="*/ 171 w 172"/>
                <a:gd name="T9" fmla="*/ 219 h 356"/>
                <a:gd name="T10" fmla="*/ 172 w 172"/>
                <a:gd name="T11" fmla="*/ 219 h 356"/>
                <a:gd name="T12" fmla="*/ 172 w 172"/>
                <a:gd name="T13" fmla="*/ 219 h 356"/>
                <a:gd name="T14" fmla="*/ 171 w 172"/>
                <a:gd name="T15" fmla="*/ 219 h 356"/>
                <a:gd name="T16" fmla="*/ 96 w 172"/>
                <a:gd name="T17" fmla="*/ 36 h 356"/>
                <a:gd name="T18" fmla="*/ 49 w 172"/>
                <a:gd name="T19" fmla="*/ 0 h 3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72" h="356">
                  <a:moveTo>
                    <a:pt x="49" y="0"/>
                  </a:moveTo>
                  <a:cubicBezTo>
                    <a:pt x="80" y="42"/>
                    <a:pt x="99" y="95"/>
                    <a:pt x="99" y="152"/>
                  </a:cubicBezTo>
                  <a:cubicBezTo>
                    <a:pt x="99" y="235"/>
                    <a:pt x="60" y="308"/>
                    <a:pt x="0" y="356"/>
                  </a:cubicBezTo>
                  <a:cubicBezTo>
                    <a:pt x="41" y="355"/>
                    <a:pt x="77" y="350"/>
                    <a:pt x="105" y="338"/>
                  </a:cubicBezTo>
                  <a:cubicBezTo>
                    <a:pt x="146" y="320"/>
                    <a:pt x="171" y="286"/>
                    <a:pt x="171" y="219"/>
                  </a:cubicBezTo>
                  <a:cubicBezTo>
                    <a:pt x="172" y="219"/>
                    <a:pt x="172" y="219"/>
                    <a:pt x="172" y="219"/>
                  </a:cubicBezTo>
                  <a:cubicBezTo>
                    <a:pt x="172" y="219"/>
                    <a:pt x="172" y="219"/>
                    <a:pt x="172" y="219"/>
                  </a:cubicBezTo>
                  <a:cubicBezTo>
                    <a:pt x="171" y="219"/>
                    <a:pt x="171" y="219"/>
                    <a:pt x="171" y="219"/>
                  </a:cubicBezTo>
                  <a:cubicBezTo>
                    <a:pt x="171" y="148"/>
                    <a:pt x="142" y="83"/>
                    <a:pt x="96" y="36"/>
                  </a:cubicBezTo>
                  <a:cubicBezTo>
                    <a:pt x="82" y="22"/>
                    <a:pt x="66" y="10"/>
                    <a:pt x="49" y="0"/>
                  </a:cubicBezTo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" name="Freeform 224"/>
            <p:cNvSpPr>
              <a:spLocks noEditPoints="1"/>
            </p:cNvSpPr>
            <p:nvPr/>
          </p:nvSpPr>
          <p:spPr bwMode="auto">
            <a:xfrm>
              <a:off x="6973" y="3906"/>
              <a:ext cx="102" cy="212"/>
            </a:xfrm>
            <a:custGeom>
              <a:avLst/>
              <a:gdLst>
                <a:gd name="T0" fmla="*/ 172 w 172"/>
                <a:gd name="T1" fmla="*/ 220 h 358"/>
                <a:gd name="T2" fmla="*/ 171 w 172"/>
                <a:gd name="T3" fmla="*/ 220 h 358"/>
                <a:gd name="T4" fmla="*/ 105 w 172"/>
                <a:gd name="T5" fmla="*/ 339 h 358"/>
                <a:gd name="T6" fmla="*/ 0 w 172"/>
                <a:gd name="T7" fmla="*/ 357 h 358"/>
                <a:gd name="T8" fmla="*/ 0 w 172"/>
                <a:gd name="T9" fmla="*/ 358 h 358"/>
                <a:gd name="T10" fmla="*/ 172 w 172"/>
                <a:gd name="T11" fmla="*/ 220 h 358"/>
                <a:gd name="T12" fmla="*/ 172 w 172"/>
                <a:gd name="T13" fmla="*/ 220 h 358"/>
                <a:gd name="T14" fmla="*/ 49 w 172"/>
                <a:gd name="T15" fmla="*/ 0 h 358"/>
                <a:gd name="T16" fmla="*/ 49 w 172"/>
                <a:gd name="T17" fmla="*/ 1 h 358"/>
                <a:gd name="T18" fmla="*/ 96 w 172"/>
                <a:gd name="T19" fmla="*/ 37 h 358"/>
                <a:gd name="T20" fmla="*/ 171 w 172"/>
                <a:gd name="T21" fmla="*/ 220 h 358"/>
                <a:gd name="T22" fmla="*/ 172 w 172"/>
                <a:gd name="T23" fmla="*/ 220 h 358"/>
                <a:gd name="T24" fmla="*/ 49 w 172"/>
                <a:gd name="T25" fmla="*/ 0 h 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72" h="358">
                  <a:moveTo>
                    <a:pt x="172" y="220"/>
                  </a:moveTo>
                  <a:cubicBezTo>
                    <a:pt x="171" y="220"/>
                    <a:pt x="171" y="220"/>
                    <a:pt x="171" y="220"/>
                  </a:cubicBezTo>
                  <a:cubicBezTo>
                    <a:pt x="171" y="287"/>
                    <a:pt x="146" y="321"/>
                    <a:pt x="105" y="339"/>
                  </a:cubicBezTo>
                  <a:cubicBezTo>
                    <a:pt x="77" y="351"/>
                    <a:pt x="41" y="356"/>
                    <a:pt x="0" y="357"/>
                  </a:cubicBezTo>
                  <a:cubicBezTo>
                    <a:pt x="0" y="357"/>
                    <a:pt x="0" y="357"/>
                    <a:pt x="0" y="358"/>
                  </a:cubicBezTo>
                  <a:cubicBezTo>
                    <a:pt x="100" y="354"/>
                    <a:pt x="172" y="333"/>
                    <a:pt x="172" y="220"/>
                  </a:cubicBezTo>
                  <a:cubicBezTo>
                    <a:pt x="172" y="220"/>
                    <a:pt x="172" y="220"/>
                    <a:pt x="172" y="220"/>
                  </a:cubicBezTo>
                  <a:moveTo>
                    <a:pt x="49" y="0"/>
                  </a:moveTo>
                  <a:cubicBezTo>
                    <a:pt x="49" y="0"/>
                    <a:pt x="49" y="0"/>
                    <a:pt x="49" y="1"/>
                  </a:cubicBezTo>
                  <a:cubicBezTo>
                    <a:pt x="66" y="11"/>
                    <a:pt x="82" y="23"/>
                    <a:pt x="96" y="37"/>
                  </a:cubicBezTo>
                  <a:cubicBezTo>
                    <a:pt x="142" y="84"/>
                    <a:pt x="171" y="149"/>
                    <a:pt x="171" y="220"/>
                  </a:cubicBezTo>
                  <a:cubicBezTo>
                    <a:pt x="172" y="220"/>
                    <a:pt x="172" y="220"/>
                    <a:pt x="172" y="220"/>
                  </a:cubicBezTo>
                  <a:cubicBezTo>
                    <a:pt x="172" y="127"/>
                    <a:pt x="123" y="45"/>
                    <a:pt x="49" y="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" name="Freeform 225"/>
            <p:cNvSpPr>
              <a:spLocks/>
            </p:cNvSpPr>
            <p:nvPr/>
          </p:nvSpPr>
          <p:spPr bwMode="auto">
            <a:xfrm>
              <a:off x="6855" y="4001"/>
              <a:ext cx="15" cy="97"/>
            </a:xfrm>
            <a:custGeom>
              <a:avLst/>
              <a:gdLst>
                <a:gd name="T0" fmla="*/ 23 w 26"/>
                <a:gd name="T1" fmla="*/ 163 h 163"/>
                <a:gd name="T2" fmla="*/ 26 w 26"/>
                <a:gd name="T3" fmla="*/ 0 h 1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6" h="163">
                  <a:moveTo>
                    <a:pt x="23" y="163"/>
                  </a:moveTo>
                  <a:cubicBezTo>
                    <a:pt x="0" y="88"/>
                    <a:pt x="26" y="0"/>
                    <a:pt x="26" y="0"/>
                  </a:cubicBezTo>
                </a:path>
              </a:pathLst>
            </a:custGeom>
            <a:noFill/>
            <a:ln w="1588" cap="rnd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" name="Freeform 226"/>
            <p:cNvSpPr>
              <a:spLocks/>
            </p:cNvSpPr>
            <p:nvPr/>
          </p:nvSpPr>
          <p:spPr bwMode="auto">
            <a:xfrm>
              <a:off x="6937" y="3979"/>
              <a:ext cx="20" cy="129"/>
            </a:xfrm>
            <a:custGeom>
              <a:avLst/>
              <a:gdLst>
                <a:gd name="T0" fmla="*/ 4 w 33"/>
                <a:gd name="T1" fmla="*/ 218 h 218"/>
                <a:gd name="T2" fmla="*/ 0 w 33"/>
                <a:gd name="T3" fmla="*/ 0 h 2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3" h="218">
                  <a:moveTo>
                    <a:pt x="4" y="218"/>
                  </a:moveTo>
                  <a:cubicBezTo>
                    <a:pt x="33" y="97"/>
                    <a:pt x="0" y="0"/>
                    <a:pt x="0" y="0"/>
                  </a:cubicBezTo>
                </a:path>
              </a:pathLst>
            </a:custGeom>
            <a:noFill/>
            <a:ln w="1588" cap="rnd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" name="Freeform 227"/>
            <p:cNvSpPr>
              <a:spLocks/>
            </p:cNvSpPr>
            <p:nvPr/>
          </p:nvSpPr>
          <p:spPr bwMode="auto">
            <a:xfrm>
              <a:off x="7011" y="4001"/>
              <a:ext cx="35" cy="99"/>
            </a:xfrm>
            <a:custGeom>
              <a:avLst/>
              <a:gdLst>
                <a:gd name="T0" fmla="*/ 0 w 59"/>
                <a:gd name="T1" fmla="*/ 167 h 167"/>
                <a:gd name="T2" fmla="*/ 9 w 59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9" h="167">
                  <a:moveTo>
                    <a:pt x="0" y="167"/>
                  </a:moveTo>
                  <a:cubicBezTo>
                    <a:pt x="59" y="75"/>
                    <a:pt x="9" y="0"/>
                    <a:pt x="9" y="0"/>
                  </a:cubicBezTo>
                </a:path>
              </a:pathLst>
            </a:custGeom>
            <a:solidFill>
              <a:schemeClr val="tx1">
                <a:lumMod val="50000"/>
                <a:lumOff val="50000"/>
              </a:schemeClr>
            </a:solidFill>
            <a:ln w="1588" cap="rnd">
              <a:solidFill>
                <a:srgbClr val="000000"/>
              </a:solidFill>
              <a:prstDash val="solid"/>
              <a:miter lim="800000"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" name="Freeform 228"/>
            <p:cNvSpPr>
              <a:spLocks/>
            </p:cNvSpPr>
            <p:nvPr/>
          </p:nvSpPr>
          <p:spPr bwMode="auto">
            <a:xfrm>
              <a:off x="6616" y="3906"/>
              <a:ext cx="102" cy="211"/>
            </a:xfrm>
            <a:custGeom>
              <a:avLst/>
              <a:gdLst>
                <a:gd name="T0" fmla="*/ 49 w 172"/>
                <a:gd name="T1" fmla="*/ 0 h 357"/>
                <a:gd name="T2" fmla="*/ 99 w 172"/>
                <a:gd name="T3" fmla="*/ 153 h 357"/>
                <a:gd name="T4" fmla="*/ 0 w 172"/>
                <a:gd name="T5" fmla="*/ 357 h 357"/>
                <a:gd name="T6" fmla="*/ 44 w 172"/>
                <a:gd name="T7" fmla="*/ 354 h 357"/>
                <a:gd name="T8" fmla="*/ 172 w 172"/>
                <a:gd name="T9" fmla="*/ 220 h 357"/>
                <a:gd name="T10" fmla="*/ 49 w 172"/>
                <a:gd name="T11" fmla="*/ 0 h 3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72" h="357">
                  <a:moveTo>
                    <a:pt x="49" y="0"/>
                  </a:moveTo>
                  <a:cubicBezTo>
                    <a:pt x="80" y="43"/>
                    <a:pt x="99" y="96"/>
                    <a:pt x="99" y="153"/>
                  </a:cubicBezTo>
                  <a:cubicBezTo>
                    <a:pt x="99" y="236"/>
                    <a:pt x="60" y="309"/>
                    <a:pt x="0" y="357"/>
                  </a:cubicBezTo>
                  <a:cubicBezTo>
                    <a:pt x="16" y="357"/>
                    <a:pt x="30" y="356"/>
                    <a:pt x="44" y="354"/>
                  </a:cubicBezTo>
                  <a:cubicBezTo>
                    <a:pt x="121" y="345"/>
                    <a:pt x="172" y="316"/>
                    <a:pt x="172" y="220"/>
                  </a:cubicBezTo>
                  <a:cubicBezTo>
                    <a:pt x="172" y="127"/>
                    <a:pt x="123" y="45"/>
                    <a:pt x="49" y="0"/>
                  </a:cubicBezTo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0" name="Freeform 229"/>
            <p:cNvSpPr>
              <a:spLocks/>
            </p:cNvSpPr>
            <p:nvPr/>
          </p:nvSpPr>
          <p:spPr bwMode="auto">
            <a:xfrm>
              <a:off x="6616" y="4116"/>
              <a:ext cx="26" cy="2"/>
            </a:xfrm>
            <a:custGeom>
              <a:avLst/>
              <a:gdLst>
                <a:gd name="T0" fmla="*/ 44 w 44"/>
                <a:gd name="T1" fmla="*/ 0 h 4"/>
                <a:gd name="T2" fmla="*/ 0 w 44"/>
                <a:gd name="T3" fmla="*/ 3 h 4"/>
                <a:gd name="T4" fmla="*/ 0 w 44"/>
                <a:gd name="T5" fmla="*/ 4 h 4"/>
                <a:gd name="T6" fmla="*/ 44 w 44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4">
                  <a:moveTo>
                    <a:pt x="44" y="0"/>
                  </a:moveTo>
                  <a:cubicBezTo>
                    <a:pt x="30" y="2"/>
                    <a:pt x="16" y="3"/>
                    <a:pt x="0" y="3"/>
                  </a:cubicBezTo>
                  <a:cubicBezTo>
                    <a:pt x="0" y="3"/>
                    <a:pt x="0" y="3"/>
                    <a:pt x="0" y="4"/>
                  </a:cubicBezTo>
                  <a:cubicBezTo>
                    <a:pt x="15" y="3"/>
                    <a:pt x="30" y="2"/>
                    <a:pt x="44" y="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1" name="Freeform 230"/>
            <p:cNvSpPr>
              <a:spLocks/>
            </p:cNvSpPr>
            <p:nvPr/>
          </p:nvSpPr>
          <p:spPr bwMode="auto">
            <a:xfrm>
              <a:off x="6767" y="3961"/>
              <a:ext cx="107" cy="156"/>
            </a:xfrm>
            <a:custGeom>
              <a:avLst/>
              <a:gdLst>
                <a:gd name="T0" fmla="*/ 35 w 181"/>
                <a:gd name="T1" fmla="*/ 0 h 265"/>
                <a:gd name="T2" fmla="*/ 0 w 181"/>
                <a:gd name="T3" fmla="*/ 128 h 265"/>
                <a:gd name="T4" fmla="*/ 67 w 181"/>
                <a:gd name="T5" fmla="*/ 247 h 265"/>
                <a:gd name="T6" fmla="*/ 181 w 181"/>
                <a:gd name="T7" fmla="*/ 265 h 265"/>
                <a:gd name="T8" fmla="*/ 35 w 181"/>
                <a:gd name="T9" fmla="*/ 0 h 2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1" h="265">
                  <a:moveTo>
                    <a:pt x="35" y="0"/>
                  </a:moveTo>
                  <a:cubicBezTo>
                    <a:pt x="13" y="38"/>
                    <a:pt x="0" y="82"/>
                    <a:pt x="0" y="128"/>
                  </a:cubicBezTo>
                  <a:cubicBezTo>
                    <a:pt x="1" y="195"/>
                    <a:pt x="26" y="229"/>
                    <a:pt x="67" y="247"/>
                  </a:cubicBezTo>
                  <a:cubicBezTo>
                    <a:pt x="97" y="260"/>
                    <a:pt x="137" y="264"/>
                    <a:pt x="181" y="265"/>
                  </a:cubicBezTo>
                  <a:cubicBezTo>
                    <a:pt x="77" y="222"/>
                    <a:pt x="24" y="119"/>
                    <a:pt x="35" y="0"/>
                  </a:cubicBezTo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" name="Freeform 231"/>
            <p:cNvSpPr>
              <a:spLocks/>
            </p:cNvSpPr>
            <p:nvPr/>
          </p:nvSpPr>
          <p:spPr bwMode="auto">
            <a:xfrm>
              <a:off x="6767" y="3960"/>
              <a:ext cx="108" cy="158"/>
            </a:xfrm>
            <a:custGeom>
              <a:avLst/>
              <a:gdLst>
                <a:gd name="T0" fmla="*/ 35 w 182"/>
                <a:gd name="T1" fmla="*/ 0 h 267"/>
                <a:gd name="T2" fmla="*/ 35 w 182"/>
                <a:gd name="T3" fmla="*/ 0 h 267"/>
                <a:gd name="T4" fmla="*/ 0 w 182"/>
                <a:gd name="T5" fmla="*/ 129 h 267"/>
                <a:gd name="T6" fmla="*/ 182 w 182"/>
                <a:gd name="T7" fmla="*/ 267 h 267"/>
                <a:gd name="T8" fmla="*/ 181 w 182"/>
                <a:gd name="T9" fmla="*/ 266 h 267"/>
                <a:gd name="T10" fmla="*/ 67 w 182"/>
                <a:gd name="T11" fmla="*/ 248 h 267"/>
                <a:gd name="T12" fmla="*/ 0 w 182"/>
                <a:gd name="T13" fmla="*/ 129 h 267"/>
                <a:gd name="T14" fmla="*/ 35 w 182"/>
                <a:gd name="T15" fmla="*/ 1 h 267"/>
                <a:gd name="T16" fmla="*/ 35 w 182"/>
                <a:gd name="T17" fmla="*/ 0 h 2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82" h="267">
                  <a:moveTo>
                    <a:pt x="35" y="0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13" y="38"/>
                    <a:pt x="0" y="82"/>
                    <a:pt x="0" y="129"/>
                  </a:cubicBezTo>
                  <a:cubicBezTo>
                    <a:pt x="0" y="246"/>
                    <a:pt x="77" y="264"/>
                    <a:pt x="182" y="267"/>
                  </a:cubicBezTo>
                  <a:cubicBezTo>
                    <a:pt x="182" y="267"/>
                    <a:pt x="182" y="267"/>
                    <a:pt x="181" y="266"/>
                  </a:cubicBezTo>
                  <a:cubicBezTo>
                    <a:pt x="137" y="265"/>
                    <a:pt x="97" y="261"/>
                    <a:pt x="67" y="248"/>
                  </a:cubicBezTo>
                  <a:cubicBezTo>
                    <a:pt x="26" y="230"/>
                    <a:pt x="1" y="196"/>
                    <a:pt x="0" y="129"/>
                  </a:cubicBezTo>
                  <a:cubicBezTo>
                    <a:pt x="0" y="83"/>
                    <a:pt x="13" y="39"/>
                    <a:pt x="35" y="1"/>
                  </a:cubicBezTo>
                  <a:cubicBezTo>
                    <a:pt x="35" y="1"/>
                    <a:pt x="35" y="0"/>
                    <a:pt x="35" y="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" name="Freeform 232"/>
            <p:cNvSpPr>
              <a:spLocks/>
            </p:cNvSpPr>
            <p:nvPr/>
          </p:nvSpPr>
          <p:spPr bwMode="auto">
            <a:xfrm>
              <a:off x="6385" y="2144"/>
              <a:ext cx="728" cy="978"/>
            </a:xfrm>
            <a:custGeom>
              <a:avLst/>
              <a:gdLst>
                <a:gd name="T0" fmla="*/ 597 w 1228"/>
                <a:gd name="T1" fmla="*/ 1652 h 1652"/>
                <a:gd name="T2" fmla="*/ 465 w 1228"/>
                <a:gd name="T3" fmla="*/ 1595 h 1652"/>
                <a:gd name="T4" fmla="*/ 351 w 1228"/>
                <a:gd name="T5" fmla="*/ 1425 h 1652"/>
                <a:gd name="T6" fmla="*/ 289 w 1228"/>
                <a:gd name="T7" fmla="*/ 1293 h 1652"/>
                <a:gd name="T8" fmla="*/ 251 w 1228"/>
                <a:gd name="T9" fmla="*/ 1319 h 1652"/>
                <a:gd name="T10" fmla="*/ 207 w 1228"/>
                <a:gd name="T11" fmla="*/ 1251 h 1652"/>
                <a:gd name="T12" fmla="*/ 160 w 1228"/>
                <a:gd name="T13" fmla="*/ 1107 h 1652"/>
                <a:gd name="T14" fmla="*/ 103 w 1228"/>
                <a:gd name="T15" fmla="*/ 1112 h 1652"/>
                <a:gd name="T16" fmla="*/ 57 w 1228"/>
                <a:gd name="T17" fmla="*/ 990 h 1652"/>
                <a:gd name="T18" fmla="*/ 46 w 1228"/>
                <a:gd name="T19" fmla="*/ 869 h 1652"/>
                <a:gd name="T20" fmla="*/ 0 w 1228"/>
                <a:gd name="T21" fmla="*/ 884 h 1652"/>
                <a:gd name="T22" fmla="*/ 15 w 1228"/>
                <a:gd name="T23" fmla="*/ 724 h 1652"/>
                <a:gd name="T24" fmla="*/ 51 w 1228"/>
                <a:gd name="T25" fmla="*/ 631 h 1652"/>
                <a:gd name="T26" fmla="*/ 26 w 1228"/>
                <a:gd name="T27" fmla="*/ 416 h 1652"/>
                <a:gd name="T28" fmla="*/ 41 w 1228"/>
                <a:gd name="T29" fmla="*/ 215 h 1652"/>
                <a:gd name="T30" fmla="*/ 75 w 1228"/>
                <a:gd name="T31" fmla="*/ 57 h 1652"/>
                <a:gd name="T32" fmla="*/ 134 w 1228"/>
                <a:gd name="T33" fmla="*/ 6 h 1652"/>
                <a:gd name="T34" fmla="*/ 227 w 1228"/>
                <a:gd name="T35" fmla="*/ 34 h 1652"/>
                <a:gd name="T36" fmla="*/ 424 w 1228"/>
                <a:gd name="T37" fmla="*/ 207 h 1652"/>
                <a:gd name="T38" fmla="*/ 488 w 1228"/>
                <a:gd name="T39" fmla="*/ 184 h 1652"/>
                <a:gd name="T40" fmla="*/ 543 w 1228"/>
                <a:gd name="T41" fmla="*/ 174 h 1652"/>
                <a:gd name="T42" fmla="*/ 685 w 1228"/>
                <a:gd name="T43" fmla="*/ 174 h 1652"/>
                <a:gd name="T44" fmla="*/ 739 w 1228"/>
                <a:gd name="T45" fmla="*/ 184 h 1652"/>
                <a:gd name="T46" fmla="*/ 804 w 1228"/>
                <a:gd name="T47" fmla="*/ 207 h 1652"/>
                <a:gd name="T48" fmla="*/ 1000 w 1228"/>
                <a:gd name="T49" fmla="*/ 34 h 1652"/>
                <a:gd name="T50" fmla="*/ 1093 w 1228"/>
                <a:gd name="T51" fmla="*/ 6 h 1652"/>
                <a:gd name="T52" fmla="*/ 1153 w 1228"/>
                <a:gd name="T53" fmla="*/ 57 h 1652"/>
                <a:gd name="T54" fmla="*/ 1186 w 1228"/>
                <a:gd name="T55" fmla="*/ 215 h 1652"/>
                <a:gd name="T56" fmla="*/ 1202 w 1228"/>
                <a:gd name="T57" fmla="*/ 416 h 1652"/>
                <a:gd name="T58" fmla="*/ 1176 w 1228"/>
                <a:gd name="T59" fmla="*/ 631 h 1652"/>
                <a:gd name="T60" fmla="*/ 1212 w 1228"/>
                <a:gd name="T61" fmla="*/ 724 h 1652"/>
                <a:gd name="T62" fmla="*/ 1228 w 1228"/>
                <a:gd name="T63" fmla="*/ 884 h 1652"/>
                <a:gd name="T64" fmla="*/ 1181 w 1228"/>
                <a:gd name="T65" fmla="*/ 869 h 1652"/>
                <a:gd name="T66" fmla="*/ 1171 w 1228"/>
                <a:gd name="T67" fmla="*/ 990 h 1652"/>
                <a:gd name="T68" fmla="*/ 1124 w 1228"/>
                <a:gd name="T69" fmla="*/ 1112 h 1652"/>
                <a:gd name="T70" fmla="*/ 1067 w 1228"/>
                <a:gd name="T71" fmla="*/ 1107 h 1652"/>
                <a:gd name="T72" fmla="*/ 1021 w 1228"/>
                <a:gd name="T73" fmla="*/ 1251 h 1652"/>
                <a:gd name="T74" fmla="*/ 977 w 1228"/>
                <a:gd name="T75" fmla="*/ 1319 h 1652"/>
                <a:gd name="T76" fmla="*/ 938 w 1228"/>
                <a:gd name="T77" fmla="*/ 1293 h 1652"/>
                <a:gd name="T78" fmla="*/ 876 w 1228"/>
                <a:gd name="T79" fmla="*/ 1425 h 1652"/>
                <a:gd name="T80" fmla="*/ 762 w 1228"/>
                <a:gd name="T81" fmla="*/ 1595 h 1652"/>
                <a:gd name="T82" fmla="*/ 631 w 1228"/>
                <a:gd name="T83" fmla="*/ 1652 h 1652"/>
                <a:gd name="T84" fmla="*/ 597 w 1228"/>
                <a:gd name="T85" fmla="*/ 1652 h 16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228" h="1652">
                  <a:moveTo>
                    <a:pt x="597" y="1652"/>
                  </a:moveTo>
                  <a:cubicBezTo>
                    <a:pt x="549" y="1652"/>
                    <a:pt x="506" y="1633"/>
                    <a:pt x="465" y="1595"/>
                  </a:cubicBezTo>
                  <a:cubicBezTo>
                    <a:pt x="424" y="1557"/>
                    <a:pt x="381" y="1475"/>
                    <a:pt x="351" y="1425"/>
                  </a:cubicBezTo>
                  <a:cubicBezTo>
                    <a:pt x="322" y="1374"/>
                    <a:pt x="301" y="1330"/>
                    <a:pt x="289" y="1293"/>
                  </a:cubicBezTo>
                  <a:cubicBezTo>
                    <a:pt x="251" y="1319"/>
                    <a:pt x="251" y="1319"/>
                    <a:pt x="251" y="1319"/>
                  </a:cubicBezTo>
                  <a:cubicBezTo>
                    <a:pt x="236" y="1309"/>
                    <a:pt x="222" y="1287"/>
                    <a:pt x="207" y="1251"/>
                  </a:cubicBezTo>
                  <a:cubicBezTo>
                    <a:pt x="191" y="1215"/>
                    <a:pt x="176" y="1168"/>
                    <a:pt x="160" y="1107"/>
                  </a:cubicBezTo>
                  <a:cubicBezTo>
                    <a:pt x="103" y="1112"/>
                    <a:pt x="103" y="1112"/>
                    <a:pt x="103" y="1112"/>
                  </a:cubicBezTo>
                  <a:cubicBezTo>
                    <a:pt x="81" y="1071"/>
                    <a:pt x="66" y="1031"/>
                    <a:pt x="57" y="990"/>
                  </a:cubicBezTo>
                  <a:cubicBezTo>
                    <a:pt x="47" y="950"/>
                    <a:pt x="43" y="909"/>
                    <a:pt x="46" y="869"/>
                  </a:cubicBezTo>
                  <a:cubicBezTo>
                    <a:pt x="0" y="884"/>
                    <a:pt x="0" y="884"/>
                    <a:pt x="0" y="884"/>
                  </a:cubicBezTo>
                  <a:cubicBezTo>
                    <a:pt x="1" y="819"/>
                    <a:pt x="6" y="766"/>
                    <a:pt x="15" y="724"/>
                  </a:cubicBezTo>
                  <a:cubicBezTo>
                    <a:pt x="24" y="682"/>
                    <a:pt x="36" y="651"/>
                    <a:pt x="51" y="631"/>
                  </a:cubicBezTo>
                  <a:cubicBezTo>
                    <a:pt x="36" y="557"/>
                    <a:pt x="27" y="486"/>
                    <a:pt x="26" y="416"/>
                  </a:cubicBezTo>
                  <a:cubicBezTo>
                    <a:pt x="24" y="346"/>
                    <a:pt x="33" y="275"/>
                    <a:pt x="41" y="215"/>
                  </a:cubicBezTo>
                  <a:cubicBezTo>
                    <a:pt x="49" y="154"/>
                    <a:pt x="59" y="93"/>
                    <a:pt x="75" y="57"/>
                  </a:cubicBezTo>
                  <a:cubicBezTo>
                    <a:pt x="90" y="22"/>
                    <a:pt x="109" y="9"/>
                    <a:pt x="134" y="6"/>
                  </a:cubicBezTo>
                  <a:cubicBezTo>
                    <a:pt x="160" y="2"/>
                    <a:pt x="179" y="0"/>
                    <a:pt x="227" y="34"/>
                  </a:cubicBezTo>
                  <a:cubicBezTo>
                    <a:pt x="276" y="68"/>
                    <a:pt x="340" y="125"/>
                    <a:pt x="424" y="207"/>
                  </a:cubicBezTo>
                  <a:cubicBezTo>
                    <a:pt x="447" y="197"/>
                    <a:pt x="468" y="189"/>
                    <a:pt x="488" y="184"/>
                  </a:cubicBezTo>
                  <a:cubicBezTo>
                    <a:pt x="508" y="178"/>
                    <a:pt x="526" y="175"/>
                    <a:pt x="543" y="174"/>
                  </a:cubicBezTo>
                  <a:cubicBezTo>
                    <a:pt x="685" y="174"/>
                    <a:pt x="685" y="174"/>
                    <a:pt x="685" y="174"/>
                  </a:cubicBezTo>
                  <a:cubicBezTo>
                    <a:pt x="701" y="175"/>
                    <a:pt x="719" y="178"/>
                    <a:pt x="739" y="184"/>
                  </a:cubicBezTo>
                  <a:cubicBezTo>
                    <a:pt x="759" y="189"/>
                    <a:pt x="780" y="197"/>
                    <a:pt x="804" y="207"/>
                  </a:cubicBezTo>
                  <a:cubicBezTo>
                    <a:pt x="887" y="125"/>
                    <a:pt x="951" y="68"/>
                    <a:pt x="1000" y="34"/>
                  </a:cubicBezTo>
                  <a:cubicBezTo>
                    <a:pt x="1048" y="0"/>
                    <a:pt x="1067" y="2"/>
                    <a:pt x="1093" y="6"/>
                  </a:cubicBezTo>
                  <a:cubicBezTo>
                    <a:pt x="1118" y="9"/>
                    <a:pt x="1137" y="22"/>
                    <a:pt x="1153" y="57"/>
                  </a:cubicBezTo>
                  <a:cubicBezTo>
                    <a:pt x="1168" y="93"/>
                    <a:pt x="1178" y="154"/>
                    <a:pt x="1186" y="215"/>
                  </a:cubicBezTo>
                  <a:cubicBezTo>
                    <a:pt x="1194" y="275"/>
                    <a:pt x="1203" y="346"/>
                    <a:pt x="1202" y="416"/>
                  </a:cubicBezTo>
                  <a:cubicBezTo>
                    <a:pt x="1200" y="486"/>
                    <a:pt x="1191" y="557"/>
                    <a:pt x="1176" y="631"/>
                  </a:cubicBezTo>
                  <a:cubicBezTo>
                    <a:pt x="1191" y="651"/>
                    <a:pt x="1203" y="682"/>
                    <a:pt x="1212" y="724"/>
                  </a:cubicBezTo>
                  <a:cubicBezTo>
                    <a:pt x="1221" y="766"/>
                    <a:pt x="1226" y="819"/>
                    <a:pt x="1228" y="884"/>
                  </a:cubicBezTo>
                  <a:cubicBezTo>
                    <a:pt x="1181" y="869"/>
                    <a:pt x="1181" y="869"/>
                    <a:pt x="1181" y="869"/>
                  </a:cubicBezTo>
                  <a:cubicBezTo>
                    <a:pt x="1184" y="909"/>
                    <a:pt x="1180" y="950"/>
                    <a:pt x="1171" y="990"/>
                  </a:cubicBezTo>
                  <a:cubicBezTo>
                    <a:pt x="1161" y="1031"/>
                    <a:pt x="1146" y="1071"/>
                    <a:pt x="1124" y="1112"/>
                  </a:cubicBezTo>
                  <a:cubicBezTo>
                    <a:pt x="1067" y="1107"/>
                    <a:pt x="1067" y="1107"/>
                    <a:pt x="1067" y="1107"/>
                  </a:cubicBezTo>
                  <a:cubicBezTo>
                    <a:pt x="1051" y="1168"/>
                    <a:pt x="1036" y="1215"/>
                    <a:pt x="1021" y="1251"/>
                  </a:cubicBezTo>
                  <a:cubicBezTo>
                    <a:pt x="1005" y="1287"/>
                    <a:pt x="991" y="1309"/>
                    <a:pt x="977" y="1319"/>
                  </a:cubicBezTo>
                  <a:cubicBezTo>
                    <a:pt x="938" y="1293"/>
                    <a:pt x="938" y="1293"/>
                    <a:pt x="938" y="1293"/>
                  </a:cubicBezTo>
                  <a:cubicBezTo>
                    <a:pt x="926" y="1330"/>
                    <a:pt x="905" y="1374"/>
                    <a:pt x="876" y="1425"/>
                  </a:cubicBezTo>
                  <a:cubicBezTo>
                    <a:pt x="846" y="1475"/>
                    <a:pt x="803" y="1557"/>
                    <a:pt x="762" y="1595"/>
                  </a:cubicBezTo>
                  <a:cubicBezTo>
                    <a:pt x="721" y="1633"/>
                    <a:pt x="678" y="1652"/>
                    <a:pt x="631" y="1652"/>
                  </a:cubicBezTo>
                  <a:cubicBezTo>
                    <a:pt x="597" y="1652"/>
                    <a:pt x="597" y="1652"/>
                    <a:pt x="597" y="1652"/>
                  </a:cubicBezTo>
                  <a:close/>
                </a:path>
              </a:pathLst>
            </a:cu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" name="Freeform 233"/>
            <p:cNvSpPr>
              <a:spLocks/>
            </p:cNvSpPr>
            <p:nvPr/>
          </p:nvSpPr>
          <p:spPr bwMode="auto">
            <a:xfrm>
              <a:off x="6385" y="2144"/>
              <a:ext cx="728" cy="978"/>
            </a:xfrm>
            <a:custGeom>
              <a:avLst/>
              <a:gdLst>
                <a:gd name="T0" fmla="*/ 597 w 1228"/>
                <a:gd name="T1" fmla="*/ 1652 h 1652"/>
                <a:gd name="T2" fmla="*/ 465 w 1228"/>
                <a:gd name="T3" fmla="*/ 1595 h 1652"/>
                <a:gd name="T4" fmla="*/ 351 w 1228"/>
                <a:gd name="T5" fmla="*/ 1425 h 1652"/>
                <a:gd name="T6" fmla="*/ 289 w 1228"/>
                <a:gd name="T7" fmla="*/ 1293 h 1652"/>
                <a:gd name="T8" fmla="*/ 251 w 1228"/>
                <a:gd name="T9" fmla="*/ 1319 h 1652"/>
                <a:gd name="T10" fmla="*/ 207 w 1228"/>
                <a:gd name="T11" fmla="*/ 1251 h 1652"/>
                <a:gd name="T12" fmla="*/ 160 w 1228"/>
                <a:gd name="T13" fmla="*/ 1107 h 1652"/>
                <a:gd name="T14" fmla="*/ 103 w 1228"/>
                <a:gd name="T15" fmla="*/ 1112 h 1652"/>
                <a:gd name="T16" fmla="*/ 57 w 1228"/>
                <a:gd name="T17" fmla="*/ 990 h 1652"/>
                <a:gd name="T18" fmla="*/ 46 w 1228"/>
                <a:gd name="T19" fmla="*/ 869 h 1652"/>
                <a:gd name="T20" fmla="*/ 0 w 1228"/>
                <a:gd name="T21" fmla="*/ 884 h 1652"/>
                <a:gd name="T22" fmla="*/ 15 w 1228"/>
                <a:gd name="T23" fmla="*/ 724 h 1652"/>
                <a:gd name="T24" fmla="*/ 51 w 1228"/>
                <a:gd name="T25" fmla="*/ 631 h 1652"/>
                <a:gd name="T26" fmla="*/ 26 w 1228"/>
                <a:gd name="T27" fmla="*/ 416 h 1652"/>
                <a:gd name="T28" fmla="*/ 41 w 1228"/>
                <a:gd name="T29" fmla="*/ 215 h 1652"/>
                <a:gd name="T30" fmla="*/ 75 w 1228"/>
                <a:gd name="T31" fmla="*/ 57 h 1652"/>
                <a:gd name="T32" fmla="*/ 134 w 1228"/>
                <a:gd name="T33" fmla="*/ 6 h 1652"/>
                <a:gd name="T34" fmla="*/ 227 w 1228"/>
                <a:gd name="T35" fmla="*/ 34 h 1652"/>
                <a:gd name="T36" fmla="*/ 424 w 1228"/>
                <a:gd name="T37" fmla="*/ 207 h 1652"/>
                <a:gd name="T38" fmla="*/ 488 w 1228"/>
                <a:gd name="T39" fmla="*/ 184 h 1652"/>
                <a:gd name="T40" fmla="*/ 543 w 1228"/>
                <a:gd name="T41" fmla="*/ 174 h 1652"/>
                <a:gd name="T42" fmla="*/ 685 w 1228"/>
                <a:gd name="T43" fmla="*/ 174 h 1652"/>
                <a:gd name="T44" fmla="*/ 739 w 1228"/>
                <a:gd name="T45" fmla="*/ 184 h 1652"/>
                <a:gd name="T46" fmla="*/ 804 w 1228"/>
                <a:gd name="T47" fmla="*/ 207 h 1652"/>
                <a:gd name="T48" fmla="*/ 1000 w 1228"/>
                <a:gd name="T49" fmla="*/ 34 h 1652"/>
                <a:gd name="T50" fmla="*/ 1093 w 1228"/>
                <a:gd name="T51" fmla="*/ 6 h 1652"/>
                <a:gd name="T52" fmla="*/ 1153 w 1228"/>
                <a:gd name="T53" fmla="*/ 57 h 1652"/>
                <a:gd name="T54" fmla="*/ 1186 w 1228"/>
                <a:gd name="T55" fmla="*/ 215 h 1652"/>
                <a:gd name="T56" fmla="*/ 1202 w 1228"/>
                <a:gd name="T57" fmla="*/ 416 h 1652"/>
                <a:gd name="T58" fmla="*/ 1176 w 1228"/>
                <a:gd name="T59" fmla="*/ 631 h 1652"/>
                <a:gd name="T60" fmla="*/ 1212 w 1228"/>
                <a:gd name="T61" fmla="*/ 724 h 1652"/>
                <a:gd name="T62" fmla="*/ 1228 w 1228"/>
                <a:gd name="T63" fmla="*/ 884 h 1652"/>
                <a:gd name="T64" fmla="*/ 1181 w 1228"/>
                <a:gd name="T65" fmla="*/ 869 h 1652"/>
                <a:gd name="T66" fmla="*/ 1171 w 1228"/>
                <a:gd name="T67" fmla="*/ 990 h 1652"/>
                <a:gd name="T68" fmla="*/ 1124 w 1228"/>
                <a:gd name="T69" fmla="*/ 1112 h 1652"/>
                <a:gd name="T70" fmla="*/ 1067 w 1228"/>
                <a:gd name="T71" fmla="*/ 1107 h 1652"/>
                <a:gd name="T72" fmla="*/ 1021 w 1228"/>
                <a:gd name="T73" fmla="*/ 1251 h 1652"/>
                <a:gd name="T74" fmla="*/ 977 w 1228"/>
                <a:gd name="T75" fmla="*/ 1319 h 1652"/>
                <a:gd name="T76" fmla="*/ 938 w 1228"/>
                <a:gd name="T77" fmla="*/ 1293 h 1652"/>
                <a:gd name="T78" fmla="*/ 876 w 1228"/>
                <a:gd name="T79" fmla="*/ 1425 h 1652"/>
                <a:gd name="T80" fmla="*/ 762 w 1228"/>
                <a:gd name="T81" fmla="*/ 1595 h 1652"/>
                <a:gd name="T82" fmla="*/ 631 w 1228"/>
                <a:gd name="T83" fmla="*/ 1652 h 1652"/>
                <a:gd name="T84" fmla="*/ 597 w 1228"/>
                <a:gd name="T85" fmla="*/ 1652 h 16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228" h="1652">
                  <a:moveTo>
                    <a:pt x="597" y="1652"/>
                  </a:moveTo>
                  <a:cubicBezTo>
                    <a:pt x="549" y="1652"/>
                    <a:pt x="506" y="1633"/>
                    <a:pt x="465" y="1595"/>
                  </a:cubicBezTo>
                  <a:cubicBezTo>
                    <a:pt x="424" y="1557"/>
                    <a:pt x="381" y="1475"/>
                    <a:pt x="351" y="1425"/>
                  </a:cubicBezTo>
                  <a:cubicBezTo>
                    <a:pt x="322" y="1374"/>
                    <a:pt x="301" y="1330"/>
                    <a:pt x="289" y="1293"/>
                  </a:cubicBezTo>
                  <a:cubicBezTo>
                    <a:pt x="251" y="1319"/>
                    <a:pt x="251" y="1319"/>
                    <a:pt x="251" y="1319"/>
                  </a:cubicBezTo>
                  <a:cubicBezTo>
                    <a:pt x="236" y="1309"/>
                    <a:pt x="222" y="1287"/>
                    <a:pt x="207" y="1251"/>
                  </a:cubicBezTo>
                  <a:cubicBezTo>
                    <a:pt x="191" y="1215"/>
                    <a:pt x="176" y="1168"/>
                    <a:pt x="160" y="1107"/>
                  </a:cubicBezTo>
                  <a:cubicBezTo>
                    <a:pt x="103" y="1112"/>
                    <a:pt x="103" y="1112"/>
                    <a:pt x="103" y="1112"/>
                  </a:cubicBezTo>
                  <a:cubicBezTo>
                    <a:pt x="81" y="1071"/>
                    <a:pt x="66" y="1031"/>
                    <a:pt x="57" y="990"/>
                  </a:cubicBezTo>
                  <a:cubicBezTo>
                    <a:pt x="47" y="950"/>
                    <a:pt x="43" y="909"/>
                    <a:pt x="46" y="869"/>
                  </a:cubicBezTo>
                  <a:cubicBezTo>
                    <a:pt x="0" y="884"/>
                    <a:pt x="0" y="884"/>
                    <a:pt x="0" y="884"/>
                  </a:cubicBezTo>
                  <a:cubicBezTo>
                    <a:pt x="1" y="819"/>
                    <a:pt x="6" y="766"/>
                    <a:pt x="15" y="724"/>
                  </a:cubicBezTo>
                  <a:cubicBezTo>
                    <a:pt x="24" y="682"/>
                    <a:pt x="36" y="651"/>
                    <a:pt x="51" y="631"/>
                  </a:cubicBezTo>
                  <a:cubicBezTo>
                    <a:pt x="36" y="557"/>
                    <a:pt x="27" y="486"/>
                    <a:pt x="26" y="416"/>
                  </a:cubicBezTo>
                  <a:cubicBezTo>
                    <a:pt x="24" y="346"/>
                    <a:pt x="33" y="275"/>
                    <a:pt x="41" y="215"/>
                  </a:cubicBezTo>
                  <a:cubicBezTo>
                    <a:pt x="49" y="154"/>
                    <a:pt x="59" y="93"/>
                    <a:pt x="75" y="57"/>
                  </a:cubicBezTo>
                  <a:cubicBezTo>
                    <a:pt x="90" y="22"/>
                    <a:pt x="109" y="9"/>
                    <a:pt x="134" y="6"/>
                  </a:cubicBezTo>
                  <a:cubicBezTo>
                    <a:pt x="160" y="2"/>
                    <a:pt x="179" y="0"/>
                    <a:pt x="227" y="34"/>
                  </a:cubicBezTo>
                  <a:cubicBezTo>
                    <a:pt x="276" y="68"/>
                    <a:pt x="340" y="125"/>
                    <a:pt x="424" y="207"/>
                  </a:cubicBezTo>
                  <a:cubicBezTo>
                    <a:pt x="447" y="197"/>
                    <a:pt x="468" y="189"/>
                    <a:pt x="488" y="184"/>
                  </a:cubicBezTo>
                  <a:cubicBezTo>
                    <a:pt x="508" y="178"/>
                    <a:pt x="526" y="175"/>
                    <a:pt x="543" y="174"/>
                  </a:cubicBezTo>
                  <a:cubicBezTo>
                    <a:pt x="685" y="174"/>
                    <a:pt x="685" y="174"/>
                    <a:pt x="685" y="174"/>
                  </a:cubicBezTo>
                  <a:cubicBezTo>
                    <a:pt x="701" y="175"/>
                    <a:pt x="719" y="178"/>
                    <a:pt x="739" y="184"/>
                  </a:cubicBezTo>
                  <a:cubicBezTo>
                    <a:pt x="759" y="189"/>
                    <a:pt x="780" y="197"/>
                    <a:pt x="804" y="207"/>
                  </a:cubicBezTo>
                  <a:cubicBezTo>
                    <a:pt x="887" y="125"/>
                    <a:pt x="951" y="68"/>
                    <a:pt x="1000" y="34"/>
                  </a:cubicBezTo>
                  <a:cubicBezTo>
                    <a:pt x="1048" y="0"/>
                    <a:pt x="1067" y="2"/>
                    <a:pt x="1093" y="6"/>
                  </a:cubicBezTo>
                  <a:cubicBezTo>
                    <a:pt x="1118" y="9"/>
                    <a:pt x="1137" y="22"/>
                    <a:pt x="1153" y="57"/>
                  </a:cubicBezTo>
                  <a:cubicBezTo>
                    <a:pt x="1168" y="93"/>
                    <a:pt x="1178" y="154"/>
                    <a:pt x="1186" y="215"/>
                  </a:cubicBezTo>
                  <a:cubicBezTo>
                    <a:pt x="1194" y="275"/>
                    <a:pt x="1203" y="346"/>
                    <a:pt x="1202" y="416"/>
                  </a:cubicBezTo>
                  <a:cubicBezTo>
                    <a:pt x="1200" y="486"/>
                    <a:pt x="1191" y="557"/>
                    <a:pt x="1176" y="631"/>
                  </a:cubicBezTo>
                  <a:cubicBezTo>
                    <a:pt x="1191" y="651"/>
                    <a:pt x="1203" y="682"/>
                    <a:pt x="1212" y="724"/>
                  </a:cubicBezTo>
                  <a:cubicBezTo>
                    <a:pt x="1221" y="766"/>
                    <a:pt x="1226" y="819"/>
                    <a:pt x="1228" y="884"/>
                  </a:cubicBezTo>
                  <a:cubicBezTo>
                    <a:pt x="1181" y="869"/>
                    <a:pt x="1181" y="869"/>
                    <a:pt x="1181" y="869"/>
                  </a:cubicBezTo>
                  <a:cubicBezTo>
                    <a:pt x="1184" y="909"/>
                    <a:pt x="1180" y="950"/>
                    <a:pt x="1171" y="990"/>
                  </a:cubicBezTo>
                  <a:cubicBezTo>
                    <a:pt x="1161" y="1031"/>
                    <a:pt x="1146" y="1071"/>
                    <a:pt x="1124" y="1112"/>
                  </a:cubicBezTo>
                  <a:cubicBezTo>
                    <a:pt x="1067" y="1107"/>
                    <a:pt x="1067" y="1107"/>
                    <a:pt x="1067" y="1107"/>
                  </a:cubicBezTo>
                  <a:cubicBezTo>
                    <a:pt x="1051" y="1168"/>
                    <a:pt x="1036" y="1215"/>
                    <a:pt x="1021" y="1251"/>
                  </a:cubicBezTo>
                  <a:cubicBezTo>
                    <a:pt x="1005" y="1287"/>
                    <a:pt x="991" y="1309"/>
                    <a:pt x="977" y="1319"/>
                  </a:cubicBezTo>
                  <a:cubicBezTo>
                    <a:pt x="938" y="1293"/>
                    <a:pt x="938" y="1293"/>
                    <a:pt x="938" y="1293"/>
                  </a:cubicBezTo>
                  <a:cubicBezTo>
                    <a:pt x="926" y="1330"/>
                    <a:pt x="905" y="1374"/>
                    <a:pt x="876" y="1425"/>
                  </a:cubicBezTo>
                  <a:cubicBezTo>
                    <a:pt x="846" y="1475"/>
                    <a:pt x="803" y="1557"/>
                    <a:pt x="762" y="1595"/>
                  </a:cubicBezTo>
                  <a:cubicBezTo>
                    <a:pt x="721" y="1633"/>
                    <a:pt x="678" y="1652"/>
                    <a:pt x="631" y="1652"/>
                  </a:cubicBezTo>
                  <a:cubicBezTo>
                    <a:pt x="597" y="1652"/>
                    <a:pt x="597" y="1652"/>
                    <a:pt x="597" y="1652"/>
                  </a:cubicBezTo>
                  <a:close/>
                </a:path>
              </a:pathLst>
            </a:custGeom>
            <a:noFill/>
            <a:ln w="1588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5" name="Freeform 234"/>
            <p:cNvSpPr>
              <a:spLocks/>
            </p:cNvSpPr>
            <p:nvPr/>
          </p:nvSpPr>
          <p:spPr bwMode="auto">
            <a:xfrm>
              <a:off x="6393" y="2124"/>
              <a:ext cx="232" cy="395"/>
            </a:xfrm>
            <a:custGeom>
              <a:avLst/>
              <a:gdLst>
                <a:gd name="T0" fmla="*/ 392 w 392"/>
                <a:gd name="T1" fmla="*/ 225 h 667"/>
                <a:gd name="T2" fmla="*/ 318 w 392"/>
                <a:gd name="T3" fmla="*/ 147 h 667"/>
                <a:gd name="T4" fmla="*/ 175 w 392"/>
                <a:gd name="T5" fmla="*/ 26 h 667"/>
                <a:gd name="T6" fmla="*/ 60 w 392"/>
                <a:gd name="T7" fmla="*/ 57 h 667"/>
                <a:gd name="T8" fmla="*/ 2 w 392"/>
                <a:gd name="T9" fmla="*/ 367 h 667"/>
                <a:gd name="T10" fmla="*/ 49 w 392"/>
                <a:gd name="T11" fmla="*/ 667 h 667"/>
                <a:gd name="T12" fmla="*/ 29 w 392"/>
                <a:gd name="T13" fmla="*/ 394 h 667"/>
                <a:gd name="T14" fmla="*/ 91 w 392"/>
                <a:gd name="T15" fmla="*/ 83 h 667"/>
                <a:gd name="T16" fmla="*/ 218 w 392"/>
                <a:gd name="T17" fmla="*/ 88 h 667"/>
                <a:gd name="T18" fmla="*/ 392 w 392"/>
                <a:gd name="T19" fmla="*/ 225 h 6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92" h="667">
                  <a:moveTo>
                    <a:pt x="392" y="225"/>
                  </a:moveTo>
                  <a:cubicBezTo>
                    <a:pt x="378" y="206"/>
                    <a:pt x="354" y="180"/>
                    <a:pt x="318" y="147"/>
                  </a:cubicBezTo>
                  <a:cubicBezTo>
                    <a:pt x="281" y="114"/>
                    <a:pt x="219" y="41"/>
                    <a:pt x="175" y="26"/>
                  </a:cubicBezTo>
                  <a:cubicBezTo>
                    <a:pt x="132" y="10"/>
                    <a:pt x="89" y="0"/>
                    <a:pt x="60" y="57"/>
                  </a:cubicBezTo>
                  <a:cubicBezTo>
                    <a:pt x="31" y="114"/>
                    <a:pt x="4" y="264"/>
                    <a:pt x="2" y="367"/>
                  </a:cubicBezTo>
                  <a:cubicBezTo>
                    <a:pt x="0" y="469"/>
                    <a:pt x="16" y="567"/>
                    <a:pt x="49" y="667"/>
                  </a:cubicBezTo>
                  <a:cubicBezTo>
                    <a:pt x="28" y="582"/>
                    <a:pt x="22" y="492"/>
                    <a:pt x="29" y="394"/>
                  </a:cubicBezTo>
                  <a:cubicBezTo>
                    <a:pt x="36" y="296"/>
                    <a:pt x="59" y="135"/>
                    <a:pt x="91" y="83"/>
                  </a:cubicBezTo>
                  <a:cubicBezTo>
                    <a:pt x="123" y="32"/>
                    <a:pt x="167" y="63"/>
                    <a:pt x="218" y="88"/>
                  </a:cubicBezTo>
                  <a:cubicBezTo>
                    <a:pt x="269" y="112"/>
                    <a:pt x="326" y="157"/>
                    <a:pt x="392" y="225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6" name="Freeform 235"/>
            <p:cNvSpPr>
              <a:spLocks/>
            </p:cNvSpPr>
            <p:nvPr/>
          </p:nvSpPr>
          <p:spPr bwMode="auto">
            <a:xfrm>
              <a:off x="6393" y="2124"/>
              <a:ext cx="232" cy="395"/>
            </a:xfrm>
            <a:custGeom>
              <a:avLst/>
              <a:gdLst>
                <a:gd name="T0" fmla="*/ 392 w 392"/>
                <a:gd name="T1" fmla="*/ 225 h 667"/>
                <a:gd name="T2" fmla="*/ 318 w 392"/>
                <a:gd name="T3" fmla="*/ 147 h 667"/>
                <a:gd name="T4" fmla="*/ 175 w 392"/>
                <a:gd name="T5" fmla="*/ 26 h 667"/>
                <a:gd name="T6" fmla="*/ 60 w 392"/>
                <a:gd name="T7" fmla="*/ 57 h 667"/>
                <a:gd name="T8" fmla="*/ 2 w 392"/>
                <a:gd name="T9" fmla="*/ 367 h 667"/>
                <a:gd name="T10" fmla="*/ 49 w 392"/>
                <a:gd name="T11" fmla="*/ 667 h 667"/>
                <a:gd name="T12" fmla="*/ 29 w 392"/>
                <a:gd name="T13" fmla="*/ 394 h 667"/>
                <a:gd name="T14" fmla="*/ 91 w 392"/>
                <a:gd name="T15" fmla="*/ 83 h 667"/>
                <a:gd name="T16" fmla="*/ 218 w 392"/>
                <a:gd name="T17" fmla="*/ 88 h 667"/>
                <a:gd name="T18" fmla="*/ 392 w 392"/>
                <a:gd name="T19" fmla="*/ 225 h 6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92" h="667">
                  <a:moveTo>
                    <a:pt x="392" y="225"/>
                  </a:moveTo>
                  <a:cubicBezTo>
                    <a:pt x="378" y="206"/>
                    <a:pt x="354" y="180"/>
                    <a:pt x="318" y="147"/>
                  </a:cubicBezTo>
                  <a:cubicBezTo>
                    <a:pt x="281" y="114"/>
                    <a:pt x="219" y="41"/>
                    <a:pt x="175" y="26"/>
                  </a:cubicBezTo>
                  <a:cubicBezTo>
                    <a:pt x="132" y="10"/>
                    <a:pt x="89" y="0"/>
                    <a:pt x="60" y="57"/>
                  </a:cubicBezTo>
                  <a:cubicBezTo>
                    <a:pt x="31" y="114"/>
                    <a:pt x="4" y="264"/>
                    <a:pt x="2" y="367"/>
                  </a:cubicBezTo>
                  <a:cubicBezTo>
                    <a:pt x="0" y="469"/>
                    <a:pt x="16" y="567"/>
                    <a:pt x="49" y="667"/>
                  </a:cubicBezTo>
                  <a:cubicBezTo>
                    <a:pt x="28" y="582"/>
                    <a:pt x="22" y="492"/>
                    <a:pt x="29" y="394"/>
                  </a:cubicBezTo>
                  <a:cubicBezTo>
                    <a:pt x="36" y="296"/>
                    <a:pt x="59" y="135"/>
                    <a:pt x="91" y="83"/>
                  </a:cubicBezTo>
                  <a:cubicBezTo>
                    <a:pt x="123" y="32"/>
                    <a:pt x="167" y="63"/>
                    <a:pt x="218" y="88"/>
                  </a:cubicBezTo>
                  <a:cubicBezTo>
                    <a:pt x="269" y="112"/>
                    <a:pt x="326" y="157"/>
                    <a:pt x="392" y="225"/>
                  </a:cubicBezTo>
                  <a:close/>
                </a:path>
              </a:pathLst>
            </a:custGeom>
            <a:noFill/>
            <a:ln w="1588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7" name="Freeform 236"/>
            <p:cNvSpPr>
              <a:spLocks/>
            </p:cNvSpPr>
            <p:nvPr/>
          </p:nvSpPr>
          <p:spPr bwMode="auto">
            <a:xfrm>
              <a:off x="6641" y="2230"/>
              <a:ext cx="222" cy="60"/>
            </a:xfrm>
            <a:custGeom>
              <a:avLst/>
              <a:gdLst>
                <a:gd name="T0" fmla="*/ 0 w 374"/>
                <a:gd name="T1" fmla="*/ 55 h 101"/>
                <a:gd name="T2" fmla="*/ 79 w 374"/>
                <a:gd name="T3" fmla="*/ 11 h 101"/>
                <a:gd name="T4" fmla="*/ 172 w 374"/>
                <a:gd name="T5" fmla="*/ 5 h 101"/>
                <a:gd name="T6" fmla="*/ 132 w 374"/>
                <a:gd name="T7" fmla="*/ 22 h 101"/>
                <a:gd name="T8" fmla="*/ 110 w 374"/>
                <a:gd name="T9" fmla="*/ 60 h 101"/>
                <a:gd name="T10" fmla="*/ 221 w 374"/>
                <a:gd name="T11" fmla="*/ 14 h 101"/>
                <a:gd name="T12" fmla="*/ 336 w 374"/>
                <a:gd name="T13" fmla="*/ 13 h 101"/>
                <a:gd name="T14" fmla="*/ 289 w 374"/>
                <a:gd name="T15" fmla="*/ 22 h 101"/>
                <a:gd name="T16" fmla="*/ 271 w 374"/>
                <a:gd name="T17" fmla="*/ 55 h 101"/>
                <a:gd name="T18" fmla="*/ 319 w 374"/>
                <a:gd name="T19" fmla="*/ 43 h 101"/>
                <a:gd name="T20" fmla="*/ 374 w 374"/>
                <a:gd name="T21" fmla="*/ 45 h 101"/>
                <a:gd name="T22" fmla="*/ 291 w 374"/>
                <a:gd name="T23" fmla="*/ 63 h 101"/>
                <a:gd name="T24" fmla="*/ 215 w 374"/>
                <a:gd name="T25" fmla="*/ 101 h 101"/>
                <a:gd name="T26" fmla="*/ 224 w 374"/>
                <a:gd name="T27" fmla="*/ 57 h 101"/>
                <a:gd name="T28" fmla="*/ 250 w 374"/>
                <a:gd name="T29" fmla="*/ 31 h 101"/>
                <a:gd name="T30" fmla="*/ 155 w 374"/>
                <a:gd name="T31" fmla="*/ 56 h 101"/>
                <a:gd name="T32" fmla="*/ 90 w 374"/>
                <a:gd name="T33" fmla="*/ 90 h 101"/>
                <a:gd name="T34" fmla="*/ 89 w 374"/>
                <a:gd name="T35" fmla="*/ 56 h 101"/>
                <a:gd name="T36" fmla="*/ 96 w 374"/>
                <a:gd name="T37" fmla="*/ 35 h 101"/>
                <a:gd name="T38" fmla="*/ 58 w 374"/>
                <a:gd name="T39" fmla="*/ 40 h 101"/>
                <a:gd name="T40" fmla="*/ 0 w 374"/>
                <a:gd name="T41" fmla="*/ 55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74" h="101">
                  <a:moveTo>
                    <a:pt x="0" y="55"/>
                  </a:moveTo>
                  <a:cubicBezTo>
                    <a:pt x="24" y="34"/>
                    <a:pt x="50" y="19"/>
                    <a:pt x="79" y="11"/>
                  </a:cubicBezTo>
                  <a:cubicBezTo>
                    <a:pt x="108" y="2"/>
                    <a:pt x="138" y="0"/>
                    <a:pt x="172" y="5"/>
                  </a:cubicBezTo>
                  <a:cubicBezTo>
                    <a:pt x="155" y="7"/>
                    <a:pt x="143" y="12"/>
                    <a:pt x="132" y="22"/>
                  </a:cubicBezTo>
                  <a:cubicBezTo>
                    <a:pt x="122" y="31"/>
                    <a:pt x="115" y="43"/>
                    <a:pt x="110" y="60"/>
                  </a:cubicBezTo>
                  <a:cubicBezTo>
                    <a:pt x="147" y="37"/>
                    <a:pt x="183" y="22"/>
                    <a:pt x="221" y="14"/>
                  </a:cubicBezTo>
                  <a:cubicBezTo>
                    <a:pt x="259" y="6"/>
                    <a:pt x="297" y="6"/>
                    <a:pt x="336" y="13"/>
                  </a:cubicBezTo>
                  <a:cubicBezTo>
                    <a:pt x="315" y="12"/>
                    <a:pt x="300" y="15"/>
                    <a:pt x="289" y="22"/>
                  </a:cubicBezTo>
                  <a:cubicBezTo>
                    <a:pt x="278" y="28"/>
                    <a:pt x="272" y="40"/>
                    <a:pt x="271" y="55"/>
                  </a:cubicBezTo>
                  <a:cubicBezTo>
                    <a:pt x="286" y="48"/>
                    <a:pt x="302" y="44"/>
                    <a:pt x="319" y="43"/>
                  </a:cubicBezTo>
                  <a:cubicBezTo>
                    <a:pt x="336" y="41"/>
                    <a:pt x="354" y="42"/>
                    <a:pt x="374" y="45"/>
                  </a:cubicBezTo>
                  <a:cubicBezTo>
                    <a:pt x="345" y="47"/>
                    <a:pt x="318" y="53"/>
                    <a:pt x="291" y="63"/>
                  </a:cubicBezTo>
                  <a:cubicBezTo>
                    <a:pt x="265" y="72"/>
                    <a:pt x="240" y="85"/>
                    <a:pt x="215" y="101"/>
                  </a:cubicBezTo>
                  <a:cubicBezTo>
                    <a:pt x="215" y="83"/>
                    <a:pt x="218" y="69"/>
                    <a:pt x="224" y="57"/>
                  </a:cubicBezTo>
                  <a:cubicBezTo>
                    <a:pt x="230" y="45"/>
                    <a:pt x="238" y="36"/>
                    <a:pt x="250" y="31"/>
                  </a:cubicBezTo>
                  <a:cubicBezTo>
                    <a:pt x="213" y="38"/>
                    <a:pt x="182" y="46"/>
                    <a:pt x="155" y="56"/>
                  </a:cubicBezTo>
                  <a:cubicBezTo>
                    <a:pt x="128" y="66"/>
                    <a:pt x="107" y="77"/>
                    <a:pt x="90" y="90"/>
                  </a:cubicBezTo>
                  <a:cubicBezTo>
                    <a:pt x="88" y="76"/>
                    <a:pt x="88" y="65"/>
                    <a:pt x="89" y="56"/>
                  </a:cubicBezTo>
                  <a:cubicBezTo>
                    <a:pt x="89" y="47"/>
                    <a:pt x="92" y="40"/>
                    <a:pt x="96" y="35"/>
                  </a:cubicBezTo>
                  <a:cubicBezTo>
                    <a:pt x="86" y="35"/>
                    <a:pt x="74" y="37"/>
                    <a:pt x="58" y="40"/>
                  </a:cubicBezTo>
                  <a:cubicBezTo>
                    <a:pt x="42" y="43"/>
                    <a:pt x="23" y="48"/>
                    <a:pt x="0" y="55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8" name="Freeform 237"/>
            <p:cNvSpPr>
              <a:spLocks/>
            </p:cNvSpPr>
            <p:nvPr/>
          </p:nvSpPr>
          <p:spPr bwMode="auto">
            <a:xfrm>
              <a:off x="6641" y="2230"/>
              <a:ext cx="222" cy="60"/>
            </a:xfrm>
            <a:custGeom>
              <a:avLst/>
              <a:gdLst>
                <a:gd name="T0" fmla="*/ 0 w 374"/>
                <a:gd name="T1" fmla="*/ 55 h 101"/>
                <a:gd name="T2" fmla="*/ 79 w 374"/>
                <a:gd name="T3" fmla="*/ 11 h 101"/>
                <a:gd name="T4" fmla="*/ 172 w 374"/>
                <a:gd name="T5" fmla="*/ 5 h 101"/>
                <a:gd name="T6" fmla="*/ 132 w 374"/>
                <a:gd name="T7" fmla="*/ 22 h 101"/>
                <a:gd name="T8" fmla="*/ 110 w 374"/>
                <a:gd name="T9" fmla="*/ 60 h 101"/>
                <a:gd name="T10" fmla="*/ 221 w 374"/>
                <a:gd name="T11" fmla="*/ 14 h 101"/>
                <a:gd name="T12" fmla="*/ 336 w 374"/>
                <a:gd name="T13" fmla="*/ 13 h 101"/>
                <a:gd name="T14" fmla="*/ 289 w 374"/>
                <a:gd name="T15" fmla="*/ 22 h 101"/>
                <a:gd name="T16" fmla="*/ 271 w 374"/>
                <a:gd name="T17" fmla="*/ 55 h 101"/>
                <a:gd name="T18" fmla="*/ 319 w 374"/>
                <a:gd name="T19" fmla="*/ 43 h 101"/>
                <a:gd name="T20" fmla="*/ 374 w 374"/>
                <a:gd name="T21" fmla="*/ 45 h 101"/>
                <a:gd name="T22" fmla="*/ 291 w 374"/>
                <a:gd name="T23" fmla="*/ 63 h 101"/>
                <a:gd name="T24" fmla="*/ 215 w 374"/>
                <a:gd name="T25" fmla="*/ 101 h 101"/>
                <a:gd name="T26" fmla="*/ 224 w 374"/>
                <a:gd name="T27" fmla="*/ 57 h 101"/>
                <a:gd name="T28" fmla="*/ 250 w 374"/>
                <a:gd name="T29" fmla="*/ 31 h 101"/>
                <a:gd name="T30" fmla="*/ 155 w 374"/>
                <a:gd name="T31" fmla="*/ 56 h 101"/>
                <a:gd name="T32" fmla="*/ 90 w 374"/>
                <a:gd name="T33" fmla="*/ 90 h 101"/>
                <a:gd name="T34" fmla="*/ 89 w 374"/>
                <a:gd name="T35" fmla="*/ 56 h 101"/>
                <a:gd name="T36" fmla="*/ 96 w 374"/>
                <a:gd name="T37" fmla="*/ 35 h 101"/>
                <a:gd name="T38" fmla="*/ 58 w 374"/>
                <a:gd name="T39" fmla="*/ 40 h 101"/>
                <a:gd name="T40" fmla="*/ 0 w 374"/>
                <a:gd name="T41" fmla="*/ 55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74" h="101">
                  <a:moveTo>
                    <a:pt x="0" y="55"/>
                  </a:moveTo>
                  <a:cubicBezTo>
                    <a:pt x="24" y="34"/>
                    <a:pt x="50" y="19"/>
                    <a:pt x="79" y="11"/>
                  </a:cubicBezTo>
                  <a:cubicBezTo>
                    <a:pt x="108" y="2"/>
                    <a:pt x="138" y="0"/>
                    <a:pt x="172" y="5"/>
                  </a:cubicBezTo>
                  <a:cubicBezTo>
                    <a:pt x="155" y="7"/>
                    <a:pt x="143" y="12"/>
                    <a:pt x="132" y="22"/>
                  </a:cubicBezTo>
                  <a:cubicBezTo>
                    <a:pt x="122" y="31"/>
                    <a:pt x="115" y="43"/>
                    <a:pt x="110" y="60"/>
                  </a:cubicBezTo>
                  <a:cubicBezTo>
                    <a:pt x="147" y="37"/>
                    <a:pt x="183" y="22"/>
                    <a:pt x="221" y="14"/>
                  </a:cubicBezTo>
                  <a:cubicBezTo>
                    <a:pt x="259" y="6"/>
                    <a:pt x="297" y="6"/>
                    <a:pt x="336" y="13"/>
                  </a:cubicBezTo>
                  <a:cubicBezTo>
                    <a:pt x="315" y="12"/>
                    <a:pt x="300" y="15"/>
                    <a:pt x="289" y="22"/>
                  </a:cubicBezTo>
                  <a:cubicBezTo>
                    <a:pt x="278" y="28"/>
                    <a:pt x="272" y="40"/>
                    <a:pt x="271" y="55"/>
                  </a:cubicBezTo>
                  <a:cubicBezTo>
                    <a:pt x="286" y="48"/>
                    <a:pt x="302" y="44"/>
                    <a:pt x="319" y="43"/>
                  </a:cubicBezTo>
                  <a:cubicBezTo>
                    <a:pt x="336" y="41"/>
                    <a:pt x="354" y="42"/>
                    <a:pt x="374" y="45"/>
                  </a:cubicBezTo>
                  <a:cubicBezTo>
                    <a:pt x="345" y="47"/>
                    <a:pt x="318" y="53"/>
                    <a:pt x="291" y="63"/>
                  </a:cubicBezTo>
                  <a:cubicBezTo>
                    <a:pt x="265" y="72"/>
                    <a:pt x="240" y="85"/>
                    <a:pt x="215" y="101"/>
                  </a:cubicBezTo>
                  <a:cubicBezTo>
                    <a:pt x="215" y="83"/>
                    <a:pt x="218" y="69"/>
                    <a:pt x="224" y="57"/>
                  </a:cubicBezTo>
                  <a:cubicBezTo>
                    <a:pt x="230" y="45"/>
                    <a:pt x="238" y="36"/>
                    <a:pt x="250" y="31"/>
                  </a:cubicBezTo>
                  <a:cubicBezTo>
                    <a:pt x="213" y="38"/>
                    <a:pt x="182" y="46"/>
                    <a:pt x="155" y="56"/>
                  </a:cubicBezTo>
                  <a:cubicBezTo>
                    <a:pt x="128" y="66"/>
                    <a:pt x="107" y="77"/>
                    <a:pt x="90" y="90"/>
                  </a:cubicBezTo>
                  <a:cubicBezTo>
                    <a:pt x="88" y="76"/>
                    <a:pt x="88" y="65"/>
                    <a:pt x="89" y="56"/>
                  </a:cubicBezTo>
                  <a:cubicBezTo>
                    <a:pt x="89" y="47"/>
                    <a:pt x="92" y="40"/>
                    <a:pt x="96" y="35"/>
                  </a:cubicBezTo>
                  <a:cubicBezTo>
                    <a:pt x="86" y="35"/>
                    <a:pt x="74" y="37"/>
                    <a:pt x="58" y="40"/>
                  </a:cubicBezTo>
                  <a:cubicBezTo>
                    <a:pt x="42" y="43"/>
                    <a:pt x="23" y="48"/>
                    <a:pt x="0" y="55"/>
                  </a:cubicBezTo>
                  <a:close/>
                </a:path>
              </a:pathLst>
            </a:custGeom>
            <a:noFill/>
            <a:ln w="1588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9" name="Freeform 238"/>
            <p:cNvSpPr>
              <a:spLocks/>
            </p:cNvSpPr>
            <p:nvPr/>
          </p:nvSpPr>
          <p:spPr bwMode="auto">
            <a:xfrm>
              <a:off x="6464" y="2348"/>
              <a:ext cx="174" cy="102"/>
            </a:xfrm>
            <a:custGeom>
              <a:avLst/>
              <a:gdLst>
                <a:gd name="T0" fmla="*/ 292 w 293"/>
                <a:gd name="T1" fmla="*/ 0 h 172"/>
                <a:gd name="T2" fmla="*/ 226 w 293"/>
                <a:gd name="T3" fmla="*/ 25 h 172"/>
                <a:gd name="T4" fmla="*/ 158 w 293"/>
                <a:gd name="T5" fmla="*/ 38 h 172"/>
                <a:gd name="T6" fmla="*/ 178 w 293"/>
                <a:gd name="T7" fmla="*/ 52 h 172"/>
                <a:gd name="T8" fmla="*/ 221 w 293"/>
                <a:gd name="T9" fmla="*/ 54 h 172"/>
                <a:gd name="T10" fmla="*/ 160 w 293"/>
                <a:gd name="T11" fmla="*/ 81 h 172"/>
                <a:gd name="T12" fmla="*/ 62 w 293"/>
                <a:gd name="T13" fmla="*/ 97 h 172"/>
                <a:gd name="T14" fmla="*/ 97 w 293"/>
                <a:gd name="T15" fmla="*/ 122 h 172"/>
                <a:gd name="T16" fmla="*/ 143 w 293"/>
                <a:gd name="T17" fmla="*/ 123 h 172"/>
                <a:gd name="T18" fmla="*/ 60 w 293"/>
                <a:gd name="T19" fmla="*/ 150 h 172"/>
                <a:gd name="T20" fmla="*/ 0 w 293"/>
                <a:gd name="T21" fmla="*/ 155 h 172"/>
                <a:gd name="T22" fmla="*/ 78 w 293"/>
                <a:gd name="T23" fmla="*/ 166 h 172"/>
                <a:gd name="T24" fmla="*/ 214 w 293"/>
                <a:gd name="T25" fmla="*/ 120 h 172"/>
                <a:gd name="T26" fmla="*/ 175 w 293"/>
                <a:gd name="T27" fmla="*/ 104 h 172"/>
                <a:gd name="T28" fmla="*/ 243 w 293"/>
                <a:gd name="T29" fmla="*/ 81 h 172"/>
                <a:gd name="T30" fmla="*/ 271 w 293"/>
                <a:gd name="T31" fmla="*/ 45 h 172"/>
                <a:gd name="T32" fmla="*/ 247 w 293"/>
                <a:gd name="T33" fmla="*/ 38 h 172"/>
                <a:gd name="T34" fmla="*/ 282 w 293"/>
                <a:gd name="T35" fmla="*/ 19 h 172"/>
                <a:gd name="T36" fmla="*/ 292 w 293"/>
                <a:gd name="T37" fmla="*/ 0 h 1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93" h="172">
                  <a:moveTo>
                    <a:pt x="292" y="0"/>
                  </a:moveTo>
                  <a:cubicBezTo>
                    <a:pt x="271" y="10"/>
                    <a:pt x="249" y="18"/>
                    <a:pt x="226" y="25"/>
                  </a:cubicBezTo>
                  <a:cubicBezTo>
                    <a:pt x="204" y="31"/>
                    <a:pt x="181" y="35"/>
                    <a:pt x="158" y="38"/>
                  </a:cubicBezTo>
                  <a:cubicBezTo>
                    <a:pt x="160" y="44"/>
                    <a:pt x="167" y="49"/>
                    <a:pt x="178" y="52"/>
                  </a:cubicBezTo>
                  <a:cubicBezTo>
                    <a:pt x="188" y="54"/>
                    <a:pt x="202" y="55"/>
                    <a:pt x="221" y="54"/>
                  </a:cubicBezTo>
                  <a:cubicBezTo>
                    <a:pt x="207" y="65"/>
                    <a:pt x="187" y="74"/>
                    <a:pt x="160" y="81"/>
                  </a:cubicBezTo>
                  <a:cubicBezTo>
                    <a:pt x="133" y="88"/>
                    <a:pt x="101" y="94"/>
                    <a:pt x="62" y="97"/>
                  </a:cubicBezTo>
                  <a:cubicBezTo>
                    <a:pt x="72" y="109"/>
                    <a:pt x="83" y="117"/>
                    <a:pt x="97" y="122"/>
                  </a:cubicBezTo>
                  <a:cubicBezTo>
                    <a:pt x="111" y="126"/>
                    <a:pt x="125" y="126"/>
                    <a:pt x="143" y="123"/>
                  </a:cubicBezTo>
                  <a:cubicBezTo>
                    <a:pt x="111" y="136"/>
                    <a:pt x="85" y="144"/>
                    <a:pt x="60" y="150"/>
                  </a:cubicBezTo>
                  <a:cubicBezTo>
                    <a:pt x="36" y="155"/>
                    <a:pt x="16" y="157"/>
                    <a:pt x="0" y="155"/>
                  </a:cubicBezTo>
                  <a:cubicBezTo>
                    <a:pt x="16" y="169"/>
                    <a:pt x="42" y="172"/>
                    <a:pt x="78" y="166"/>
                  </a:cubicBezTo>
                  <a:cubicBezTo>
                    <a:pt x="114" y="160"/>
                    <a:pt x="159" y="145"/>
                    <a:pt x="214" y="120"/>
                  </a:cubicBezTo>
                  <a:cubicBezTo>
                    <a:pt x="175" y="104"/>
                    <a:pt x="175" y="104"/>
                    <a:pt x="175" y="104"/>
                  </a:cubicBezTo>
                  <a:cubicBezTo>
                    <a:pt x="204" y="99"/>
                    <a:pt x="226" y="91"/>
                    <a:pt x="243" y="81"/>
                  </a:cubicBezTo>
                  <a:cubicBezTo>
                    <a:pt x="259" y="71"/>
                    <a:pt x="268" y="59"/>
                    <a:pt x="271" y="45"/>
                  </a:cubicBezTo>
                  <a:cubicBezTo>
                    <a:pt x="247" y="38"/>
                    <a:pt x="247" y="38"/>
                    <a:pt x="247" y="38"/>
                  </a:cubicBezTo>
                  <a:cubicBezTo>
                    <a:pt x="262" y="31"/>
                    <a:pt x="274" y="26"/>
                    <a:pt x="282" y="19"/>
                  </a:cubicBezTo>
                  <a:cubicBezTo>
                    <a:pt x="289" y="13"/>
                    <a:pt x="293" y="7"/>
                    <a:pt x="292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0" name="Freeform 239"/>
            <p:cNvSpPr>
              <a:spLocks/>
            </p:cNvSpPr>
            <p:nvPr/>
          </p:nvSpPr>
          <p:spPr bwMode="auto">
            <a:xfrm>
              <a:off x="6464" y="2348"/>
              <a:ext cx="174" cy="102"/>
            </a:xfrm>
            <a:custGeom>
              <a:avLst/>
              <a:gdLst>
                <a:gd name="T0" fmla="*/ 292 w 293"/>
                <a:gd name="T1" fmla="*/ 0 h 172"/>
                <a:gd name="T2" fmla="*/ 226 w 293"/>
                <a:gd name="T3" fmla="*/ 25 h 172"/>
                <a:gd name="T4" fmla="*/ 158 w 293"/>
                <a:gd name="T5" fmla="*/ 38 h 172"/>
                <a:gd name="T6" fmla="*/ 178 w 293"/>
                <a:gd name="T7" fmla="*/ 52 h 172"/>
                <a:gd name="T8" fmla="*/ 221 w 293"/>
                <a:gd name="T9" fmla="*/ 54 h 172"/>
                <a:gd name="T10" fmla="*/ 160 w 293"/>
                <a:gd name="T11" fmla="*/ 81 h 172"/>
                <a:gd name="T12" fmla="*/ 62 w 293"/>
                <a:gd name="T13" fmla="*/ 97 h 172"/>
                <a:gd name="T14" fmla="*/ 97 w 293"/>
                <a:gd name="T15" fmla="*/ 122 h 172"/>
                <a:gd name="T16" fmla="*/ 143 w 293"/>
                <a:gd name="T17" fmla="*/ 123 h 172"/>
                <a:gd name="T18" fmla="*/ 60 w 293"/>
                <a:gd name="T19" fmla="*/ 150 h 172"/>
                <a:gd name="T20" fmla="*/ 0 w 293"/>
                <a:gd name="T21" fmla="*/ 155 h 172"/>
                <a:gd name="T22" fmla="*/ 78 w 293"/>
                <a:gd name="T23" fmla="*/ 166 h 172"/>
                <a:gd name="T24" fmla="*/ 214 w 293"/>
                <a:gd name="T25" fmla="*/ 120 h 172"/>
                <a:gd name="T26" fmla="*/ 175 w 293"/>
                <a:gd name="T27" fmla="*/ 104 h 172"/>
                <a:gd name="T28" fmla="*/ 243 w 293"/>
                <a:gd name="T29" fmla="*/ 81 h 172"/>
                <a:gd name="T30" fmla="*/ 271 w 293"/>
                <a:gd name="T31" fmla="*/ 45 h 172"/>
                <a:gd name="T32" fmla="*/ 247 w 293"/>
                <a:gd name="T33" fmla="*/ 38 h 172"/>
                <a:gd name="T34" fmla="*/ 282 w 293"/>
                <a:gd name="T35" fmla="*/ 19 h 172"/>
                <a:gd name="T36" fmla="*/ 292 w 293"/>
                <a:gd name="T37" fmla="*/ 0 h 1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93" h="172">
                  <a:moveTo>
                    <a:pt x="292" y="0"/>
                  </a:moveTo>
                  <a:cubicBezTo>
                    <a:pt x="271" y="10"/>
                    <a:pt x="249" y="18"/>
                    <a:pt x="226" y="25"/>
                  </a:cubicBezTo>
                  <a:cubicBezTo>
                    <a:pt x="204" y="31"/>
                    <a:pt x="181" y="35"/>
                    <a:pt x="158" y="38"/>
                  </a:cubicBezTo>
                  <a:cubicBezTo>
                    <a:pt x="160" y="44"/>
                    <a:pt x="167" y="49"/>
                    <a:pt x="178" y="52"/>
                  </a:cubicBezTo>
                  <a:cubicBezTo>
                    <a:pt x="188" y="54"/>
                    <a:pt x="202" y="55"/>
                    <a:pt x="221" y="54"/>
                  </a:cubicBezTo>
                  <a:cubicBezTo>
                    <a:pt x="207" y="65"/>
                    <a:pt x="187" y="74"/>
                    <a:pt x="160" y="81"/>
                  </a:cubicBezTo>
                  <a:cubicBezTo>
                    <a:pt x="133" y="88"/>
                    <a:pt x="101" y="94"/>
                    <a:pt x="62" y="97"/>
                  </a:cubicBezTo>
                  <a:cubicBezTo>
                    <a:pt x="72" y="109"/>
                    <a:pt x="83" y="117"/>
                    <a:pt x="97" y="122"/>
                  </a:cubicBezTo>
                  <a:cubicBezTo>
                    <a:pt x="111" y="126"/>
                    <a:pt x="125" y="126"/>
                    <a:pt x="143" y="123"/>
                  </a:cubicBezTo>
                  <a:cubicBezTo>
                    <a:pt x="111" y="136"/>
                    <a:pt x="85" y="144"/>
                    <a:pt x="60" y="150"/>
                  </a:cubicBezTo>
                  <a:cubicBezTo>
                    <a:pt x="36" y="155"/>
                    <a:pt x="16" y="157"/>
                    <a:pt x="0" y="155"/>
                  </a:cubicBezTo>
                  <a:cubicBezTo>
                    <a:pt x="16" y="169"/>
                    <a:pt x="42" y="172"/>
                    <a:pt x="78" y="166"/>
                  </a:cubicBezTo>
                  <a:cubicBezTo>
                    <a:pt x="114" y="160"/>
                    <a:pt x="159" y="145"/>
                    <a:pt x="214" y="120"/>
                  </a:cubicBezTo>
                  <a:cubicBezTo>
                    <a:pt x="175" y="104"/>
                    <a:pt x="175" y="104"/>
                    <a:pt x="175" y="104"/>
                  </a:cubicBezTo>
                  <a:cubicBezTo>
                    <a:pt x="204" y="99"/>
                    <a:pt x="226" y="91"/>
                    <a:pt x="243" y="81"/>
                  </a:cubicBezTo>
                  <a:cubicBezTo>
                    <a:pt x="259" y="71"/>
                    <a:pt x="268" y="59"/>
                    <a:pt x="271" y="45"/>
                  </a:cubicBezTo>
                  <a:cubicBezTo>
                    <a:pt x="247" y="38"/>
                    <a:pt x="247" y="38"/>
                    <a:pt x="247" y="38"/>
                  </a:cubicBezTo>
                  <a:cubicBezTo>
                    <a:pt x="262" y="31"/>
                    <a:pt x="274" y="26"/>
                    <a:pt x="282" y="19"/>
                  </a:cubicBezTo>
                  <a:cubicBezTo>
                    <a:pt x="289" y="13"/>
                    <a:pt x="293" y="7"/>
                    <a:pt x="292" y="0"/>
                  </a:cubicBezTo>
                  <a:close/>
                </a:path>
              </a:pathLst>
            </a:custGeom>
            <a:noFill/>
            <a:ln w="1588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1" name="Freeform 240"/>
            <p:cNvSpPr>
              <a:spLocks/>
            </p:cNvSpPr>
            <p:nvPr/>
          </p:nvSpPr>
          <p:spPr bwMode="auto">
            <a:xfrm>
              <a:off x="6372" y="2535"/>
              <a:ext cx="280" cy="541"/>
            </a:xfrm>
            <a:custGeom>
              <a:avLst/>
              <a:gdLst>
                <a:gd name="T0" fmla="*/ 69 w 473"/>
                <a:gd name="T1" fmla="*/ 0 h 914"/>
                <a:gd name="T2" fmla="*/ 13 w 473"/>
                <a:gd name="T3" fmla="*/ 102 h 914"/>
                <a:gd name="T4" fmla="*/ 6 w 473"/>
                <a:gd name="T5" fmla="*/ 286 h 914"/>
                <a:gd name="T6" fmla="*/ 48 w 473"/>
                <a:gd name="T7" fmla="*/ 217 h 914"/>
                <a:gd name="T8" fmla="*/ 63 w 473"/>
                <a:gd name="T9" fmla="*/ 359 h 914"/>
                <a:gd name="T10" fmla="*/ 138 w 473"/>
                <a:gd name="T11" fmla="*/ 535 h 914"/>
                <a:gd name="T12" fmla="*/ 142 w 473"/>
                <a:gd name="T13" fmla="*/ 495 h 914"/>
                <a:gd name="T14" fmla="*/ 173 w 473"/>
                <a:gd name="T15" fmla="*/ 457 h 914"/>
                <a:gd name="T16" fmla="*/ 185 w 473"/>
                <a:gd name="T17" fmla="*/ 576 h 914"/>
                <a:gd name="T18" fmla="*/ 285 w 473"/>
                <a:gd name="T19" fmla="*/ 730 h 914"/>
                <a:gd name="T20" fmla="*/ 283 w 473"/>
                <a:gd name="T21" fmla="*/ 696 h 914"/>
                <a:gd name="T22" fmla="*/ 303 w 473"/>
                <a:gd name="T23" fmla="*/ 651 h 914"/>
                <a:gd name="T24" fmla="*/ 370 w 473"/>
                <a:gd name="T25" fmla="*/ 785 h 914"/>
                <a:gd name="T26" fmla="*/ 473 w 473"/>
                <a:gd name="T27" fmla="*/ 914 h 914"/>
                <a:gd name="T28" fmla="*/ 405 w 473"/>
                <a:gd name="T29" fmla="*/ 788 h 914"/>
                <a:gd name="T30" fmla="*/ 345 w 473"/>
                <a:gd name="T31" fmla="*/ 579 h 914"/>
                <a:gd name="T32" fmla="*/ 303 w 473"/>
                <a:gd name="T33" fmla="*/ 593 h 914"/>
                <a:gd name="T34" fmla="*/ 281 w 473"/>
                <a:gd name="T35" fmla="*/ 636 h 914"/>
                <a:gd name="T36" fmla="*/ 225 w 473"/>
                <a:gd name="T37" fmla="*/ 520 h 914"/>
                <a:gd name="T38" fmla="*/ 226 w 473"/>
                <a:gd name="T39" fmla="*/ 390 h 914"/>
                <a:gd name="T40" fmla="*/ 172 w 473"/>
                <a:gd name="T41" fmla="*/ 409 h 914"/>
                <a:gd name="T42" fmla="*/ 142 w 473"/>
                <a:gd name="T43" fmla="*/ 447 h 914"/>
                <a:gd name="T44" fmla="*/ 90 w 473"/>
                <a:gd name="T45" fmla="*/ 286 h 914"/>
                <a:gd name="T46" fmla="*/ 100 w 473"/>
                <a:gd name="T47" fmla="*/ 175 h 914"/>
                <a:gd name="T48" fmla="*/ 36 w 473"/>
                <a:gd name="T49" fmla="*/ 206 h 914"/>
                <a:gd name="T50" fmla="*/ 38 w 473"/>
                <a:gd name="T51" fmla="*/ 117 h 914"/>
                <a:gd name="T52" fmla="*/ 69 w 473"/>
                <a:gd name="T53" fmla="*/ 0 h 9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473" h="914">
                  <a:moveTo>
                    <a:pt x="69" y="0"/>
                  </a:moveTo>
                  <a:cubicBezTo>
                    <a:pt x="42" y="20"/>
                    <a:pt x="23" y="55"/>
                    <a:pt x="13" y="102"/>
                  </a:cubicBezTo>
                  <a:cubicBezTo>
                    <a:pt x="2" y="150"/>
                    <a:pt x="0" y="211"/>
                    <a:pt x="6" y="286"/>
                  </a:cubicBezTo>
                  <a:cubicBezTo>
                    <a:pt x="48" y="217"/>
                    <a:pt x="48" y="217"/>
                    <a:pt x="48" y="217"/>
                  </a:cubicBezTo>
                  <a:cubicBezTo>
                    <a:pt x="42" y="259"/>
                    <a:pt x="48" y="305"/>
                    <a:pt x="63" y="359"/>
                  </a:cubicBezTo>
                  <a:cubicBezTo>
                    <a:pt x="78" y="412"/>
                    <a:pt x="103" y="470"/>
                    <a:pt x="138" y="535"/>
                  </a:cubicBezTo>
                  <a:cubicBezTo>
                    <a:pt x="135" y="521"/>
                    <a:pt x="136" y="508"/>
                    <a:pt x="142" y="495"/>
                  </a:cubicBezTo>
                  <a:cubicBezTo>
                    <a:pt x="148" y="482"/>
                    <a:pt x="158" y="469"/>
                    <a:pt x="173" y="457"/>
                  </a:cubicBezTo>
                  <a:cubicBezTo>
                    <a:pt x="163" y="491"/>
                    <a:pt x="167" y="530"/>
                    <a:pt x="185" y="576"/>
                  </a:cubicBezTo>
                  <a:cubicBezTo>
                    <a:pt x="205" y="622"/>
                    <a:pt x="237" y="672"/>
                    <a:pt x="285" y="730"/>
                  </a:cubicBezTo>
                  <a:cubicBezTo>
                    <a:pt x="280" y="720"/>
                    <a:pt x="280" y="709"/>
                    <a:pt x="283" y="696"/>
                  </a:cubicBezTo>
                  <a:cubicBezTo>
                    <a:pt x="285" y="683"/>
                    <a:pt x="292" y="668"/>
                    <a:pt x="303" y="651"/>
                  </a:cubicBezTo>
                  <a:cubicBezTo>
                    <a:pt x="320" y="697"/>
                    <a:pt x="341" y="741"/>
                    <a:pt x="370" y="785"/>
                  </a:cubicBezTo>
                  <a:cubicBezTo>
                    <a:pt x="399" y="830"/>
                    <a:pt x="432" y="871"/>
                    <a:pt x="473" y="914"/>
                  </a:cubicBezTo>
                  <a:cubicBezTo>
                    <a:pt x="449" y="885"/>
                    <a:pt x="427" y="844"/>
                    <a:pt x="405" y="788"/>
                  </a:cubicBezTo>
                  <a:cubicBezTo>
                    <a:pt x="384" y="732"/>
                    <a:pt x="364" y="663"/>
                    <a:pt x="345" y="579"/>
                  </a:cubicBezTo>
                  <a:cubicBezTo>
                    <a:pt x="327" y="578"/>
                    <a:pt x="313" y="583"/>
                    <a:pt x="303" y="593"/>
                  </a:cubicBezTo>
                  <a:cubicBezTo>
                    <a:pt x="292" y="602"/>
                    <a:pt x="285" y="616"/>
                    <a:pt x="281" y="636"/>
                  </a:cubicBezTo>
                  <a:cubicBezTo>
                    <a:pt x="253" y="599"/>
                    <a:pt x="234" y="561"/>
                    <a:pt x="225" y="520"/>
                  </a:cubicBezTo>
                  <a:cubicBezTo>
                    <a:pt x="215" y="479"/>
                    <a:pt x="216" y="436"/>
                    <a:pt x="226" y="390"/>
                  </a:cubicBezTo>
                  <a:cubicBezTo>
                    <a:pt x="204" y="393"/>
                    <a:pt x="186" y="400"/>
                    <a:pt x="172" y="409"/>
                  </a:cubicBezTo>
                  <a:cubicBezTo>
                    <a:pt x="158" y="419"/>
                    <a:pt x="148" y="431"/>
                    <a:pt x="142" y="447"/>
                  </a:cubicBezTo>
                  <a:cubicBezTo>
                    <a:pt x="114" y="385"/>
                    <a:pt x="97" y="332"/>
                    <a:pt x="90" y="286"/>
                  </a:cubicBezTo>
                  <a:cubicBezTo>
                    <a:pt x="82" y="240"/>
                    <a:pt x="86" y="204"/>
                    <a:pt x="100" y="175"/>
                  </a:cubicBezTo>
                  <a:cubicBezTo>
                    <a:pt x="36" y="206"/>
                    <a:pt x="36" y="206"/>
                    <a:pt x="36" y="206"/>
                  </a:cubicBezTo>
                  <a:cubicBezTo>
                    <a:pt x="32" y="180"/>
                    <a:pt x="33" y="151"/>
                    <a:pt x="38" y="117"/>
                  </a:cubicBezTo>
                  <a:cubicBezTo>
                    <a:pt x="44" y="82"/>
                    <a:pt x="54" y="43"/>
                    <a:pt x="69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2" name="Freeform 241"/>
            <p:cNvSpPr>
              <a:spLocks/>
            </p:cNvSpPr>
            <p:nvPr/>
          </p:nvSpPr>
          <p:spPr bwMode="auto">
            <a:xfrm>
              <a:off x="6372" y="2535"/>
              <a:ext cx="280" cy="541"/>
            </a:xfrm>
            <a:custGeom>
              <a:avLst/>
              <a:gdLst>
                <a:gd name="T0" fmla="*/ 69 w 473"/>
                <a:gd name="T1" fmla="*/ 0 h 914"/>
                <a:gd name="T2" fmla="*/ 13 w 473"/>
                <a:gd name="T3" fmla="*/ 102 h 914"/>
                <a:gd name="T4" fmla="*/ 6 w 473"/>
                <a:gd name="T5" fmla="*/ 286 h 914"/>
                <a:gd name="T6" fmla="*/ 48 w 473"/>
                <a:gd name="T7" fmla="*/ 217 h 914"/>
                <a:gd name="T8" fmla="*/ 63 w 473"/>
                <a:gd name="T9" fmla="*/ 359 h 914"/>
                <a:gd name="T10" fmla="*/ 138 w 473"/>
                <a:gd name="T11" fmla="*/ 535 h 914"/>
                <a:gd name="T12" fmla="*/ 142 w 473"/>
                <a:gd name="T13" fmla="*/ 495 h 914"/>
                <a:gd name="T14" fmla="*/ 173 w 473"/>
                <a:gd name="T15" fmla="*/ 457 h 914"/>
                <a:gd name="T16" fmla="*/ 185 w 473"/>
                <a:gd name="T17" fmla="*/ 576 h 914"/>
                <a:gd name="T18" fmla="*/ 285 w 473"/>
                <a:gd name="T19" fmla="*/ 730 h 914"/>
                <a:gd name="T20" fmla="*/ 283 w 473"/>
                <a:gd name="T21" fmla="*/ 696 h 914"/>
                <a:gd name="T22" fmla="*/ 303 w 473"/>
                <a:gd name="T23" fmla="*/ 651 h 914"/>
                <a:gd name="T24" fmla="*/ 370 w 473"/>
                <a:gd name="T25" fmla="*/ 785 h 914"/>
                <a:gd name="T26" fmla="*/ 473 w 473"/>
                <a:gd name="T27" fmla="*/ 914 h 914"/>
                <a:gd name="T28" fmla="*/ 405 w 473"/>
                <a:gd name="T29" fmla="*/ 788 h 914"/>
                <a:gd name="T30" fmla="*/ 345 w 473"/>
                <a:gd name="T31" fmla="*/ 579 h 914"/>
                <a:gd name="T32" fmla="*/ 303 w 473"/>
                <a:gd name="T33" fmla="*/ 593 h 914"/>
                <a:gd name="T34" fmla="*/ 281 w 473"/>
                <a:gd name="T35" fmla="*/ 636 h 914"/>
                <a:gd name="T36" fmla="*/ 225 w 473"/>
                <a:gd name="T37" fmla="*/ 520 h 914"/>
                <a:gd name="T38" fmla="*/ 226 w 473"/>
                <a:gd name="T39" fmla="*/ 390 h 914"/>
                <a:gd name="T40" fmla="*/ 172 w 473"/>
                <a:gd name="T41" fmla="*/ 409 h 914"/>
                <a:gd name="T42" fmla="*/ 142 w 473"/>
                <a:gd name="T43" fmla="*/ 447 h 914"/>
                <a:gd name="T44" fmla="*/ 90 w 473"/>
                <a:gd name="T45" fmla="*/ 286 h 914"/>
                <a:gd name="T46" fmla="*/ 100 w 473"/>
                <a:gd name="T47" fmla="*/ 175 h 914"/>
                <a:gd name="T48" fmla="*/ 36 w 473"/>
                <a:gd name="T49" fmla="*/ 206 h 914"/>
                <a:gd name="T50" fmla="*/ 38 w 473"/>
                <a:gd name="T51" fmla="*/ 117 h 914"/>
                <a:gd name="T52" fmla="*/ 69 w 473"/>
                <a:gd name="T53" fmla="*/ 0 h 9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473" h="914">
                  <a:moveTo>
                    <a:pt x="69" y="0"/>
                  </a:moveTo>
                  <a:cubicBezTo>
                    <a:pt x="42" y="20"/>
                    <a:pt x="23" y="55"/>
                    <a:pt x="13" y="102"/>
                  </a:cubicBezTo>
                  <a:cubicBezTo>
                    <a:pt x="2" y="150"/>
                    <a:pt x="0" y="211"/>
                    <a:pt x="6" y="286"/>
                  </a:cubicBezTo>
                  <a:cubicBezTo>
                    <a:pt x="48" y="217"/>
                    <a:pt x="48" y="217"/>
                    <a:pt x="48" y="217"/>
                  </a:cubicBezTo>
                  <a:cubicBezTo>
                    <a:pt x="42" y="259"/>
                    <a:pt x="48" y="305"/>
                    <a:pt x="63" y="359"/>
                  </a:cubicBezTo>
                  <a:cubicBezTo>
                    <a:pt x="78" y="412"/>
                    <a:pt x="103" y="470"/>
                    <a:pt x="138" y="535"/>
                  </a:cubicBezTo>
                  <a:cubicBezTo>
                    <a:pt x="135" y="521"/>
                    <a:pt x="136" y="508"/>
                    <a:pt x="142" y="495"/>
                  </a:cubicBezTo>
                  <a:cubicBezTo>
                    <a:pt x="148" y="482"/>
                    <a:pt x="158" y="469"/>
                    <a:pt x="173" y="457"/>
                  </a:cubicBezTo>
                  <a:cubicBezTo>
                    <a:pt x="163" y="491"/>
                    <a:pt x="167" y="530"/>
                    <a:pt x="185" y="576"/>
                  </a:cubicBezTo>
                  <a:cubicBezTo>
                    <a:pt x="205" y="622"/>
                    <a:pt x="237" y="672"/>
                    <a:pt x="285" y="730"/>
                  </a:cubicBezTo>
                  <a:cubicBezTo>
                    <a:pt x="280" y="720"/>
                    <a:pt x="280" y="709"/>
                    <a:pt x="283" y="696"/>
                  </a:cubicBezTo>
                  <a:cubicBezTo>
                    <a:pt x="285" y="683"/>
                    <a:pt x="292" y="668"/>
                    <a:pt x="303" y="651"/>
                  </a:cubicBezTo>
                  <a:cubicBezTo>
                    <a:pt x="320" y="697"/>
                    <a:pt x="341" y="741"/>
                    <a:pt x="370" y="785"/>
                  </a:cubicBezTo>
                  <a:cubicBezTo>
                    <a:pt x="399" y="830"/>
                    <a:pt x="432" y="871"/>
                    <a:pt x="473" y="914"/>
                  </a:cubicBezTo>
                  <a:cubicBezTo>
                    <a:pt x="449" y="885"/>
                    <a:pt x="427" y="844"/>
                    <a:pt x="405" y="788"/>
                  </a:cubicBezTo>
                  <a:cubicBezTo>
                    <a:pt x="384" y="732"/>
                    <a:pt x="364" y="663"/>
                    <a:pt x="345" y="579"/>
                  </a:cubicBezTo>
                  <a:cubicBezTo>
                    <a:pt x="327" y="578"/>
                    <a:pt x="313" y="583"/>
                    <a:pt x="303" y="593"/>
                  </a:cubicBezTo>
                  <a:cubicBezTo>
                    <a:pt x="292" y="602"/>
                    <a:pt x="285" y="616"/>
                    <a:pt x="281" y="636"/>
                  </a:cubicBezTo>
                  <a:cubicBezTo>
                    <a:pt x="253" y="599"/>
                    <a:pt x="234" y="561"/>
                    <a:pt x="225" y="520"/>
                  </a:cubicBezTo>
                  <a:cubicBezTo>
                    <a:pt x="215" y="479"/>
                    <a:pt x="216" y="436"/>
                    <a:pt x="226" y="390"/>
                  </a:cubicBezTo>
                  <a:cubicBezTo>
                    <a:pt x="204" y="393"/>
                    <a:pt x="186" y="400"/>
                    <a:pt x="172" y="409"/>
                  </a:cubicBezTo>
                  <a:cubicBezTo>
                    <a:pt x="158" y="419"/>
                    <a:pt x="148" y="431"/>
                    <a:pt x="142" y="447"/>
                  </a:cubicBezTo>
                  <a:cubicBezTo>
                    <a:pt x="114" y="385"/>
                    <a:pt x="97" y="332"/>
                    <a:pt x="90" y="286"/>
                  </a:cubicBezTo>
                  <a:cubicBezTo>
                    <a:pt x="82" y="240"/>
                    <a:pt x="86" y="204"/>
                    <a:pt x="100" y="175"/>
                  </a:cubicBezTo>
                  <a:cubicBezTo>
                    <a:pt x="36" y="206"/>
                    <a:pt x="36" y="206"/>
                    <a:pt x="36" y="206"/>
                  </a:cubicBezTo>
                  <a:cubicBezTo>
                    <a:pt x="32" y="180"/>
                    <a:pt x="33" y="151"/>
                    <a:pt x="38" y="117"/>
                  </a:cubicBezTo>
                  <a:cubicBezTo>
                    <a:pt x="44" y="82"/>
                    <a:pt x="54" y="43"/>
                    <a:pt x="69" y="0"/>
                  </a:cubicBezTo>
                  <a:close/>
                </a:path>
              </a:pathLst>
            </a:custGeom>
            <a:noFill/>
            <a:ln w="1588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3" name="Freeform 242"/>
            <p:cNvSpPr>
              <a:spLocks/>
            </p:cNvSpPr>
            <p:nvPr/>
          </p:nvSpPr>
          <p:spPr bwMode="auto">
            <a:xfrm>
              <a:off x="6675" y="3088"/>
              <a:ext cx="156" cy="55"/>
            </a:xfrm>
            <a:custGeom>
              <a:avLst/>
              <a:gdLst>
                <a:gd name="T0" fmla="*/ 0 w 264"/>
                <a:gd name="T1" fmla="*/ 16 h 93"/>
                <a:gd name="T2" fmla="*/ 74 w 264"/>
                <a:gd name="T3" fmla="*/ 69 h 93"/>
                <a:gd name="T4" fmla="*/ 161 w 264"/>
                <a:gd name="T5" fmla="*/ 82 h 93"/>
                <a:gd name="T6" fmla="*/ 264 w 264"/>
                <a:gd name="T7" fmla="*/ 0 h 93"/>
                <a:gd name="T8" fmla="*/ 155 w 264"/>
                <a:gd name="T9" fmla="*/ 38 h 93"/>
                <a:gd name="T10" fmla="*/ 0 w 264"/>
                <a:gd name="T11" fmla="*/ 16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64" h="93">
                  <a:moveTo>
                    <a:pt x="0" y="16"/>
                  </a:moveTo>
                  <a:cubicBezTo>
                    <a:pt x="23" y="40"/>
                    <a:pt x="47" y="57"/>
                    <a:pt x="74" y="69"/>
                  </a:cubicBezTo>
                  <a:cubicBezTo>
                    <a:pt x="101" y="80"/>
                    <a:pt x="129" y="93"/>
                    <a:pt x="161" y="82"/>
                  </a:cubicBezTo>
                  <a:cubicBezTo>
                    <a:pt x="193" y="71"/>
                    <a:pt x="226" y="43"/>
                    <a:pt x="264" y="0"/>
                  </a:cubicBezTo>
                  <a:cubicBezTo>
                    <a:pt x="235" y="23"/>
                    <a:pt x="199" y="35"/>
                    <a:pt x="155" y="38"/>
                  </a:cubicBezTo>
                  <a:cubicBezTo>
                    <a:pt x="110" y="41"/>
                    <a:pt x="60" y="33"/>
                    <a:pt x="0" y="16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4" name="Freeform 243"/>
            <p:cNvSpPr>
              <a:spLocks/>
            </p:cNvSpPr>
            <p:nvPr/>
          </p:nvSpPr>
          <p:spPr bwMode="auto">
            <a:xfrm>
              <a:off x="6675" y="3088"/>
              <a:ext cx="156" cy="55"/>
            </a:xfrm>
            <a:custGeom>
              <a:avLst/>
              <a:gdLst>
                <a:gd name="T0" fmla="*/ 0 w 264"/>
                <a:gd name="T1" fmla="*/ 16 h 93"/>
                <a:gd name="T2" fmla="*/ 74 w 264"/>
                <a:gd name="T3" fmla="*/ 69 h 93"/>
                <a:gd name="T4" fmla="*/ 161 w 264"/>
                <a:gd name="T5" fmla="*/ 82 h 93"/>
                <a:gd name="T6" fmla="*/ 264 w 264"/>
                <a:gd name="T7" fmla="*/ 0 h 93"/>
                <a:gd name="T8" fmla="*/ 155 w 264"/>
                <a:gd name="T9" fmla="*/ 38 h 93"/>
                <a:gd name="T10" fmla="*/ 0 w 264"/>
                <a:gd name="T11" fmla="*/ 16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64" h="93">
                  <a:moveTo>
                    <a:pt x="0" y="16"/>
                  </a:moveTo>
                  <a:cubicBezTo>
                    <a:pt x="23" y="40"/>
                    <a:pt x="47" y="57"/>
                    <a:pt x="74" y="69"/>
                  </a:cubicBezTo>
                  <a:cubicBezTo>
                    <a:pt x="101" y="80"/>
                    <a:pt x="129" y="93"/>
                    <a:pt x="161" y="82"/>
                  </a:cubicBezTo>
                  <a:cubicBezTo>
                    <a:pt x="193" y="71"/>
                    <a:pt x="226" y="43"/>
                    <a:pt x="264" y="0"/>
                  </a:cubicBezTo>
                  <a:cubicBezTo>
                    <a:pt x="235" y="23"/>
                    <a:pt x="199" y="35"/>
                    <a:pt x="155" y="38"/>
                  </a:cubicBezTo>
                  <a:cubicBezTo>
                    <a:pt x="110" y="41"/>
                    <a:pt x="60" y="33"/>
                    <a:pt x="0" y="16"/>
                  </a:cubicBezTo>
                  <a:close/>
                </a:path>
              </a:pathLst>
            </a:custGeom>
            <a:noFill/>
            <a:ln w="1588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5" name="Freeform 244"/>
            <p:cNvSpPr>
              <a:spLocks/>
            </p:cNvSpPr>
            <p:nvPr/>
          </p:nvSpPr>
          <p:spPr bwMode="auto">
            <a:xfrm>
              <a:off x="6874" y="2124"/>
              <a:ext cx="233" cy="395"/>
            </a:xfrm>
            <a:custGeom>
              <a:avLst/>
              <a:gdLst>
                <a:gd name="T0" fmla="*/ 0 w 392"/>
                <a:gd name="T1" fmla="*/ 225 h 667"/>
                <a:gd name="T2" fmla="*/ 74 w 392"/>
                <a:gd name="T3" fmla="*/ 147 h 667"/>
                <a:gd name="T4" fmla="*/ 217 w 392"/>
                <a:gd name="T5" fmla="*/ 26 h 667"/>
                <a:gd name="T6" fmla="*/ 332 w 392"/>
                <a:gd name="T7" fmla="*/ 57 h 667"/>
                <a:gd name="T8" fmla="*/ 390 w 392"/>
                <a:gd name="T9" fmla="*/ 367 h 667"/>
                <a:gd name="T10" fmla="*/ 343 w 392"/>
                <a:gd name="T11" fmla="*/ 667 h 667"/>
                <a:gd name="T12" fmla="*/ 363 w 392"/>
                <a:gd name="T13" fmla="*/ 394 h 667"/>
                <a:gd name="T14" fmla="*/ 301 w 392"/>
                <a:gd name="T15" fmla="*/ 83 h 667"/>
                <a:gd name="T16" fmla="*/ 174 w 392"/>
                <a:gd name="T17" fmla="*/ 88 h 667"/>
                <a:gd name="T18" fmla="*/ 0 w 392"/>
                <a:gd name="T19" fmla="*/ 225 h 6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92" h="667">
                  <a:moveTo>
                    <a:pt x="0" y="225"/>
                  </a:moveTo>
                  <a:cubicBezTo>
                    <a:pt x="14" y="206"/>
                    <a:pt x="37" y="180"/>
                    <a:pt x="74" y="147"/>
                  </a:cubicBezTo>
                  <a:cubicBezTo>
                    <a:pt x="111" y="114"/>
                    <a:pt x="172" y="41"/>
                    <a:pt x="217" y="26"/>
                  </a:cubicBezTo>
                  <a:cubicBezTo>
                    <a:pt x="260" y="10"/>
                    <a:pt x="303" y="0"/>
                    <a:pt x="332" y="57"/>
                  </a:cubicBezTo>
                  <a:cubicBezTo>
                    <a:pt x="361" y="114"/>
                    <a:pt x="388" y="264"/>
                    <a:pt x="390" y="367"/>
                  </a:cubicBezTo>
                  <a:cubicBezTo>
                    <a:pt x="392" y="469"/>
                    <a:pt x="376" y="567"/>
                    <a:pt x="343" y="667"/>
                  </a:cubicBezTo>
                  <a:cubicBezTo>
                    <a:pt x="363" y="582"/>
                    <a:pt x="370" y="492"/>
                    <a:pt x="363" y="394"/>
                  </a:cubicBezTo>
                  <a:cubicBezTo>
                    <a:pt x="356" y="296"/>
                    <a:pt x="333" y="135"/>
                    <a:pt x="301" y="83"/>
                  </a:cubicBezTo>
                  <a:cubicBezTo>
                    <a:pt x="269" y="32"/>
                    <a:pt x="225" y="63"/>
                    <a:pt x="174" y="88"/>
                  </a:cubicBezTo>
                  <a:cubicBezTo>
                    <a:pt x="123" y="112"/>
                    <a:pt x="66" y="157"/>
                    <a:pt x="0" y="225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6" name="Freeform 245"/>
            <p:cNvSpPr>
              <a:spLocks/>
            </p:cNvSpPr>
            <p:nvPr/>
          </p:nvSpPr>
          <p:spPr bwMode="auto">
            <a:xfrm>
              <a:off x="6874" y="2124"/>
              <a:ext cx="233" cy="395"/>
            </a:xfrm>
            <a:custGeom>
              <a:avLst/>
              <a:gdLst>
                <a:gd name="T0" fmla="*/ 0 w 392"/>
                <a:gd name="T1" fmla="*/ 225 h 667"/>
                <a:gd name="T2" fmla="*/ 74 w 392"/>
                <a:gd name="T3" fmla="*/ 147 h 667"/>
                <a:gd name="T4" fmla="*/ 217 w 392"/>
                <a:gd name="T5" fmla="*/ 26 h 667"/>
                <a:gd name="T6" fmla="*/ 332 w 392"/>
                <a:gd name="T7" fmla="*/ 57 h 667"/>
                <a:gd name="T8" fmla="*/ 390 w 392"/>
                <a:gd name="T9" fmla="*/ 367 h 667"/>
                <a:gd name="T10" fmla="*/ 343 w 392"/>
                <a:gd name="T11" fmla="*/ 667 h 667"/>
                <a:gd name="T12" fmla="*/ 363 w 392"/>
                <a:gd name="T13" fmla="*/ 394 h 667"/>
                <a:gd name="T14" fmla="*/ 301 w 392"/>
                <a:gd name="T15" fmla="*/ 83 h 667"/>
                <a:gd name="T16" fmla="*/ 174 w 392"/>
                <a:gd name="T17" fmla="*/ 88 h 667"/>
                <a:gd name="T18" fmla="*/ 0 w 392"/>
                <a:gd name="T19" fmla="*/ 225 h 6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92" h="667">
                  <a:moveTo>
                    <a:pt x="0" y="225"/>
                  </a:moveTo>
                  <a:cubicBezTo>
                    <a:pt x="14" y="206"/>
                    <a:pt x="37" y="180"/>
                    <a:pt x="74" y="147"/>
                  </a:cubicBezTo>
                  <a:cubicBezTo>
                    <a:pt x="111" y="114"/>
                    <a:pt x="172" y="41"/>
                    <a:pt x="217" y="26"/>
                  </a:cubicBezTo>
                  <a:cubicBezTo>
                    <a:pt x="260" y="10"/>
                    <a:pt x="303" y="0"/>
                    <a:pt x="332" y="57"/>
                  </a:cubicBezTo>
                  <a:cubicBezTo>
                    <a:pt x="361" y="114"/>
                    <a:pt x="388" y="264"/>
                    <a:pt x="390" y="367"/>
                  </a:cubicBezTo>
                  <a:cubicBezTo>
                    <a:pt x="392" y="469"/>
                    <a:pt x="376" y="567"/>
                    <a:pt x="343" y="667"/>
                  </a:cubicBezTo>
                  <a:cubicBezTo>
                    <a:pt x="363" y="582"/>
                    <a:pt x="370" y="492"/>
                    <a:pt x="363" y="394"/>
                  </a:cubicBezTo>
                  <a:cubicBezTo>
                    <a:pt x="356" y="296"/>
                    <a:pt x="333" y="135"/>
                    <a:pt x="301" y="83"/>
                  </a:cubicBezTo>
                  <a:cubicBezTo>
                    <a:pt x="269" y="32"/>
                    <a:pt x="225" y="63"/>
                    <a:pt x="174" y="88"/>
                  </a:cubicBezTo>
                  <a:cubicBezTo>
                    <a:pt x="123" y="112"/>
                    <a:pt x="66" y="157"/>
                    <a:pt x="0" y="225"/>
                  </a:cubicBezTo>
                  <a:close/>
                </a:path>
              </a:pathLst>
            </a:custGeom>
            <a:noFill/>
            <a:ln w="1588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7" name="Freeform 246"/>
            <p:cNvSpPr>
              <a:spLocks/>
            </p:cNvSpPr>
            <p:nvPr/>
          </p:nvSpPr>
          <p:spPr bwMode="auto">
            <a:xfrm>
              <a:off x="6862" y="2348"/>
              <a:ext cx="174" cy="102"/>
            </a:xfrm>
            <a:custGeom>
              <a:avLst/>
              <a:gdLst>
                <a:gd name="T0" fmla="*/ 1 w 293"/>
                <a:gd name="T1" fmla="*/ 0 h 172"/>
                <a:gd name="T2" fmla="*/ 67 w 293"/>
                <a:gd name="T3" fmla="*/ 25 h 172"/>
                <a:gd name="T4" fmla="*/ 135 w 293"/>
                <a:gd name="T5" fmla="*/ 38 h 172"/>
                <a:gd name="T6" fmla="*/ 115 w 293"/>
                <a:gd name="T7" fmla="*/ 52 h 172"/>
                <a:gd name="T8" fmla="*/ 72 w 293"/>
                <a:gd name="T9" fmla="*/ 54 h 172"/>
                <a:gd name="T10" fmla="*/ 133 w 293"/>
                <a:gd name="T11" fmla="*/ 81 h 172"/>
                <a:gd name="T12" fmla="*/ 231 w 293"/>
                <a:gd name="T13" fmla="*/ 97 h 172"/>
                <a:gd name="T14" fmla="*/ 196 w 293"/>
                <a:gd name="T15" fmla="*/ 122 h 172"/>
                <a:gd name="T16" fmla="*/ 150 w 293"/>
                <a:gd name="T17" fmla="*/ 123 h 172"/>
                <a:gd name="T18" fmla="*/ 233 w 293"/>
                <a:gd name="T19" fmla="*/ 150 h 172"/>
                <a:gd name="T20" fmla="*/ 293 w 293"/>
                <a:gd name="T21" fmla="*/ 155 h 172"/>
                <a:gd name="T22" fmla="*/ 215 w 293"/>
                <a:gd name="T23" fmla="*/ 166 h 172"/>
                <a:gd name="T24" fmla="*/ 79 w 293"/>
                <a:gd name="T25" fmla="*/ 120 h 172"/>
                <a:gd name="T26" fmla="*/ 118 w 293"/>
                <a:gd name="T27" fmla="*/ 104 h 172"/>
                <a:gd name="T28" fmla="*/ 50 w 293"/>
                <a:gd name="T29" fmla="*/ 81 h 172"/>
                <a:gd name="T30" fmla="*/ 22 w 293"/>
                <a:gd name="T31" fmla="*/ 45 h 172"/>
                <a:gd name="T32" fmla="*/ 46 w 293"/>
                <a:gd name="T33" fmla="*/ 38 h 172"/>
                <a:gd name="T34" fmla="*/ 11 w 293"/>
                <a:gd name="T35" fmla="*/ 19 h 172"/>
                <a:gd name="T36" fmla="*/ 1 w 293"/>
                <a:gd name="T37" fmla="*/ 0 h 1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93" h="172">
                  <a:moveTo>
                    <a:pt x="1" y="0"/>
                  </a:moveTo>
                  <a:cubicBezTo>
                    <a:pt x="22" y="10"/>
                    <a:pt x="44" y="18"/>
                    <a:pt x="67" y="25"/>
                  </a:cubicBezTo>
                  <a:cubicBezTo>
                    <a:pt x="89" y="31"/>
                    <a:pt x="112" y="35"/>
                    <a:pt x="135" y="38"/>
                  </a:cubicBezTo>
                  <a:cubicBezTo>
                    <a:pt x="132" y="44"/>
                    <a:pt x="126" y="49"/>
                    <a:pt x="115" y="52"/>
                  </a:cubicBezTo>
                  <a:cubicBezTo>
                    <a:pt x="105" y="54"/>
                    <a:pt x="90" y="55"/>
                    <a:pt x="72" y="54"/>
                  </a:cubicBezTo>
                  <a:cubicBezTo>
                    <a:pt x="86" y="65"/>
                    <a:pt x="106" y="74"/>
                    <a:pt x="133" y="81"/>
                  </a:cubicBezTo>
                  <a:cubicBezTo>
                    <a:pt x="159" y="88"/>
                    <a:pt x="192" y="94"/>
                    <a:pt x="231" y="97"/>
                  </a:cubicBezTo>
                  <a:cubicBezTo>
                    <a:pt x="221" y="109"/>
                    <a:pt x="210" y="117"/>
                    <a:pt x="196" y="122"/>
                  </a:cubicBezTo>
                  <a:cubicBezTo>
                    <a:pt x="182" y="126"/>
                    <a:pt x="167" y="126"/>
                    <a:pt x="150" y="123"/>
                  </a:cubicBezTo>
                  <a:cubicBezTo>
                    <a:pt x="181" y="136"/>
                    <a:pt x="208" y="144"/>
                    <a:pt x="233" y="150"/>
                  </a:cubicBezTo>
                  <a:cubicBezTo>
                    <a:pt x="256" y="155"/>
                    <a:pt x="276" y="157"/>
                    <a:pt x="293" y="155"/>
                  </a:cubicBezTo>
                  <a:cubicBezTo>
                    <a:pt x="277" y="169"/>
                    <a:pt x="251" y="172"/>
                    <a:pt x="215" y="166"/>
                  </a:cubicBezTo>
                  <a:cubicBezTo>
                    <a:pt x="179" y="160"/>
                    <a:pt x="134" y="145"/>
                    <a:pt x="79" y="120"/>
                  </a:cubicBezTo>
                  <a:cubicBezTo>
                    <a:pt x="118" y="104"/>
                    <a:pt x="118" y="104"/>
                    <a:pt x="118" y="104"/>
                  </a:cubicBezTo>
                  <a:cubicBezTo>
                    <a:pt x="89" y="99"/>
                    <a:pt x="66" y="91"/>
                    <a:pt x="50" y="81"/>
                  </a:cubicBezTo>
                  <a:cubicBezTo>
                    <a:pt x="34" y="71"/>
                    <a:pt x="25" y="59"/>
                    <a:pt x="22" y="45"/>
                  </a:cubicBezTo>
                  <a:cubicBezTo>
                    <a:pt x="46" y="38"/>
                    <a:pt x="46" y="38"/>
                    <a:pt x="46" y="38"/>
                  </a:cubicBezTo>
                  <a:cubicBezTo>
                    <a:pt x="30" y="31"/>
                    <a:pt x="19" y="26"/>
                    <a:pt x="11" y="19"/>
                  </a:cubicBezTo>
                  <a:cubicBezTo>
                    <a:pt x="3" y="13"/>
                    <a:pt x="0" y="7"/>
                    <a:pt x="1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8" name="Freeform 247"/>
            <p:cNvSpPr>
              <a:spLocks/>
            </p:cNvSpPr>
            <p:nvPr/>
          </p:nvSpPr>
          <p:spPr bwMode="auto">
            <a:xfrm>
              <a:off x="6862" y="2348"/>
              <a:ext cx="174" cy="102"/>
            </a:xfrm>
            <a:custGeom>
              <a:avLst/>
              <a:gdLst>
                <a:gd name="T0" fmla="*/ 1 w 293"/>
                <a:gd name="T1" fmla="*/ 0 h 172"/>
                <a:gd name="T2" fmla="*/ 67 w 293"/>
                <a:gd name="T3" fmla="*/ 25 h 172"/>
                <a:gd name="T4" fmla="*/ 135 w 293"/>
                <a:gd name="T5" fmla="*/ 38 h 172"/>
                <a:gd name="T6" fmla="*/ 115 w 293"/>
                <a:gd name="T7" fmla="*/ 52 h 172"/>
                <a:gd name="T8" fmla="*/ 72 w 293"/>
                <a:gd name="T9" fmla="*/ 54 h 172"/>
                <a:gd name="T10" fmla="*/ 133 w 293"/>
                <a:gd name="T11" fmla="*/ 81 h 172"/>
                <a:gd name="T12" fmla="*/ 231 w 293"/>
                <a:gd name="T13" fmla="*/ 97 h 172"/>
                <a:gd name="T14" fmla="*/ 196 w 293"/>
                <a:gd name="T15" fmla="*/ 122 h 172"/>
                <a:gd name="T16" fmla="*/ 150 w 293"/>
                <a:gd name="T17" fmla="*/ 123 h 172"/>
                <a:gd name="T18" fmla="*/ 233 w 293"/>
                <a:gd name="T19" fmla="*/ 150 h 172"/>
                <a:gd name="T20" fmla="*/ 293 w 293"/>
                <a:gd name="T21" fmla="*/ 155 h 172"/>
                <a:gd name="T22" fmla="*/ 215 w 293"/>
                <a:gd name="T23" fmla="*/ 166 h 172"/>
                <a:gd name="T24" fmla="*/ 79 w 293"/>
                <a:gd name="T25" fmla="*/ 120 h 172"/>
                <a:gd name="T26" fmla="*/ 118 w 293"/>
                <a:gd name="T27" fmla="*/ 104 h 172"/>
                <a:gd name="T28" fmla="*/ 50 w 293"/>
                <a:gd name="T29" fmla="*/ 81 h 172"/>
                <a:gd name="T30" fmla="*/ 22 w 293"/>
                <a:gd name="T31" fmla="*/ 45 h 172"/>
                <a:gd name="T32" fmla="*/ 46 w 293"/>
                <a:gd name="T33" fmla="*/ 38 h 172"/>
                <a:gd name="T34" fmla="*/ 11 w 293"/>
                <a:gd name="T35" fmla="*/ 19 h 172"/>
                <a:gd name="T36" fmla="*/ 1 w 293"/>
                <a:gd name="T37" fmla="*/ 0 h 1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93" h="172">
                  <a:moveTo>
                    <a:pt x="1" y="0"/>
                  </a:moveTo>
                  <a:cubicBezTo>
                    <a:pt x="22" y="10"/>
                    <a:pt x="44" y="18"/>
                    <a:pt x="67" y="25"/>
                  </a:cubicBezTo>
                  <a:cubicBezTo>
                    <a:pt x="89" y="31"/>
                    <a:pt x="112" y="35"/>
                    <a:pt x="135" y="38"/>
                  </a:cubicBezTo>
                  <a:cubicBezTo>
                    <a:pt x="132" y="44"/>
                    <a:pt x="126" y="49"/>
                    <a:pt x="115" y="52"/>
                  </a:cubicBezTo>
                  <a:cubicBezTo>
                    <a:pt x="105" y="54"/>
                    <a:pt x="90" y="55"/>
                    <a:pt x="72" y="54"/>
                  </a:cubicBezTo>
                  <a:cubicBezTo>
                    <a:pt x="86" y="65"/>
                    <a:pt x="106" y="74"/>
                    <a:pt x="133" y="81"/>
                  </a:cubicBezTo>
                  <a:cubicBezTo>
                    <a:pt x="159" y="88"/>
                    <a:pt x="192" y="94"/>
                    <a:pt x="231" y="97"/>
                  </a:cubicBezTo>
                  <a:cubicBezTo>
                    <a:pt x="221" y="109"/>
                    <a:pt x="210" y="117"/>
                    <a:pt x="196" y="122"/>
                  </a:cubicBezTo>
                  <a:cubicBezTo>
                    <a:pt x="182" y="126"/>
                    <a:pt x="167" y="126"/>
                    <a:pt x="150" y="123"/>
                  </a:cubicBezTo>
                  <a:cubicBezTo>
                    <a:pt x="181" y="136"/>
                    <a:pt x="208" y="144"/>
                    <a:pt x="233" y="150"/>
                  </a:cubicBezTo>
                  <a:cubicBezTo>
                    <a:pt x="256" y="155"/>
                    <a:pt x="276" y="157"/>
                    <a:pt x="293" y="155"/>
                  </a:cubicBezTo>
                  <a:cubicBezTo>
                    <a:pt x="277" y="169"/>
                    <a:pt x="251" y="172"/>
                    <a:pt x="215" y="166"/>
                  </a:cubicBezTo>
                  <a:cubicBezTo>
                    <a:pt x="179" y="160"/>
                    <a:pt x="134" y="145"/>
                    <a:pt x="79" y="120"/>
                  </a:cubicBezTo>
                  <a:cubicBezTo>
                    <a:pt x="118" y="104"/>
                    <a:pt x="118" y="104"/>
                    <a:pt x="118" y="104"/>
                  </a:cubicBezTo>
                  <a:cubicBezTo>
                    <a:pt x="89" y="99"/>
                    <a:pt x="66" y="91"/>
                    <a:pt x="50" y="81"/>
                  </a:cubicBezTo>
                  <a:cubicBezTo>
                    <a:pt x="34" y="71"/>
                    <a:pt x="25" y="59"/>
                    <a:pt x="22" y="45"/>
                  </a:cubicBezTo>
                  <a:cubicBezTo>
                    <a:pt x="46" y="38"/>
                    <a:pt x="46" y="38"/>
                    <a:pt x="46" y="38"/>
                  </a:cubicBezTo>
                  <a:cubicBezTo>
                    <a:pt x="30" y="31"/>
                    <a:pt x="19" y="26"/>
                    <a:pt x="11" y="19"/>
                  </a:cubicBezTo>
                  <a:cubicBezTo>
                    <a:pt x="3" y="13"/>
                    <a:pt x="0" y="7"/>
                    <a:pt x="1" y="0"/>
                  </a:cubicBezTo>
                  <a:close/>
                </a:path>
              </a:pathLst>
            </a:custGeom>
            <a:noFill/>
            <a:ln w="1588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9" name="Freeform 248"/>
            <p:cNvSpPr>
              <a:spLocks/>
            </p:cNvSpPr>
            <p:nvPr/>
          </p:nvSpPr>
          <p:spPr bwMode="auto">
            <a:xfrm>
              <a:off x="6848" y="2535"/>
              <a:ext cx="280" cy="541"/>
            </a:xfrm>
            <a:custGeom>
              <a:avLst/>
              <a:gdLst>
                <a:gd name="T0" fmla="*/ 404 w 473"/>
                <a:gd name="T1" fmla="*/ 0 h 914"/>
                <a:gd name="T2" fmla="*/ 460 w 473"/>
                <a:gd name="T3" fmla="*/ 102 h 914"/>
                <a:gd name="T4" fmla="*/ 467 w 473"/>
                <a:gd name="T5" fmla="*/ 286 h 914"/>
                <a:gd name="T6" fmla="*/ 425 w 473"/>
                <a:gd name="T7" fmla="*/ 217 h 914"/>
                <a:gd name="T8" fmla="*/ 410 w 473"/>
                <a:gd name="T9" fmla="*/ 359 h 914"/>
                <a:gd name="T10" fmla="*/ 335 w 473"/>
                <a:gd name="T11" fmla="*/ 535 h 914"/>
                <a:gd name="T12" fmla="*/ 331 w 473"/>
                <a:gd name="T13" fmla="*/ 495 h 914"/>
                <a:gd name="T14" fmla="*/ 300 w 473"/>
                <a:gd name="T15" fmla="*/ 457 h 914"/>
                <a:gd name="T16" fmla="*/ 288 w 473"/>
                <a:gd name="T17" fmla="*/ 576 h 914"/>
                <a:gd name="T18" fmla="*/ 188 w 473"/>
                <a:gd name="T19" fmla="*/ 730 h 914"/>
                <a:gd name="T20" fmla="*/ 190 w 473"/>
                <a:gd name="T21" fmla="*/ 696 h 914"/>
                <a:gd name="T22" fmla="*/ 170 w 473"/>
                <a:gd name="T23" fmla="*/ 651 h 914"/>
                <a:gd name="T24" fmla="*/ 103 w 473"/>
                <a:gd name="T25" fmla="*/ 785 h 914"/>
                <a:gd name="T26" fmla="*/ 0 w 473"/>
                <a:gd name="T27" fmla="*/ 914 h 914"/>
                <a:gd name="T28" fmla="*/ 68 w 473"/>
                <a:gd name="T29" fmla="*/ 788 h 914"/>
                <a:gd name="T30" fmla="*/ 128 w 473"/>
                <a:gd name="T31" fmla="*/ 579 h 914"/>
                <a:gd name="T32" fmla="*/ 170 w 473"/>
                <a:gd name="T33" fmla="*/ 593 h 914"/>
                <a:gd name="T34" fmla="*/ 192 w 473"/>
                <a:gd name="T35" fmla="*/ 636 h 914"/>
                <a:gd name="T36" fmla="*/ 248 w 473"/>
                <a:gd name="T37" fmla="*/ 520 h 914"/>
                <a:gd name="T38" fmla="*/ 247 w 473"/>
                <a:gd name="T39" fmla="*/ 390 h 914"/>
                <a:gd name="T40" fmla="*/ 301 w 473"/>
                <a:gd name="T41" fmla="*/ 409 h 914"/>
                <a:gd name="T42" fmla="*/ 331 w 473"/>
                <a:gd name="T43" fmla="*/ 447 h 914"/>
                <a:gd name="T44" fmla="*/ 383 w 473"/>
                <a:gd name="T45" fmla="*/ 286 h 914"/>
                <a:gd name="T46" fmla="*/ 373 w 473"/>
                <a:gd name="T47" fmla="*/ 175 h 914"/>
                <a:gd name="T48" fmla="*/ 437 w 473"/>
                <a:gd name="T49" fmla="*/ 206 h 914"/>
                <a:gd name="T50" fmla="*/ 435 w 473"/>
                <a:gd name="T51" fmla="*/ 117 h 914"/>
                <a:gd name="T52" fmla="*/ 404 w 473"/>
                <a:gd name="T53" fmla="*/ 0 h 9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473" h="914">
                  <a:moveTo>
                    <a:pt x="404" y="0"/>
                  </a:moveTo>
                  <a:cubicBezTo>
                    <a:pt x="431" y="20"/>
                    <a:pt x="450" y="55"/>
                    <a:pt x="460" y="102"/>
                  </a:cubicBezTo>
                  <a:cubicBezTo>
                    <a:pt x="471" y="150"/>
                    <a:pt x="473" y="211"/>
                    <a:pt x="467" y="286"/>
                  </a:cubicBezTo>
                  <a:cubicBezTo>
                    <a:pt x="425" y="217"/>
                    <a:pt x="425" y="217"/>
                    <a:pt x="425" y="217"/>
                  </a:cubicBezTo>
                  <a:cubicBezTo>
                    <a:pt x="430" y="259"/>
                    <a:pt x="425" y="305"/>
                    <a:pt x="410" y="359"/>
                  </a:cubicBezTo>
                  <a:cubicBezTo>
                    <a:pt x="395" y="412"/>
                    <a:pt x="370" y="470"/>
                    <a:pt x="335" y="535"/>
                  </a:cubicBezTo>
                  <a:cubicBezTo>
                    <a:pt x="338" y="521"/>
                    <a:pt x="336" y="508"/>
                    <a:pt x="331" y="495"/>
                  </a:cubicBezTo>
                  <a:cubicBezTo>
                    <a:pt x="325" y="482"/>
                    <a:pt x="314" y="469"/>
                    <a:pt x="300" y="457"/>
                  </a:cubicBezTo>
                  <a:cubicBezTo>
                    <a:pt x="310" y="491"/>
                    <a:pt x="306" y="530"/>
                    <a:pt x="288" y="576"/>
                  </a:cubicBezTo>
                  <a:cubicBezTo>
                    <a:pt x="268" y="622"/>
                    <a:pt x="236" y="672"/>
                    <a:pt x="188" y="730"/>
                  </a:cubicBezTo>
                  <a:cubicBezTo>
                    <a:pt x="193" y="720"/>
                    <a:pt x="193" y="709"/>
                    <a:pt x="190" y="696"/>
                  </a:cubicBezTo>
                  <a:cubicBezTo>
                    <a:pt x="187" y="683"/>
                    <a:pt x="181" y="668"/>
                    <a:pt x="170" y="651"/>
                  </a:cubicBezTo>
                  <a:cubicBezTo>
                    <a:pt x="153" y="697"/>
                    <a:pt x="131" y="741"/>
                    <a:pt x="103" y="785"/>
                  </a:cubicBezTo>
                  <a:cubicBezTo>
                    <a:pt x="74" y="830"/>
                    <a:pt x="41" y="871"/>
                    <a:pt x="0" y="914"/>
                  </a:cubicBezTo>
                  <a:cubicBezTo>
                    <a:pt x="24" y="885"/>
                    <a:pt x="46" y="844"/>
                    <a:pt x="68" y="788"/>
                  </a:cubicBezTo>
                  <a:cubicBezTo>
                    <a:pt x="89" y="732"/>
                    <a:pt x="109" y="663"/>
                    <a:pt x="128" y="579"/>
                  </a:cubicBezTo>
                  <a:cubicBezTo>
                    <a:pt x="146" y="578"/>
                    <a:pt x="160" y="583"/>
                    <a:pt x="170" y="593"/>
                  </a:cubicBezTo>
                  <a:cubicBezTo>
                    <a:pt x="181" y="602"/>
                    <a:pt x="187" y="616"/>
                    <a:pt x="192" y="636"/>
                  </a:cubicBezTo>
                  <a:cubicBezTo>
                    <a:pt x="220" y="599"/>
                    <a:pt x="239" y="561"/>
                    <a:pt x="248" y="520"/>
                  </a:cubicBezTo>
                  <a:cubicBezTo>
                    <a:pt x="258" y="479"/>
                    <a:pt x="257" y="436"/>
                    <a:pt x="247" y="390"/>
                  </a:cubicBezTo>
                  <a:cubicBezTo>
                    <a:pt x="269" y="393"/>
                    <a:pt x="287" y="400"/>
                    <a:pt x="301" y="409"/>
                  </a:cubicBezTo>
                  <a:cubicBezTo>
                    <a:pt x="315" y="419"/>
                    <a:pt x="325" y="431"/>
                    <a:pt x="331" y="447"/>
                  </a:cubicBezTo>
                  <a:cubicBezTo>
                    <a:pt x="359" y="385"/>
                    <a:pt x="376" y="332"/>
                    <a:pt x="383" y="286"/>
                  </a:cubicBezTo>
                  <a:cubicBezTo>
                    <a:pt x="390" y="240"/>
                    <a:pt x="387" y="204"/>
                    <a:pt x="373" y="175"/>
                  </a:cubicBezTo>
                  <a:cubicBezTo>
                    <a:pt x="437" y="206"/>
                    <a:pt x="437" y="206"/>
                    <a:pt x="437" y="206"/>
                  </a:cubicBezTo>
                  <a:cubicBezTo>
                    <a:pt x="441" y="180"/>
                    <a:pt x="440" y="151"/>
                    <a:pt x="435" y="117"/>
                  </a:cubicBezTo>
                  <a:cubicBezTo>
                    <a:pt x="429" y="82"/>
                    <a:pt x="419" y="43"/>
                    <a:pt x="404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0" name="Freeform 249"/>
            <p:cNvSpPr>
              <a:spLocks/>
            </p:cNvSpPr>
            <p:nvPr/>
          </p:nvSpPr>
          <p:spPr bwMode="auto">
            <a:xfrm>
              <a:off x="6848" y="2535"/>
              <a:ext cx="280" cy="541"/>
            </a:xfrm>
            <a:custGeom>
              <a:avLst/>
              <a:gdLst>
                <a:gd name="T0" fmla="*/ 404 w 473"/>
                <a:gd name="T1" fmla="*/ 0 h 914"/>
                <a:gd name="T2" fmla="*/ 460 w 473"/>
                <a:gd name="T3" fmla="*/ 102 h 914"/>
                <a:gd name="T4" fmla="*/ 467 w 473"/>
                <a:gd name="T5" fmla="*/ 286 h 914"/>
                <a:gd name="T6" fmla="*/ 425 w 473"/>
                <a:gd name="T7" fmla="*/ 217 h 914"/>
                <a:gd name="T8" fmla="*/ 410 w 473"/>
                <a:gd name="T9" fmla="*/ 359 h 914"/>
                <a:gd name="T10" fmla="*/ 335 w 473"/>
                <a:gd name="T11" fmla="*/ 535 h 914"/>
                <a:gd name="T12" fmla="*/ 331 w 473"/>
                <a:gd name="T13" fmla="*/ 495 h 914"/>
                <a:gd name="T14" fmla="*/ 300 w 473"/>
                <a:gd name="T15" fmla="*/ 457 h 914"/>
                <a:gd name="T16" fmla="*/ 288 w 473"/>
                <a:gd name="T17" fmla="*/ 576 h 914"/>
                <a:gd name="T18" fmla="*/ 188 w 473"/>
                <a:gd name="T19" fmla="*/ 730 h 914"/>
                <a:gd name="T20" fmla="*/ 190 w 473"/>
                <a:gd name="T21" fmla="*/ 696 h 914"/>
                <a:gd name="T22" fmla="*/ 170 w 473"/>
                <a:gd name="T23" fmla="*/ 651 h 914"/>
                <a:gd name="T24" fmla="*/ 103 w 473"/>
                <a:gd name="T25" fmla="*/ 785 h 914"/>
                <a:gd name="T26" fmla="*/ 0 w 473"/>
                <a:gd name="T27" fmla="*/ 914 h 914"/>
                <a:gd name="T28" fmla="*/ 68 w 473"/>
                <a:gd name="T29" fmla="*/ 788 h 914"/>
                <a:gd name="T30" fmla="*/ 128 w 473"/>
                <a:gd name="T31" fmla="*/ 579 h 914"/>
                <a:gd name="T32" fmla="*/ 170 w 473"/>
                <a:gd name="T33" fmla="*/ 593 h 914"/>
                <a:gd name="T34" fmla="*/ 192 w 473"/>
                <a:gd name="T35" fmla="*/ 636 h 914"/>
                <a:gd name="T36" fmla="*/ 248 w 473"/>
                <a:gd name="T37" fmla="*/ 520 h 914"/>
                <a:gd name="T38" fmla="*/ 247 w 473"/>
                <a:gd name="T39" fmla="*/ 390 h 914"/>
                <a:gd name="T40" fmla="*/ 301 w 473"/>
                <a:gd name="T41" fmla="*/ 409 h 914"/>
                <a:gd name="T42" fmla="*/ 331 w 473"/>
                <a:gd name="T43" fmla="*/ 447 h 914"/>
                <a:gd name="T44" fmla="*/ 383 w 473"/>
                <a:gd name="T45" fmla="*/ 286 h 914"/>
                <a:gd name="T46" fmla="*/ 373 w 473"/>
                <a:gd name="T47" fmla="*/ 175 h 914"/>
                <a:gd name="T48" fmla="*/ 437 w 473"/>
                <a:gd name="T49" fmla="*/ 206 h 914"/>
                <a:gd name="T50" fmla="*/ 435 w 473"/>
                <a:gd name="T51" fmla="*/ 117 h 914"/>
                <a:gd name="T52" fmla="*/ 404 w 473"/>
                <a:gd name="T53" fmla="*/ 0 h 9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473" h="914">
                  <a:moveTo>
                    <a:pt x="404" y="0"/>
                  </a:moveTo>
                  <a:cubicBezTo>
                    <a:pt x="431" y="20"/>
                    <a:pt x="450" y="55"/>
                    <a:pt x="460" y="102"/>
                  </a:cubicBezTo>
                  <a:cubicBezTo>
                    <a:pt x="471" y="150"/>
                    <a:pt x="473" y="211"/>
                    <a:pt x="467" y="286"/>
                  </a:cubicBezTo>
                  <a:cubicBezTo>
                    <a:pt x="425" y="217"/>
                    <a:pt x="425" y="217"/>
                    <a:pt x="425" y="217"/>
                  </a:cubicBezTo>
                  <a:cubicBezTo>
                    <a:pt x="430" y="259"/>
                    <a:pt x="425" y="305"/>
                    <a:pt x="410" y="359"/>
                  </a:cubicBezTo>
                  <a:cubicBezTo>
                    <a:pt x="395" y="412"/>
                    <a:pt x="370" y="470"/>
                    <a:pt x="335" y="535"/>
                  </a:cubicBezTo>
                  <a:cubicBezTo>
                    <a:pt x="338" y="521"/>
                    <a:pt x="336" y="508"/>
                    <a:pt x="331" y="495"/>
                  </a:cubicBezTo>
                  <a:cubicBezTo>
                    <a:pt x="325" y="482"/>
                    <a:pt x="314" y="469"/>
                    <a:pt x="300" y="457"/>
                  </a:cubicBezTo>
                  <a:cubicBezTo>
                    <a:pt x="310" y="491"/>
                    <a:pt x="306" y="530"/>
                    <a:pt x="288" y="576"/>
                  </a:cubicBezTo>
                  <a:cubicBezTo>
                    <a:pt x="268" y="622"/>
                    <a:pt x="236" y="672"/>
                    <a:pt x="188" y="730"/>
                  </a:cubicBezTo>
                  <a:cubicBezTo>
                    <a:pt x="193" y="720"/>
                    <a:pt x="193" y="709"/>
                    <a:pt x="190" y="696"/>
                  </a:cubicBezTo>
                  <a:cubicBezTo>
                    <a:pt x="187" y="683"/>
                    <a:pt x="181" y="668"/>
                    <a:pt x="170" y="651"/>
                  </a:cubicBezTo>
                  <a:cubicBezTo>
                    <a:pt x="153" y="697"/>
                    <a:pt x="131" y="741"/>
                    <a:pt x="103" y="785"/>
                  </a:cubicBezTo>
                  <a:cubicBezTo>
                    <a:pt x="74" y="830"/>
                    <a:pt x="41" y="871"/>
                    <a:pt x="0" y="914"/>
                  </a:cubicBezTo>
                  <a:cubicBezTo>
                    <a:pt x="24" y="885"/>
                    <a:pt x="46" y="844"/>
                    <a:pt x="68" y="788"/>
                  </a:cubicBezTo>
                  <a:cubicBezTo>
                    <a:pt x="89" y="732"/>
                    <a:pt x="109" y="663"/>
                    <a:pt x="128" y="579"/>
                  </a:cubicBezTo>
                  <a:cubicBezTo>
                    <a:pt x="146" y="578"/>
                    <a:pt x="160" y="583"/>
                    <a:pt x="170" y="593"/>
                  </a:cubicBezTo>
                  <a:cubicBezTo>
                    <a:pt x="181" y="602"/>
                    <a:pt x="187" y="616"/>
                    <a:pt x="192" y="636"/>
                  </a:cubicBezTo>
                  <a:cubicBezTo>
                    <a:pt x="220" y="599"/>
                    <a:pt x="239" y="561"/>
                    <a:pt x="248" y="520"/>
                  </a:cubicBezTo>
                  <a:cubicBezTo>
                    <a:pt x="258" y="479"/>
                    <a:pt x="257" y="436"/>
                    <a:pt x="247" y="390"/>
                  </a:cubicBezTo>
                  <a:cubicBezTo>
                    <a:pt x="269" y="393"/>
                    <a:pt x="287" y="400"/>
                    <a:pt x="301" y="409"/>
                  </a:cubicBezTo>
                  <a:cubicBezTo>
                    <a:pt x="315" y="419"/>
                    <a:pt x="325" y="431"/>
                    <a:pt x="331" y="447"/>
                  </a:cubicBezTo>
                  <a:cubicBezTo>
                    <a:pt x="359" y="385"/>
                    <a:pt x="376" y="332"/>
                    <a:pt x="383" y="286"/>
                  </a:cubicBezTo>
                  <a:cubicBezTo>
                    <a:pt x="390" y="240"/>
                    <a:pt x="387" y="204"/>
                    <a:pt x="373" y="175"/>
                  </a:cubicBezTo>
                  <a:cubicBezTo>
                    <a:pt x="437" y="206"/>
                    <a:pt x="437" y="206"/>
                    <a:pt x="437" y="206"/>
                  </a:cubicBezTo>
                  <a:cubicBezTo>
                    <a:pt x="441" y="180"/>
                    <a:pt x="440" y="151"/>
                    <a:pt x="435" y="117"/>
                  </a:cubicBezTo>
                  <a:cubicBezTo>
                    <a:pt x="429" y="82"/>
                    <a:pt x="419" y="43"/>
                    <a:pt x="404" y="0"/>
                  </a:cubicBezTo>
                  <a:close/>
                </a:path>
              </a:pathLst>
            </a:custGeom>
            <a:noFill/>
            <a:ln w="1588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1" name="Freeform 250"/>
            <p:cNvSpPr>
              <a:spLocks/>
            </p:cNvSpPr>
            <p:nvPr/>
          </p:nvSpPr>
          <p:spPr bwMode="auto">
            <a:xfrm>
              <a:off x="6545" y="2570"/>
              <a:ext cx="399" cy="400"/>
            </a:xfrm>
            <a:custGeom>
              <a:avLst/>
              <a:gdLst>
                <a:gd name="T0" fmla="*/ 667 w 674"/>
                <a:gd name="T1" fmla="*/ 353 h 675"/>
                <a:gd name="T2" fmla="*/ 322 w 674"/>
                <a:gd name="T3" fmla="*/ 667 h 675"/>
                <a:gd name="T4" fmla="*/ 8 w 674"/>
                <a:gd name="T5" fmla="*/ 322 h 675"/>
                <a:gd name="T6" fmla="*/ 353 w 674"/>
                <a:gd name="T7" fmla="*/ 8 h 675"/>
                <a:gd name="T8" fmla="*/ 667 w 674"/>
                <a:gd name="T9" fmla="*/ 351 h 6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4" h="675">
                  <a:moveTo>
                    <a:pt x="667" y="353"/>
                  </a:moveTo>
                  <a:cubicBezTo>
                    <a:pt x="658" y="534"/>
                    <a:pt x="504" y="675"/>
                    <a:pt x="322" y="667"/>
                  </a:cubicBezTo>
                  <a:cubicBezTo>
                    <a:pt x="140" y="658"/>
                    <a:pt x="0" y="504"/>
                    <a:pt x="8" y="322"/>
                  </a:cubicBezTo>
                  <a:cubicBezTo>
                    <a:pt x="17" y="140"/>
                    <a:pt x="171" y="0"/>
                    <a:pt x="353" y="8"/>
                  </a:cubicBezTo>
                  <a:cubicBezTo>
                    <a:pt x="534" y="16"/>
                    <a:pt x="674" y="170"/>
                    <a:pt x="667" y="351"/>
                  </a:cubicBezTo>
                </a:path>
              </a:pathLst>
            </a:custGeom>
            <a:solidFill>
              <a:schemeClr val="bg1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2" name="Oval 251"/>
            <p:cNvSpPr>
              <a:spLocks noChangeArrowheads="1"/>
            </p:cNvSpPr>
            <p:nvPr/>
          </p:nvSpPr>
          <p:spPr bwMode="auto">
            <a:xfrm>
              <a:off x="6512" y="2467"/>
              <a:ext cx="215" cy="216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3" name="Oval 252"/>
            <p:cNvSpPr>
              <a:spLocks noChangeArrowheads="1"/>
            </p:cNvSpPr>
            <p:nvPr/>
          </p:nvSpPr>
          <p:spPr bwMode="auto">
            <a:xfrm>
              <a:off x="6512" y="2467"/>
              <a:ext cx="215" cy="216"/>
            </a:xfrm>
            <a:prstGeom prst="ellipse">
              <a:avLst/>
            </a:prstGeom>
            <a:noFill/>
            <a:ln w="1588" cap="rnd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4" name="Oval 253"/>
            <p:cNvSpPr>
              <a:spLocks noChangeArrowheads="1"/>
            </p:cNvSpPr>
            <p:nvPr/>
          </p:nvSpPr>
          <p:spPr bwMode="auto">
            <a:xfrm>
              <a:off x="6762" y="2467"/>
              <a:ext cx="215" cy="216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5" name="Oval 254"/>
            <p:cNvSpPr>
              <a:spLocks noChangeArrowheads="1"/>
            </p:cNvSpPr>
            <p:nvPr/>
          </p:nvSpPr>
          <p:spPr bwMode="auto">
            <a:xfrm>
              <a:off x="6762" y="2467"/>
              <a:ext cx="215" cy="216"/>
            </a:xfrm>
            <a:prstGeom prst="ellipse">
              <a:avLst/>
            </a:prstGeom>
            <a:noFill/>
            <a:ln w="1588" cap="rnd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6" name="Oval 255"/>
            <p:cNvSpPr>
              <a:spLocks noChangeArrowheads="1"/>
            </p:cNvSpPr>
            <p:nvPr/>
          </p:nvSpPr>
          <p:spPr bwMode="auto">
            <a:xfrm>
              <a:off x="6618" y="2554"/>
              <a:ext cx="67" cy="67"/>
            </a:xfrm>
            <a:prstGeom prst="ellipse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7" name="Oval 256"/>
            <p:cNvSpPr>
              <a:spLocks noChangeArrowheads="1"/>
            </p:cNvSpPr>
            <p:nvPr/>
          </p:nvSpPr>
          <p:spPr bwMode="auto">
            <a:xfrm>
              <a:off x="6801" y="2554"/>
              <a:ext cx="67" cy="67"/>
            </a:xfrm>
            <a:prstGeom prst="ellipse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8" name="Freeform 257"/>
            <p:cNvSpPr>
              <a:spLocks/>
            </p:cNvSpPr>
            <p:nvPr/>
          </p:nvSpPr>
          <p:spPr bwMode="auto">
            <a:xfrm>
              <a:off x="6646" y="2690"/>
              <a:ext cx="198" cy="166"/>
            </a:xfrm>
            <a:custGeom>
              <a:avLst/>
              <a:gdLst>
                <a:gd name="T0" fmla="*/ 334 w 334"/>
                <a:gd name="T1" fmla="*/ 114 h 280"/>
                <a:gd name="T2" fmla="*/ 167 w 334"/>
                <a:gd name="T3" fmla="*/ 280 h 280"/>
                <a:gd name="T4" fmla="*/ 0 w 334"/>
                <a:gd name="T5" fmla="*/ 114 h 280"/>
                <a:gd name="T6" fmla="*/ 167 w 334"/>
                <a:gd name="T7" fmla="*/ 0 h 280"/>
                <a:gd name="T8" fmla="*/ 334 w 334"/>
                <a:gd name="T9" fmla="*/ 114 h 2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34" h="280">
                  <a:moveTo>
                    <a:pt x="334" y="114"/>
                  </a:moveTo>
                  <a:cubicBezTo>
                    <a:pt x="334" y="206"/>
                    <a:pt x="233" y="280"/>
                    <a:pt x="167" y="280"/>
                  </a:cubicBezTo>
                  <a:cubicBezTo>
                    <a:pt x="96" y="280"/>
                    <a:pt x="0" y="206"/>
                    <a:pt x="0" y="114"/>
                  </a:cubicBezTo>
                  <a:cubicBezTo>
                    <a:pt x="0" y="23"/>
                    <a:pt x="75" y="0"/>
                    <a:pt x="167" y="0"/>
                  </a:cubicBezTo>
                  <a:cubicBezTo>
                    <a:pt x="259" y="0"/>
                    <a:pt x="334" y="23"/>
                    <a:pt x="334" y="114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9" name="Freeform 258"/>
            <p:cNvSpPr>
              <a:spLocks/>
            </p:cNvSpPr>
            <p:nvPr/>
          </p:nvSpPr>
          <p:spPr bwMode="auto">
            <a:xfrm>
              <a:off x="6589" y="2849"/>
              <a:ext cx="320" cy="124"/>
            </a:xfrm>
            <a:custGeom>
              <a:avLst/>
              <a:gdLst>
                <a:gd name="T0" fmla="*/ 0 w 540"/>
                <a:gd name="T1" fmla="*/ 0 h 210"/>
                <a:gd name="T2" fmla="*/ 540 w 540"/>
                <a:gd name="T3" fmla="*/ 0 h 210"/>
                <a:gd name="T4" fmla="*/ 540 w 540"/>
                <a:gd name="T5" fmla="*/ 95 h 210"/>
                <a:gd name="T6" fmla="*/ 488 w 540"/>
                <a:gd name="T7" fmla="*/ 46 h 210"/>
                <a:gd name="T8" fmla="*/ 455 w 540"/>
                <a:gd name="T9" fmla="*/ 210 h 210"/>
                <a:gd name="T10" fmla="*/ 410 w 540"/>
                <a:gd name="T11" fmla="*/ 81 h 210"/>
                <a:gd name="T12" fmla="*/ 375 w 540"/>
                <a:gd name="T13" fmla="*/ 168 h 210"/>
                <a:gd name="T14" fmla="*/ 324 w 540"/>
                <a:gd name="T15" fmla="*/ 97 h 210"/>
                <a:gd name="T16" fmla="*/ 279 w 540"/>
                <a:gd name="T17" fmla="*/ 188 h 210"/>
                <a:gd name="T18" fmla="*/ 238 w 540"/>
                <a:gd name="T19" fmla="*/ 104 h 210"/>
                <a:gd name="T20" fmla="*/ 194 w 540"/>
                <a:gd name="T21" fmla="*/ 168 h 210"/>
                <a:gd name="T22" fmla="*/ 150 w 540"/>
                <a:gd name="T23" fmla="*/ 84 h 210"/>
                <a:gd name="T24" fmla="*/ 96 w 540"/>
                <a:gd name="T25" fmla="*/ 210 h 210"/>
                <a:gd name="T26" fmla="*/ 65 w 540"/>
                <a:gd name="T27" fmla="*/ 47 h 210"/>
                <a:gd name="T28" fmla="*/ 0 w 540"/>
                <a:gd name="T29" fmla="*/ 95 h 210"/>
                <a:gd name="T30" fmla="*/ 0 w 540"/>
                <a:gd name="T31" fmla="*/ 0 h 2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40" h="210">
                  <a:moveTo>
                    <a:pt x="0" y="0"/>
                  </a:moveTo>
                  <a:cubicBezTo>
                    <a:pt x="197" y="135"/>
                    <a:pt x="375" y="116"/>
                    <a:pt x="540" y="0"/>
                  </a:cubicBezTo>
                  <a:cubicBezTo>
                    <a:pt x="540" y="95"/>
                    <a:pt x="540" y="95"/>
                    <a:pt x="540" y="95"/>
                  </a:cubicBezTo>
                  <a:cubicBezTo>
                    <a:pt x="488" y="46"/>
                    <a:pt x="488" y="46"/>
                    <a:pt x="488" y="46"/>
                  </a:cubicBezTo>
                  <a:cubicBezTo>
                    <a:pt x="455" y="210"/>
                    <a:pt x="455" y="210"/>
                    <a:pt x="455" y="210"/>
                  </a:cubicBezTo>
                  <a:cubicBezTo>
                    <a:pt x="410" y="81"/>
                    <a:pt x="410" y="81"/>
                    <a:pt x="410" y="81"/>
                  </a:cubicBezTo>
                  <a:cubicBezTo>
                    <a:pt x="375" y="168"/>
                    <a:pt x="375" y="168"/>
                    <a:pt x="375" y="168"/>
                  </a:cubicBezTo>
                  <a:cubicBezTo>
                    <a:pt x="324" y="97"/>
                    <a:pt x="324" y="97"/>
                    <a:pt x="324" y="97"/>
                  </a:cubicBezTo>
                  <a:cubicBezTo>
                    <a:pt x="279" y="188"/>
                    <a:pt x="279" y="188"/>
                    <a:pt x="279" y="188"/>
                  </a:cubicBezTo>
                  <a:cubicBezTo>
                    <a:pt x="238" y="104"/>
                    <a:pt x="238" y="104"/>
                    <a:pt x="238" y="104"/>
                  </a:cubicBezTo>
                  <a:cubicBezTo>
                    <a:pt x="194" y="168"/>
                    <a:pt x="194" y="168"/>
                    <a:pt x="194" y="168"/>
                  </a:cubicBezTo>
                  <a:cubicBezTo>
                    <a:pt x="150" y="84"/>
                    <a:pt x="150" y="84"/>
                    <a:pt x="150" y="84"/>
                  </a:cubicBezTo>
                  <a:cubicBezTo>
                    <a:pt x="96" y="210"/>
                    <a:pt x="96" y="210"/>
                    <a:pt x="96" y="210"/>
                  </a:cubicBezTo>
                  <a:cubicBezTo>
                    <a:pt x="65" y="47"/>
                    <a:pt x="65" y="47"/>
                    <a:pt x="65" y="47"/>
                  </a:cubicBezTo>
                  <a:cubicBezTo>
                    <a:pt x="0" y="95"/>
                    <a:pt x="0" y="95"/>
                    <a:pt x="0" y="95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0" name="Freeform 259"/>
            <p:cNvSpPr>
              <a:spLocks/>
            </p:cNvSpPr>
            <p:nvPr/>
          </p:nvSpPr>
          <p:spPr bwMode="auto">
            <a:xfrm>
              <a:off x="6589" y="2849"/>
              <a:ext cx="320" cy="124"/>
            </a:xfrm>
            <a:custGeom>
              <a:avLst/>
              <a:gdLst>
                <a:gd name="T0" fmla="*/ 0 w 540"/>
                <a:gd name="T1" fmla="*/ 0 h 210"/>
                <a:gd name="T2" fmla="*/ 540 w 540"/>
                <a:gd name="T3" fmla="*/ 0 h 210"/>
                <a:gd name="T4" fmla="*/ 540 w 540"/>
                <a:gd name="T5" fmla="*/ 95 h 210"/>
                <a:gd name="T6" fmla="*/ 488 w 540"/>
                <a:gd name="T7" fmla="*/ 46 h 210"/>
                <a:gd name="T8" fmla="*/ 455 w 540"/>
                <a:gd name="T9" fmla="*/ 210 h 210"/>
                <a:gd name="T10" fmla="*/ 410 w 540"/>
                <a:gd name="T11" fmla="*/ 81 h 210"/>
                <a:gd name="T12" fmla="*/ 375 w 540"/>
                <a:gd name="T13" fmla="*/ 168 h 210"/>
                <a:gd name="T14" fmla="*/ 324 w 540"/>
                <a:gd name="T15" fmla="*/ 97 h 210"/>
                <a:gd name="T16" fmla="*/ 279 w 540"/>
                <a:gd name="T17" fmla="*/ 188 h 210"/>
                <a:gd name="T18" fmla="*/ 238 w 540"/>
                <a:gd name="T19" fmla="*/ 104 h 210"/>
                <a:gd name="T20" fmla="*/ 194 w 540"/>
                <a:gd name="T21" fmla="*/ 168 h 210"/>
                <a:gd name="T22" fmla="*/ 150 w 540"/>
                <a:gd name="T23" fmla="*/ 84 h 210"/>
                <a:gd name="T24" fmla="*/ 96 w 540"/>
                <a:gd name="T25" fmla="*/ 210 h 210"/>
                <a:gd name="T26" fmla="*/ 65 w 540"/>
                <a:gd name="T27" fmla="*/ 47 h 210"/>
                <a:gd name="T28" fmla="*/ 0 w 540"/>
                <a:gd name="T29" fmla="*/ 95 h 210"/>
                <a:gd name="T30" fmla="*/ 0 w 540"/>
                <a:gd name="T31" fmla="*/ 0 h 2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40" h="210">
                  <a:moveTo>
                    <a:pt x="0" y="0"/>
                  </a:moveTo>
                  <a:cubicBezTo>
                    <a:pt x="197" y="135"/>
                    <a:pt x="375" y="116"/>
                    <a:pt x="540" y="0"/>
                  </a:cubicBezTo>
                  <a:cubicBezTo>
                    <a:pt x="540" y="95"/>
                    <a:pt x="540" y="95"/>
                    <a:pt x="540" y="95"/>
                  </a:cubicBezTo>
                  <a:cubicBezTo>
                    <a:pt x="488" y="46"/>
                    <a:pt x="488" y="46"/>
                    <a:pt x="488" y="46"/>
                  </a:cubicBezTo>
                  <a:cubicBezTo>
                    <a:pt x="455" y="210"/>
                    <a:pt x="455" y="210"/>
                    <a:pt x="455" y="210"/>
                  </a:cubicBezTo>
                  <a:cubicBezTo>
                    <a:pt x="410" y="81"/>
                    <a:pt x="410" y="81"/>
                    <a:pt x="410" y="81"/>
                  </a:cubicBezTo>
                  <a:cubicBezTo>
                    <a:pt x="375" y="168"/>
                    <a:pt x="375" y="168"/>
                    <a:pt x="375" y="168"/>
                  </a:cubicBezTo>
                  <a:cubicBezTo>
                    <a:pt x="324" y="97"/>
                    <a:pt x="324" y="97"/>
                    <a:pt x="324" y="97"/>
                  </a:cubicBezTo>
                  <a:cubicBezTo>
                    <a:pt x="279" y="188"/>
                    <a:pt x="279" y="188"/>
                    <a:pt x="279" y="188"/>
                  </a:cubicBezTo>
                  <a:cubicBezTo>
                    <a:pt x="238" y="104"/>
                    <a:pt x="238" y="104"/>
                    <a:pt x="238" y="104"/>
                  </a:cubicBezTo>
                  <a:cubicBezTo>
                    <a:pt x="194" y="168"/>
                    <a:pt x="194" y="168"/>
                    <a:pt x="194" y="168"/>
                  </a:cubicBezTo>
                  <a:cubicBezTo>
                    <a:pt x="150" y="84"/>
                    <a:pt x="150" y="84"/>
                    <a:pt x="150" y="84"/>
                  </a:cubicBezTo>
                  <a:cubicBezTo>
                    <a:pt x="96" y="210"/>
                    <a:pt x="96" y="210"/>
                    <a:pt x="96" y="210"/>
                  </a:cubicBezTo>
                  <a:cubicBezTo>
                    <a:pt x="65" y="47"/>
                    <a:pt x="65" y="47"/>
                    <a:pt x="65" y="47"/>
                  </a:cubicBezTo>
                  <a:cubicBezTo>
                    <a:pt x="0" y="95"/>
                    <a:pt x="0" y="95"/>
                    <a:pt x="0" y="95"/>
                  </a:cubicBezTo>
                  <a:lnTo>
                    <a:pt x="0" y="0"/>
                  </a:lnTo>
                  <a:close/>
                </a:path>
              </a:pathLst>
            </a:custGeom>
            <a:noFill/>
            <a:ln w="1588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1" name="Freeform 260"/>
            <p:cNvSpPr>
              <a:spLocks/>
            </p:cNvSpPr>
            <p:nvPr/>
          </p:nvSpPr>
          <p:spPr bwMode="auto">
            <a:xfrm>
              <a:off x="6472" y="2199"/>
              <a:ext cx="89" cy="180"/>
            </a:xfrm>
            <a:custGeom>
              <a:avLst/>
              <a:gdLst>
                <a:gd name="T0" fmla="*/ 17 w 151"/>
                <a:gd name="T1" fmla="*/ 304 h 304"/>
                <a:gd name="T2" fmla="*/ 0 w 151"/>
                <a:gd name="T3" fmla="*/ 0 h 304"/>
                <a:gd name="T4" fmla="*/ 151 w 151"/>
                <a:gd name="T5" fmla="*/ 170 h 304"/>
                <a:gd name="T6" fmla="*/ 17 w 151"/>
                <a:gd name="T7" fmla="*/ 304 h 3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1" h="304">
                  <a:moveTo>
                    <a:pt x="17" y="304"/>
                  </a:moveTo>
                  <a:cubicBezTo>
                    <a:pt x="17" y="291"/>
                    <a:pt x="0" y="0"/>
                    <a:pt x="0" y="0"/>
                  </a:cubicBezTo>
                  <a:cubicBezTo>
                    <a:pt x="76" y="51"/>
                    <a:pt x="120" y="106"/>
                    <a:pt x="151" y="170"/>
                  </a:cubicBezTo>
                  <a:cubicBezTo>
                    <a:pt x="79" y="195"/>
                    <a:pt x="27" y="287"/>
                    <a:pt x="17" y="304"/>
                  </a:cubicBez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2" name="Freeform 261"/>
            <p:cNvSpPr>
              <a:spLocks/>
            </p:cNvSpPr>
            <p:nvPr/>
          </p:nvSpPr>
          <p:spPr bwMode="auto">
            <a:xfrm>
              <a:off x="6472" y="2199"/>
              <a:ext cx="89" cy="180"/>
            </a:xfrm>
            <a:custGeom>
              <a:avLst/>
              <a:gdLst>
                <a:gd name="T0" fmla="*/ 17 w 151"/>
                <a:gd name="T1" fmla="*/ 304 h 304"/>
                <a:gd name="T2" fmla="*/ 0 w 151"/>
                <a:gd name="T3" fmla="*/ 0 h 304"/>
                <a:gd name="T4" fmla="*/ 151 w 151"/>
                <a:gd name="T5" fmla="*/ 170 h 304"/>
                <a:gd name="T6" fmla="*/ 17 w 151"/>
                <a:gd name="T7" fmla="*/ 304 h 3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1" h="304">
                  <a:moveTo>
                    <a:pt x="17" y="304"/>
                  </a:moveTo>
                  <a:cubicBezTo>
                    <a:pt x="17" y="291"/>
                    <a:pt x="0" y="0"/>
                    <a:pt x="0" y="0"/>
                  </a:cubicBezTo>
                  <a:cubicBezTo>
                    <a:pt x="76" y="51"/>
                    <a:pt x="120" y="106"/>
                    <a:pt x="151" y="170"/>
                  </a:cubicBezTo>
                  <a:cubicBezTo>
                    <a:pt x="79" y="195"/>
                    <a:pt x="27" y="287"/>
                    <a:pt x="17" y="304"/>
                  </a:cubicBezTo>
                  <a:close/>
                </a:path>
              </a:pathLst>
            </a:custGeom>
            <a:noFill/>
            <a:ln w="1588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3" name="Freeform 262"/>
            <p:cNvSpPr>
              <a:spLocks/>
            </p:cNvSpPr>
            <p:nvPr/>
          </p:nvSpPr>
          <p:spPr bwMode="auto">
            <a:xfrm>
              <a:off x="6936" y="2190"/>
              <a:ext cx="94" cy="179"/>
            </a:xfrm>
            <a:custGeom>
              <a:avLst/>
              <a:gdLst>
                <a:gd name="T0" fmla="*/ 142 w 158"/>
                <a:gd name="T1" fmla="*/ 303 h 303"/>
                <a:gd name="T2" fmla="*/ 158 w 158"/>
                <a:gd name="T3" fmla="*/ 0 h 303"/>
                <a:gd name="T4" fmla="*/ 0 w 158"/>
                <a:gd name="T5" fmla="*/ 185 h 303"/>
                <a:gd name="T6" fmla="*/ 142 w 158"/>
                <a:gd name="T7" fmla="*/ 303 h 3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8" h="303">
                  <a:moveTo>
                    <a:pt x="142" y="303"/>
                  </a:moveTo>
                  <a:cubicBezTo>
                    <a:pt x="142" y="291"/>
                    <a:pt x="158" y="0"/>
                    <a:pt x="158" y="0"/>
                  </a:cubicBezTo>
                  <a:cubicBezTo>
                    <a:pt x="82" y="51"/>
                    <a:pt x="32" y="121"/>
                    <a:pt x="0" y="185"/>
                  </a:cubicBezTo>
                  <a:cubicBezTo>
                    <a:pt x="72" y="210"/>
                    <a:pt x="132" y="287"/>
                    <a:pt x="142" y="303"/>
                  </a:cubicBez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4" name="Freeform 263"/>
            <p:cNvSpPr>
              <a:spLocks/>
            </p:cNvSpPr>
            <p:nvPr/>
          </p:nvSpPr>
          <p:spPr bwMode="auto">
            <a:xfrm>
              <a:off x="6936" y="2190"/>
              <a:ext cx="94" cy="179"/>
            </a:xfrm>
            <a:custGeom>
              <a:avLst/>
              <a:gdLst>
                <a:gd name="T0" fmla="*/ 142 w 158"/>
                <a:gd name="T1" fmla="*/ 303 h 303"/>
                <a:gd name="T2" fmla="*/ 158 w 158"/>
                <a:gd name="T3" fmla="*/ 0 h 303"/>
                <a:gd name="T4" fmla="*/ 0 w 158"/>
                <a:gd name="T5" fmla="*/ 185 h 303"/>
                <a:gd name="T6" fmla="*/ 142 w 158"/>
                <a:gd name="T7" fmla="*/ 303 h 3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8" h="303">
                  <a:moveTo>
                    <a:pt x="142" y="303"/>
                  </a:moveTo>
                  <a:cubicBezTo>
                    <a:pt x="142" y="291"/>
                    <a:pt x="158" y="0"/>
                    <a:pt x="158" y="0"/>
                  </a:cubicBezTo>
                  <a:cubicBezTo>
                    <a:pt x="82" y="51"/>
                    <a:pt x="32" y="121"/>
                    <a:pt x="0" y="185"/>
                  </a:cubicBezTo>
                  <a:cubicBezTo>
                    <a:pt x="72" y="210"/>
                    <a:pt x="132" y="287"/>
                    <a:pt x="142" y="303"/>
                  </a:cubicBezTo>
                  <a:close/>
                </a:path>
              </a:pathLst>
            </a:custGeom>
            <a:noFill/>
            <a:ln w="1588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5" name="Freeform 264"/>
            <p:cNvSpPr>
              <a:spLocks/>
            </p:cNvSpPr>
            <p:nvPr/>
          </p:nvSpPr>
          <p:spPr bwMode="auto">
            <a:xfrm>
              <a:off x="6381" y="3064"/>
              <a:ext cx="307" cy="239"/>
            </a:xfrm>
            <a:custGeom>
              <a:avLst/>
              <a:gdLst>
                <a:gd name="T0" fmla="*/ 519 w 519"/>
                <a:gd name="T1" fmla="*/ 259 h 403"/>
                <a:gd name="T2" fmla="*/ 260 w 519"/>
                <a:gd name="T3" fmla="*/ 397 h 403"/>
                <a:gd name="T4" fmla="*/ 61 w 519"/>
                <a:gd name="T5" fmla="*/ 376 h 403"/>
                <a:gd name="T6" fmla="*/ 0 w 519"/>
                <a:gd name="T7" fmla="*/ 259 h 403"/>
                <a:gd name="T8" fmla="*/ 260 w 519"/>
                <a:gd name="T9" fmla="*/ 0 h 403"/>
                <a:gd name="T10" fmla="*/ 519 w 519"/>
                <a:gd name="T11" fmla="*/ 259 h 4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19" h="403">
                  <a:moveTo>
                    <a:pt x="519" y="259"/>
                  </a:moveTo>
                  <a:cubicBezTo>
                    <a:pt x="519" y="403"/>
                    <a:pt x="403" y="397"/>
                    <a:pt x="260" y="397"/>
                  </a:cubicBezTo>
                  <a:cubicBezTo>
                    <a:pt x="180" y="397"/>
                    <a:pt x="109" y="399"/>
                    <a:pt x="61" y="376"/>
                  </a:cubicBezTo>
                  <a:cubicBezTo>
                    <a:pt x="23" y="357"/>
                    <a:pt x="0" y="323"/>
                    <a:pt x="0" y="259"/>
                  </a:cubicBezTo>
                  <a:cubicBezTo>
                    <a:pt x="0" y="116"/>
                    <a:pt x="117" y="0"/>
                    <a:pt x="260" y="0"/>
                  </a:cubicBezTo>
                  <a:cubicBezTo>
                    <a:pt x="403" y="0"/>
                    <a:pt x="519" y="116"/>
                    <a:pt x="519" y="259"/>
                  </a:cubicBezTo>
                </a:path>
              </a:pathLst>
            </a:cu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6" name="Freeform 265"/>
            <p:cNvSpPr>
              <a:spLocks/>
            </p:cNvSpPr>
            <p:nvPr/>
          </p:nvSpPr>
          <p:spPr bwMode="auto">
            <a:xfrm>
              <a:off x="6381" y="3063"/>
              <a:ext cx="308" cy="237"/>
            </a:xfrm>
            <a:custGeom>
              <a:avLst/>
              <a:gdLst>
                <a:gd name="T0" fmla="*/ 519 w 520"/>
                <a:gd name="T1" fmla="*/ 260 h 399"/>
                <a:gd name="T2" fmla="*/ 519 w 520"/>
                <a:gd name="T3" fmla="*/ 260 h 399"/>
                <a:gd name="T4" fmla="*/ 452 w 520"/>
                <a:gd name="T5" fmla="*/ 379 h 399"/>
                <a:gd name="T6" fmla="*/ 288 w 520"/>
                <a:gd name="T7" fmla="*/ 398 h 399"/>
                <a:gd name="T8" fmla="*/ 260 w 520"/>
                <a:gd name="T9" fmla="*/ 398 h 399"/>
                <a:gd name="T10" fmla="*/ 231 w 520"/>
                <a:gd name="T11" fmla="*/ 398 h 399"/>
                <a:gd name="T12" fmla="*/ 61 w 520"/>
                <a:gd name="T13" fmla="*/ 376 h 399"/>
                <a:gd name="T14" fmla="*/ 1 w 520"/>
                <a:gd name="T15" fmla="*/ 260 h 399"/>
                <a:gd name="T16" fmla="*/ 77 w 520"/>
                <a:gd name="T17" fmla="*/ 77 h 399"/>
                <a:gd name="T18" fmla="*/ 260 w 520"/>
                <a:gd name="T19" fmla="*/ 1 h 399"/>
                <a:gd name="T20" fmla="*/ 443 w 520"/>
                <a:gd name="T21" fmla="*/ 77 h 399"/>
                <a:gd name="T22" fmla="*/ 519 w 520"/>
                <a:gd name="T23" fmla="*/ 260 h 399"/>
                <a:gd name="T24" fmla="*/ 519 w 520"/>
                <a:gd name="T25" fmla="*/ 260 h 399"/>
                <a:gd name="T26" fmla="*/ 520 w 520"/>
                <a:gd name="T27" fmla="*/ 260 h 399"/>
                <a:gd name="T28" fmla="*/ 260 w 520"/>
                <a:gd name="T29" fmla="*/ 0 h 399"/>
                <a:gd name="T30" fmla="*/ 0 w 520"/>
                <a:gd name="T31" fmla="*/ 260 h 399"/>
                <a:gd name="T32" fmla="*/ 61 w 520"/>
                <a:gd name="T33" fmla="*/ 377 h 399"/>
                <a:gd name="T34" fmla="*/ 231 w 520"/>
                <a:gd name="T35" fmla="*/ 399 h 399"/>
                <a:gd name="T36" fmla="*/ 260 w 520"/>
                <a:gd name="T37" fmla="*/ 399 h 399"/>
                <a:gd name="T38" fmla="*/ 288 w 520"/>
                <a:gd name="T39" fmla="*/ 399 h 399"/>
                <a:gd name="T40" fmla="*/ 453 w 520"/>
                <a:gd name="T41" fmla="*/ 380 h 399"/>
                <a:gd name="T42" fmla="*/ 520 w 520"/>
                <a:gd name="T43" fmla="*/ 260 h 399"/>
                <a:gd name="T44" fmla="*/ 519 w 520"/>
                <a:gd name="T45" fmla="*/ 260 h 3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520" h="399">
                  <a:moveTo>
                    <a:pt x="519" y="260"/>
                  </a:moveTo>
                  <a:cubicBezTo>
                    <a:pt x="519" y="260"/>
                    <a:pt x="519" y="260"/>
                    <a:pt x="519" y="260"/>
                  </a:cubicBezTo>
                  <a:cubicBezTo>
                    <a:pt x="519" y="327"/>
                    <a:pt x="494" y="361"/>
                    <a:pt x="452" y="379"/>
                  </a:cubicBezTo>
                  <a:cubicBezTo>
                    <a:pt x="411" y="397"/>
                    <a:pt x="353" y="398"/>
                    <a:pt x="288" y="398"/>
                  </a:cubicBezTo>
                  <a:cubicBezTo>
                    <a:pt x="279" y="398"/>
                    <a:pt x="269" y="398"/>
                    <a:pt x="260" y="398"/>
                  </a:cubicBezTo>
                  <a:cubicBezTo>
                    <a:pt x="250" y="398"/>
                    <a:pt x="241" y="398"/>
                    <a:pt x="231" y="398"/>
                  </a:cubicBezTo>
                  <a:cubicBezTo>
                    <a:pt x="163" y="398"/>
                    <a:pt x="103" y="397"/>
                    <a:pt x="61" y="376"/>
                  </a:cubicBezTo>
                  <a:cubicBezTo>
                    <a:pt x="24" y="358"/>
                    <a:pt x="1" y="324"/>
                    <a:pt x="1" y="260"/>
                  </a:cubicBezTo>
                  <a:cubicBezTo>
                    <a:pt x="1" y="189"/>
                    <a:pt x="30" y="124"/>
                    <a:pt x="77" y="77"/>
                  </a:cubicBezTo>
                  <a:cubicBezTo>
                    <a:pt x="124" y="30"/>
                    <a:pt x="188" y="1"/>
                    <a:pt x="260" y="1"/>
                  </a:cubicBezTo>
                  <a:cubicBezTo>
                    <a:pt x="331" y="1"/>
                    <a:pt x="396" y="30"/>
                    <a:pt x="443" y="77"/>
                  </a:cubicBezTo>
                  <a:cubicBezTo>
                    <a:pt x="490" y="124"/>
                    <a:pt x="519" y="189"/>
                    <a:pt x="519" y="260"/>
                  </a:cubicBezTo>
                  <a:cubicBezTo>
                    <a:pt x="519" y="260"/>
                    <a:pt x="519" y="260"/>
                    <a:pt x="519" y="260"/>
                  </a:cubicBezTo>
                  <a:cubicBezTo>
                    <a:pt x="520" y="260"/>
                    <a:pt x="520" y="260"/>
                    <a:pt x="520" y="260"/>
                  </a:cubicBezTo>
                  <a:cubicBezTo>
                    <a:pt x="520" y="117"/>
                    <a:pt x="403" y="0"/>
                    <a:pt x="260" y="0"/>
                  </a:cubicBezTo>
                  <a:cubicBezTo>
                    <a:pt x="116" y="0"/>
                    <a:pt x="0" y="117"/>
                    <a:pt x="0" y="260"/>
                  </a:cubicBezTo>
                  <a:cubicBezTo>
                    <a:pt x="0" y="324"/>
                    <a:pt x="23" y="359"/>
                    <a:pt x="61" y="377"/>
                  </a:cubicBezTo>
                  <a:cubicBezTo>
                    <a:pt x="103" y="398"/>
                    <a:pt x="163" y="399"/>
                    <a:pt x="231" y="399"/>
                  </a:cubicBezTo>
                  <a:cubicBezTo>
                    <a:pt x="241" y="399"/>
                    <a:pt x="250" y="399"/>
                    <a:pt x="260" y="399"/>
                  </a:cubicBezTo>
                  <a:cubicBezTo>
                    <a:pt x="269" y="399"/>
                    <a:pt x="279" y="399"/>
                    <a:pt x="288" y="399"/>
                  </a:cubicBezTo>
                  <a:cubicBezTo>
                    <a:pt x="353" y="399"/>
                    <a:pt x="411" y="398"/>
                    <a:pt x="453" y="380"/>
                  </a:cubicBezTo>
                  <a:cubicBezTo>
                    <a:pt x="494" y="362"/>
                    <a:pt x="520" y="327"/>
                    <a:pt x="520" y="260"/>
                  </a:cubicBezTo>
                  <a:cubicBezTo>
                    <a:pt x="519" y="260"/>
                    <a:pt x="519" y="260"/>
                    <a:pt x="519" y="26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7" name="Freeform 266"/>
            <p:cNvSpPr>
              <a:spLocks/>
            </p:cNvSpPr>
            <p:nvPr/>
          </p:nvSpPr>
          <p:spPr bwMode="auto">
            <a:xfrm>
              <a:off x="6589" y="3190"/>
              <a:ext cx="16" cy="97"/>
            </a:xfrm>
            <a:custGeom>
              <a:avLst/>
              <a:gdLst>
                <a:gd name="T0" fmla="*/ 3 w 27"/>
                <a:gd name="T1" fmla="*/ 164 h 164"/>
                <a:gd name="T2" fmla="*/ 0 w 27"/>
                <a:gd name="T3" fmla="*/ 0 h 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7" h="164">
                  <a:moveTo>
                    <a:pt x="3" y="164"/>
                  </a:moveTo>
                  <a:cubicBezTo>
                    <a:pt x="27" y="88"/>
                    <a:pt x="0" y="0"/>
                    <a:pt x="0" y="0"/>
                  </a:cubicBezTo>
                </a:path>
              </a:pathLst>
            </a:custGeom>
            <a:noFill/>
            <a:ln w="1588" cap="rnd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8" name="Freeform 267"/>
            <p:cNvSpPr>
              <a:spLocks/>
            </p:cNvSpPr>
            <p:nvPr/>
          </p:nvSpPr>
          <p:spPr bwMode="auto">
            <a:xfrm>
              <a:off x="6503" y="3168"/>
              <a:ext cx="19" cy="129"/>
            </a:xfrm>
            <a:custGeom>
              <a:avLst/>
              <a:gdLst>
                <a:gd name="T0" fmla="*/ 28 w 32"/>
                <a:gd name="T1" fmla="*/ 217 h 217"/>
                <a:gd name="T2" fmla="*/ 32 w 32"/>
                <a:gd name="T3" fmla="*/ 0 h 2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" h="217">
                  <a:moveTo>
                    <a:pt x="28" y="217"/>
                  </a:moveTo>
                  <a:cubicBezTo>
                    <a:pt x="0" y="96"/>
                    <a:pt x="32" y="0"/>
                    <a:pt x="32" y="0"/>
                  </a:cubicBezTo>
                </a:path>
              </a:pathLst>
            </a:custGeom>
            <a:noFill/>
            <a:ln w="1588" cap="rnd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9" name="Freeform 268"/>
            <p:cNvSpPr>
              <a:spLocks/>
            </p:cNvSpPr>
            <p:nvPr/>
          </p:nvSpPr>
          <p:spPr bwMode="auto">
            <a:xfrm>
              <a:off x="6413" y="3190"/>
              <a:ext cx="35" cy="100"/>
            </a:xfrm>
            <a:custGeom>
              <a:avLst/>
              <a:gdLst>
                <a:gd name="T0" fmla="*/ 59 w 59"/>
                <a:gd name="T1" fmla="*/ 168 h 168"/>
                <a:gd name="T2" fmla="*/ 51 w 59"/>
                <a:gd name="T3" fmla="*/ 0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9" h="168">
                  <a:moveTo>
                    <a:pt x="59" y="168"/>
                  </a:moveTo>
                  <a:cubicBezTo>
                    <a:pt x="0" y="76"/>
                    <a:pt x="51" y="0"/>
                    <a:pt x="51" y="0"/>
                  </a:cubicBezTo>
                </a:path>
              </a:pathLst>
            </a:custGeom>
            <a:noFill/>
            <a:ln w="1588" cap="rnd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0" name="Freeform 269"/>
            <p:cNvSpPr>
              <a:spLocks/>
            </p:cNvSpPr>
            <p:nvPr/>
          </p:nvSpPr>
          <p:spPr bwMode="auto">
            <a:xfrm>
              <a:off x="6584" y="3087"/>
              <a:ext cx="102" cy="212"/>
            </a:xfrm>
            <a:custGeom>
              <a:avLst/>
              <a:gdLst>
                <a:gd name="T0" fmla="*/ 49 w 172"/>
                <a:gd name="T1" fmla="*/ 0 h 357"/>
                <a:gd name="T2" fmla="*/ 99 w 172"/>
                <a:gd name="T3" fmla="*/ 153 h 357"/>
                <a:gd name="T4" fmla="*/ 0 w 172"/>
                <a:gd name="T5" fmla="*/ 357 h 357"/>
                <a:gd name="T6" fmla="*/ 44 w 172"/>
                <a:gd name="T7" fmla="*/ 354 h 357"/>
                <a:gd name="T8" fmla="*/ 172 w 172"/>
                <a:gd name="T9" fmla="*/ 220 h 357"/>
                <a:gd name="T10" fmla="*/ 49 w 172"/>
                <a:gd name="T11" fmla="*/ 0 h 3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72" h="357">
                  <a:moveTo>
                    <a:pt x="49" y="0"/>
                  </a:moveTo>
                  <a:cubicBezTo>
                    <a:pt x="80" y="43"/>
                    <a:pt x="99" y="96"/>
                    <a:pt x="99" y="153"/>
                  </a:cubicBezTo>
                  <a:cubicBezTo>
                    <a:pt x="99" y="236"/>
                    <a:pt x="60" y="309"/>
                    <a:pt x="0" y="357"/>
                  </a:cubicBezTo>
                  <a:cubicBezTo>
                    <a:pt x="15" y="357"/>
                    <a:pt x="30" y="356"/>
                    <a:pt x="44" y="354"/>
                  </a:cubicBezTo>
                  <a:cubicBezTo>
                    <a:pt x="121" y="345"/>
                    <a:pt x="172" y="316"/>
                    <a:pt x="172" y="220"/>
                  </a:cubicBezTo>
                  <a:cubicBezTo>
                    <a:pt x="172" y="127"/>
                    <a:pt x="123" y="45"/>
                    <a:pt x="49" y="0"/>
                  </a:cubicBezTo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1" name="Freeform 270"/>
            <p:cNvSpPr>
              <a:spLocks/>
            </p:cNvSpPr>
            <p:nvPr/>
          </p:nvSpPr>
          <p:spPr bwMode="auto">
            <a:xfrm>
              <a:off x="6584" y="3297"/>
              <a:ext cx="27" cy="2"/>
            </a:xfrm>
            <a:custGeom>
              <a:avLst/>
              <a:gdLst>
                <a:gd name="T0" fmla="*/ 44 w 44"/>
                <a:gd name="T1" fmla="*/ 0 h 4"/>
                <a:gd name="T2" fmla="*/ 0 w 44"/>
                <a:gd name="T3" fmla="*/ 3 h 4"/>
                <a:gd name="T4" fmla="*/ 0 w 44"/>
                <a:gd name="T5" fmla="*/ 4 h 4"/>
                <a:gd name="T6" fmla="*/ 44 w 44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4">
                  <a:moveTo>
                    <a:pt x="44" y="0"/>
                  </a:moveTo>
                  <a:cubicBezTo>
                    <a:pt x="30" y="2"/>
                    <a:pt x="15" y="3"/>
                    <a:pt x="0" y="3"/>
                  </a:cubicBezTo>
                  <a:cubicBezTo>
                    <a:pt x="0" y="3"/>
                    <a:pt x="0" y="3"/>
                    <a:pt x="0" y="4"/>
                  </a:cubicBezTo>
                  <a:cubicBezTo>
                    <a:pt x="15" y="3"/>
                    <a:pt x="30" y="2"/>
                    <a:pt x="44" y="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2" name="Oval 271"/>
            <p:cNvSpPr>
              <a:spLocks noChangeArrowheads="1"/>
            </p:cNvSpPr>
            <p:nvPr/>
          </p:nvSpPr>
          <p:spPr bwMode="auto">
            <a:xfrm>
              <a:off x="6806" y="3064"/>
              <a:ext cx="308" cy="239"/>
            </a:xfrm>
            <a:prstGeom prst="ellipse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3" name="Freeform 272"/>
            <p:cNvSpPr>
              <a:spLocks/>
            </p:cNvSpPr>
            <p:nvPr/>
          </p:nvSpPr>
          <p:spPr bwMode="auto">
            <a:xfrm>
              <a:off x="6806" y="3063"/>
              <a:ext cx="308" cy="237"/>
            </a:xfrm>
            <a:custGeom>
              <a:avLst/>
              <a:gdLst>
                <a:gd name="T0" fmla="*/ 519 w 520"/>
                <a:gd name="T1" fmla="*/ 260 h 399"/>
                <a:gd name="T2" fmla="*/ 519 w 520"/>
                <a:gd name="T3" fmla="*/ 260 h 399"/>
                <a:gd name="T4" fmla="*/ 452 w 520"/>
                <a:gd name="T5" fmla="*/ 379 h 399"/>
                <a:gd name="T6" fmla="*/ 288 w 520"/>
                <a:gd name="T7" fmla="*/ 398 h 399"/>
                <a:gd name="T8" fmla="*/ 260 w 520"/>
                <a:gd name="T9" fmla="*/ 398 h 399"/>
                <a:gd name="T10" fmla="*/ 232 w 520"/>
                <a:gd name="T11" fmla="*/ 398 h 399"/>
                <a:gd name="T12" fmla="*/ 68 w 520"/>
                <a:gd name="T13" fmla="*/ 379 h 399"/>
                <a:gd name="T14" fmla="*/ 1 w 520"/>
                <a:gd name="T15" fmla="*/ 260 h 399"/>
                <a:gd name="T16" fmla="*/ 77 w 520"/>
                <a:gd name="T17" fmla="*/ 77 h 399"/>
                <a:gd name="T18" fmla="*/ 260 w 520"/>
                <a:gd name="T19" fmla="*/ 1 h 399"/>
                <a:gd name="T20" fmla="*/ 443 w 520"/>
                <a:gd name="T21" fmla="*/ 77 h 399"/>
                <a:gd name="T22" fmla="*/ 519 w 520"/>
                <a:gd name="T23" fmla="*/ 260 h 399"/>
                <a:gd name="T24" fmla="*/ 519 w 520"/>
                <a:gd name="T25" fmla="*/ 260 h 399"/>
                <a:gd name="T26" fmla="*/ 520 w 520"/>
                <a:gd name="T27" fmla="*/ 260 h 399"/>
                <a:gd name="T28" fmla="*/ 260 w 520"/>
                <a:gd name="T29" fmla="*/ 0 h 399"/>
                <a:gd name="T30" fmla="*/ 0 w 520"/>
                <a:gd name="T31" fmla="*/ 260 h 399"/>
                <a:gd name="T32" fmla="*/ 67 w 520"/>
                <a:gd name="T33" fmla="*/ 380 h 399"/>
                <a:gd name="T34" fmla="*/ 232 w 520"/>
                <a:gd name="T35" fmla="*/ 399 h 399"/>
                <a:gd name="T36" fmla="*/ 260 w 520"/>
                <a:gd name="T37" fmla="*/ 399 h 399"/>
                <a:gd name="T38" fmla="*/ 288 w 520"/>
                <a:gd name="T39" fmla="*/ 399 h 399"/>
                <a:gd name="T40" fmla="*/ 453 w 520"/>
                <a:gd name="T41" fmla="*/ 380 h 399"/>
                <a:gd name="T42" fmla="*/ 520 w 520"/>
                <a:gd name="T43" fmla="*/ 260 h 399"/>
                <a:gd name="T44" fmla="*/ 519 w 520"/>
                <a:gd name="T45" fmla="*/ 260 h 3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520" h="399">
                  <a:moveTo>
                    <a:pt x="519" y="260"/>
                  </a:moveTo>
                  <a:cubicBezTo>
                    <a:pt x="519" y="260"/>
                    <a:pt x="519" y="260"/>
                    <a:pt x="519" y="260"/>
                  </a:cubicBezTo>
                  <a:cubicBezTo>
                    <a:pt x="519" y="327"/>
                    <a:pt x="494" y="361"/>
                    <a:pt x="452" y="379"/>
                  </a:cubicBezTo>
                  <a:cubicBezTo>
                    <a:pt x="411" y="397"/>
                    <a:pt x="353" y="398"/>
                    <a:pt x="288" y="398"/>
                  </a:cubicBezTo>
                  <a:cubicBezTo>
                    <a:pt x="279" y="398"/>
                    <a:pt x="270" y="398"/>
                    <a:pt x="260" y="398"/>
                  </a:cubicBezTo>
                  <a:cubicBezTo>
                    <a:pt x="250" y="398"/>
                    <a:pt x="241" y="398"/>
                    <a:pt x="232" y="398"/>
                  </a:cubicBezTo>
                  <a:cubicBezTo>
                    <a:pt x="167" y="398"/>
                    <a:pt x="109" y="397"/>
                    <a:pt x="68" y="379"/>
                  </a:cubicBezTo>
                  <a:cubicBezTo>
                    <a:pt x="26" y="361"/>
                    <a:pt x="1" y="327"/>
                    <a:pt x="1" y="260"/>
                  </a:cubicBezTo>
                  <a:cubicBezTo>
                    <a:pt x="1" y="189"/>
                    <a:pt x="30" y="124"/>
                    <a:pt x="77" y="77"/>
                  </a:cubicBezTo>
                  <a:cubicBezTo>
                    <a:pt x="124" y="30"/>
                    <a:pt x="188" y="1"/>
                    <a:pt x="260" y="1"/>
                  </a:cubicBezTo>
                  <a:cubicBezTo>
                    <a:pt x="331" y="1"/>
                    <a:pt x="396" y="30"/>
                    <a:pt x="443" y="77"/>
                  </a:cubicBezTo>
                  <a:cubicBezTo>
                    <a:pt x="490" y="124"/>
                    <a:pt x="519" y="189"/>
                    <a:pt x="519" y="260"/>
                  </a:cubicBezTo>
                  <a:cubicBezTo>
                    <a:pt x="519" y="260"/>
                    <a:pt x="519" y="260"/>
                    <a:pt x="519" y="260"/>
                  </a:cubicBezTo>
                  <a:cubicBezTo>
                    <a:pt x="520" y="260"/>
                    <a:pt x="520" y="260"/>
                    <a:pt x="520" y="260"/>
                  </a:cubicBezTo>
                  <a:cubicBezTo>
                    <a:pt x="520" y="117"/>
                    <a:pt x="403" y="0"/>
                    <a:pt x="260" y="0"/>
                  </a:cubicBezTo>
                  <a:cubicBezTo>
                    <a:pt x="116" y="0"/>
                    <a:pt x="0" y="117"/>
                    <a:pt x="0" y="260"/>
                  </a:cubicBezTo>
                  <a:cubicBezTo>
                    <a:pt x="0" y="327"/>
                    <a:pt x="25" y="362"/>
                    <a:pt x="67" y="380"/>
                  </a:cubicBezTo>
                  <a:cubicBezTo>
                    <a:pt x="109" y="398"/>
                    <a:pt x="167" y="399"/>
                    <a:pt x="232" y="399"/>
                  </a:cubicBezTo>
                  <a:cubicBezTo>
                    <a:pt x="241" y="399"/>
                    <a:pt x="250" y="399"/>
                    <a:pt x="260" y="399"/>
                  </a:cubicBezTo>
                  <a:cubicBezTo>
                    <a:pt x="270" y="399"/>
                    <a:pt x="279" y="399"/>
                    <a:pt x="288" y="399"/>
                  </a:cubicBezTo>
                  <a:cubicBezTo>
                    <a:pt x="353" y="399"/>
                    <a:pt x="411" y="398"/>
                    <a:pt x="453" y="380"/>
                  </a:cubicBezTo>
                  <a:cubicBezTo>
                    <a:pt x="494" y="362"/>
                    <a:pt x="520" y="327"/>
                    <a:pt x="520" y="260"/>
                  </a:cubicBezTo>
                  <a:cubicBezTo>
                    <a:pt x="519" y="260"/>
                    <a:pt x="519" y="260"/>
                    <a:pt x="519" y="26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4" name="Freeform 273"/>
            <p:cNvSpPr>
              <a:spLocks/>
            </p:cNvSpPr>
            <p:nvPr/>
          </p:nvSpPr>
          <p:spPr bwMode="auto">
            <a:xfrm>
              <a:off x="7012" y="3088"/>
              <a:ext cx="102" cy="211"/>
            </a:xfrm>
            <a:custGeom>
              <a:avLst/>
              <a:gdLst>
                <a:gd name="T0" fmla="*/ 49 w 171"/>
                <a:gd name="T1" fmla="*/ 0 h 356"/>
                <a:gd name="T2" fmla="*/ 98 w 171"/>
                <a:gd name="T3" fmla="*/ 152 h 356"/>
                <a:gd name="T4" fmla="*/ 0 w 171"/>
                <a:gd name="T5" fmla="*/ 356 h 356"/>
                <a:gd name="T6" fmla="*/ 104 w 171"/>
                <a:gd name="T7" fmla="*/ 338 h 356"/>
                <a:gd name="T8" fmla="*/ 171 w 171"/>
                <a:gd name="T9" fmla="*/ 219 h 356"/>
                <a:gd name="T10" fmla="*/ 171 w 171"/>
                <a:gd name="T11" fmla="*/ 219 h 356"/>
                <a:gd name="T12" fmla="*/ 171 w 171"/>
                <a:gd name="T13" fmla="*/ 219 h 356"/>
                <a:gd name="T14" fmla="*/ 171 w 171"/>
                <a:gd name="T15" fmla="*/ 219 h 356"/>
                <a:gd name="T16" fmla="*/ 95 w 171"/>
                <a:gd name="T17" fmla="*/ 36 h 356"/>
                <a:gd name="T18" fmla="*/ 49 w 171"/>
                <a:gd name="T19" fmla="*/ 0 h 3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71" h="356">
                  <a:moveTo>
                    <a:pt x="49" y="0"/>
                  </a:moveTo>
                  <a:cubicBezTo>
                    <a:pt x="80" y="42"/>
                    <a:pt x="98" y="95"/>
                    <a:pt x="98" y="152"/>
                  </a:cubicBezTo>
                  <a:cubicBezTo>
                    <a:pt x="98" y="235"/>
                    <a:pt x="60" y="308"/>
                    <a:pt x="0" y="356"/>
                  </a:cubicBezTo>
                  <a:cubicBezTo>
                    <a:pt x="40" y="355"/>
                    <a:pt x="76" y="350"/>
                    <a:pt x="104" y="338"/>
                  </a:cubicBezTo>
                  <a:cubicBezTo>
                    <a:pt x="146" y="320"/>
                    <a:pt x="171" y="286"/>
                    <a:pt x="171" y="219"/>
                  </a:cubicBezTo>
                  <a:cubicBezTo>
                    <a:pt x="171" y="219"/>
                    <a:pt x="171" y="219"/>
                    <a:pt x="171" y="219"/>
                  </a:cubicBezTo>
                  <a:cubicBezTo>
                    <a:pt x="171" y="219"/>
                    <a:pt x="171" y="219"/>
                    <a:pt x="171" y="219"/>
                  </a:cubicBezTo>
                  <a:cubicBezTo>
                    <a:pt x="171" y="219"/>
                    <a:pt x="171" y="219"/>
                    <a:pt x="171" y="219"/>
                  </a:cubicBezTo>
                  <a:cubicBezTo>
                    <a:pt x="171" y="148"/>
                    <a:pt x="142" y="83"/>
                    <a:pt x="95" y="36"/>
                  </a:cubicBezTo>
                  <a:cubicBezTo>
                    <a:pt x="81" y="22"/>
                    <a:pt x="66" y="10"/>
                    <a:pt x="49" y="0"/>
                  </a:cubicBezTo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5" name="Freeform 274"/>
            <p:cNvSpPr>
              <a:spLocks noEditPoints="1"/>
            </p:cNvSpPr>
            <p:nvPr/>
          </p:nvSpPr>
          <p:spPr bwMode="auto">
            <a:xfrm>
              <a:off x="7012" y="3087"/>
              <a:ext cx="102" cy="212"/>
            </a:xfrm>
            <a:custGeom>
              <a:avLst/>
              <a:gdLst>
                <a:gd name="T0" fmla="*/ 172 w 172"/>
                <a:gd name="T1" fmla="*/ 220 h 358"/>
                <a:gd name="T2" fmla="*/ 172 w 172"/>
                <a:gd name="T3" fmla="*/ 220 h 358"/>
                <a:gd name="T4" fmla="*/ 105 w 172"/>
                <a:gd name="T5" fmla="*/ 339 h 358"/>
                <a:gd name="T6" fmla="*/ 1 w 172"/>
                <a:gd name="T7" fmla="*/ 357 h 358"/>
                <a:gd name="T8" fmla="*/ 0 w 172"/>
                <a:gd name="T9" fmla="*/ 358 h 358"/>
                <a:gd name="T10" fmla="*/ 172 w 172"/>
                <a:gd name="T11" fmla="*/ 220 h 358"/>
                <a:gd name="T12" fmla="*/ 172 w 172"/>
                <a:gd name="T13" fmla="*/ 220 h 358"/>
                <a:gd name="T14" fmla="*/ 49 w 172"/>
                <a:gd name="T15" fmla="*/ 0 h 358"/>
                <a:gd name="T16" fmla="*/ 49 w 172"/>
                <a:gd name="T17" fmla="*/ 0 h 358"/>
                <a:gd name="T18" fmla="*/ 50 w 172"/>
                <a:gd name="T19" fmla="*/ 1 h 358"/>
                <a:gd name="T20" fmla="*/ 96 w 172"/>
                <a:gd name="T21" fmla="*/ 37 h 358"/>
                <a:gd name="T22" fmla="*/ 172 w 172"/>
                <a:gd name="T23" fmla="*/ 220 h 358"/>
                <a:gd name="T24" fmla="*/ 172 w 172"/>
                <a:gd name="T25" fmla="*/ 220 h 358"/>
                <a:gd name="T26" fmla="*/ 49 w 172"/>
                <a:gd name="T27" fmla="*/ 0 h 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72" h="358">
                  <a:moveTo>
                    <a:pt x="172" y="220"/>
                  </a:moveTo>
                  <a:cubicBezTo>
                    <a:pt x="172" y="220"/>
                    <a:pt x="172" y="220"/>
                    <a:pt x="172" y="220"/>
                  </a:cubicBezTo>
                  <a:cubicBezTo>
                    <a:pt x="172" y="287"/>
                    <a:pt x="147" y="321"/>
                    <a:pt x="105" y="339"/>
                  </a:cubicBezTo>
                  <a:cubicBezTo>
                    <a:pt x="77" y="351"/>
                    <a:pt x="41" y="356"/>
                    <a:pt x="1" y="357"/>
                  </a:cubicBezTo>
                  <a:cubicBezTo>
                    <a:pt x="0" y="357"/>
                    <a:pt x="0" y="357"/>
                    <a:pt x="0" y="358"/>
                  </a:cubicBezTo>
                  <a:cubicBezTo>
                    <a:pt x="100" y="354"/>
                    <a:pt x="172" y="333"/>
                    <a:pt x="172" y="220"/>
                  </a:cubicBezTo>
                  <a:cubicBezTo>
                    <a:pt x="172" y="220"/>
                    <a:pt x="172" y="220"/>
                    <a:pt x="172" y="220"/>
                  </a:cubicBezTo>
                  <a:moveTo>
                    <a:pt x="49" y="0"/>
                  </a:moveTo>
                  <a:cubicBezTo>
                    <a:pt x="49" y="0"/>
                    <a:pt x="49" y="0"/>
                    <a:pt x="49" y="0"/>
                  </a:cubicBezTo>
                  <a:cubicBezTo>
                    <a:pt x="49" y="0"/>
                    <a:pt x="50" y="0"/>
                    <a:pt x="50" y="1"/>
                  </a:cubicBezTo>
                  <a:cubicBezTo>
                    <a:pt x="67" y="11"/>
                    <a:pt x="82" y="23"/>
                    <a:pt x="96" y="37"/>
                  </a:cubicBezTo>
                  <a:cubicBezTo>
                    <a:pt x="143" y="84"/>
                    <a:pt x="172" y="149"/>
                    <a:pt x="172" y="220"/>
                  </a:cubicBezTo>
                  <a:cubicBezTo>
                    <a:pt x="172" y="220"/>
                    <a:pt x="172" y="220"/>
                    <a:pt x="172" y="220"/>
                  </a:cubicBezTo>
                  <a:cubicBezTo>
                    <a:pt x="172" y="127"/>
                    <a:pt x="123" y="45"/>
                    <a:pt x="49" y="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6" name="Freeform 275"/>
            <p:cNvSpPr>
              <a:spLocks/>
            </p:cNvSpPr>
            <p:nvPr/>
          </p:nvSpPr>
          <p:spPr bwMode="auto">
            <a:xfrm>
              <a:off x="6894" y="3183"/>
              <a:ext cx="16" cy="96"/>
            </a:xfrm>
            <a:custGeom>
              <a:avLst/>
              <a:gdLst>
                <a:gd name="T0" fmla="*/ 24 w 27"/>
                <a:gd name="T1" fmla="*/ 163 h 163"/>
                <a:gd name="T2" fmla="*/ 27 w 27"/>
                <a:gd name="T3" fmla="*/ 0 h 1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7" h="163">
                  <a:moveTo>
                    <a:pt x="24" y="163"/>
                  </a:moveTo>
                  <a:cubicBezTo>
                    <a:pt x="0" y="88"/>
                    <a:pt x="27" y="0"/>
                    <a:pt x="27" y="0"/>
                  </a:cubicBezTo>
                </a:path>
              </a:pathLst>
            </a:custGeom>
            <a:noFill/>
            <a:ln w="1588" cap="rnd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7" name="Freeform 276"/>
            <p:cNvSpPr>
              <a:spLocks/>
            </p:cNvSpPr>
            <p:nvPr/>
          </p:nvSpPr>
          <p:spPr bwMode="auto">
            <a:xfrm>
              <a:off x="6976" y="3160"/>
              <a:ext cx="20" cy="129"/>
            </a:xfrm>
            <a:custGeom>
              <a:avLst/>
              <a:gdLst>
                <a:gd name="T0" fmla="*/ 5 w 33"/>
                <a:gd name="T1" fmla="*/ 218 h 218"/>
                <a:gd name="T2" fmla="*/ 0 w 33"/>
                <a:gd name="T3" fmla="*/ 0 h 2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3" h="218">
                  <a:moveTo>
                    <a:pt x="5" y="218"/>
                  </a:moveTo>
                  <a:cubicBezTo>
                    <a:pt x="33" y="97"/>
                    <a:pt x="0" y="0"/>
                    <a:pt x="0" y="0"/>
                  </a:cubicBezTo>
                </a:path>
              </a:pathLst>
            </a:custGeom>
            <a:noFill/>
            <a:ln w="1588" cap="rnd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8" name="Freeform 277"/>
            <p:cNvSpPr>
              <a:spLocks/>
            </p:cNvSpPr>
            <p:nvPr/>
          </p:nvSpPr>
          <p:spPr bwMode="auto">
            <a:xfrm>
              <a:off x="7051" y="3183"/>
              <a:ext cx="34" cy="98"/>
            </a:xfrm>
            <a:custGeom>
              <a:avLst/>
              <a:gdLst>
                <a:gd name="T0" fmla="*/ 0 w 58"/>
                <a:gd name="T1" fmla="*/ 167 h 167"/>
                <a:gd name="T2" fmla="*/ 8 w 58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8" h="167">
                  <a:moveTo>
                    <a:pt x="0" y="167"/>
                  </a:moveTo>
                  <a:cubicBezTo>
                    <a:pt x="58" y="75"/>
                    <a:pt x="8" y="0"/>
                    <a:pt x="8" y="0"/>
                  </a:cubicBezTo>
                </a:path>
              </a:pathLst>
            </a:custGeom>
            <a:noFill/>
            <a:ln w="1588" cap="rnd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9" name="Freeform 278"/>
            <p:cNvSpPr>
              <a:spLocks/>
            </p:cNvSpPr>
            <p:nvPr/>
          </p:nvSpPr>
          <p:spPr bwMode="auto">
            <a:xfrm>
              <a:off x="6807" y="3142"/>
              <a:ext cx="107" cy="157"/>
            </a:xfrm>
            <a:custGeom>
              <a:avLst/>
              <a:gdLst>
                <a:gd name="T0" fmla="*/ 34 w 181"/>
                <a:gd name="T1" fmla="*/ 0 h 266"/>
                <a:gd name="T2" fmla="*/ 0 w 181"/>
                <a:gd name="T3" fmla="*/ 128 h 266"/>
                <a:gd name="T4" fmla="*/ 67 w 181"/>
                <a:gd name="T5" fmla="*/ 247 h 266"/>
                <a:gd name="T6" fmla="*/ 181 w 181"/>
                <a:gd name="T7" fmla="*/ 266 h 266"/>
                <a:gd name="T8" fmla="*/ 34 w 181"/>
                <a:gd name="T9" fmla="*/ 0 h 2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1" h="266">
                  <a:moveTo>
                    <a:pt x="34" y="0"/>
                  </a:moveTo>
                  <a:cubicBezTo>
                    <a:pt x="12" y="38"/>
                    <a:pt x="0" y="82"/>
                    <a:pt x="0" y="128"/>
                  </a:cubicBezTo>
                  <a:cubicBezTo>
                    <a:pt x="0" y="195"/>
                    <a:pt x="25" y="229"/>
                    <a:pt x="67" y="247"/>
                  </a:cubicBezTo>
                  <a:cubicBezTo>
                    <a:pt x="97" y="260"/>
                    <a:pt x="136" y="264"/>
                    <a:pt x="181" y="266"/>
                  </a:cubicBezTo>
                  <a:cubicBezTo>
                    <a:pt x="77" y="222"/>
                    <a:pt x="24" y="119"/>
                    <a:pt x="34" y="0"/>
                  </a:cubicBezTo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0" name="Freeform 279"/>
            <p:cNvSpPr>
              <a:spLocks/>
            </p:cNvSpPr>
            <p:nvPr/>
          </p:nvSpPr>
          <p:spPr bwMode="auto">
            <a:xfrm>
              <a:off x="6806" y="3141"/>
              <a:ext cx="109" cy="158"/>
            </a:xfrm>
            <a:custGeom>
              <a:avLst/>
              <a:gdLst>
                <a:gd name="T0" fmla="*/ 35 w 183"/>
                <a:gd name="T1" fmla="*/ 0 h 267"/>
                <a:gd name="T2" fmla="*/ 35 w 183"/>
                <a:gd name="T3" fmla="*/ 0 h 267"/>
                <a:gd name="T4" fmla="*/ 0 w 183"/>
                <a:gd name="T5" fmla="*/ 129 h 267"/>
                <a:gd name="T6" fmla="*/ 183 w 183"/>
                <a:gd name="T7" fmla="*/ 267 h 267"/>
                <a:gd name="T8" fmla="*/ 182 w 183"/>
                <a:gd name="T9" fmla="*/ 267 h 267"/>
                <a:gd name="T10" fmla="*/ 68 w 183"/>
                <a:gd name="T11" fmla="*/ 248 h 267"/>
                <a:gd name="T12" fmla="*/ 1 w 183"/>
                <a:gd name="T13" fmla="*/ 129 h 267"/>
                <a:gd name="T14" fmla="*/ 35 w 183"/>
                <a:gd name="T15" fmla="*/ 1 h 267"/>
                <a:gd name="T16" fmla="*/ 35 w 183"/>
                <a:gd name="T17" fmla="*/ 0 h 2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83" h="267">
                  <a:moveTo>
                    <a:pt x="35" y="0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13" y="38"/>
                    <a:pt x="0" y="82"/>
                    <a:pt x="0" y="129"/>
                  </a:cubicBezTo>
                  <a:cubicBezTo>
                    <a:pt x="0" y="246"/>
                    <a:pt x="77" y="264"/>
                    <a:pt x="183" y="267"/>
                  </a:cubicBezTo>
                  <a:cubicBezTo>
                    <a:pt x="182" y="267"/>
                    <a:pt x="182" y="267"/>
                    <a:pt x="182" y="267"/>
                  </a:cubicBezTo>
                  <a:cubicBezTo>
                    <a:pt x="137" y="265"/>
                    <a:pt x="98" y="261"/>
                    <a:pt x="68" y="248"/>
                  </a:cubicBezTo>
                  <a:cubicBezTo>
                    <a:pt x="26" y="230"/>
                    <a:pt x="1" y="196"/>
                    <a:pt x="1" y="129"/>
                  </a:cubicBezTo>
                  <a:cubicBezTo>
                    <a:pt x="1" y="83"/>
                    <a:pt x="13" y="39"/>
                    <a:pt x="35" y="1"/>
                  </a:cubicBezTo>
                  <a:cubicBezTo>
                    <a:pt x="35" y="1"/>
                    <a:pt x="35" y="0"/>
                    <a:pt x="35" y="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71" name="Group 115"/>
          <p:cNvGrpSpPr>
            <a:grpSpLocks noChangeAspect="1"/>
          </p:cNvGrpSpPr>
          <p:nvPr/>
        </p:nvGrpSpPr>
        <p:grpSpPr bwMode="auto">
          <a:xfrm>
            <a:off x="5243216" y="2652056"/>
            <a:ext cx="1565107" cy="1970228"/>
            <a:chOff x="1110" y="-1275"/>
            <a:chExt cx="5455" cy="6867"/>
          </a:xfrm>
        </p:grpSpPr>
        <p:sp>
          <p:nvSpPr>
            <p:cNvPr id="172" name="AutoShape 114"/>
            <p:cNvSpPr>
              <a:spLocks noChangeAspect="1" noChangeArrowheads="1" noTextEdit="1"/>
            </p:cNvSpPr>
            <p:nvPr/>
          </p:nvSpPr>
          <p:spPr bwMode="auto">
            <a:xfrm>
              <a:off x="1115" y="-1270"/>
              <a:ext cx="5450" cy="68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3" name="Freeform 116"/>
            <p:cNvSpPr>
              <a:spLocks noEditPoints="1"/>
            </p:cNvSpPr>
            <p:nvPr/>
          </p:nvSpPr>
          <p:spPr bwMode="auto">
            <a:xfrm>
              <a:off x="1389" y="-1086"/>
              <a:ext cx="5093" cy="6553"/>
            </a:xfrm>
            <a:custGeom>
              <a:avLst/>
              <a:gdLst>
                <a:gd name="T0" fmla="*/ 932 w 2153"/>
                <a:gd name="T1" fmla="*/ 173 h 2771"/>
                <a:gd name="T2" fmla="*/ 582 w 2153"/>
                <a:gd name="T3" fmla="*/ 303 h 2771"/>
                <a:gd name="T4" fmla="*/ 462 w 2153"/>
                <a:gd name="T5" fmla="*/ 504 h 2771"/>
                <a:gd name="T6" fmla="*/ 447 w 2153"/>
                <a:gd name="T7" fmla="*/ 672 h 2771"/>
                <a:gd name="T8" fmla="*/ 43 w 2153"/>
                <a:gd name="T9" fmla="*/ 671 h 2771"/>
                <a:gd name="T10" fmla="*/ 25 w 2153"/>
                <a:gd name="T11" fmla="*/ 804 h 2771"/>
                <a:gd name="T12" fmla="*/ 197 w 2153"/>
                <a:gd name="T13" fmla="*/ 957 h 2771"/>
                <a:gd name="T14" fmla="*/ 511 w 2153"/>
                <a:gd name="T15" fmla="*/ 836 h 2771"/>
                <a:gd name="T16" fmla="*/ 576 w 2153"/>
                <a:gd name="T17" fmla="*/ 909 h 2771"/>
                <a:gd name="T18" fmla="*/ 390 w 2153"/>
                <a:gd name="T19" fmla="*/ 988 h 2771"/>
                <a:gd name="T20" fmla="*/ 292 w 2153"/>
                <a:gd name="T21" fmla="*/ 1127 h 2771"/>
                <a:gd name="T22" fmla="*/ 394 w 2153"/>
                <a:gd name="T23" fmla="*/ 1068 h 2771"/>
                <a:gd name="T24" fmla="*/ 632 w 2153"/>
                <a:gd name="T25" fmla="*/ 1155 h 2771"/>
                <a:gd name="T26" fmla="*/ 696 w 2153"/>
                <a:gd name="T27" fmla="*/ 1270 h 2771"/>
                <a:gd name="T28" fmla="*/ 661 w 2153"/>
                <a:gd name="T29" fmla="*/ 1529 h 2771"/>
                <a:gd name="T30" fmla="*/ 680 w 2153"/>
                <a:gd name="T31" fmla="*/ 2329 h 2771"/>
                <a:gd name="T32" fmla="*/ 761 w 2153"/>
                <a:gd name="T33" fmla="*/ 2516 h 2771"/>
                <a:gd name="T34" fmla="*/ 927 w 2153"/>
                <a:gd name="T35" fmla="*/ 2366 h 2771"/>
                <a:gd name="T36" fmla="*/ 1025 w 2153"/>
                <a:gd name="T37" fmla="*/ 2438 h 2771"/>
                <a:gd name="T38" fmla="*/ 1175 w 2153"/>
                <a:gd name="T39" fmla="*/ 2306 h 2771"/>
                <a:gd name="T40" fmla="*/ 1259 w 2153"/>
                <a:gd name="T41" fmla="*/ 2258 h 2771"/>
                <a:gd name="T42" fmla="*/ 1470 w 2153"/>
                <a:gd name="T43" fmla="*/ 2124 h 2771"/>
                <a:gd name="T44" fmla="*/ 1759 w 2153"/>
                <a:gd name="T45" fmla="*/ 2179 h 2771"/>
                <a:gd name="T46" fmla="*/ 1499 w 2153"/>
                <a:gd name="T47" fmla="*/ 2166 h 2771"/>
                <a:gd name="T48" fmla="*/ 1330 w 2153"/>
                <a:gd name="T49" fmla="*/ 2261 h 2771"/>
                <a:gd name="T50" fmla="*/ 1468 w 2153"/>
                <a:gd name="T51" fmla="*/ 2413 h 2771"/>
                <a:gd name="T52" fmla="*/ 1652 w 2153"/>
                <a:gd name="T53" fmla="*/ 2568 h 2771"/>
                <a:gd name="T54" fmla="*/ 1720 w 2153"/>
                <a:gd name="T55" fmla="*/ 2643 h 2771"/>
                <a:gd name="T56" fmla="*/ 1921 w 2153"/>
                <a:gd name="T57" fmla="*/ 2542 h 2771"/>
                <a:gd name="T58" fmla="*/ 2113 w 2153"/>
                <a:gd name="T59" fmla="*/ 2323 h 2771"/>
                <a:gd name="T60" fmla="*/ 2122 w 2153"/>
                <a:gd name="T61" fmla="*/ 2013 h 2771"/>
                <a:gd name="T62" fmla="*/ 1816 w 2153"/>
                <a:gd name="T63" fmla="*/ 1851 h 2771"/>
                <a:gd name="T64" fmla="*/ 1624 w 2153"/>
                <a:gd name="T65" fmla="*/ 1960 h 2771"/>
                <a:gd name="T66" fmla="*/ 1518 w 2153"/>
                <a:gd name="T67" fmla="*/ 1921 h 2771"/>
                <a:gd name="T68" fmla="*/ 1371 w 2153"/>
                <a:gd name="T69" fmla="*/ 1841 h 2771"/>
                <a:gd name="T70" fmla="*/ 1152 w 2153"/>
                <a:gd name="T71" fmla="*/ 1753 h 2771"/>
                <a:gd name="T72" fmla="*/ 959 w 2153"/>
                <a:gd name="T73" fmla="*/ 1540 h 2771"/>
                <a:gd name="T74" fmla="*/ 1254 w 2153"/>
                <a:gd name="T75" fmla="*/ 987 h 2771"/>
                <a:gd name="T76" fmla="*/ 1345 w 2153"/>
                <a:gd name="T77" fmla="*/ 862 h 2771"/>
                <a:gd name="T78" fmla="*/ 1368 w 2153"/>
                <a:gd name="T79" fmla="*/ 681 h 2771"/>
                <a:gd name="T80" fmla="*/ 1301 w 2153"/>
                <a:gd name="T81" fmla="*/ 441 h 2771"/>
                <a:gd name="T82" fmla="*/ 1186 w 2153"/>
                <a:gd name="T83" fmla="*/ 270 h 2771"/>
                <a:gd name="T84" fmla="*/ 1131 w 2153"/>
                <a:gd name="T85" fmla="*/ 0 h 2771"/>
                <a:gd name="T86" fmla="*/ 429 w 2153"/>
                <a:gd name="T87" fmla="*/ 299 h 2771"/>
                <a:gd name="T88" fmla="*/ 609 w 2153"/>
                <a:gd name="T89" fmla="*/ 252 h 2771"/>
                <a:gd name="T90" fmla="*/ 539 w 2153"/>
                <a:gd name="T91" fmla="*/ 178 h 2771"/>
                <a:gd name="T92" fmla="*/ 1096 w 2153"/>
                <a:gd name="T93" fmla="*/ 91 h 2771"/>
                <a:gd name="T94" fmla="*/ 1063 w 2153"/>
                <a:gd name="T95" fmla="*/ 234 h 2771"/>
                <a:gd name="T96" fmla="*/ 1058 w 2153"/>
                <a:gd name="T97" fmla="*/ 120 h 2771"/>
                <a:gd name="T98" fmla="*/ 757 w 2153"/>
                <a:gd name="T99" fmla="*/ 464 h 2771"/>
                <a:gd name="T100" fmla="*/ 713 w 2153"/>
                <a:gd name="T101" fmla="*/ 658 h 2771"/>
                <a:gd name="T102" fmla="*/ 670 w 2153"/>
                <a:gd name="T103" fmla="*/ 496 h 2771"/>
                <a:gd name="T104" fmla="*/ 770 w 2153"/>
                <a:gd name="T105" fmla="*/ 842 h 2771"/>
                <a:gd name="T106" fmla="*/ 301 w 2153"/>
                <a:gd name="T107" fmla="*/ 1711 h 2771"/>
                <a:gd name="T108" fmla="*/ 147 w 2153"/>
                <a:gd name="T109" fmla="*/ 1985 h 2771"/>
                <a:gd name="T110" fmla="*/ 207 w 2153"/>
                <a:gd name="T111" fmla="*/ 2162 h 2771"/>
                <a:gd name="T112" fmla="*/ 284 w 2153"/>
                <a:gd name="T113" fmla="*/ 1916 h 2771"/>
                <a:gd name="T114" fmla="*/ 405 w 2153"/>
                <a:gd name="T115" fmla="*/ 1689 h 2771"/>
                <a:gd name="T116" fmla="*/ 753 w 2153"/>
                <a:gd name="T117" fmla="*/ 2606 h 2771"/>
                <a:gd name="T118" fmla="*/ 845 w 2153"/>
                <a:gd name="T119" fmla="*/ 2727 h 27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153" h="2771">
                  <a:moveTo>
                    <a:pt x="1131" y="0"/>
                  </a:moveTo>
                  <a:cubicBezTo>
                    <a:pt x="1128" y="1"/>
                    <a:pt x="1113" y="8"/>
                    <a:pt x="1096" y="18"/>
                  </a:cubicBezTo>
                  <a:cubicBezTo>
                    <a:pt x="1080" y="27"/>
                    <a:pt x="1062" y="36"/>
                    <a:pt x="1057" y="38"/>
                  </a:cubicBezTo>
                  <a:cubicBezTo>
                    <a:pt x="1046" y="42"/>
                    <a:pt x="1018" y="59"/>
                    <a:pt x="1001" y="71"/>
                  </a:cubicBezTo>
                  <a:cubicBezTo>
                    <a:pt x="986" y="82"/>
                    <a:pt x="947" y="130"/>
                    <a:pt x="943" y="142"/>
                  </a:cubicBezTo>
                  <a:cubicBezTo>
                    <a:pt x="941" y="148"/>
                    <a:pt x="936" y="162"/>
                    <a:pt x="932" y="173"/>
                  </a:cubicBezTo>
                  <a:cubicBezTo>
                    <a:pt x="928" y="185"/>
                    <a:pt x="925" y="195"/>
                    <a:pt x="925" y="196"/>
                  </a:cubicBezTo>
                  <a:cubicBezTo>
                    <a:pt x="925" y="197"/>
                    <a:pt x="923" y="203"/>
                    <a:pt x="919" y="209"/>
                  </a:cubicBezTo>
                  <a:cubicBezTo>
                    <a:pt x="911" y="222"/>
                    <a:pt x="913" y="221"/>
                    <a:pt x="864" y="219"/>
                  </a:cubicBezTo>
                  <a:cubicBezTo>
                    <a:pt x="815" y="217"/>
                    <a:pt x="731" y="234"/>
                    <a:pt x="665" y="259"/>
                  </a:cubicBezTo>
                  <a:cubicBezTo>
                    <a:pt x="627" y="274"/>
                    <a:pt x="602" y="286"/>
                    <a:pt x="592" y="297"/>
                  </a:cubicBezTo>
                  <a:cubicBezTo>
                    <a:pt x="590" y="299"/>
                    <a:pt x="586" y="301"/>
                    <a:pt x="582" y="303"/>
                  </a:cubicBezTo>
                  <a:cubicBezTo>
                    <a:pt x="579" y="304"/>
                    <a:pt x="569" y="312"/>
                    <a:pt x="561" y="320"/>
                  </a:cubicBezTo>
                  <a:cubicBezTo>
                    <a:pt x="552" y="328"/>
                    <a:pt x="539" y="340"/>
                    <a:pt x="532" y="346"/>
                  </a:cubicBezTo>
                  <a:cubicBezTo>
                    <a:pt x="517" y="360"/>
                    <a:pt x="486" y="405"/>
                    <a:pt x="484" y="416"/>
                  </a:cubicBezTo>
                  <a:cubicBezTo>
                    <a:pt x="483" y="420"/>
                    <a:pt x="482" y="424"/>
                    <a:pt x="481" y="424"/>
                  </a:cubicBezTo>
                  <a:cubicBezTo>
                    <a:pt x="479" y="426"/>
                    <a:pt x="474" y="441"/>
                    <a:pt x="463" y="471"/>
                  </a:cubicBezTo>
                  <a:cubicBezTo>
                    <a:pt x="457" y="489"/>
                    <a:pt x="457" y="504"/>
                    <a:pt x="462" y="504"/>
                  </a:cubicBezTo>
                  <a:cubicBezTo>
                    <a:pt x="464" y="504"/>
                    <a:pt x="467" y="503"/>
                    <a:pt x="469" y="503"/>
                  </a:cubicBezTo>
                  <a:cubicBezTo>
                    <a:pt x="481" y="500"/>
                    <a:pt x="502" y="516"/>
                    <a:pt x="512" y="534"/>
                  </a:cubicBezTo>
                  <a:cubicBezTo>
                    <a:pt x="520" y="548"/>
                    <a:pt x="524" y="580"/>
                    <a:pt x="521" y="596"/>
                  </a:cubicBezTo>
                  <a:cubicBezTo>
                    <a:pt x="516" y="622"/>
                    <a:pt x="513" y="629"/>
                    <a:pt x="506" y="638"/>
                  </a:cubicBezTo>
                  <a:cubicBezTo>
                    <a:pt x="496" y="649"/>
                    <a:pt x="492" y="652"/>
                    <a:pt x="469" y="662"/>
                  </a:cubicBezTo>
                  <a:cubicBezTo>
                    <a:pt x="459" y="666"/>
                    <a:pt x="450" y="670"/>
                    <a:pt x="447" y="672"/>
                  </a:cubicBezTo>
                  <a:cubicBezTo>
                    <a:pt x="436" y="678"/>
                    <a:pt x="413" y="684"/>
                    <a:pt x="364" y="693"/>
                  </a:cubicBezTo>
                  <a:cubicBezTo>
                    <a:pt x="340" y="700"/>
                    <a:pt x="340" y="700"/>
                    <a:pt x="340" y="700"/>
                  </a:cubicBezTo>
                  <a:cubicBezTo>
                    <a:pt x="303" y="706"/>
                    <a:pt x="251" y="711"/>
                    <a:pt x="215" y="706"/>
                  </a:cubicBezTo>
                  <a:cubicBezTo>
                    <a:pt x="198" y="704"/>
                    <a:pt x="179" y="702"/>
                    <a:pt x="172" y="701"/>
                  </a:cubicBezTo>
                  <a:cubicBezTo>
                    <a:pt x="158" y="699"/>
                    <a:pt x="148" y="697"/>
                    <a:pt x="136" y="693"/>
                  </a:cubicBezTo>
                  <a:cubicBezTo>
                    <a:pt x="121" y="689"/>
                    <a:pt x="46" y="671"/>
                    <a:pt x="43" y="671"/>
                  </a:cubicBezTo>
                  <a:cubicBezTo>
                    <a:pt x="42" y="671"/>
                    <a:pt x="38" y="677"/>
                    <a:pt x="33" y="685"/>
                  </a:cubicBezTo>
                  <a:cubicBezTo>
                    <a:pt x="29" y="692"/>
                    <a:pt x="21" y="702"/>
                    <a:pt x="15" y="707"/>
                  </a:cubicBezTo>
                  <a:cubicBezTo>
                    <a:pt x="2" y="719"/>
                    <a:pt x="0" y="726"/>
                    <a:pt x="7" y="741"/>
                  </a:cubicBezTo>
                  <a:cubicBezTo>
                    <a:pt x="9" y="748"/>
                    <a:pt x="12" y="760"/>
                    <a:pt x="13" y="768"/>
                  </a:cubicBezTo>
                  <a:cubicBezTo>
                    <a:pt x="14" y="776"/>
                    <a:pt x="16" y="785"/>
                    <a:pt x="17" y="788"/>
                  </a:cubicBezTo>
                  <a:cubicBezTo>
                    <a:pt x="19" y="791"/>
                    <a:pt x="22" y="798"/>
                    <a:pt x="25" y="804"/>
                  </a:cubicBezTo>
                  <a:cubicBezTo>
                    <a:pt x="28" y="814"/>
                    <a:pt x="43" y="839"/>
                    <a:pt x="62" y="868"/>
                  </a:cubicBezTo>
                  <a:cubicBezTo>
                    <a:pt x="65" y="871"/>
                    <a:pt x="69" y="878"/>
                    <a:pt x="72" y="883"/>
                  </a:cubicBezTo>
                  <a:cubicBezTo>
                    <a:pt x="74" y="888"/>
                    <a:pt x="81" y="896"/>
                    <a:pt x="87" y="902"/>
                  </a:cubicBezTo>
                  <a:cubicBezTo>
                    <a:pt x="103" y="918"/>
                    <a:pt x="145" y="949"/>
                    <a:pt x="152" y="950"/>
                  </a:cubicBezTo>
                  <a:cubicBezTo>
                    <a:pt x="156" y="950"/>
                    <a:pt x="164" y="952"/>
                    <a:pt x="170" y="954"/>
                  </a:cubicBezTo>
                  <a:cubicBezTo>
                    <a:pt x="176" y="956"/>
                    <a:pt x="188" y="957"/>
                    <a:pt x="197" y="957"/>
                  </a:cubicBezTo>
                  <a:cubicBezTo>
                    <a:pt x="206" y="957"/>
                    <a:pt x="221" y="958"/>
                    <a:pt x="231" y="959"/>
                  </a:cubicBezTo>
                  <a:cubicBezTo>
                    <a:pt x="267" y="962"/>
                    <a:pt x="310" y="957"/>
                    <a:pt x="354" y="937"/>
                  </a:cubicBezTo>
                  <a:cubicBezTo>
                    <a:pt x="367" y="931"/>
                    <a:pt x="377" y="927"/>
                    <a:pt x="385" y="924"/>
                  </a:cubicBezTo>
                  <a:cubicBezTo>
                    <a:pt x="408" y="912"/>
                    <a:pt x="438" y="897"/>
                    <a:pt x="439" y="895"/>
                  </a:cubicBezTo>
                  <a:cubicBezTo>
                    <a:pt x="441" y="893"/>
                    <a:pt x="443" y="892"/>
                    <a:pt x="446" y="892"/>
                  </a:cubicBezTo>
                  <a:cubicBezTo>
                    <a:pt x="456" y="891"/>
                    <a:pt x="493" y="859"/>
                    <a:pt x="511" y="836"/>
                  </a:cubicBezTo>
                  <a:cubicBezTo>
                    <a:pt x="516" y="830"/>
                    <a:pt x="522" y="820"/>
                    <a:pt x="524" y="814"/>
                  </a:cubicBezTo>
                  <a:cubicBezTo>
                    <a:pt x="526" y="806"/>
                    <a:pt x="530" y="802"/>
                    <a:pt x="533" y="802"/>
                  </a:cubicBezTo>
                  <a:cubicBezTo>
                    <a:pt x="535" y="801"/>
                    <a:pt x="538" y="802"/>
                    <a:pt x="540" y="804"/>
                  </a:cubicBezTo>
                  <a:cubicBezTo>
                    <a:pt x="541" y="806"/>
                    <a:pt x="544" y="813"/>
                    <a:pt x="546" y="821"/>
                  </a:cubicBezTo>
                  <a:cubicBezTo>
                    <a:pt x="548" y="829"/>
                    <a:pt x="554" y="842"/>
                    <a:pt x="561" y="853"/>
                  </a:cubicBezTo>
                  <a:cubicBezTo>
                    <a:pt x="574" y="874"/>
                    <a:pt x="580" y="897"/>
                    <a:pt x="576" y="909"/>
                  </a:cubicBezTo>
                  <a:cubicBezTo>
                    <a:pt x="571" y="920"/>
                    <a:pt x="566" y="919"/>
                    <a:pt x="557" y="905"/>
                  </a:cubicBezTo>
                  <a:cubicBezTo>
                    <a:pt x="547" y="889"/>
                    <a:pt x="536" y="880"/>
                    <a:pt x="529" y="881"/>
                  </a:cubicBezTo>
                  <a:cubicBezTo>
                    <a:pt x="519" y="882"/>
                    <a:pt x="489" y="897"/>
                    <a:pt x="470" y="910"/>
                  </a:cubicBezTo>
                  <a:cubicBezTo>
                    <a:pt x="448" y="927"/>
                    <a:pt x="436" y="938"/>
                    <a:pt x="416" y="960"/>
                  </a:cubicBezTo>
                  <a:cubicBezTo>
                    <a:pt x="407" y="970"/>
                    <a:pt x="396" y="982"/>
                    <a:pt x="391" y="987"/>
                  </a:cubicBezTo>
                  <a:cubicBezTo>
                    <a:pt x="390" y="987"/>
                    <a:pt x="390" y="988"/>
                    <a:pt x="390" y="988"/>
                  </a:cubicBezTo>
                  <a:cubicBezTo>
                    <a:pt x="366" y="1016"/>
                    <a:pt x="366" y="1016"/>
                    <a:pt x="366" y="1016"/>
                  </a:cubicBezTo>
                  <a:cubicBezTo>
                    <a:pt x="354" y="1029"/>
                    <a:pt x="344" y="1041"/>
                    <a:pt x="344" y="1043"/>
                  </a:cubicBezTo>
                  <a:cubicBezTo>
                    <a:pt x="344" y="1045"/>
                    <a:pt x="341" y="1051"/>
                    <a:pt x="336" y="1057"/>
                  </a:cubicBezTo>
                  <a:cubicBezTo>
                    <a:pt x="332" y="1063"/>
                    <a:pt x="322" y="1077"/>
                    <a:pt x="315" y="1088"/>
                  </a:cubicBezTo>
                  <a:cubicBezTo>
                    <a:pt x="308" y="1099"/>
                    <a:pt x="299" y="1112"/>
                    <a:pt x="296" y="1117"/>
                  </a:cubicBezTo>
                  <a:cubicBezTo>
                    <a:pt x="292" y="1122"/>
                    <a:pt x="290" y="1126"/>
                    <a:pt x="292" y="1127"/>
                  </a:cubicBezTo>
                  <a:cubicBezTo>
                    <a:pt x="294" y="1128"/>
                    <a:pt x="319" y="1114"/>
                    <a:pt x="329" y="1106"/>
                  </a:cubicBezTo>
                  <a:cubicBezTo>
                    <a:pt x="332" y="1103"/>
                    <a:pt x="337" y="1101"/>
                    <a:pt x="338" y="1101"/>
                  </a:cubicBezTo>
                  <a:cubicBezTo>
                    <a:pt x="340" y="1101"/>
                    <a:pt x="343" y="1099"/>
                    <a:pt x="344" y="1098"/>
                  </a:cubicBezTo>
                  <a:cubicBezTo>
                    <a:pt x="345" y="1096"/>
                    <a:pt x="354" y="1090"/>
                    <a:pt x="364" y="1083"/>
                  </a:cubicBezTo>
                  <a:cubicBezTo>
                    <a:pt x="394" y="1068"/>
                    <a:pt x="394" y="1068"/>
                    <a:pt x="394" y="1068"/>
                  </a:cubicBezTo>
                  <a:cubicBezTo>
                    <a:pt x="394" y="1068"/>
                    <a:pt x="394" y="1068"/>
                    <a:pt x="394" y="1068"/>
                  </a:cubicBezTo>
                  <a:cubicBezTo>
                    <a:pt x="407" y="1062"/>
                    <a:pt x="420" y="1055"/>
                    <a:pt x="434" y="1049"/>
                  </a:cubicBezTo>
                  <a:cubicBezTo>
                    <a:pt x="472" y="1032"/>
                    <a:pt x="496" y="1020"/>
                    <a:pt x="505" y="1013"/>
                  </a:cubicBezTo>
                  <a:cubicBezTo>
                    <a:pt x="510" y="1009"/>
                    <a:pt x="517" y="1006"/>
                    <a:pt x="520" y="1005"/>
                  </a:cubicBezTo>
                  <a:cubicBezTo>
                    <a:pt x="527" y="1005"/>
                    <a:pt x="535" y="1017"/>
                    <a:pt x="541" y="1037"/>
                  </a:cubicBezTo>
                  <a:cubicBezTo>
                    <a:pt x="548" y="1061"/>
                    <a:pt x="557" y="1079"/>
                    <a:pt x="581" y="1114"/>
                  </a:cubicBezTo>
                  <a:cubicBezTo>
                    <a:pt x="587" y="1122"/>
                    <a:pt x="617" y="1146"/>
                    <a:pt x="632" y="1155"/>
                  </a:cubicBezTo>
                  <a:cubicBezTo>
                    <a:pt x="638" y="1159"/>
                    <a:pt x="650" y="1166"/>
                    <a:pt x="657" y="1171"/>
                  </a:cubicBezTo>
                  <a:cubicBezTo>
                    <a:pt x="678" y="1183"/>
                    <a:pt x="707" y="1192"/>
                    <a:pt x="765" y="1202"/>
                  </a:cubicBezTo>
                  <a:cubicBezTo>
                    <a:pt x="773" y="1203"/>
                    <a:pt x="784" y="1211"/>
                    <a:pt x="784" y="1216"/>
                  </a:cubicBezTo>
                  <a:cubicBezTo>
                    <a:pt x="785" y="1220"/>
                    <a:pt x="778" y="1229"/>
                    <a:pt x="774" y="1230"/>
                  </a:cubicBezTo>
                  <a:cubicBezTo>
                    <a:pt x="772" y="1230"/>
                    <a:pt x="763" y="1235"/>
                    <a:pt x="753" y="1240"/>
                  </a:cubicBezTo>
                  <a:cubicBezTo>
                    <a:pt x="731" y="1254"/>
                    <a:pt x="700" y="1270"/>
                    <a:pt x="696" y="1270"/>
                  </a:cubicBezTo>
                  <a:cubicBezTo>
                    <a:pt x="694" y="1271"/>
                    <a:pt x="686" y="1276"/>
                    <a:pt x="678" y="1283"/>
                  </a:cubicBezTo>
                  <a:cubicBezTo>
                    <a:pt x="651" y="1306"/>
                    <a:pt x="636" y="1317"/>
                    <a:pt x="633" y="1317"/>
                  </a:cubicBezTo>
                  <a:cubicBezTo>
                    <a:pt x="630" y="1318"/>
                    <a:pt x="553" y="1413"/>
                    <a:pt x="538" y="1436"/>
                  </a:cubicBezTo>
                  <a:cubicBezTo>
                    <a:pt x="531" y="1446"/>
                    <a:pt x="522" y="1461"/>
                    <a:pt x="520" y="1467"/>
                  </a:cubicBezTo>
                  <a:cubicBezTo>
                    <a:pt x="519" y="1470"/>
                    <a:pt x="517" y="1474"/>
                    <a:pt x="515" y="1479"/>
                  </a:cubicBezTo>
                  <a:cubicBezTo>
                    <a:pt x="562" y="1474"/>
                    <a:pt x="617" y="1468"/>
                    <a:pt x="661" y="1529"/>
                  </a:cubicBezTo>
                  <a:cubicBezTo>
                    <a:pt x="709" y="1595"/>
                    <a:pt x="748" y="1659"/>
                    <a:pt x="743" y="1820"/>
                  </a:cubicBezTo>
                  <a:cubicBezTo>
                    <a:pt x="739" y="1981"/>
                    <a:pt x="779" y="2015"/>
                    <a:pt x="796" y="2037"/>
                  </a:cubicBezTo>
                  <a:cubicBezTo>
                    <a:pt x="813" y="2059"/>
                    <a:pt x="820" y="2092"/>
                    <a:pt x="790" y="2120"/>
                  </a:cubicBezTo>
                  <a:cubicBezTo>
                    <a:pt x="765" y="2145"/>
                    <a:pt x="673" y="2247"/>
                    <a:pt x="651" y="2278"/>
                  </a:cubicBezTo>
                  <a:cubicBezTo>
                    <a:pt x="660" y="2291"/>
                    <a:pt x="666" y="2303"/>
                    <a:pt x="668" y="2307"/>
                  </a:cubicBezTo>
                  <a:cubicBezTo>
                    <a:pt x="672" y="2313"/>
                    <a:pt x="677" y="2323"/>
                    <a:pt x="680" y="2329"/>
                  </a:cubicBezTo>
                  <a:cubicBezTo>
                    <a:pt x="684" y="2334"/>
                    <a:pt x="690" y="2345"/>
                    <a:pt x="694" y="2353"/>
                  </a:cubicBezTo>
                  <a:cubicBezTo>
                    <a:pt x="698" y="2361"/>
                    <a:pt x="702" y="2370"/>
                    <a:pt x="704" y="2373"/>
                  </a:cubicBezTo>
                  <a:cubicBezTo>
                    <a:pt x="709" y="2379"/>
                    <a:pt x="723" y="2406"/>
                    <a:pt x="728" y="2421"/>
                  </a:cubicBezTo>
                  <a:cubicBezTo>
                    <a:pt x="731" y="2427"/>
                    <a:pt x="734" y="2435"/>
                    <a:pt x="736" y="2438"/>
                  </a:cubicBezTo>
                  <a:cubicBezTo>
                    <a:pt x="738" y="2440"/>
                    <a:pt x="742" y="2449"/>
                    <a:pt x="744" y="2458"/>
                  </a:cubicBezTo>
                  <a:cubicBezTo>
                    <a:pt x="755" y="2503"/>
                    <a:pt x="759" y="2514"/>
                    <a:pt x="761" y="2516"/>
                  </a:cubicBezTo>
                  <a:cubicBezTo>
                    <a:pt x="765" y="2519"/>
                    <a:pt x="821" y="2526"/>
                    <a:pt x="835" y="2525"/>
                  </a:cubicBezTo>
                  <a:cubicBezTo>
                    <a:pt x="852" y="2523"/>
                    <a:pt x="890" y="2511"/>
                    <a:pt x="908" y="2503"/>
                  </a:cubicBezTo>
                  <a:cubicBezTo>
                    <a:pt x="928" y="2493"/>
                    <a:pt x="929" y="2491"/>
                    <a:pt x="920" y="2439"/>
                  </a:cubicBezTo>
                  <a:cubicBezTo>
                    <a:pt x="916" y="2415"/>
                    <a:pt x="912" y="2394"/>
                    <a:pt x="910" y="2393"/>
                  </a:cubicBezTo>
                  <a:cubicBezTo>
                    <a:pt x="907" y="2389"/>
                    <a:pt x="900" y="2326"/>
                    <a:pt x="903" y="2326"/>
                  </a:cubicBezTo>
                  <a:cubicBezTo>
                    <a:pt x="905" y="2325"/>
                    <a:pt x="926" y="2360"/>
                    <a:pt x="927" y="2366"/>
                  </a:cubicBezTo>
                  <a:cubicBezTo>
                    <a:pt x="927" y="2368"/>
                    <a:pt x="929" y="2371"/>
                    <a:pt x="930" y="2372"/>
                  </a:cubicBezTo>
                  <a:cubicBezTo>
                    <a:pt x="932" y="2374"/>
                    <a:pt x="937" y="2388"/>
                    <a:pt x="943" y="2410"/>
                  </a:cubicBezTo>
                  <a:cubicBezTo>
                    <a:pt x="944" y="2415"/>
                    <a:pt x="948" y="2430"/>
                    <a:pt x="950" y="2443"/>
                  </a:cubicBezTo>
                  <a:cubicBezTo>
                    <a:pt x="953" y="2460"/>
                    <a:pt x="955" y="2468"/>
                    <a:pt x="958" y="2470"/>
                  </a:cubicBezTo>
                  <a:cubicBezTo>
                    <a:pt x="964" y="2473"/>
                    <a:pt x="979" y="2468"/>
                    <a:pt x="995" y="2458"/>
                  </a:cubicBezTo>
                  <a:cubicBezTo>
                    <a:pt x="1003" y="2453"/>
                    <a:pt x="1017" y="2444"/>
                    <a:pt x="1025" y="2438"/>
                  </a:cubicBezTo>
                  <a:cubicBezTo>
                    <a:pt x="1034" y="2433"/>
                    <a:pt x="1048" y="2424"/>
                    <a:pt x="1057" y="2418"/>
                  </a:cubicBezTo>
                  <a:cubicBezTo>
                    <a:pt x="1107" y="2387"/>
                    <a:pt x="1151" y="2356"/>
                    <a:pt x="1150" y="2353"/>
                  </a:cubicBezTo>
                  <a:cubicBezTo>
                    <a:pt x="1149" y="2351"/>
                    <a:pt x="1140" y="2347"/>
                    <a:pt x="1130" y="2342"/>
                  </a:cubicBezTo>
                  <a:cubicBezTo>
                    <a:pt x="1109" y="2334"/>
                    <a:pt x="1102" y="2327"/>
                    <a:pt x="1102" y="2318"/>
                  </a:cubicBezTo>
                  <a:cubicBezTo>
                    <a:pt x="1102" y="2311"/>
                    <a:pt x="1106" y="2310"/>
                    <a:pt x="1134" y="2312"/>
                  </a:cubicBezTo>
                  <a:cubicBezTo>
                    <a:pt x="1149" y="2313"/>
                    <a:pt x="1170" y="2310"/>
                    <a:pt x="1175" y="2306"/>
                  </a:cubicBezTo>
                  <a:cubicBezTo>
                    <a:pt x="1176" y="2305"/>
                    <a:pt x="1182" y="2302"/>
                    <a:pt x="1187" y="2300"/>
                  </a:cubicBezTo>
                  <a:cubicBezTo>
                    <a:pt x="1192" y="2297"/>
                    <a:pt x="1203" y="2291"/>
                    <a:pt x="1211" y="2286"/>
                  </a:cubicBezTo>
                  <a:cubicBezTo>
                    <a:pt x="1219" y="2282"/>
                    <a:pt x="1227" y="2277"/>
                    <a:pt x="1229" y="2277"/>
                  </a:cubicBezTo>
                  <a:cubicBezTo>
                    <a:pt x="1231" y="2277"/>
                    <a:pt x="1235" y="2274"/>
                    <a:pt x="1238" y="2271"/>
                  </a:cubicBezTo>
                  <a:cubicBezTo>
                    <a:pt x="1241" y="2268"/>
                    <a:pt x="1246" y="2265"/>
                    <a:pt x="1248" y="2265"/>
                  </a:cubicBezTo>
                  <a:cubicBezTo>
                    <a:pt x="1251" y="2265"/>
                    <a:pt x="1255" y="2262"/>
                    <a:pt x="1259" y="2258"/>
                  </a:cubicBezTo>
                  <a:cubicBezTo>
                    <a:pt x="1262" y="2255"/>
                    <a:pt x="1269" y="2250"/>
                    <a:pt x="1272" y="2247"/>
                  </a:cubicBezTo>
                  <a:cubicBezTo>
                    <a:pt x="1282" y="2241"/>
                    <a:pt x="1306" y="2222"/>
                    <a:pt x="1311" y="2218"/>
                  </a:cubicBezTo>
                  <a:cubicBezTo>
                    <a:pt x="1316" y="2213"/>
                    <a:pt x="1388" y="2168"/>
                    <a:pt x="1432" y="2143"/>
                  </a:cubicBezTo>
                  <a:cubicBezTo>
                    <a:pt x="1436" y="2141"/>
                    <a:pt x="1440" y="2139"/>
                    <a:pt x="1442" y="2137"/>
                  </a:cubicBezTo>
                  <a:cubicBezTo>
                    <a:pt x="1444" y="2136"/>
                    <a:pt x="1450" y="2133"/>
                    <a:pt x="1455" y="2130"/>
                  </a:cubicBezTo>
                  <a:cubicBezTo>
                    <a:pt x="1460" y="2128"/>
                    <a:pt x="1467" y="2125"/>
                    <a:pt x="1470" y="2124"/>
                  </a:cubicBezTo>
                  <a:cubicBezTo>
                    <a:pt x="1477" y="2120"/>
                    <a:pt x="1519" y="2107"/>
                    <a:pt x="1542" y="2101"/>
                  </a:cubicBezTo>
                  <a:cubicBezTo>
                    <a:pt x="1554" y="2098"/>
                    <a:pt x="1581" y="2095"/>
                    <a:pt x="1607" y="2093"/>
                  </a:cubicBezTo>
                  <a:cubicBezTo>
                    <a:pt x="1654" y="2089"/>
                    <a:pt x="1665" y="2090"/>
                    <a:pt x="1699" y="2103"/>
                  </a:cubicBezTo>
                  <a:cubicBezTo>
                    <a:pt x="1722" y="2112"/>
                    <a:pt x="1736" y="2121"/>
                    <a:pt x="1756" y="2140"/>
                  </a:cubicBezTo>
                  <a:cubicBezTo>
                    <a:pt x="1782" y="2167"/>
                    <a:pt x="1803" y="2204"/>
                    <a:pt x="1791" y="2205"/>
                  </a:cubicBezTo>
                  <a:cubicBezTo>
                    <a:pt x="1786" y="2205"/>
                    <a:pt x="1774" y="2195"/>
                    <a:pt x="1759" y="2179"/>
                  </a:cubicBezTo>
                  <a:cubicBezTo>
                    <a:pt x="1735" y="2152"/>
                    <a:pt x="1699" y="2133"/>
                    <a:pt x="1678" y="2135"/>
                  </a:cubicBezTo>
                  <a:cubicBezTo>
                    <a:pt x="1673" y="2136"/>
                    <a:pt x="1669" y="2135"/>
                    <a:pt x="1668" y="2134"/>
                  </a:cubicBezTo>
                  <a:cubicBezTo>
                    <a:pt x="1667" y="2132"/>
                    <a:pt x="1647" y="2133"/>
                    <a:pt x="1619" y="2136"/>
                  </a:cubicBezTo>
                  <a:cubicBezTo>
                    <a:pt x="1590" y="2139"/>
                    <a:pt x="1571" y="2142"/>
                    <a:pt x="1570" y="2144"/>
                  </a:cubicBezTo>
                  <a:cubicBezTo>
                    <a:pt x="1569" y="2145"/>
                    <a:pt x="1564" y="2147"/>
                    <a:pt x="1558" y="2148"/>
                  </a:cubicBezTo>
                  <a:cubicBezTo>
                    <a:pt x="1546" y="2149"/>
                    <a:pt x="1520" y="2157"/>
                    <a:pt x="1499" y="2166"/>
                  </a:cubicBezTo>
                  <a:cubicBezTo>
                    <a:pt x="1490" y="2170"/>
                    <a:pt x="1482" y="2173"/>
                    <a:pt x="1479" y="2173"/>
                  </a:cubicBezTo>
                  <a:cubicBezTo>
                    <a:pt x="1474" y="2174"/>
                    <a:pt x="1470" y="2176"/>
                    <a:pt x="1453" y="2185"/>
                  </a:cubicBezTo>
                  <a:cubicBezTo>
                    <a:pt x="1449" y="2188"/>
                    <a:pt x="1442" y="2190"/>
                    <a:pt x="1439" y="2190"/>
                  </a:cubicBezTo>
                  <a:cubicBezTo>
                    <a:pt x="1435" y="2191"/>
                    <a:pt x="1430" y="2194"/>
                    <a:pt x="1427" y="2198"/>
                  </a:cubicBezTo>
                  <a:cubicBezTo>
                    <a:pt x="1423" y="2204"/>
                    <a:pt x="1383" y="2231"/>
                    <a:pt x="1377" y="2232"/>
                  </a:cubicBezTo>
                  <a:cubicBezTo>
                    <a:pt x="1374" y="2232"/>
                    <a:pt x="1346" y="2250"/>
                    <a:pt x="1330" y="2261"/>
                  </a:cubicBezTo>
                  <a:cubicBezTo>
                    <a:pt x="1325" y="2265"/>
                    <a:pt x="1319" y="2268"/>
                    <a:pt x="1317" y="2268"/>
                  </a:cubicBezTo>
                  <a:cubicBezTo>
                    <a:pt x="1315" y="2268"/>
                    <a:pt x="1310" y="2272"/>
                    <a:pt x="1306" y="2276"/>
                  </a:cubicBezTo>
                  <a:cubicBezTo>
                    <a:pt x="1299" y="2284"/>
                    <a:pt x="1278" y="2298"/>
                    <a:pt x="1273" y="2298"/>
                  </a:cubicBezTo>
                  <a:cubicBezTo>
                    <a:pt x="1272" y="2298"/>
                    <a:pt x="1265" y="2302"/>
                    <a:pt x="1256" y="2307"/>
                  </a:cubicBezTo>
                  <a:cubicBezTo>
                    <a:pt x="1278" y="2345"/>
                    <a:pt x="1287" y="2373"/>
                    <a:pt x="1338" y="2399"/>
                  </a:cubicBezTo>
                  <a:cubicBezTo>
                    <a:pt x="1394" y="2428"/>
                    <a:pt x="1468" y="2413"/>
                    <a:pt x="1468" y="2413"/>
                  </a:cubicBezTo>
                  <a:cubicBezTo>
                    <a:pt x="1468" y="2413"/>
                    <a:pt x="1438" y="2458"/>
                    <a:pt x="1410" y="2484"/>
                  </a:cubicBezTo>
                  <a:cubicBezTo>
                    <a:pt x="1382" y="2509"/>
                    <a:pt x="1343" y="2535"/>
                    <a:pt x="1312" y="2535"/>
                  </a:cubicBezTo>
                  <a:cubicBezTo>
                    <a:pt x="1289" y="2535"/>
                    <a:pt x="1274" y="2524"/>
                    <a:pt x="1274" y="2524"/>
                  </a:cubicBezTo>
                  <a:cubicBezTo>
                    <a:pt x="1274" y="2524"/>
                    <a:pt x="1306" y="2611"/>
                    <a:pt x="1380" y="2624"/>
                  </a:cubicBezTo>
                  <a:cubicBezTo>
                    <a:pt x="1453" y="2638"/>
                    <a:pt x="1597" y="2600"/>
                    <a:pt x="1615" y="2589"/>
                  </a:cubicBezTo>
                  <a:cubicBezTo>
                    <a:pt x="1634" y="2578"/>
                    <a:pt x="1652" y="2568"/>
                    <a:pt x="1652" y="2568"/>
                  </a:cubicBezTo>
                  <a:cubicBezTo>
                    <a:pt x="1652" y="2568"/>
                    <a:pt x="1634" y="2638"/>
                    <a:pt x="1644" y="2661"/>
                  </a:cubicBezTo>
                  <a:cubicBezTo>
                    <a:pt x="1646" y="2666"/>
                    <a:pt x="1648" y="2670"/>
                    <a:pt x="1650" y="2675"/>
                  </a:cubicBezTo>
                  <a:cubicBezTo>
                    <a:pt x="1653" y="2673"/>
                    <a:pt x="1657" y="2671"/>
                    <a:pt x="1658" y="2671"/>
                  </a:cubicBezTo>
                  <a:cubicBezTo>
                    <a:pt x="1661" y="2669"/>
                    <a:pt x="1673" y="2663"/>
                    <a:pt x="1685" y="2658"/>
                  </a:cubicBezTo>
                  <a:cubicBezTo>
                    <a:pt x="1696" y="2653"/>
                    <a:pt x="1707" y="2648"/>
                    <a:pt x="1710" y="2648"/>
                  </a:cubicBezTo>
                  <a:cubicBezTo>
                    <a:pt x="1713" y="2647"/>
                    <a:pt x="1717" y="2645"/>
                    <a:pt x="1720" y="2643"/>
                  </a:cubicBezTo>
                  <a:cubicBezTo>
                    <a:pt x="1724" y="2640"/>
                    <a:pt x="1759" y="2623"/>
                    <a:pt x="1828" y="2591"/>
                  </a:cubicBezTo>
                  <a:cubicBezTo>
                    <a:pt x="1858" y="2577"/>
                    <a:pt x="1874" y="2569"/>
                    <a:pt x="1876" y="2567"/>
                  </a:cubicBezTo>
                  <a:cubicBezTo>
                    <a:pt x="1877" y="2566"/>
                    <a:pt x="1881" y="2564"/>
                    <a:pt x="1884" y="2564"/>
                  </a:cubicBezTo>
                  <a:cubicBezTo>
                    <a:pt x="1887" y="2564"/>
                    <a:pt x="1890" y="2562"/>
                    <a:pt x="1892" y="2560"/>
                  </a:cubicBezTo>
                  <a:cubicBezTo>
                    <a:pt x="1893" y="2557"/>
                    <a:pt x="1899" y="2554"/>
                    <a:pt x="1904" y="2552"/>
                  </a:cubicBezTo>
                  <a:cubicBezTo>
                    <a:pt x="1909" y="2550"/>
                    <a:pt x="1916" y="2546"/>
                    <a:pt x="1921" y="2542"/>
                  </a:cubicBezTo>
                  <a:cubicBezTo>
                    <a:pt x="1925" y="2538"/>
                    <a:pt x="1937" y="2530"/>
                    <a:pt x="1947" y="2522"/>
                  </a:cubicBezTo>
                  <a:cubicBezTo>
                    <a:pt x="1979" y="2501"/>
                    <a:pt x="1996" y="2486"/>
                    <a:pt x="2023" y="2456"/>
                  </a:cubicBezTo>
                  <a:cubicBezTo>
                    <a:pt x="2050" y="2427"/>
                    <a:pt x="2061" y="2412"/>
                    <a:pt x="2061" y="2408"/>
                  </a:cubicBezTo>
                  <a:cubicBezTo>
                    <a:pt x="2061" y="2407"/>
                    <a:pt x="2064" y="2402"/>
                    <a:pt x="2068" y="2397"/>
                  </a:cubicBezTo>
                  <a:cubicBezTo>
                    <a:pt x="2075" y="2389"/>
                    <a:pt x="2087" y="2369"/>
                    <a:pt x="2100" y="2346"/>
                  </a:cubicBezTo>
                  <a:cubicBezTo>
                    <a:pt x="2104" y="2338"/>
                    <a:pt x="2110" y="2328"/>
                    <a:pt x="2113" y="2323"/>
                  </a:cubicBezTo>
                  <a:cubicBezTo>
                    <a:pt x="2120" y="2312"/>
                    <a:pt x="2136" y="2273"/>
                    <a:pt x="2135" y="2268"/>
                  </a:cubicBezTo>
                  <a:cubicBezTo>
                    <a:pt x="2135" y="2266"/>
                    <a:pt x="2136" y="2262"/>
                    <a:pt x="2138" y="2259"/>
                  </a:cubicBezTo>
                  <a:cubicBezTo>
                    <a:pt x="2141" y="2253"/>
                    <a:pt x="2145" y="2234"/>
                    <a:pt x="2148" y="2206"/>
                  </a:cubicBezTo>
                  <a:cubicBezTo>
                    <a:pt x="2149" y="2197"/>
                    <a:pt x="2150" y="2188"/>
                    <a:pt x="2151" y="2186"/>
                  </a:cubicBezTo>
                  <a:cubicBezTo>
                    <a:pt x="2152" y="2181"/>
                    <a:pt x="2153" y="2148"/>
                    <a:pt x="2152" y="2119"/>
                  </a:cubicBezTo>
                  <a:cubicBezTo>
                    <a:pt x="2150" y="2089"/>
                    <a:pt x="2137" y="2039"/>
                    <a:pt x="2122" y="2013"/>
                  </a:cubicBezTo>
                  <a:cubicBezTo>
                    <a:pt x="2092" y="1959"/>
                    <a:pt x="2074" y="1936"/>
                    <a:pt x="2041" y="1912"/>
                  </a:cubicBezTo>
                  <a:cubicBezTo>
                    <a:pt x="2017" y="1895"/>
                    <a:pt x="2014" y="1893"/>
                    <a:pt x="1992" y="1887"/>
                  </a:cubicBezTo>
                  <a:cubicBezTo>
                    <a:pt x="1986" y="1885"/>
                    <a:pt x="1976" y="1880"/>
                    <a:pt x="1970" y="1876"/>
                  </a:cubicBezTo>
                  <a:cubicBezTo>
                    <a:pt x="1964" y="1872"/>
                    <a:pt x="1958" y="1869"/>
                    <a:pt x="1957" y="1869"/>
                  </a:cubicBezTo>
                  <a:cubicBezTo>
                    <a:pt x="1956" y="1870"/>
                    <a:pt x="1950" y="1868"/>
                    <a:pt x="1944" y="1866"/>
                  </a:cubicBezTo>
                  <a:cubicBezTo>
                    <a:pt x="1904" y="1852"/>
                    <a:pt x="1876" y="1849"/>
                    <a:pt x="1816" y="1851"/>
                  </a:cubicBezTo>
                  <a:cubicBezTo>
                    <a:pt x="1785" y="1852"/>
                    <a:pt x="1773" y="1853"/>
                    <a:pt x="1753" y="1859"/>
                  </a:cubicBezTo>
                  <a:cubicBezTo>
                    <a:pt x="1739" y="1862"/>
                    <a:pt x="1725" y="1866"/>
                    <a:pt x="1722" y="1868"/>
                  </a:cubicBezTo>
                  <a:cubicBezTo>
                    <a:pt x="1709" y="1875"/>
                    <a:pt x="1678" y="1894"/>
                    <a:pt x="1671" y="1900"/>
                  </a:cubicBezTo>
                  <a:cubicBezTo>
                    <a:pt x="1667" y="1904"/>
                    <a:pt x="1663" y="1907"/>
                    <a:pt x="1662" y="1907"/>
                  </a:cubicBezTo>
                  <a:cubicBezTo>
                    <a:pt x="1659" y="1907"/>
                    <a:pt x="1629" y="1945"/>
                    <a:pt x="1630" y="1948"/>
                  </a:cubicBezTo>
                  <a:cubicBezTo>
                    <a:pt x="1630" y="1949"/>
                    <a:pt x="1627" y="1954"/>
                    <a:pt x="1624" y="1960"/>
                  </a:cubicBezTo>
                  <a:cubicBezTo>
                    <a:pt x="1615" y="1974"/>
                    <a:pt x="1604" y="2005"/>
                    <a:pt x="1599" y="2030"/>
                  </a:cubicBezTo>
                  <a:cubicBezTo>
                    <a:pt x="1595" y="2051"/>
                    <a:pt x="1593" y="2056"/>
                    <a:pt x="1585" y="2056"/>
                  </a:cubicBezTo>
                  <a:cubicBezTo>
                    <a:pt x="1578" y="2057"/>
                    <a:pt x="1575" y="2052"/>
                    <a:pt x="1573" y="2036"/>
                  </a:cubicBezTo>
                  <a:cubicBezTo>
                    <a:pt x="1572" y="2027"/>
                    <a:pt x="1570" y="2020"/>
                    <a:pt x="1569" y="2019"/>
                  </a:cubicBezTo>
                  <a:cubicBezTo>
                    <a:pt x="1567" y="2018"/>
                    <a:pt x="1566" y="2014"/>
                    <a:pt x="1565" y="2010"/>
                  </a:cubicBezTo>
                  <a:cubicBezTo>
                    <a:pt x="1563" y="1992"/>
                    <a:pt x="1542" y="1952"/>
                    <a:pt x="1518" y="1921"/>
                  </a:cubicBezTo>
                  <a:cubicBezTo>
                    <a:pt x="1508" y="1909"/>
                    <a:pt x="1473" y="1881"/>
                    <a:pt x="1465" y="1879"/>
                  </a:cubicBezTo>
                  <a:cubicBezTo>
                    <a:pt x="1464" y="1879"/>
                    <a:pt x="1456" y="1875"/>
                    <a:pt x="1448" y="1870"/>
                  </a:cubicBezTo>
                  <a:cubicBezTo>
                    <a:pt x="1441" y="1866"/>
                    <a:pt x="1429" y="1861"/>
                    <a:pt x="1423" y="1859"/>
                  </a:cubicBezTo>
                  <a:cubicBezTo>
                    <a:pt x="1405" y="1854"/>
                    <a:pt x="1395" y="1851"/>
                    <a:pt x="1394" y="1849"/>
                  </a:cubicBezTo>
                  <a:cubicBezTo>
                    <a:pt x="1393" y="1848"/>
                    <a:pt x="1389" y="1846"/>
                    <a:pt x="1385" y="1846"/>
                  </a:cubicBezTo>
                  <a:cubicBezTo>
                    <a:pt x="1381" y="1845"/>
                    <a:pt x="1375" y="1843"/>
                    <a:pt x="1371" y="1841"/>
                  </a:cubicBezTo>
                  <a:cubicBezTo>
                    <a:pt x="1367" y="1838"/>
                    <a:pt x="1362" y="1837"/>
                    <a:pt x="1361" y="1837"/>
                  </a:cubicBezTo>
                  <a:cubicBezTo>
                    <a:pt x="1356" y="1837"/>
                    <a:pt x="1310" y="1820"/>
                    <a:pt x="1306" y="1816"/>
                  </a:cubicBezTo>
                  <a:cubicBezTo>
                    <a:pt x="1301" y="1812"/>
                    <a:pt x="1284" y="1804"/>
                    <a:pt x="1279" y="1805"/>
                  </a:cubicBezTo>
                  <a:cubicBezTo>
                    <a:pt x="1276" y="1805"/>
                    <a:pt x="1255" y="1798"/>
                    <a:pt x="1216" y="1784"/>
                  </a:cubicBezTo>
                  <a:cubicBezTo>
                    <a:pt x="1196" y="1776"/>
                    <a:pt x="1175" y="1766"/>
                    <a:pt x="1167" y="1760"/>
                  </a:cubicBezTo>
                  <a:cubicBezTo>
                    <a:pt x="1164" y="1758"/>
                    <a:pt x="1157" y="1755"/>
                    <a:pt x="1152" y="1753"/>
                  </a:cubicBezTo>
                  <a:cubicBezTo>
                    <a:pt x="1137" y="1749"/>
                    <a:pt x="1119" y="1739"/>
                    <a:pt x="1091" y="1720"/>
                  </a:cubicBezTo>
                  <a:cubicBezTo>
                    <a:pt x="1054" y="1695"/>
                    <a:pt x="1035" y="1678"/>
                    <a:pt x="1014" y="1650"/>
                  </a:cubicBezTo>
                  <a:cubicBezTo>
                    <a:pt x="992" y="1619"/>
                    <a:pt x="992" y="1620"/>
                    <a:pt x="981" y="1596"/>
                  </a:cubicBezTo>
                  <a:cubicBezTo>
                    <a:pt x="976" y="1586"/>
                    <a:pt x="971" y="1575"/>
                    <a:pt x="970" y="1572"/>
                  </a:cubicBezTo>
                  <a:cubicBezTo>
                    <a:pt x="968" y="1570"/>
                    <a:pt x="966" y="1564"/>
                    <a:pt x="965" y="1559"/>
                  </a:cubicBezTo>
                  <a:cubicBezTo>
                    <a:pt x="964" y="1554"/>
                    <a:pt x="961" y="1546"/>
                    <a:pt x="959" y="1540"/>
                  </a:cubicBezTo>
                  <a:cubicBezTo>
                    <a:pt x="957" y="1535"/>
                    <a:pt x="953" y="1524"/>
                    <a:pt x="951" y="1516"/>
                  </a:cubicBezTo>
                  <a:cubicBezTo>
                    <a:pt x="949" y="1508"/>
                    <a:pt x="946" y="1498"/>
                    <a:pt x="944" y="1494"/>
                  </a:cubicBezTo>
                  <a:cubicBezTo>
                    <a:pt x="938" y="1482"/>
                    <a:pt x="933" y="1440"/>
                    <a:pt x="933" y="1414"/>
                  </a:cubicBezTo>
                  <a:cubicBezTo>
                    <a:pt x="935" y="1322"/>
                    <a:pt x="962" y="1256"/>
                    <a:pt x="1022" y="1194"/>
                  </a:cubicBezTo>
                  <a:cubicBezTo>
                    <a:pt x="1065" y="1148"/>
                    <a:pt x="1101" y="1117"/>
                    <a:pt x="1172" y="1063"/>
                  </a:cubicBezTo>
                  <a:cubicBezTo>
                    <a:pt x="1217" y="1029"/>
                    <a:pt x="1231" y="1015"/>
                    <a:pt x="1254" y="987"/>
                  </a:cubicBezTo>
                  <a:cubicBezTo>
                    <a:pt x="1267" y="971"/>
                    <a:pt x="1279" y="954"/>
                    <a:pt x="1281" y="949"/>
                  </a:cubicBezTo>
                  <a:cubicBezTo>
                    <a:pt x="1283" y="943"/>
                    <a:pt x="1287" y="927"/>
                    <a:pt x="1290" y="912"/>
                  </a:cubicBezTo>
                  <a:cubicBezTo>
                    <a:pt x="1294" y="889"/>
                    <a:pt x="1296" y="884"/>
                    <a:pt x="1300" y="884"/>
                  </a:cubicBezTo>
                  <a:cubicBezTo>
                    <a:pt x="1304" y="884"/>
                    <a:pt x="1306" y="886"/>
                    <a:pt x="1308" y="894"/>
                  </a:cubicBezTo>
                  <a:cubicBezTo>
                    <a:pt x="1312" y="906"/>
                    <a:pt x="1317" y="909"/>
                    <a:pt x="1323" y="903"/>
                  </a:cubicBezTo>
                  <a:cubicBezTo>
                    <a:pt x="1326" y="899"/>
                    <a:pt x="1345" y="864"/>
                    <a:pt x="1345" y="862"/>
                  </a:cubicBezTo>
                  <a:cubicBezTo>
                    <a:pt x="1344" y="861"/>
                    <a:pt x="1346" y="854"/>
                    <a:pt x="1349" y="847"/>
                  </a:cubicBezTo>
                  <a:cubicBezTo>
                    <a:pt x="1362" y="806"/>
                    <a:pt x="1364" y="769"/>
                    <a:pt x="1353" y="723"/>
                  </a:cubicBezTo>
                  <a:cubicBezTo>
                    <a:pt x="1350" y="709"/>
                    <a:pt x="1347" y="692"/>
                    <a:pt x="1346" y="685"/>
                  </a:cubicBezTo>
                  <a:cubicBezTo>
                    <a:pt x="1344" y="672"/>
                    <a:pt x="1344" y="672"/>
                    <a:pt x="1344" y="672"/>
                  </a:cubicBezTo>
                  <a:cubicBezTo>
                    <a:pt x="1353" y="671"/>
                    <a:pt x="1353" y="671"/>
                    <a:pt x="1353" y="671"/>
                  </a:cubicBezTo>
                  <a:cubicBezTo>
                    <a:pt x="1361" y="671"/>
                    <a:pt x="1362" y="672"/>
                    <a:pt x="1368" y="681"/>
                  </a:cubicBezTo>
                  <a:cubicBezTo>
                    <a:pt x="1371" y="686"/>
                    <a:pt x="1375" y="691"/>
                    <a:pt x="1377" y="690"/>
                  </a:cubicBezTo>
                  <a:cubicBezTo>
                    <a:pt x="1381" y="690"/>
                    <a:pt x="1380" y="661"/>
                    <a:pt x="1375" y="625"/>
                  </a:cubicBezTo>
                  <a:cubicBezTo>
                    <a:pt x="1370" y="596"/>
                    <a:pt x="1368" y="587"/>
                    <a:pt x="1360" y="563"/>
                  </a:cubicBezTo>
                  <a:cubicBezTo>
                    <a:pt x="1358" y="559"/>
                    <a:pt x="1356" y="552"/>
                    <a:pt x="1355" y="549"/>
                  </a:cubicBezTo>
                  <a:cubicBezTo>
                    <a:pt x="1348" y="528"/>
                    <a:pt x="1332" y="494"/>
                    <a:pt x="1312" y="461"/>
                  </a:cubicBezTo>
                  <a:cubicBezTo>
                    <a:pt x="1308" y="454"/>
                    <a:pt x="1303" y="445"/>
                    <a:pt x="1301" y="441"/>
                  </a:cubicBezTo>
                  <a:cubicBezTo>
                    <a:pt x="1294" y="430"/>
                    <a:pt x="1285" y="417"/>
                    <a:pt x="1265" y="392"/>
                  </a:cubicBezTo>
                  <a:cubicBezTo>
                    <a:pt x="1242" y="365"/>
                    <a:pt x="1241" y="364"/>
                    <a:pt x="1229" y="352"/>
                  </a:cubicBezTo>
                  <a:cubicBezTo>
                    <a:pt x="1223" y="346"/>
                    <a:pt x="1217" y="339"/>
                    <a:pt x="1215" y="336"/>
                  </a:cubicBezTo>
                  <a:cubicBezTo>
                    <a:pt x="1212" y="331"/>
                    <a:pt x="1198" y="325"/>
                    <a:pt x="1191" y="325"/>
                  </a:cubicBezTo>
                  <a:cubicBezTo>
                    <a:pt x="1183" y="326"/>
                    <a:pt x="1180" y="320"/>
                    <a:pt x="1184" y="310"/>
                  </a:cubicBezTo>
                  <a:cubicBezTo>
                    <a:pt x="1186" y="304"/>
                    <a:pt x="1187" y="293"/>
                    <a:pt x="1186" y="270"/>
                  </a:cubicBezTo>
                  <a:cubicBezTo>
                    <a:pt x="1184" y="215"/>
                    <a:pt x="1182" y="184"/>
                    <a:pt x="1178" y="175"/>
                  </a:cubicBezTo>
                  <a:cubicBezTo>
                    <a:pt x="1176" y="170"/>
                    <a:pt x="1172" y="151"/>
                    <a:pt x="1168" y="132"/>
                  </a:cubicBezTo>
                  <a:cubicBezTo>
                    <a:pt x="1164" y="114"/>
                    <a:pt x="1159" y="95"/>
                    <a:pt x="1156" y="92"/>
                  </a:cubicBezTo>
                  <a:cubicBezTo>
                    <a:pt x="1154" y="88"/>
                    <a:pt x="1150" y="72"/>
                    <a:pt x="1146" y="47"/>
                  </a:cubicBezTo>
                  <a:cubicBezTo>
                    <a:pt x="1140" y="6"/>
                    <a:pt x="1138" y="0"/>
                    <a:pt x="1131" y="1"/>
                  </a:cubicBezTo>
                  <a:lnTo>
                    <a:pt x="1131" y="0"/>
                  </a:lnTo>
                  <a:close/>
                  <a:moveTo>
                    <a:pt x="435" y="87"/>
                  </a:moveTo>
                  <a:cubicBezTo>
                    <a:pt x="433" y="87"/>
                    <a:pt x="430" y="91"/>
                    <a:pt x="428" y="97"/>
                  </a:cubicBezTo>
                  <a:cubicBezTo>
                    <a:pt x="427" y="102"/>
                    <a:pt x="424" y="111"/>
                    <a:pt x="423" y="116"/>
                  </a:cubicBezTo>
                  <a:cubicBezTo>
                    <a:pt x="421" y="121"/>
                    <a:pt x="418" y="136"/>
                    <a:pt x="416" y="149"/>
                  </a:cubicBezTo>
                  <a:cubicBezTo>
                    <a:pt x="412" y="173"/>
                    <a:pt x="412" y="176"/>
                    <a:pt x="418" y="233"/>
                  </a:cubicBezTo>
                  <a:cubicBezTo>
                    <a:pt x="423" y="280"/>
                    <a:pt x="425" y="293"/>
                    <a:pt x="429" y="299"/>
                  </a:cubicBezTo>
                  <a:cubicBezTo>
                    <a:pt x="431" y="302"/>
                    <a:pt x="435" y="312"/>
                    <a:pt x="438" y="321"/>
                  </a:cubicBezTo>
                  <a:cubicBezTo>
                    <a:pt x="442" y="336"/>
                    <a:pt x="453" y="350"/>
                    <a:pt x="466" y="358"/>
                  </a:cubicBezTo>
                  <a:cubicBezTo>
                    <a:pt x="474" y="363"/>
                    <a:pt x="478" y="361"/>
                    <a:pt x="492" y="345"/>
                  </a:cubicBezTo>
                  <a:cubicBezTo>
                    <a:pt x="500" y="337"/>
                    <a:pt x="509" y="328"/>
                    <a:pt x="514" y="324"/>
                  </a:cubicBezTo>
                  <a:cubicBezTo>
                    <a:pt x="518" y="320"/>
                    <a:pt x="527" y="312"/>
                    <a:pt x="532" y="306"/>
                  </a:cubicBezTo>
                  <a:cubicBezTo>
                    <a:pt x="542" y="296"/>
                    <a:pt x="559" y="284"/>
                    <a:pt x="609" y="252"/>
                  </a:cubicBezTo>
                  <a:cubicBezTo>
                    <a:pt x="622" y="243"/>
                    <a:pt x="633" y="234"/>
                    <a:pt x="633" y="232"/>
                  </a:cubicBezTo>
                  <a:cubicBezTo>
                    <a:pt x="633" y="229"/>
                    <a:pt x="630" y="227"/>
                    <a:pt x="623" y="225"/>
                  </a:cubicBezTo>
                  <a:cubicBezTo>
                    <a:pt x="618" y="223"/>
                    <a:pt x="608" y="219"/>
                    <a:pt x="602" y="216"/>
                  </a:cubicBezTo>
                  <a:cubicBezTo>
                    <a:pt x="596" y="212"/>
                    <a:pt x="590" y="210"/>
                    <a:pt x="589" y="210"/>
                  </a:cubicBezTo>
                  <a:cubicBezTo>
                    <a:pt x="588" y="210"/>
                    <a:pt x="580" y="205"/>
                    <a:pt x="571" y="198"/>
                  </a:cubicBezTo>
                  <a:cubicBezTo>
                    <a:pt x="562" y="192"/>
                    <a:pt x="547" y="183"/>
                    <a:pt x="539" y="178"/>
                  </a:cubicBezTo>
                  <a:cubicBezTo>
                    <a:pt x="530" y="173"/>
                    <a:pt x="522" y="166"/>
                    <a:pt x="520" y="163"/>
                  </a:cubicBezTo>
                  <a:cubicBezTo>
                    <a:pt x="518" y="160"/>
                    <a:pt x="506" y="149"/>
                    <a:pt x="492" y="138"/>
                  </a:cubicBezTo>
                  <a:cubicBezTo>
                    <a:pt x="479" y="126"/>
                    <a:pt x="465" y="114"/>
                    <a:pt x="462" y="109"/>
                  </a:cubicBezTo>
                  <a:cubicBezTo>
                    <a:pt x="452" y="97"/>
                    <a:pt x="439" y="86"/>
                    <a:pt x="435" y="87"/>
                  </a:cubicBezTo>
                  <a:close/>
                  <a:moveTo>
                    <a:pt x="1096" y="91"/>
                  </a:moveTo>
                  <a:cubicBezTo>
                    <a:pt x="1096" y="91"/>
                    <a:pt x="1096" y="91"/>
                    <a:pt x="1096" y="91"/>
                  </a:cubicBezTo>
                  <a:cubicBezTo>
                    <a:pt x="1100" y="93"/>
                    <a:pt x="1102" y="116"/>
                    <a:pt x="1102" y="140"/>
                  </a:cubicBezTo>
                  <a:cubicBezTo>
                    <a:pt x="1101" y="151"/>
                    <a:pt x="1103" y="179"/>
                    <a:pt x="1104" y="204"/>
                  </a:cubicBezTo>
                  <a:cubicBezTo>
                    <a:pt x="1108" y="254"/>
                    <a:pt x="1108" y="270"/>
                    <a:pt x="1101" y="287"/>
                  </a:cubicBezTo>
                  <a:cubicBezTo>
                    <a:pt x="1095" y="304"/>
                    <a:pt x="1082" y="321"/>
                    <a:pt x="1077" y="322"/>
                  </a:cubicBezTo>
                  <a:cubicBezTo>
                    <a:pt x="1072" y="322"/>
                    <a:pt x="1072" y="321"/>
                    <a:pt x="1072" y="307"/>
                  </a:cubicBezTo>
                  <a:cubicBezTo>
                    <a:pt x="1073" y="283"/>
                    <a:pt x="1068" y="246"/>
                    <a:pt x="1063" y="234"/>
                  </a:cubicBezTo>
                  <a:cubicBezTo>
                    <a:pt x="1058" y="221"/>
                    <a:pt x="1046" y="211"/>
                    <a:pt x="1034" y="208"/>
                  </a:cubicBezTo>
                  <a:cubicBezTo>
                    <a:pt x="1027" y="206"/>
                    <a:pt x="1023" y="206"/>
                    <a:pt x="1014" y="211"/>
                  </a:cubicBezTo>
                  <a:cubicBezTo>
                    <a:pt x="1007" y="214"/>
                    <a:pt x="1000" y="218"/>
                    <a:pt x="998" y="220"/>
                  </a:cubicBezTo>
                  <a:cubicBezTo>
                    <a:pt x="988" y="231"/>
                    <a:pt x="985" y="216"/>
                    <a:pt x="993" y="192"/>
                  </a:cubicBezTo>
                  <a:cubicBezTo>
                    <a:pt x="1000" y="172"/>
                    <a:pt x="1011" y="157"/>
                    <a:pt x="1029" y="143"/>
                  </a:cubicBezTo>
                  <a:cubicBezTo>
                    <a:pt x="1038" y="136"/>
                    <a:pt x="1051" y="125"/>
                    <a:pt x="1058" y="120"/>
                  </a:cubicBezTo>
                  <a:cubicBezTo>
                    <a:pt x="1065" y="115"/>
                    <a:pt x="1071" y="110"/>
                    <a:pt x="1073" y="110"/>
                  </a:cubicBezTo>
                  <a:cubicBezTo>
                    <a:pt x="1074" y="110"/>
                    <a:pt x="1080" y="105"/>
                    <a:pt x="1085" y="100"/>
                  </a:cubicBezTo>
                  <a:cubicBezTo>
                    <a:pt x="1089" y="95"/>
                    <a:pt x="1094" y="91"/>
                    <a:pt x="1096" y="91"/>
                  </a:cubicBezTo>
                  <a:close/>
                  <a:moveTo>
                    <a:pt x="733" y="464"/>
                  </a:moveTo>
                  <a:cubicBezTo>
                    <a:pt x="734" y="464"/>
                    <a:pt x="736" y="464"/>
                    <a:pt x="737" y="464"/>
                  </a:cubicBezTo>
                  <a:cubicBezTo>
                    <a:pt x="743" y="463"/>
                    <a:pt x="750" y="464"/>
                    <a:pt x="757" y="464"/>
                  </a:cubicBezTo>
                  <a:cubicBezTo>
                    <a:pt x="768" y="466"/>
                    <a:pt x="781" y="468"/>
                    <a:pt x="785" y="470"/>
                  </a:cubicBezTo>
                  <a:cubicBezTo>
                    <a:pt x="790" y="473"/>
                    <a:pt x="797" y="476"/>
                    <a:pt x="801" y="477"/>
                  </a:cubicBezTo>
                  <a:cubicBezTo>
                    <a:pt x="813" y="482"/>
                    <a:pt x="834" y="500"/>
                    <a:pt x="845" y="517"/>
                  </a:cubicBezTo>
                  <a:cubicBezTo>
                    <a:pt x="864" y="546"/>
                    <a:pt x="878" y="594"/>
                    <a:pt x="871" y="606"/>
                  </a:cubicBezTo>
                  <a:cubicBezTo>
                    <a:pt x="868" y="610"/>
                    <a:pt x="855" y="614"/>
                    <a:pt x="807" y="625"/>
                  </a:cubicBezTo>
                  <a:cubicBezTo>
                    <a:pt x="781" y="631"/>
                    <a:pt x="737" y="646"/>
                    <a:pt x="713" y="658"/>
                  </a:cubicBezTo>
                  <a:cubicBezTo>
                    <a:pt x="707" y="661"/>
                    <a:pt x="700" y="664"/>
                    <a:pt x="698" y="664"/>
                  </a:cubicBezTo>
                  <a:cubicBezTo>
                    <a:pt x="695" y="664"/>
                    <a:pt x="685" y="668"/>
                    <a:pt x="675" y="672"/>
                  </a:cubicBezTo>
                  <a:cubicBezTo>
                    <a:pt x="637" y="690"/>
                    <a:pt x="622" y="694"/>
                    <a:pt x="618" y="689"/>
                  </a:cubicBezTo>
                  <a:cubicBezTo>
                    <a:pt x="617" y="687"/>
                    <a:pt x="614" y="668"/>
                    <a:pt x="612" y="646"/>
                  </a:cubicBezTo>
                  <a:cubicBezTo>
                    <a:pt x="608" y="597"/>
                    <a:pt x="611" y="571"/>
                    <a:pt x="623" y="548"/>
                  </a:cubicBezTo>
                  <a:cubicBezTo>
                    <a:pt x="636" y="522"/>
                    <a:pt x="644" y="514"/>
                    <a:pt x="670" y="496"/>
                  </a:cubicBezTo>
                  <a:cubicBezTo>
                    <a:pt x="700" y="475"/>
                    <a:pt x="716" y="467"/>
                    <a:pt x="733" y="464"/>
                  </a:cubicBezTo>
                  <a:close/>
                  <a:moveTo>
                    <a:pt x="898" y="747"/>
                  </a:moveTo>
                  <a:cubicBezTo>
                    <a:pt x="917" y="745"/>
                    <a:pt x="936" y="751"/>
                    <a:pt x="955" y="765"/>
                  </a:cubicBezTo>
                  <a:cubicBezTo>
                    <a:pt x="1012" y="808"/>
                    <a:pt x="1004" y="884"/>
                    <a:pt x="955" y="948"/>
                  </a:cubicBezTo>
                  <a:cubicBezTo>
                    <a:pt x="907" y="1012"/>
                    <a:pt x="810" y="1040"/>
                    <a:pt x="772" y="1007"/>
                  </a:cubicBezTo>
                  <a:cubicBezTo>
                    <a:pt x="734" y="974"/>
                    <a:pt x="708" y="922"/>
                    <a:pt x="770" y="842"/>
                  </a:cubicBezTo>
                  <a:cubicBezTo>
                    <a:pt x="812" y="787"/>
                    <a:pt x="856" y="750"/>
                    <a:pt x="898" y="747"/>
                  </a:cubicBezTo>
                  <a:close/>
                  <a:moveTo>
                    <a:pt x="386" y="1686"/>
                  </a:moveTo>
                  <a:cubicBezTo>
                    <a:pt x="382" y="1687"/>
                    <a:pt x="379" y="1687"/>
                    <a:pt x="375" y="1689"/>
                  </a:cubicBezTo>
                  <a:cubicBezTo>
                    <a:pt x="369" y="1691"/>
                    <a:pt x="354" y="1694"/>
                    <a:pt x="342" y="1697"/>
                  </a:cubicBezTo>
                  <a:cubicBezTo>
                    <a:pt x="329" y="1699"/>
                    <a:pt x="316" y="1703"/>
                    <a:pt x="311" y="1706"/>
                  </a:cubicBezTo>
                  <a:cubicBezTo>
                    <a:pt x="307" y="1709"/>
                    <a:pt x="302" y="1711"/>
                    <a:pt x="301" y="1711"/>
                  </a:cubicBezTo>
                  <a:cubicBezTo>
                    <a:pt x="294" y="1712"/>
                    <a:pt x="214" y="1769"/>
                    <a:pt x="210" y="1776"/>
                  </a:cubicBezTo>
                  <a:cubicBezTo>
                    <a:pt x="209" y="1777"/>
                    <a:pt x="204" y="1781"/>
                    <a:pt x="199" y="1785"/>
                  </a:cubicBezTo>
                  <a:cubicBezTo>
                    <a:pt x="194" y="1789"/>
                    <a:pt x="186" y="1797"/>
                    <a:pt x="182" y="1801"/>
                  </a:cubicBezTo>
                  <a:cubicBezTo>
                    <a:pt x="174" y="1811"/>
                    <a:pt x="158" y="1840"/>
                    <a:pt x="158" y="1844"/>
                  </a:cubicBezTo>
                  <a:cubicBezTo>
                    <a:pt x="158" y="1846"/>
                    <a:pt x="156" y="1854"/>
                    <a:pt x="152" y="1862"/>
                  </a:cubicBezTo>
                  <a:cubicBezTo>
                    <a:pt x="138" y="1892"/>
                    <a:pt x="136" y="1949"/>
                    <a:pt x="147" y="1985"/>
                  </a:cubicBezTo>
                  <a:cubicBezTo>
                    <a:pt x="149" y="1989"/>
                    <a:pt x="151" y="1996"/>
                    <a:pt x="153" y="2002"/>
                  </a:cubicBezTo>
                  <a:cubicBezTo>
                    <a:pt x="156" y="2010"/>
                    <a:pt x="159" y="2019"/>
                    <a:pt x="161" y="2024"/>
                  </a:cubicBezTo>
                  <a:cubicBezTo>
                    <a:pt x="168" y="2043"/>
                    <a:pt x="177" y="2126"/>
                    <a:pt x="173" y="2131"/>
                  </a:cubicBezTo>
                  <a:cubicBezTo>
                    <a:pt x="170" y="2134"/>
                    <a:pt x="172" y="2158"/>
                    <a:pt x="175" y="2162"/>
                  </a:cubicBezTo>
                  <a:cubicBezTo>
                    <a:pt x="178" y="2165"/>
                    <a:pt x="188" y="2168"/>
                    <a:pt x="194" y="2168"/>
                  </a:cubicBezTo>
                  <a:cubicBezTo>
                    <a:pt x="196" y="2168"/>
                    <a:pt x="202" y="2165"/>
                    <a:pt x="207" y="2162"/>
                  </a:cubicBezTo>
                  <a:cubicBezTo>
                    <a:pt x="225" y="2151"/>
                    <a:pt x="235" y="2142"/>
                    <a:pt x="251" y="2125"/>
                  </a:cubicBezTo>
                  <a:cubicBezTo>
                    <a:pt x="269" y="2105"/>
                    <a:pt x="279" y="2087"/>
                    <a:pt x="281" y="2074"/>
                  </a:cubicBezTo>
                  <a:cubicBezTo>
                    <a:pt x="282" y="2069"/>
                    <a:pt x="281" y="2045"/>
                    <a:pt x="279" y="2017"/>
                  </a:cubicBezTo>
                  <a:cubicBezTo>
                    <a:pt x="279" y="2015"/>
                    <a:pt x="279" y="2015"/>
                    <a:pt x="279" y="2015"/>
                  </a:cubicBezTo>
                  <a:cubicBezTo>
                    <a:pt x="273" y="1972"/>
                    <a:pt x="273" y="1954"/>
                    <a:pt x="279" y="1937"/>
                  </a:cubicBezTo>
                  <a:cubicBezTo>
                    <a:pt x="282" y="1927"/>
                    <a:pt x="285" y="1918"/>
                    <a:pt x="284" y="1916"/>
                  </a:cubicBezTo>
                  <a:cubicBezTo>
                    <a:pt x="284" y="1914"/>
                    <a:pt x="285" y="1912"/>
                    <a:pt x="286" y="1912"/>
                  </a:cubicBezTo>
                  <a:cubicBezTo>
                    <a:pt x="287" y="1911"/>
                    <a:pt x="290" y="1906"/>
                    <a:pt x="294" y="1900"/>
                  </a:cubicBezTo>
                  <a:cubicBezTo>
                    <a:pt x="297" y="1893"/>
                    <a:pt x="305" y="1883"/>
                    <a:pt x="312" y="1877"/>
                  </a:cubicBezTo>
                  <a:cubicBezTo>
                    <a:pt x="326" y="1864"/>
                    <a:pt x="362" y="1842"/>
                    <a:pt x="388" y="1830"/>
                  </a:cubicBezTo>
                  <a:cubicBezTo>
                    <a:pt x="420" y="1816"/>
                    <a:pt x="418" y="1823"/>
                    <a:pt x="412" y="1752"/>
                  </a:cubicBezTo>
                  <a:cubicBezTo>
                    <a:pt x="409" y="1719"/>
                    <a:pt x="406" y="1690"/>
                    <a:pt x="405" y="1689"/>
                  </a:cubicBezTo>
                  <a:cubicBezTo>
                    <a:pt x="402" y="1686"/>
                    <a:pt x="396" y="1685"/>
                    <a:pt x="389" y="1686"/>
                  </a:cubicBezTo>
                  <a:cubicBezTo>
                    <a:pt x="388" y="1686"/>
                    <a:pt x="387" y="1686"/>
                    <a:pt x="386" y="1686"/>
                  </a:cubicBezTo>
                  <a:close/>
                  <a:moveTo>
                    <a:pt x="773" y="2554"/>
                  </a:moveTo>
                  <a:cubicBezTo>
                    <a:pt x="772" y="2555"/>
                    <a:pt x="771" y="2555"/>
                    <a:pt x="770" y="2555"/>
                  </a:cubicBezTo>
                  <a:cubicBezTo>
                    <a:pt x="766" y="2558"/>
                    <a:pt x="762" y="2573"/>
                    <a:pt x="761" y="2588"/>
                  </a:cubicBezTo>
                  <a:cubicBezTo>
                    <a:pt x="761" y="2594"/>
                    <a:pt x="758" y="2601"/>
                    <a:pt x="753" y="2606"/>
                  </a:cubicBezTo>
                  <a:cubicBezTo>
                    <a:pt x="749" y="2612"/>
                    <a:pt x="746" y="2617"/>
                    <a:pt x="746" y="2620"/>
                  </a:cubicBezTo>
                  <a:cubicBezTo>
                    <a:pt x="747" y="2631"/>
                    <a:pt x="719" y="2670"/>
                    <a:pt x="694" y="2693"/>
                  </a:cubicBezTo>
                  <a:cubicBezTo>
                    <a:pt x="654" y="2729"/>
                    <a:pt x="630" y="2762"/>
                    <a:pt x="637" y="2768"/>
                  </a:cubicBezTo>
                  <a:cubicBezTo>
                    <a:pt x="641" y="2771"/>
                    <a:pt x="697" y="2771"/>
                    <a:pt x="719" y="2767"/>
                  </a:cubicBezTo>
                  <a:cubicBezTo>
                    <a:pt x="729" y="2766"/>
                    <a:pt x="745" y="2763"/>
                    <a:pt x="755" y="2760"/>
                  </a:cubicBezTo>
                  <a:cubicBezTo>
                    <a:pt x="798" y="2751"/>
                    <a:pt x="827" y="2740"/>
                    <a:pt x="845" y="2727"/>
                  </a:cubicBezTo>
                  <a:cubicBezTo>
                    <a:pt x="870" y="2708"/>
                    <a:pt x="883" y="2695"/>
                    <a:pt x="893" y="2679"/>
                  </a:cubicBezTo>
                  <a:cubicBezTo>
                    <a:pt x="910" y="2652"/>
                    <a:pt x="913" y="2645"/>
                    <a:pt x="911" y="2625"/>
                  </a:cubicBezTo>
                  <a:cubicBezTo>
                    <a:pt x="909" y="2609"/>
                    <a:pt x="908" y="2607"/>
                    <a:pt x="900" y="2599"/>
                  </a:cubicBezTo>
                  <a:cubicBezTo>
                    <a:pt x="893" y="2591"/>
                    <a:pt x="886" y="2587"/>
                    <a:pt x="860" y="2575"/>
                  </a:cubicBezTo>
                  <a:cubicBezTo>
                    <a:pt x="834" y="2564"/>
                    <a:pt x="787" y="2552"/>
                    <a:pt x="773" y="2554"/>
                  </a:cubicBezTo>
                  <a:close/>
                </a:path>
              </a:pathLst>
            </a:custGeom>
            <a:solidFill>
              <a:srgbClr val="FF6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4" name="Freeform 117"/>
            <p:cNvSpPr>
              <a:spLocks noEditPoints="1"/>
            </p:cNvSpPr>
            <p:nvPr/>
          </p:nvSpPr>
          <p:spPr bwMode="auto">
            <a:xfrm>
              <a:off x="1110" y="-1275"/>
              <a:ext cx="5453" cy="6867"/>
            </a:xfrm>
            <a:custGeom>
              <a:avLst/>
              <a:gdLst>
                <a:gd name="T0" fmla="*/ 1014 w 2305"/>
                <a:gd name="T1" fmla="*/ 239 h 2904"/>
                <a:gd name="T2" fmla="*/ 689 w 2305"/>
                <a:gd name="T3" fmla="*/ 226 h 2904"/>
                <a:gd name="T4" fmla="*/ 491 w 2305"/>
                <a:gd name="T5" fmla="*/ 320 h 2904"/>
                <a:gd name="T6" fmla="*/ 449 w 2305"/>
                <a:gd name="T7" fmla="*/ 741 h 2904"/>
                <a:gd name="T8" fmla="*/ 77 w 2305"/>
                <a:gd name="T9" fmla="*/ 823 h 2904"/>
                <a:gd name="T10" fmla="*/ 265 w 2305"/>
                <a:gd name="T11" fmla="*/ 1190 h 2904"/>
                <a:gd name="T12" fmla="*/ 639 w 2305"/>
                <a:gd name="T13" fmla="*/ 1170 h 2904"/>
                <a:gd name="T14" fmla="*/ 650 w 2305"/>
                <a:gd name="T15" fmla="*/ 1456 h 2904"/>
                <a:gd name="T16" fmla="*/ 546 w 2305"/>
                <a:gd name="T17" fmla="*/ 1668 h 2904"/>
                <a:gd name="T18" fmla="*/ 213 w 2305"/>
                <a:gd name="T19" fmla="*/ 2016 h 2904"/>
                <a:gd name="T20" fmla="*/ 431 w 2305"/>
                <a:gd name="T21" fmla="*/ 2111 h 2904"/>
                <a:gd name="T22" fmla="*/ 624 w 2305"/>
                <a:gd name="T23" fmla="*/ 2156 h 2904"/>
                <a:gd name="T24" fmla="*/ 717 w 2305"/>
                <a:gd name="T25" fmla="*/ 2831 h 2904"/>
                <a:gd name="T26" fmla="*/ 1083 w 2305"/>
                <a:gd name="T27" fmla="*/ 2718 h 2904"/>
                <a:gd name="T28" fmla="*/ 1351 w 2305"/>
                <a:gd name="T29" fmla="*/ 2841 h 2904"/>
                <a:gd name="T30" fmla="*/ 1700 w 2305"/>
                <a:gd name="T31" fmla="*/ 2837 h 2904"/>
                <a:gd name="T32" fmla="*/ 2157 w 2305"/>
                <a:gd name="T33" fmla="*/ 2579 h 2904"/>
                <a:gd name="T34" fmla="*/ 2251 w 2305"/>
                <a:gd name="T35" fmla="*/ 2036 h 2904"/>
                <a:gd name="T36" fmla="*/ 1739 w 2305"/>
                <a:gd name="T37" fmla="*/ 1972 h 2904"/>
                <a:gd name="T38" fmla="*/ 1533 w 2305"/>
                <a:gd name="T39" fmla="*/ 1893 h 2904"/>
                <a:gd name="T40" fmla="*/ 1095 w 2305"/>
                <a:gd name="T41" fmla="*/ 1422 h 2904"/>
                <a:gd name="T42" fmla="*/ 1419 w 2305"/>
                <a:gd name="T43" fmla="*/ 1104 h 2904"/>
                <a:gd name="T44" fmla="*/ 1509 w 2305"/>
                <a:gd name="T45" fmla="*/ 620 h 2904"/>
                <a:gd name="T46" fmla="*/ 1325 w 2305"/>
                <a:gd name="T47" fmla="*/ 251 h 2904"/>
                <a:gd name="T48" fmla="*/ 1302 w 2305"/>
                <a:gd name="T49" fmla="*/ 390 h 2904"/>
                <a:gd name="T50" fmla="*/ 1486 w 2305"/>
                <a:gd name="T51" fmla="*/ 761 h 2904"/>
                <a:gd name="T52" fmla="*/ 1399 w 2305"/>
                <a:gd name="T53" fmla="*/ 1029 h 2904"/>
                <a:gd name="T54" fmla="*/ 1132 w 2305"/>
                <a:gd name="T55" fmla="*/ 1730 h 2904"/>
                <a:gd name="T56" fmla="*/ 1541 w 2305"/>
                <a:gd name="T57" fmla="*/ 1939 h 2904"/>
                <a:gd name="T58" fmla="*/ 1780 w 2305"/>
                <a:gd name="T59" fmla="*/ 1987 h 2904"/>
                <a:gd name="T60" fmla="*/ 2270 w 2305"/>
                <a:gd name="T61" fmla="*/ 2199 h 2904"/>
                <a:gd name="T62" fmla="*/ 2039 w 2305"/>
                <a:gd name="T63" fmla="*/ 2622 h 2904"/>
                <a:gd name="T64" fmla="*/ 1717 w 2305"/>
                <a:gd name="T65" fmla="*/ 2769 h 2904"/>
                <a:gd name="T66" fmla="*/ 1126 w 2305"/>
                <a:gd name="T67" fmla="*/ 2693 h 2904"/>
                <a:gd name="T68" fmla="*/ 1353 w 2305"/>
                <a:gd name="T69" fmla="*/ 2448 h 2904"/>
                <a:gd name="T70" fmla="*/ 1545 w 2305"/>
                <a:gd name="T71" fmla="*/ 2278 h 2904"/>
                <a:gd name="T72" fmla="*/ 1909 w 2305"/>
                <a:gd name="T73" fmla="*/ 2285 h 2904"/>
                <a:gd name="T74" fmla="*/ 1377 w 2305"/>
                <a:gd name="T75" fmla="*/ 2338 h 2904"/>
                <a:gd name="T76" fmla="*/ 1175 w 2305"/>
                <a:gd name="T77" fmla="*/ 2498 h 2904"/>
                <a:gd name="T78" fmla="*/ 1026 w 2305"/>
                <a:gd name="T79" fmla="*/ 2583 h 2904"/>
                <a:gd name="T80" fmla="*/ 647 w 2305"/>
                <a:gd name="T81" fmla="*/ 2132 h 2904"/>
                <a:gd name="T82" fmla="*/ 625 w 2305"/>
                <a:gd name="T83" fmla="*/ 1574 h 2904"/>
                <a:gd name="T84" fmla="*/ 750 w 2305"/>
                <a:gd name="T85" fmla="*/ 1235 h 2904"/>
                <a:gd name="T86" fmla="*/ 447 w 2305"/>
                <a:gd name="T87" fmla="*/ 1186 h 2904"/>
                <a:gd name="T88" fmla="*/ 647 w 2305"/>
                <a:gd name="T89" fmla="*/ 961 h 2904"/>
                <a:gd name="T90" fmla="*/ 503 w 2305"/>
                <a:gd name="T91" fmla="*/ 1004 h 2904"/>
                <a:gd name="T92" fmla="*/ 131 w 2305"/>
                <a:gd name="T93" fmla="*/ 848 h 2904"/>
                <a:gd name="T94" fmla="*/ 587 w 2305"/>
                <a:gd name="T95" fmla="*/ 742 h 2904"/>
                <a:gd name="T96" fmla="*/ 701 w 2305"/>
                <a:gd name="T97" fmla="*/ 383 h 2904"/>
                <a:gd name="T98" fmla="*/ 1249 w 2305"/>
                <a:gd name="T99" fmla="*/ 80 h 2904"/>
                <a:gd name="T100" fmla="*/ 751 w 2305"/>
                <a:gd name="T101" fmla="*/ 312 h 2904"/>
                <a:gd name="T102" fmla="*/ 547 w 2305"/>
                <a:gd name="T103" fmla="*/ 177 h 2904"/>
                <a:gd name="T104" fmla="*/ 1181 w 2305"/>
                <a:gd name="T105" fmla="*/ 314 h 2904"/>
                <a:gd name="T106" fmla="*/ 741 w 2305"/>
                <a:gd name="T107" fmla="*/ 628 h 2904"/>
                <a:gd name="T108" fmla="*/ 875 w 2305"/>
                <a:gd name="T109" fmla="*/ 544 h 2904"/>
                <a:gd name="T110" fmla="*/ 798 w 2305"/>
                <a:gd name="T111" fmla="*/ 614 h 2904"/>
                <a:gd name="T112" fmla="*/ 591 w 2305"/>
                <a:gd name="T113" fmla="*/ 615 h 2904"/>
                <a:gd name="T114" fmla="*/ 382 w 2305"/>
                <a:gd name="T115" fmla="*/ 1089 h 2904"/>
                <a:gd name="T116" fmla="*/ 403 w 2305"/>
                <a:gd name="T117" fmla="*/ 1996 h 2904"/>
                <a:gd name="T118" fmla="*/ 271 w 2305"/>
                <a:gd name="T119" fmla="*/ 2082 h 2904"/>
                <a:gd name="T120" fmla="*/ 507 w 2305"/>
                <a:gd name="T121" fmla="*/ 1766 h 2904"/>
                <a:gd name="T122" fmla="*/ 837 w 2305"/>
                <a:gd name="T123" fmla="*/ 2847 h 29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305" h="2904">
                  <a:moveTo>
                    <a:pt x="1293" y="1"/>
                  </a:moveTo>
                  <a:cubicBezTo>
                    <a:pt x="1292" y="1"/>
                    <a:pt x="1292" y="1"/>
                    <a:pt x="1291" y="2"/>
                  </a:cubicBezTo>
                  <a:cubicBezTo>
                    <a:pt x="1290" y="3"/>
                    <a:pt x="1286" y="9"/>
                    <a:pt x="1282" y="16"/>
                  </a:cubicBezTo>
                  <a:cubicBezTo>
                    <a:pt x="1268" y="42"/>
                    <a:pt x="1258" y="52"/>
                    <a:pt x="1235" y="62"/>
                  </a:cubicBezTo>
                  <a:cubicBezTo>
                    <a:pt x="1222" y="68"/>
                    <a:pt x="1189" y="79"/>
                    <a:pt x="1173" y="83"/>
                  </a:cubicBezTo>
                  <a:cubicBezTo>
                    <a:pt x="1165" y="85"/>
                    <a:pt x="1156" y="88"/>
                    <a:pt x="1153" y="90"/>
                  </a:cubicBezTo>
                  <a:cubicBezTo>
                    <a:pt x="1150" y="92"/>
                    <a:pt x="1139" y="98"/>
                    <a:pt x="1127" y="103"/>
                  </a:cubicBezTo>
                  <a:cubicBezTo>
                    <a:pt x="1095" y="118"/>
                    <a:pt x="1085" y="125"/>
                    <a:pt x="1054" y="159"/>
                  </a:cubicBezTo>
                  <a:cubicBezTo>
                    <a:pt x="1042" y="172"/>
                    <a:pt x="1034" y="183"/>
                    <a:pt x="1031" y="192"/>
                  </a:cubicBezTo>
                  <a:cubicBezTo>
                    <a:pt x="1028" y="199"/>
                    <a:pt x="1024" y="209"/>
                    <a:pt x="1023" y="213"/>
                  </a:cubicBezTo>
                  <a:cubicBezTo>
                    <a:pt x="1016" y="230"/>
                    <a:pt x="1014" y="235"/>
                    <a:pt x="1014" y="239"/>
                  </a:cubicBezTo>
                  <a:cubicBezTo>
                    <a:pt x="1015" y="241"/>
                    <a:pt x="1012" y="246"/>
                    <a:pt x="1008" y="250"/>
                  </a:cubicBezTo>
                  <a:cubicBezTo>
                    <a:pt x="1002" y="258"/>
                    <a:pt x="1001" y="258"/>
                    <a:pt x="987" y="257"/>
                  </a:cubicBezTo>
                  <a:cubicBezTo>
                    <a:pt x="961" y="254"/>
                    <a:pt x="938" y="256"/>
                    <a:pt x="916" y="261"/>
                  </a:cubicBezTo>
                  <a:cubicBezTo>
                    <a:pt x="904" y="263"/>
                    <a:pt x="885" y="268"/>
                    <a:pt x="874" y="270"/>
                  </a:cubicBezTo>
                  <a:cubicBezTo>
                    <a:pt x="862" y="273"/>
                    <a:pt x="846" y="277"/>
                    <a:pt x="838" y="279"/>
                  </a:cubicBezTo>
                  <a:cubicBezTo>
                    <a:pt x="816" y="286"/>
                    <a:pt x="808" y="286"/>
                    <a:pt x="798" y="280"/>
                  </a:cubicBezTo>
                  <a:cubicBezTo>
                    <a:pt x="788" y="274"/>
                    <a:pt x="759" y="262"/>
                    <a:pt x="755" y="262"/>
                  </a:cubicBezTo>
                  <a:cubicBezTo>
                    <a:pt x="754" y="262"/>
                    <a:pt x="747" y="259"/>
                    <a:pt x="741" y="255"/>
                  </a:cubicBezTo>
                  <a:cubicBezTo>
                    <a:pt x="734" y="251"/>
                    <a:pt x="728" y="247"/>
                    <a:pt x="726" y="247"/>
                  </a:cubicBezTo>
                  <a:cubicBezTo>
                    <a:pt x="725" y="248"/>
                    <a:pt x="716" y="243"/>
                    <a:pt x="707" y="237"/>
                  </a:cubicBezTo>
                  <a:cubicBezTo>
                    <a:pt x="698" y="231"/>
                    <a:pt x="690" y="226"/>
                    <a:pt x="689" y="226"/>
                  </a:cubicBezTo>
                  <a:cubicBezTo>
                    <a:pt x="682" y="227"/>
                    <a:pt x="597" y="160"/>
                    <a:pt x="583" y="142"/>
                  </a:cubicBezTo>
                  <a:cubicBezTo>
                    <a:pt x="579" y="137"/>
                    <a:pt x="569" y="127"/>
                    <a:pt x="560" y="119"/>
                  </a:cubicBezTo>
                  <a:cubicBezTo>
                    <a:pt x="552" y="112"/>
                    <a:pt x="541" y="102"/>
                    <a:pt x="537" y="97"/>
                  </a:cubicBezTo>
                  <a:cubicBezTo>
                    <a:pt x="531" y="91"/>
                    <a:pt x="529" y="90"/>
                    <a:pt x="525" y="93"/>
                  </a:cubicBezTo>
                  <a:cubicBezTo>
                    <a:pt x="522" y="95"/>
                    <a:pt x="521" y="99"/>
                    <a:pt x="522" y="109"/>
                  </a:cubicBezTo>
                  <a:cubicBezTo>
                    <a:pt x="523" y="123"/>
                    <a:pt x="522" y="130"/>
                    <a:pt x="514" y="154"/>
                  </a:cubicBezTo>
                  <a:cubicBezTo>
                    <a:pt x="512" y="161"/>
                    <a:pt x="507" y="174"/>
                    <a:pt x="505" y="183"/>
                  </a:cubicBezTo>
                  <a:cubicBezTo>
                    <a:pt x="502" y="191"/>
                    <a:pt x="498" y="200"/>
                    <a:pt x="497" y="203"/>
                  </a:cubicBezTo>
                  <a:cubicBezTo>
                    <a:pt x="495" y="205"/>
                    <a:pt x="494" y="212"/>
                    <a:pt x="493" y="218"/>
                  </a:cubicBezTo>
                  <a:cubicBezTo>
                    <a:pt x="493" y="239"/>
                    <a:pt x="492" y="247"/>
                    <a:pt x="490" y="253"/>
                  </a:cubicBezTo>
                  <a:cubicBezTo>
                    <a:pt x="489" y="257"/>
                    <a:pt x="490" y="301"/>
                    <a:pt x="491" y="320"/>
                  </a:cubicBezTo>
                  <a:cubicBezTo>
                    <a:pt x="493" y="333"/>
                    <a:pt x="503" y="370"/>
                    <a:pt x="509" y="383"/>
                  </a:cubicBezTo>
                  <a:cubicBezTo>
                    <a:pt x="521" y="412"/>
                    <a:pt x="542" y="441"/>
                    <a:pt x="560" y="456"/>
                  </a:cubicBezTo>
                  <a:cubicBezTo>
                    <a:pt x="576" y="470"/>
                    <a:pt x="576" y="470"/>
                    <a:pt x="576" y="480"/>
                  </a:cubicBezTo>
                  <a:cubicBezTo>
                    <a:pt x="575" y="486"/>
                    <a:pt x="573" y="494"/>
                    <a:pt x="571" y="498"/>
                  </a:cubicBezTo>
                  <a:cubicBezTo>
                    <a:pt x="563" y="512"/>
                    <a:pt x="557" y="532"/>
                    <a:pt x="553" y="556"/>
                  </a:cubicBezTo>
                  <a:cubicBezTo>
                    <a:pt x="550" y="569"/>
                    <a:pt x="548" y="582"/>
                    <a:pt x="547" y="585"/>
                  </a:cubicBezTo>
                  <a:cubicBezTo>
                    <a:pt x="544" y="592"/>
                    <a:pt x="543" y="624"/>
                    <a:pt x="546" y="668"/>
                  </a:cubicBezTo>
                  <a:cubicBezTo>
                    <a:pt x="548" y="716"/>
                    <a:pt x="547" y="720"/>
                    <a:pt x="529" y="727"/>
                  </a:cubicBezTo>
                  <a:cubicBezTo>
                    <a:pt x="518" y="731"/>
                    <a:pt x="495" y="735"/>
                    <a:pt x="470" y="738"/>
                  </a:cubicBezTo>
                  <a:cubicBezTo>
                    <a:pt x="470" y="739"/>
                    <a:pt x="470" y="739"/>
                    <a:pt x="470" y="739"/>
                  </a:cubicBezTo>
                  <a:cubicBezTo>
                    <a:pt x="449" y="741"/>
                    <a:pt x="449" y="741"/>
                    <a:pt x="449" y="741"/>
                  </a:cubicBezTo>
                  <a:cubicBezTo>
                    <a:pt x="411" y="745"/>
                    <a:pt x="347" y="747"/>
                    <a:pt x="307" y="738"/>
                  </a:cubicBezTo>
                  <a:cubicBezTo>
                    <a:pt x="262" y="729"/>
                    <a:pt x="198" y="712"/>
                    <a:pt x="193" y="709"/>
                  </a:cubicBezTo>
                  <a:cubicBezTo>
                    <a:pt x="191" y="708"/>
                    <a:pt x="183" y="705"/>
                    <a:pt x="177" y="702"/>
                  </a:cubicBezTo>
                  <a:cubicBezTo>
                    <a:pt x="169" y="699"/>
                    <a:pt x="164" y="695"/>
                    <a:pt x="161" y="690"/>
                  </a:cubicBezTo>
                  <a:cubicBezTo>
                    <a:pt x="142" y="658"/>
                    <a:pt x="118" y="644"/>
                    <a:pt x="86" y="648"/>
                  </a:cubicBezTo>
                  <a:cubicBezTo>
                    <a:pt x="71" y="649"/>
                    <a:pt x="66" y="651"/>
                    <a:pt x="52" y="660"/>
                  </a:cubicBezTo>
                  <a:cubicBezTo>
                    <a:pt x="34" y="672"/>
                    <a:pt x="14" y="694"/>
                    <a:pt x="8" y="709"/>
                  </a:cubicBezTo>
                  <a:cubicBezTo>
                    <a:pt x="3" y="721"/>
                    <a:pt x="0" y="747"/>
                    <a:pt x="1" y="758"/>
                  </a:cubicBezTo>
                  <a:cubicBezTo>
                    <a:pt x="1" y="763"/>
                    <a:pt x="5" y="773"/>
                    <a:pt x="9" y="779"/>
                  </a:cubicBezTo>
                  <a:cubicBezTo>
                    <a:pt x="19" y="795"/>
                    <a:pt x="56" y="820"/>
                    <a:pt x="68" y="819"/>
                  </a:cubicBezTo>
                  <a:cubicBezTo>
                    <a:pt x="70" y="818"/>
                    <a:pt x="74" y="820"/>
                    <a:pt x="77" y="823"/>
                  </a:cubicBezTo>
                  <a:cubicBezTo>
                    <a:pt x="81" y="827"/>
                    <a:pt x="83" y="833"/>
                    <a:pt x="87" y="857"/>
                  </a:cubicBezTo>
                  <a:cubicBezTo>
                    <a:pt x="91" y="883"/>
                    <a:pt x="97" y="903"/>
                    <a:pt x="104" y="917"/>
                  </a:cubicBezTo>
                  <a:cubicBezTo>
                    <a:pt x="110" y="930"/>
                    <a:pt x="118" y="947"/>
                    <a:pt x="122" y="955"/>
                  </a:cubicBezTo>
                  <a:cubicBezTo>
                    <a:pt x="140" y="993"/>
                    <a:pt x="195" y="1051"/>
                    <a:pt x="222" y="1060"/>
                  </a:cubicBezTo>
                  <a:cubicBezTo>
                    <a:pt x="228" y="1061"/>
                    <a:pt x="240" y="1065"/>
                    <a:pt x="248" y="1068"/>
                  </a:cubicBezTo>
                  <a:cubicBezTo>
                    <a:pt x="266" y="1074"/>
                    <a:pt x="306" y="1080"/>
                    <a:pt x="320" y="1079"/>
                  </a:cubicBezTo>
                  <a:cubicBezTo>
                    <a:pt x="325" y="1078"/>
                    <a:pt x="329" y="1079"/>
                    <a:pt x="329" y="1080"/>
                  </a:cubicBezTo>
                  <a:cubicBezTo>
                    <a:pt x="329" y="1081"/>
                    <a:pt x="328" y="1083"/>
                    <a:pt x="327" y="1083"/>
                  </a:cubicBezTo>
                  <a:cubicBezTo>
                    <a:pt x="324" y="1083"/>
                    <a:pt x="298" y="1117"/>
                    <a:pt x="291" y="1130"/>
                  </a:cubicBezTo>
                  <a:cubicBezTo>
                    <a:pt x="287" y="1136"/>
                    <a:pt x="283" y="1143"/>
                    <a:pt x="282" y="1146"/>
                  </a:cubicBezTo>
                  <a:cubicBezTo>
                    <a:pt x="277" y="1152"/>
                    <a:pt x="269" y="1174"/>
                    <a:pt x="265" y="1190"/>
                  </a:cubicBezTo>
                  <a:cubicBezTo>
                    <a:pt x="261" y="1209"/>
                    <a:pt x="260" y="1247"/>
                    <a:pt x="263" y="1252"/>
                  </a:cubicBezTo>
                  <a:cubicBezTo>
                    <a:pt x="265" y="1254"/>
                    <a:pt x="268" y="1260"/>
                    <a:pt x="271" y="1266"/>
                  </a:cubicBezTo>
                  <a:cubicBezTo>
                    <a:pt x="278" y="1281"/>
                    <a:pt x="292" y="1291"/>
                    <a:pt x="307" y="1292"/>
                  </a:cubicBezTo>
                  <a:cubicBezTo>
                    <a:pt x="349" y="1295"/>
                    <a:pt x="379" y="1281"/>
                    <a:pt x="459" y="1225"/>
                  </a:cubicBezTo>
                  <a:cubicBezTo>
                    <a:pt x="476" y="1213"/>
                    <a:pt x="496" y="1199"/>
                    <a:pt x="503" y="1195"/>
                  </a:cubicBezTo>
                  <a:cubicBezTo>
                    <a:pt x="514" y="1189"/>
                    <a:pt x="514" y="1189"/>
                    <a:pt x="514" y="1189"/>
                  </a:cubicBezTo>
                  <a:cubicBezTo>
                    <a:pt x="526" y="1182"/>
                    <a:pt x="545" y="1172"/>
                    <a:pt x="554" y="1167"/>
                  </a:cubicBezTo>
                  <a:cubicBezTo>
                    <a:pt x="568" y="1161"/>
                    <a:pt x="581" y="1155"/>
                    <a:pt x="583" y="1154"/>
                  </a:cubicBezTo>
                  <a:cubicBezTo>
                    <a:pt x="589" y="1151"/>
                    <a:pt x="595" y="1149"/>
                    <a:pt x="601" y="1148"/>
                  </a:cubicBezTo>
                  <a:cubicBezTo>
                    <a:pt x="608" y="1147"/>
                    <a:pt x="614" y="1148"/>
                    <a:pt x="619" y="1149"/>
                  </a:cubicBezTo>
                  <a:cubicBezTo>
                    <a:pt x="628" y="1152"/>
                    <a:pt x="630" y="1154"/>
                    <a:pt x="639" y="1170"/>
                  </a:cubicBezTo>
                  <a:cubicBezTo>
                    <a:pt x="663" y="1213"/>
                    <a:pt x="709" y="1260"/>
                    <a:pt x="749" y="1281"/>
                  </a:cubicBezTo>
                  <a:cubicBezTo>
                    <a:pt x="754" y="1284"/>
                    <a:pt x="763" y="1289"/>
                    <a:pt x="768" y="1292"/>
                  </a:cubicBezTo>
                  <a:cubicBezTo>
                    <a:pt x="773" y="1295"/>
                    <a:pt x="784" y="1300"/>
                    <a:pt x="792" y="1303"/>
                  </a:cubicBezTo>
                  <a:cubicBezTo>
                    <a:pt x="800" y="1306"/>
                    <a:pt x="808" y="1310"/>
                    <a:pt x="809" y="1311"/>
                  </a:cubicBezTo>
                  <a:cubicBezTo>
                    <a:pt x="810" y="1311"/>
                    <a:pt x="807" y="1316"/>
                    <a:pt x="802" y="1320"/>
                  </a:cubicBezTo>
                  <a:cubicBezTo>
                    <a:pt x="797" y="1324"/>
                    <a:pt x="792" y="1328"/>
                    <a:pt x="791" y="1330"/>
                  </a:cubicBezTo>
                  <a:cubicBezTo>
                    <a:pt x="790" y="1331"/>
                    <a:pt x="787" y="1333"/>
                    <a:pt x="784" y="1333"/>
                  </a:cubicBezTo>
                  <a:cubicBezTo>
                    <a:pt x="779" y="1334"/>
                    <a:pt x="762" y="1346"/>
                    <a:pt x="744" y="1362"/>
                  </a:cubicBezTo>
                  <a:cubicBezTo>
                    <a:pt x="739" y="1367"/>
                    <a:pt x="732" y="1372"/>
                    <a:pt x="728" y="1374"/>
                  </a:cubicBezTo>
                  <a:cubicBezTo>
                    <a:pt x="721" y="1379"/>
                    <a:pt x="706" y="1394"/>
                    <a:pt x="680" y="1425"/>
                  </a:cubicBezTo>
                  <a:cubicBezTo>
                    <a:pt x="668" y="1438"/>
                    <a:pt x="655" y="1452"/>
                    <a:pt x="650" y="1456"/>
                  </a:cubicBezTo>
                  <a:cubicBezTo>
                    <a:pt x="646" y="1461"/>
                    <a:pt x="638" y="1471"/>
                    <a:pt x="633" y="1478"/>
                  </a:cubicBezTo>
                  <a:cubicBezTo>
                    <a:pt x="628" y="1486"/>
                    <a:pt x="621" y="1498"/>
                    <a:pt x="616" y="1505"/>
                  </a:cubicBezTo>
                  <a:cubicBezTo>
                    <a:pt x="612" y="1512"/>
                    <a:pt x="606" y="1521"/>
                    <a:pt x="604" y="1526"/>
                  </a:cubicBezTo>
                  <a:cubicBezTo>
                    <a:pt x="598" y="1537"/>
                    <a:pt x="584" y="1563"/>
                    <a:pt x="577" y="1575"/>
                  </a:cubicBezTo>
                  <a:cubicBezTo>
                    <a:pt x="568" y="1592"/>
                    <a:pt x="562" y="1609"/>
                    <a:pt x="560" y="1620"/>
                  </a:cubicBezTo>
                  <a:cubicBezTo>
                    <a:pt x="560" y="1620"/>
                    <a:pt x="560" y="1620"/>
                    <a:pt x="560" y="1620"/>
                  </a:cubicBezTo>
                  <a:cubicBezTo>
                    <a:pt x="556" y="1635"/>
                    <a:pt x="555" y="1642"/>
                    <a:pt x="547" y="1664"/>
                  </a:cubicBezTo>
                  <a:cubicBezTo>
                    <a:pt x="547" y="1665"/>
                    <a:pt x="547" y="1666"/>
                    <a:pt x="546" y="1668"/>
                  </a:cubicBezTo>
                  <a:cubicBezTo>
                    <a:pt x="546" y="1669"/>
                    <a:pt x="546" y="1670"/>
                    <a:pt x="546" y="1671"/>
                  </a:cubicBezTo>
                  <a:cubicBezTo>
                    <a:pt x="546" y="1670"/>
                    <a:pt x="546" y="1669"/>
                    <a:pt x="546" y="1668"/>
                  </a:cubicBezTo>
                  <a:cubicBezTo>
                    <a:pt x="546" y="1668"/>
                    <a:pt x="546" y="1668"/>
                    <a:pt x="546" y="1668"/>
                  </a:cubicBezTo>
                  <a:cubicBezTo>
                    <a:pt x="543" y="1682"/>
                    <a:pt x="539" y="1695"/>
                    <a:pt x="537" y="1698"/>
                  </a:cubicBezTo>
                  <a:cubicBezTo>
                    <a:pt x="535" y="1700"/>
                    <a:pt x="529" y="1706"/>
                    <a:pt x="524" y="1709"/>
                  </a:cubicBezTo>
                  <a:cubicBezTo>
                    <a:pt x="519" y="1711"/>
                    <a:pt x="513" y="1712"/>
                    <a:pt x="506" y="1713"/>
                  </a:cubicBezTo>
                  <a:cubicBezTo>
                    <a:pt x="490" y="1715"/>
                    <a:pt x="464" y="1724"/>
                    <a:pt x="448" y="1733"/>
                  </a:cubicBezTo>
                  <a:cubicBezTo>
                    <a:pt x="439" y="1737"/>
                    <a:pt x="416" y="1746"/>
                    <a:pt x="409" y="1748"/>
                  </a:cubicBezTo>
                  <a:cubicBezTo>
                    <a:pt x="404" y="1749"/>
                    <a:pt x="380" y="1762"/>
                    <a:pt x="360" y="1774"/>
                  </a:cubicBezTo>
                  <a:cubicBezTo>
                    <a:pt x="349" y="1781"/>
                    <a:pt x="338" y="1787"/>
                    <a:pt x="336" y="1787"/>
                  </a:cubicBezTo>
                  <a:cubicBezTo>
                    <a:pt x="335" y="1787"/>
                    <a:pt x="331" y="1791"/>
                    <a:pt x="328" y="1797"/>
                  </a:cubicBezTo>
                  <a:cubicBezTo>
                    <a:pt x="323" y="1803"/>
                    <a:pt x="320" y="1806"/>
                    <a:pt x="315" y="1807"/>
                  </a:cubicBezTo>
                  <a:cubicBezTo>
                    <a:pt x="311" y="1807"/>
                    <a:pt x="303" y="1812"/>
                    <a:pt x="297" y="1817"/>
                  </a:cubicBezTo>
                  <a:cubicBezTo>
                    <a:pt x="242" y="1871"/>
                    <a:pt x="200" y="1936"/>
                    <a:pt x="213" y="2016"/>
                  </a:cubicBezTo>
                  <a:cubicBezTo>
                    <a:pt x="215" y="2030"/>
                    <a:pt x="219" y="2044"/>
                    <a:pt x="221" y="2058"/>
                  </a:cubicBezTo>
                  <a:cubicBezTo>
                    <a:pt x="232" y="2092"/>
                    <a:pt x="236" y="2101"/>
                    <a:pt x="238" y="2113"/>
                  </a:cubicBezTo>
                  <a:cubicBezTo>
                    <a:pt x="241" y="2123"/>
                    <a:pt x="241" y="2123"/>
                    <a:pt x="241" y="2123"/>
                  </a:cubicBezTo>
                  <a:cubicBezTo>
                    <a:pt x="241" y="2123"/>
                    <a:pt x="241" y="2123"/>
                    <a:pt x="241" y="2123"/>
                  </a:cubicBezTo>
                  <a:cubicBezTo>
                    <a:pt x="249" y="2155"/>
                    <a:pt x="254" y="2188"/>
                    <a:pt x="252" y="2195"/>
                  </a:cubicBezTo>
                  <a:cubicBezTo>
                    <a:pt x="249" y="2203"/>
                    <a:pt x="248" y="2220"/>
                    <a:pt x="251" y="2249"/>
                  </a:cubicBezTo>
                  <a:cubicBezTo>
                    <a:pt x="253" y="2274"/>
                    <a:pt x="253" y="2274"/>
                    <a:pt x="253" y="2274"/>
                  </a:cubicBezTo>
                  <a:cubicBezTo>
                    <a:pt x="265" y="2284"/>
                    <a:pt x="265" y="2284"/>
                    <a:pt x="265" y="2284"/>
                  </a:cubicBezTo>
                  <a:cubicBezTo>
                    <a:pt x="279" y="2296"/>
                    <a:pt x="298" y="2301"/>
                    <a:pt x="311" y="2297"/>
                  </a:cubicBezTo>
                  <a:cubicBezTo>
                    <a:pt x="325" y="2293"/>
                    <a:pt x="348" y="2275"/>
                    <a:pt x="392" y="2236"/>
                  </a:cubicBezTo>
                  <a:cubicBezTo>
                    <a:pt x="432" y="2199"/>
                    <a:pt x="437" y="2185"/>
                    <a:pt x="431" y="2111"/>
                  </a:cubicBezTo>
                  <a:cubicBezTo>
                    <a:pt x="430" y="2098"/>
                    <a:pt x="424" y="2075"/>
                    <a:pt x="425" y="2054"/>
                  </a:cubicBezTo>
                  <a:cubicBezTo>
                    <a:pt x="427" y="2033"/>
                    <a:pt x="436" y="2014"/>
                    <a:pt x="453" y="1993"/>
                  </a:cubicBezTo>
                  <a:cubicBezTo>
                    <a:pt x="463" y="1980"/>
                    <a:pt x="473" y="1971"/>
                    <a:pt x="482" y="1965"/>
                  </a:cubicBezTo>
                  <a:cubicBezTo>
                    <a:pt x="499" y="1955"/>
                    <a:pt x="533" y="1939"/>
                    <a:pt x="538" y="1938"/>
                  </a:cubicBezTo>
                  <a:cubicBezTo>
                    <a:pt x="545" y="1937"/>
                    <a:pt x="554" y="1947"/>
                    <a:pt x="555" y="1956"/>
                  </a:cubicBezTo>
                  <a:cubicBezTo>
                    <a:pt x="556" y="1968"/>
                    <a:pt x="566" y="2000"/>
                    <a:pt x="571" y="2007"/>
                  </a:cubicBezTo>
                  <a:cubicBezTo>
                    <a:pt x="573" y="2009"/>
                    <a:pt x="575" y="2017"/>
                    <a:pt x="576" y="2023"/>
                  </a:cubicBezTo>
                  <a:cubicBezTo>
                    <a:pt x="578" y="2034"/>
                    <a:pt x="581" y="2047"/>
                    <a:pt x="587" y="2062"/>
                  </a:cubicBezTo>
                  <a:cubicBezTo>
                    <a:pt x="587" y="2061"/>
                    <a:pt x="586" y="2061"/>
                    <a:pt x="586" y="2061"/>
                  </a:cubicBezTo>
                  <a:cubicBezTo>
                    <a:pt x="592" y="2076"/>
                    <a:pt x="609" y="2118"/>
                    <a:pt x="612" y="2128"/>
                  </a:cubicBezTo>
                  <a:cubicBezTo>
                    <a:pt x="616" y="2139"/>
                    <a:pt x="621" y="2151"/>
                    <a:pt x="624" y="2156"/>
                  </a:cubicBezTo>
                  <a:cubicBezTo>
                    <a:pt x="627" y="2160"/>
                    <a:pt x="630" y="2166"/>
                    <a:pt x="630" y="2168"/>
                  </a:cubicBezTo>
                  <a:cubicBezTo>
                    <a:pt x="631" y="2174"/>
                    <a:pt x="670" y="2259"/>
                    <a:pt x="684" y="2285"/>
                  </a:cubicBezTo>
                  <a:cubicBezTo>
                    <a:pt x="690" y="2297"/>
                    <a:pt x="701" y="2315"/>
                    <a:pt x="708" y="2326"/>
                  </a:cubicBezTo>
                  <a:cubicBezTo>
                    <a:pt x="725" y="2353"/>
                    <a:pt x="805" y="2499"/>
                    <a:pt x="811" y="2514"/>
                  </a:cubicBezTo>
                  <a:cubicBezTo>
                    <a:pt x="824" y="2545"/>
                    <a:pt x="828" y="2560"/>
                    <a:pt x="832" y="2598"/>
                  </a:cubicBezTo>
                  <a:cubicBezTo>
                    <a:pt x="838" y="2642"/>
                    <a:pt x="838" y="2642"/>
                    <a:pt x="825" y="2672"/>
                  </a:cubicBezTo>
                  <a:cubicBezTo>
                    <a:pt x="816" y="2691"/>
                    <a:pt x="784" y="2738"/>
                    <a:pt x="779" y="2739"/>
                  </a:cubicBezTo>
                  <a:cubicBezTo>
                    <a:pt x="775" y="2739"/>
                    <a:pt x="734" y="2791"/>
                    <a:pt x="735" y="2795"/>
                  </a:cubicBezTo>
                  <a:cubicBezTo>
                    <a:pt x="735" y="2797"/>
                    <a:pt x="732" y="2803"/>
                    <a:pt x="728" y="2808"/>
                  </a:cubicBezTo>
                  <a:cubicBezTo>
                    <a:pt x="725" y="2814"/>
                    <a:pt x="722" y="2820"/>
                    <a:pt x="722" y="2822"/>
                  </a:cubicBezTo>
                  <a:cubicBezTo>
                    <a:pt x="722" y="2823"/>
                    <a:pt x="720" y="2827"/>
                    <a:pt x="717" y="2831"/>
                  </a:cubicBezTo>
                  <a:cubicBezTo>
                    <a:pt x="706" y="2844"/>
                    <a:pt x="713" y="2887"/>
                    <a:pt x="729" y="2899"/>
                  </a:cubicBezTo>
                  <a:cubicBezTo>
                    <a:pt x="734" y="2904"/>
                    <a:pt x="738" y="2904"/>
                    <a:pt x="769" y="2903"/>
                  </a:cubicBezTo>
                  <a:cubicBezTo>
                    <a:pt x="818" y="2900"/>
                    <a:pt x="872" y="2893"/>
                    <a:pt x="888" y="2886"/>
                  </a:cubicBezTo>
                  <a:cubicBezTo>
                    <a:pt x="913" y="2875"/>
                    <a:pt x="933" y="2867"/>
                    <a:pt x="940" y="2865"/>
                  </a:cubicBezTo>
                  <a:cubicBezTo>
                    <a:pt x="944" y="2863"/>
                    <a:pt x="950" y="2861"/>
                    <a:pt x="952" y="2858"/>
                  </a:cubicBezTo>
                  <a:cubicBezTo>
                    <a:pt x="955" y="2856"/>
                    <a:pt x="958" y="2854"/>
                    <a:pt x="960" y="2854"/>
                  </a:cubicBezTo>
                  <a:cubicBezTo>
                    <a:pt x="962" y="2854"/>
                    <a:pt x="977" y="2845"/>
                    <a:pt x="995" y="2834"/>
                  </a:cubicBezTo>
                  <a:cubicBezTo>
                    <a:pt x="1030" y="2813"/>
                    <a:pt x="1047" y="2795"/>
                    <a:pt x="1056" y="2772"/>
                  </a:cubicBezTo>
                  <a:cubicBezTo>
                    <a:pt x="1058" y="2765"/>
                    <a:pt x="1062" y="2757"/>
                    <a:pt x="1063" y="2755"/>
                  </a:cubicBezTo>
                  <a:cubicBezTo>
                    <a:pt x="1066" y="2750"/>
                    <a:pt x="1069" y="2723"/>
                    <a:pt x="1067" y="2719"/>
                  </a:cubicBezTo>
                  <a:cubicBezTo>
                    <a:pt x="1063" y="2715"/>
                    <a:pt x="1072" y="2714"/>
                    <a:pt x="1083" y="2718"/>
                  </a:cubicBezTo>
                  <a:cubicBezTo>
                    <a:pt x="1096" y="2723"/>
                    <a:pt x="1110" y="2731"/>
                    <a:pt x="1128" y="2744"/>
                  </a:cubicBezTo>
                  <a:cubicBezTo>
                    <a:pt x="1134" y="2749"/>
                    <a:pt x="1141" y="2752"/>
                    <a:pt x="1142" y="2752"/>
                  </a:cubicBezTo>
                  <a:cubicBezTo>
                    <a:pt x="1143" y="2752"/>
                    <a:pt x="1154" y="2758"/>
                    <a:pt x="1166" y="2766"/>
                  </a:cubicBezTo>
                  <a:cubicBezTo>
                    <a:pt x="1179" y="2774"/>
                    <a:pt x="1190" y="2780"/>
                    <a:pt x="1192" y="2780"/>
                  </a:cubicBezTo>
                  <a:cubicBezTo>
                    <a:pt x="1193" y="2780"/>
                    <a:pt x="1200" y="2783"/>
                    <a:pt x="1207" y="2787"/>
                  </a:cubicBezTo>
                  <a:cubicBezTo>
                    <a:pt x="1213" y="2791"/>
                    <a:pt x="1222" y="2795"/>
                    <a:pt x="1226" y="2797"/>
                  </a:cubicBezTo>
                  <a:cubicBezTo>
                    <a:pt x="1231" y="2799"/>
                    <a:pt x="1242" y="2803"/>
                    <a:pt x="1251" y="2807"/>
                  </a:cubicBezTo>
                  <a:cubicBezTo>
                    <a:pt x="1261" y="2811"/>
                    <a:pt x="1271" y="2815"/>
                    <a:pt x="1275" y="2816"/>
                  </a:cubicBezTo>
                  <a:cubicBezTo>
                    <a:pt x="1278" y="2816"/>
                    <a:pt x="1284" y="2819"/>
                    <a:pt x="1288" y="2821"/>
                  </a:cubicBezTo>
                  <a:cubicBezTo>
                    <a:pt x="1292" y="2823"/>
                    <a:pt x="1302" y="2826"/>
                    <a:pt x="1310" y="2828"/>
                  </a:cubicBezTo>
                  <a:cubicBezTo>
                    <a:pt x="1319" y="2831"/>
                    <a:pt x="1337" y="2836"/>
                    <a:pt x="1351" y="2841"/>
                  </a:cubicBezTo>
                  <a:cubicBezTo>
                    <a:pt x="1381" y="2851"/>
                    <a:pt x="1403" y="2856"/>
                    <a:pt x="1427" y="2857"/>
                  </a:cubicBezTo>
                  <a:cubicBezTo>
                    <a:pt x="1437" y="2857"/>
                    <a:pt x="1451" y="2858"/>
                    <a:pt x="1459" y="2859"/>
                  </a:cubicBezTo>
                  <a:cubicBezTo>
                    <a:pt x="1477" y="2860"/>
                    <a:pt x="1515" y="2856"/>
                    <a:pt x="1526" y="2852"/>
                  </a:cubicBezTo>
                  <a:cubicBezTo>
                    <a:pt x="1531" y="2850"/>
                    <a:pt x="1547" y="2847"/>
                    <a:pt x="1561" y="2845"/>
                  </a:cubicBezTo>
                  <a:cubicBezTo>
                    <a:pt x="1585" y="2842"/>
                    <a:pt x="1610" y="2835"/>
                    <a:pt x="1615" y="2831"/>
                  </a:cubicBezTo>
                  <a:cubicBezTo>
                    <a:pt x="1616" y="2831"/>
                    <a:pt x="1619" y="2832"/>
                    <a:pt x="1621" y="2834"/>
                  </a:cubicBezTo>
                  <a:cubicBezTo>
                    <a:pt x="1624" y="2837"/>
                    <a:pt x="1624" y="2841"/>
                    <a:pt x="1620" y="2858"/>
                  </a:cubicBezTo>
                  <a:cubicBezTo>
                    <a:pt x="1618" y="2869"/>
                    <a:pt x="1618" y="2880"/>
                    <a:pt x="1619" y="2882"/>
                  </a:cubicBezTo>
                  <a:cubicBezTo>
                    <a:pt x="1620" y="2884"/>
                    <a:pt x="1622" y="2885"/>
                    <a:pt x="1623" y="2885"/>
                  </a:cubicBezTo>
                  <a:cubicBezTo>
                    <a:pt x="1627" y="2885"/>
                    <a:pt x="1638" y="2878"/>
                    <a:pt x="1646" y="2871"/>
                  </a:cubicBezTo>
                  <a:cubicBezTo>
                    <a:pt x="1653" y="2865"/>
                    <a:pt x="1686" y="2844"/>
                    <a:pt x="1700" y="2837"/>
                  </a:cubicBezTo>
                  <a:cubicBezTo>
                    <a:pt x="1710" y="2833"/>
                    <a:pt x="1736" y="2819"/>
                    <a:pt x="1764" y="2805"/>
                  </a:cubicBezTo>
                  <a:cubicBezTo>
                    <a:pt x="1776" y="2798"/>
                    <a:pt x="1787" y="2792"/>
                    <a:pt x="1789" y="2792"/>
                  </a:cubicBezTo>
                  <a:cubicBezTo>
                    <a:pt x="1791" y="2792"/>
                    <a:pt x="1801" y="2788"/>
                    <a:pt x="1813" y="2783"/>
                  </a:cubicBezTo>
                  <a:cubicBezTo>
                    <a:pt x="1824" y="2777"/>
                    <a:pt x="1848" y="2767"/>
                    <a:pt x="1866" y="2759"/>
                  </a:cubicBezTo>
                  <a:cubicBezTo>
                    <a:pt x="1903" y="2743"/>
                    <a:pt x="1919" y="2736"/>
                    <a:pt x="1939" y="2724"/>
                  </a:cubicBezTo>
                  <a:cubicBezTo>
                    <a:pt x="1947" y="2719"/>
                    <a:pt x="1965" y="2709"/>
                    <a:pt x="1980" y="2702"/>
                  </a:cubicBezTo>
                  <a:cubicBezTo>
                    <a:pt x="1994" y="2694"/>
                    <a:pt x="2018" y="2681"/>
                    <a:pt x="2033" y="2672"/>
                  </a:cubicBezTo>
                  <a:cubicBezTo>
                    <a:pt x="2048" y="2663"/>
                    <a:pt x="2060" y="2656"/>
                    <a:pt x="2061" y="2656"/>
                  </a:cubicBezTo>
                  <a:cubicBezTo>
                    <a:pt x="2062" y="2656"/>
                    <a:pt x="2068" y="2651"/>
                    <a:pt x="2074" y="2646"/>
                  </a:cubicBezTo>
                  <a:cubicBezTo>
                    <a:pt x="2080" y="2640"/>
                    <a:pt x="2088" y="2634"/>
                    <a:pt x="2093" y="2631"/>
                  </a:cubicBezTo>
                  <a:cubicBezTo>
                    <a:pt x="2105" y="2623"/>
                    <a:pt x="2147" y="2589"/>
                    <a:pt x="2157" y="2579"/>
                  </a:cubicBezTo>
                  <a:cubicBezTo>
                    <a:pt x="2191" y="2543"/>
                    <a:pt x="2227" y="2498"/>
                    <a:pt x="2233" y="2483"/>
                  </a:cubicBezTo>
                  <a:cubicBezTo>
                    <a:pt x="2236" y="2476"/>
                    <a:pt x="2243" y="2463"/>
                    <a:pt x="2248" y="2456"/>
                  </a:cubicBezTo>
                  <a:cubicBezTo>
                    <a:pt x="2253" y="2448"/>
                    <a:pt x="2258" y="2441"/>
                    <a:pt x="2257" y="2440"/>
                  </a:cubicBezTo>
                  <a:cubicBezTo>
                    <a:pt x="2257" y="2439"/>
                    <a:pt x="2260" y="2433"/>
                    <a:pt x="2264" y="2426"/>
                  </a:cubicBezTo>
                  <a:cubicBezTo>
                    <a:pt x="2281" y="2396"/>
                    <a:pt x="2291" y="2361"/>
                    <a:pt x="2297" y="2317"/>
                  </a:cubicBezTo>
                  <a:cubicBezTo>
                    <a:pt x="2298" y="2309"/>
                    <a:pt x="2300" y="2297"/>
                    <a:pt x="2301" y="2290"/>
                  </a:cubicBezTo>
                  <a:cubicBezTo>
                    <a:pt x="2304" y="2268"/>
                    <a:pt x="2304" y="2258"/>
                    <a:pt x="2305" y="2222"/>
                  </a:cubicBezTo>
                  <a:cubicBezTo>
                    <a:pt x="2305" y="2189"/>
                    <a:pt x="2304" y="2183"/>
                    <a:pt x="2298" y="2152"/>
                  </a:cubicBezTo>
                  <a:cubicBezTo>
                    <a:pt x="2291" y="2122"/>
                    <a:pt x="2281" y="2093"/>
                    <a:pt x="2269" y="2069"/>
                  </a:cubicBezTo>
                  <a:cubicBezTo>
                    <a:pt x="2267" y="2064"/>
                    <a:pt x="2263" y="2056"/>
                    <a:pt x="2260" y="2050"/>
                  </a:cubicBezTo>
                  <a:cubicBezTo>
                    <a:pt x="2258" y="2044"/>
                    <a:pt x="2254" y="2038"/>
                    <a:pt x="2251" y="2036"/>
                  </a:cubicBezTo>
                  <a:cubicBezTo>
                    <a:pt x="2248" y="2034"/>
                    <a:pt x="2246" y="2031"/>
                    <a:pt x="2246" y="2028"/>
                  </a:cubicBezTo>
                  <a:cubicBezTo>
                    <a:pt x="2246" y="2026"/>
                    <a:pt x="2242" y="2021"/>
                    <a:pt x="2238" y="2017"/>
                  </a:cubicBezTo>
                  <a:cubicBezTo>
                    <a:pt x="2234" y="2013"/>
                    <a:pt x="2231" y="2009"/>
                    <a:pt x="2231" y="2008"/>
                  </a:cubicBezTo>
                  <a:cubicBezTo>
                    <a:pt x="2231" y="2003"/>
                    <a:pt x="2203" y="1976"/>
                    <a:pt x="2168" y="1946"/>
                  </a:cubicBezTo>
                  <a:cubicBezTo>
                    <a:pt x="2126" y="1911"/>
                    <a:pt x="2083" y="1891"/>
                    <a:pt x="2042" y="1887"/>
                  </a:cubicBezTo>
                  <a:cubicBezTo>
                    <a:pt x="2034" y="1886"/>
                    <a:pt x="2025" y="1885"/>
                    <a:pt x="2023" y="1884"/>
                  </a:cubicBezTo>
                  <a:cubicBezTo>
                    <a:pt x="2005" y="1878"/>
                    <a:pt x="1910" y="1885"/>
                    <a:pt x="1883" y="1894"/>
                  </a:cubicBezTo>
                  <a:cubicBezTo>
                    <a:pt x="1876" y="1897"/>
                    <a:pt x="1862" y="1901"/>
                    <a:pt x="1852" y="1904"/>
                  </a:cubicBezTo>
                  <a:cubicBezTo>
                    <a:pt x="1834" y="1909"/>
                    <a:pt x="1807" y="1920"/>
                    <a:pt x="1796" y="1928"/>
                  </a:cubicBezTo>
                  <a:cubicBezTo>
                    <a:pt x="1789" y="1933"/>
                    <a:pt x="1781" y="1939"/>
                    <a:pt x="1760" y="1956"/>
                  </a:cubicBezTo>
                  <a:cubicBezTo>
                    <a:pt x="1751" y="1963"/>
                    <a:pt x="1741" y="1971"/>
                    <a:pt x="1739" y="1972"/>
                  </a:cubicBezTo>
                  <a:cubicBezTo>
                    <a:pt x="1735" y="1975"/>
                    <a:pt x="1716" y="2007"/>
                    <a:pt x="1705" y="2030"/>
                  </a:cubicBezTo>
                  <a:cubicBezTo>
                    <a:pt x="1702" y="2034"/>
                    <a:pt x="1699" y="2038"/>
                    <a:pt x="1698" y="2038"/>
                  </a:cubicBezTo>
                  <a:cubicBezTo>
                    <a:pt x="1693" y="2039"/>
                    <a:pt x="1685" y="2032"/>
                    <a:pt x="1685" y="2027"/>
                  </a:cubicBezTo>
                  <a:cubicBezTo>
                    <a:pt x="1684" y="2022"/>
                    <a:pt x="1677" y="2011"/>
                    <a:pt x="1667" y="1999"/>
                  </a:cubicBezTo>
                  <a:cubicBezTo>
                    <a:pt x="1664" y="1995"/>
                    <a:pt x="1661" y="1991"/>
                    <a:pt x="1661" y="1989"/>
                  </a:cubicBezTo>
                  <a:cubicBezTo>
                    <a:pt x="1660" y="1988"/>
                    <a:pt x="1653" y="1980"/>
                    <a:pt x="1644" y="1972"/>
                  </a:cubicBezTo>
                  <a:cubicBezTo>
                    <a:pt x="1636" y="1964"/>
                    <a:pt x="1626" y="1954"/>
                    <a:pt x="1622" y="1950"/>
                  </a:cubicBezTo>
                  <a:cubicBezTo>
                    <a:pt x="1619" y="1946"/>
                    <a:pt x="1610" y="1938"/>
                    <a:pt x="1602" y="1933"/>
                  </a:cubicBezTo>
                  <a:cubicBezTo>
                    <a:pt x="1594" y="1928"/>
                    <a:pt x="1582" y="1920"/>
                    <a:pt x="1577" y="1917"/>
                  </a:cubicBezTo>
                  <a:cubicBezTo>
                    <a:pt x="1562" y="1907"/>
                    <a:pt x="1545" y="1897"/>
                    <a:pt x="1543" y="1898"/>
                  </a:cubicBezTo>
                  <a:cubicBezTo>
                    <a:pt x="1542" y="1898"/>
                    <a:pt x="1537" y="1896"/>
                    <a:pt x="1533" y="1893"/>
                  </a:cubicBezTo>
                  <a:cubicBezTo>
                    <a:pt x="1529" y="1890"/>
                    <a:pt x="1521" y="1886"/>
                    <a:pt x="1516" y="1884"/>
                  </a:cubicBezTo>
                  <a:cubicBezTo>
                    <a:pt x="1504" y="1879"/>
                    <a:pt x="1472" y="1866"/>
                    <a:pt x="1433" y="1851"/>
                  </a:cubicBezTo>
                  <a:cubicBezTo>
                    <a:pt x="1418" y="1845"/>
                    <a:pt x="1404" y="1838"/>
                    <a:pt x="1400" y="1836"/>
                  </a:cubicBezTo>
                  <a:cubicBezTo>
                    <a:pt x="1396" y="1835"/>
                    <a:pt x="1384" y="1830"/>
                    <a:pt x="1374" y="1826"/>
                  </a:cubicBezTo>
                  <a:cubicBezTo>
                    <a:pt x="1339" y="1815"/>
                    <a:pt x="1291" y="1795"/>
                    <a:pt x="1279" y="1788"/>
                  </a:cubicBezTo>
                  <a:cubicBezTo>
                    <a:pt x="1272" y="1785"/>
                    <a:pt x="1259" y="1777"/>
                    <a:pt x="1250" y="1772"/>
                  </a:cubicBezTo>
                  <a:cubicBezTo>
                    <a:pt x="1229" y="1761"/>
                    <a:pt x="1183" y="1725"/>
                    <a:pt x="1172" y="1712"/>
                  </a:cubicBezTo>
                  <a:cubicBezTo>
                    <a:pt x="1167" y="1707"/>
                    <a:pt x="1153" y="1686"/>
                    <a:pt x="1140" y="1665"/>
                  </a:cubicBezTo>
                  <a:cubicBezTo>
                    <a:pt x="1118" y="1631"/>
                    <a:pt x="1115" y="1625"/>
                    <a:pt x="1104" y="1592"/>
                  </a:cubicBezTo>
                  <a:cubicBezTo>
                    <a:pt x="1094" y="1560"/>
                    <a:pt x="1092" y="1551"/>
                    <a:pt x="1088" y="1517"/>
                  </a:cubicBezTo>
                  <a:cubicBezTo>
                    <a:pt x="1084" y="1476"/>
                    <a:pt x="1085" y="1468"/>
                    <a:pt x="1095" y="1422"/>
                  </a:cubicBezTo>
                  <a:cubicBezTo>
                    <a:pt x="1102" y="1390"/>
                    <a:pt x="1109" y="1371"/>
                    <a:pt x="1124" y="1347"/>
                  </a:cubicBezTo>
                  <a:cubicBezTo>
                    <a:pt x="1130" y="1336"/>
                    <a:pt x="1137" y="1325"/>
                    <a:pt x="1138" y="1322"/>
                  </a:cubicBezTo>
                  <a:cubicBezTo>
                    <a:pt x="1141" y="1313"/>
                    <a:pt x="1155" y="1295"/>
                    <a:pt x="1159" y="1295"/>
                  </a:cubicBezTo>
                  <a:cubicBezTo>
                    <a:pt x="1161" y="1295"/>
                    <a:pt x="1169" y="1288"/>
                    <a:pt x="1177" y="1280"/>
                  </a:cubicBezTo>
                  <a:cubicBezTo>
                    <a:pt x="1191" y="1264"/>
                    <a:pt x="1228" y="1232"/>
                    <a:pt x="1232" y="1232"/>
                  </a:cubicBezTo>
                  <a:cubicBezTo>
                    <a:pt x="1233" y="1232"/>
                    <a:pt x="1236" y="1229"/>
                    <a:pt x="1239" y="1225"/>
                  </a:cubicBezTo>
                  <a:cubicBezTo>
                    <a:pt x="1242" y="1221"/>
                    <a:pt x="1257" y="1210"/>
                    <a:pt x="1273" y="1200"/>
                  </a:cubicBezTo>
                  <a:cubicBezTo>
                    <a:pt x="1304" y="1179"/>
                    <a:pt x="1312" y="1174"/>
                    <a:pt x="1338" y="1156"/>
                  </a:cubicBezTo>
                  <a:cubicBezTo>
                    <a:pt x="1360" y="1140"/>
                    <a:pt x="1373" y="1129"/>
                    <a:pt x="1391" y="1110"/>
                  </a:cubicBezTo>
                  <a:cubicBezTo>
                    <a:pt x="1399" y="1102"/>
                    <a:pt x="1407" y="1095"/>
                    <a:pt x="1410" y="1095"/>
                  </a:cubicBezTo>
                  <a:cubicBezTo>
                    <a:pt x="1412" y="1096"/>
                    <a:pt x="1416" y="1099"/>
                    <a:pt x="1419" y="1104"/>
                  </a:cubicBezTo>
                  <a:cubicBezTo>
                    <a:pt x="1422" y="1108"/>
                    <a:pt x="1426" y="1114"/>
                    <a:pt x="1428" y="1115"/>
                  </a:cubicBezTo>
                  <a:cubicBezTo>
                    <a:pt x="1432" y="1118"/>
                    <a:pt x="1433" y="1118"/>
                    <a:pt x="1437" y="1114"/>
                  </a:cubicBezTo>
                  <a:cubicBezTo>
                    <a:pt x="1440" y="1111"/>
                    <a:pt x="1442" y="1107"/>
                    <a:pt x="1441" y="1105"/>
                  </a:cubicBezTo>
                  <a:cubicBezTo>
                    <a:pt x="1440" y="1094"/>
                    <a:pt x="1455" y="1064"/>
                    <a:pt x="1478" y="1027"/>
                  </a:cubicBezTo>
                  <a:cubicBezTo>
                    <a:pt x="1493" y="1002"/>
                    <a:pt x="1513" y="949"/>
                    <a:pt x="1517" y="919"/>
                  </a:cubicBezTo>
                  <a:cubicBezTo>
                    <a:pt x="1523" y="884"/>
                    <a:pt x="1523" y="883"/>
                    <a:pt x="1535" y="884"/>
                  </a:cubicBezTo>
                  <a:cubicBezTo>
                    <a:pt x="1541" y="885"/>
                    <a:pt x="1545" y="883"/>
                    <a:pt x="1547" y="881"/>
                  </a:cubicBezTo>
                  <a:cubicBezTo>
                    <a:pt x="1549" y="878"/>
                    <a:pt x="1548" y="854"/>
                    <a:pt x="1544" y="807"/>
                  </a:cubicBezTo>
                  <a:cubicBezTo>
                    <a:pt x="1537" y="715"/>
                    <a:pt x="1534" y="699"/>
                    <a:pt x="1525" y="670"/>
                  </a:cubicBezTo>
                  <a:cubicBezTo>
                    <a:pt x="1521" y="657"/>
                    <a:pt x="1516" y="640"/>
                    <a:pt x="1515" y="634"/>
                  </a:cubicBezTo>
                  <a:cubicBezTo>
                    <a:pt x="1513" y="627"/>
                    <a:pt x="1510" y="621"/>
                    <a:pt x="1509" y="620"/>
                  </a:cubicBezTo>
                  <a:cubicBezTo>
                    <a:pt x="1508" y="619"/>
                    <a:pt x="1505" y="610"/>
                    <a:pt x="1501" y="601"/>
                  </a:cubicBezTo>
                  <a:cubicBezTo>
                    <a:pt x="1486" y="563"/>
                    <a:pt x="1462" y="519"/>
                    <a:pt x="1446" y="499"/>
                  </a:cubicBezTo>
                  <a:cubicBezTo>
                    <a:pt x="1441" y="493"/>
                    <a:pt x="1437" y="487"/>
                    <a:pt x="1436" y="486"/>
                  </a:cubicBezTo>
                  <a:cubicBezTo>
                    <a:pt x="1436" y="484"/>
                    <a:pt x="1432" y="478"/>
                    <a:pt x="1427" y="473"/>
                  </a:cubicBezTo>
                  <a:cubicBezTo>
                    <a:pt x="1422" y="467"/>
                    <a:pt x="1412" y="457"/>
                    <a:pt x="1406" y="450"/>
                  </a:cubicBezTo>
                  <a:cubicBezTo>
                    <a:pt x="1400" y="442"/>
                    <a:pt x="1389" y="431"/>
                    <a:pt x="1381" y="423"/>
                  </a:cubicBezTo>
                  <a:cubicBezTo>
                    <a:pt x="1365" y="407"/>
                    <a:pt x="1353" y="390"/>
                    <a:pt x="1352" y="382"/>
                  </a:cubicBezTo>
                  <a:cubicBezTo>
                    <a:pt x="1352" y="378"/>
                    <a:pt x="1351" y="374"/>
                    <a:pt x="1349" y="371"/>
                  </a:cubicBezTo>
                  <a:cubicBezTo>
                    <a:pt x="1347" y="369"/>
                    <a:pt x="1344" y="348"/>
                    <a:pt x="1340" y="324"/>
                  </a:cubicBezTo>
                  <a:cubicBezTo>
                    <a:pt x="1337" y="300"/>
                    <a:pt x="1333" y="277"/>
                    <a:pt x="1331" y="273"/>
                  </a:cubicBezTo>
                  <a:cubicBezTo>
                    <a:pt x="1330" y="269"/>
                    <a:pt x="1327" y="259"/>
                    <a:pt x="1325" y="251"/>
                  </a:cubicBezTo>
                  <a:cubicBezTo>
                    <a:pt x="1323" y="237"/>
                    <a:pt x="1316" y="215"/>
                    <a:pt x="1304" y="176"/>
                  </a:cubicBezTo>
                  <a:cubicBezTo>
                    <a:pt x="1292" y="139"/>
                    <a:pt x="1292" y="70"/>
                    <a:pt x="1303" y="32"/>
                  </a:cubicBezTo>
                  <a:cubicBezTo>
                    <a:pt x="1307" y="19"/>
                    <a:pt x="1300" y="0"/>
                    <a:pt x="1293" y="1"/>
                  </a:cubicBezTo>
                  <a:cubicBezTo>
                    <a:pt x="1293" y="1"/>
                    <a:pt x="1293" y="1"/>
                    <a:pt x="1293" y="1"/>
                  </a:cubicBezTo>
                  <a:close/>
                  <a:moveTo>
                    <a:pt x="1249" y="80"/>
                  </a:moveTo>
                  <a:cubicBezTo>
                    <a:pt x="1256" y="80"/>
                    <a:pt x="1258" y="86"/>
                    <a:pt x="1264" y="127"/>
                  </a:cubicBezTo>
                  <a:cubicBezTo>
                    <a:pt x="1268" y="152"/>
                    <a:pt x="1272" y="168"/>
                    <a:pt x="1274" y="172"/>
                  </a:cubicBezTo>
                  <a:cubicBezTo>
                    <a:pt x="1277" y="175"/>
                    <a:pt x="1282" y="194"/>
                    <a:pt x="1286" y="212"/>
                  </a:cubicBezTo>
                  <a:cubicBezTo>
                    <a:pt x="1290" y="231"/>
                    <a:pt x="1294" y="250"/>
                    <a:pt x="1296" y="255"/>
                  </a:cubicBezTo>
                  <a:cubicBezTo>
                    <a:pt x="1300" y="264"/>
                    <a:pt x="1302" y="295"/>
                    <a:pt x="1304" y="350"/>
                  </a:cubicBezTo>
                  <a:cubicBezTo>
                    <a:pt x="1305" y="373"/>
                    <a:pt x="1305" y="384"/>
                    <a:pt x="1302" y="390"/>
                  </a:cubicBezTo>
                  <a:cubicBezTo>
                    <a:pt x="1298" y="400"/>
                    <a:pt x="1301" y="406"/>
                    <a:pt x="1309" y="405"/>
                  </a:cubicBezTo>
                  <a:cubicBezTo>
                    <a:pt x="1316" y="405"/>
                    <a:pt x="1330" y="411"/>
                    <a:pt x="1334" y="416"/>
                  </a:cubicBezTo>
                  <a:cubicBezTo>
                    <a:pt x="1335" y="419"/>
                    <a:pt x="1342" y="426"/>
                    <a:pt x="1347" y="432"/>
                  </a:cubicBezTo>
                  <a:cubicBezTo>
                    <a:pt x="1359" y="444"/>
                    <a:pt x="1361" y="445"/>
                    <a:pt x="1383" y="472"/>
                  </a:cubicBezTo>
                  <a:cubicBezTo>
                    <a:pt x="1403" y="497"/>
                    <a:pt x="1413" y="510"/>
                    <a:pt x="1419" y="520"/>
                  </a:cubicBezTo>
                  <a:cubicBezTo>
                    <a:pt x="1421" y="525"/>
                    <a:pt x="1426" y="534"/>
                    <a:pt x="1430" y="541"/>
                  </a:cubicBezTo>
                  <a:cubicBezTo>
                    <a:pt x="1450" y="574"/>
                    <a:pt x="1467" y="608"/>
                    <a:pt x="1473" y="629"/>
                  </a:cubicBezTo>
                  <a:cubicBezTo>
                    <a:pt x="1474" y="632"/>
                    <a:pt x="1476" y="639"/>
                    <a:pt x="1478" y="643"/>
                  </a:cubicBezTo>
                  <a:cubicBezTo>
                    <a:pt x="1486" y="667"/>
                    <a:pt x="1489" y="676"/>
                    <a:pt x="1493" y="705"/>
                  </a:cubicBezTo>
                  <a:cubicBezTo>
                    <a:pt x="1498" y="741"/>
                    <a:pt x="1499" y="770"/>
                    <a:pt x="1495" y="770"/>
                  </a:cubicBezTo>
                  <a:cubicBezTo>
                    <a:pt x="1493" y="771"/>
                    <a:pt x="1489" y="766"/>
                    <a:pt x="1486" y="761"/>
                  </a:cubicBezTo>
                  <a:cubicBezTo>
                    <a:pt x="1480" y="752"/>
                    <a:pt x="1479" y="751"/>
                    <a:pt x="1471" y="751"/>
                  </a:cubicBezTo>
                  <a:cubicBezTo>
                    <a:pt x="1462" y="752"/>
                    <a:pt x="1462" y="752"/>
                    <a:pt x="1462" y="752"/>
                  </a:cubicBezTo>
                  <a:cubicBezTo>
                    <a:pt x="1464" y="765"/>
                    <a:pt x="1464" y="765"/>
                    <a:pt x="1464" y="765"/>
                  </a:cubicBezTo>
                  <a:cubicBezTo>
                    <a:pt x="1465" y="772"/>
                    <a:pt x="1468" y="789"/>
                    <a:pt x="1471" y="803"/>
                  </a:cubicBezTo>
                  <a:cubicBezTo>
                    <a:pt x="1482" y="849"/>
                    <a:pt x="1481" y="886"/>
                    <a:pt x="1467" y="927"/>
                  </a:cubicBezTo>
                  <a:cubicBezTo>
                    <a:pt x="1465" y="934"/>
                    <a:pt x="1463" y="941"/>
                    <a:pt x="1463" y="942"/>
                  </a:cubicBezTo>
                  <a:cubicBezTo>
                    <a:pt x="1463" y="944"/>
                    <a:pt x="1444" y="979"/>
                    <a:pt x="1441" y="983"/>
                  </a:cubicBezTo>
                  <a:cubicBezTo>
                    <a:pt x="1435" y="989"/>
                    <a:pt x="1430" y="986"/>
                    <a:pt x="1426" y="974"/>
                  </a:cubicBezTo>
                  <a:cubicBezTo>
                    <a:pt x="1424" y="966"/>
                    <a:pt x="1422" y="964"/>
                    <a:pt x="1418" y="964"/>
                  </a:cubicBezTo>
                  <a:cubicBezTo>
                    <a:pt x="1414" y="964"/>
                    <a:pt x="1412" y="969"/>
                    <a:pt x="1408" y="992"/>
                  </a:cubicBezTo>
                  <a:cubicBezTo>
                    <a:pt x="1406" y="1007"/>
                    <a:pt x="1402" y="1023"/>
                    <a:pt x="1399" y="1029"/>
                  </a:cubicBezTo>
                  <a:cubicBezTo>
                    <a:pt x="1397" y="1034"/>
                    <a:pt x="1385" y="1051"/>
                    <a:pt x="1372" y="1067"/>
                  </a:cubicBezTo>
                  <a:cubicBezTo>
                    <a:pt x="1350" y="1095"/>
                    <a:pt x="1335" y="1109"/>
                    <a:pt x="1290" y="1143"/>
                  </a:cubicBezTo>
                  <a:cubicBezTo>
                    <a:pt x="1219" y="1197"/>
                    <a:pt x="1183" y="1228"/>
                    <a:pt x="1140" y="1274"/>
                  </a:cubicBezTo>
                  <a:cubicBezTo>
                    <a:pt x="1080" y="1336"/>
                    <a:pt x="1053" y="1402"/>
                    <a:pt x="1051" y="1494"/>
                  </a:cubicBezTo>
                  <a:cubicBezTo>
                    <a:pt x="1051" y="1520"/>
                    <a:pt x="1056" y="1562"/>
                    <a:pt x="1062" y="1574"/>
                  </a:cubicBezTo>
                  <a:cubicBezTo>
                    <a:pt x="1064" y="1578"/>
                    <a:pt x="1067" y="1588"/>
                    <a:pt x="1069" y="1596"/>
                  </a:cubicBezTo>
                  <a:cubicBezTo>
                    <a:pt x="1071" y="1604"/>
                    <a:pt x="1075" y="1615"/>
                    <a:pt x="1077" y="1620"/>
                  </a:cubicBezTo>
                  <a:cubicBezTo>
                    <a:pt x="1079" y="1626"/>
                    <a:pt x="1082" y="1634"/>
                    <a:pt x="1083" y="1639"/>
                  </a:cubicBezTo>
                  <a:cubicBezTo>
                    <a:pt x="1084" y="1644"/>
                    <a:pt x="1086" y="1650"/>
                    <a:pt x="1088" y="1652"/>
                  </a:cubicBezTo>
                  <a:cubicBezTo>
                    <a:pt x="1089" y="1655"/>
                    <a:pt x="1095" y="1666"/>
                    <a:pt x="1099" y="1676"/>
                  </a:cubicBezTo>
                  <a:cubicBezTo>
                    <a:pt x="1110" y="1700"/>
                    <a:pt x="1110" y="1699"/>
                    <a:pt x="1132" y="1730"/>
                  </a:cubicBezTo>
                  <a:cubicBezTo>
                    <a:pt x="1153" y="1758"/>
                    <a:pt x="1172" y="1775"/>
                    <a:pt x="1209" y="1800"/>
                  </a:cubicBezTo>
                  <a:cubicBezTo>
                    <a:pt x="1238" y="1819"/>
                    <a:pt x="1255" y="1829"/>
                    <a:pt x="1270" y="1833"/>
                  </a:cubicBezTo>
                  <a:cubicBezTo>
                    <a:pt x="1275" y="1835"/>
                    <a:pt x="1282" y="1838"/>
                    <a:pt x="1285" y="1840"/>
                  </a:cubicBezTo>
                  <a:cubicBezTo>
                    <a:pt x="1293" y="1846"/>
                    <a:pt x="1314" y="1856"/>
                    <a:pt x="1334" y="1864"/>
                  </a:cubicBezTo>
                  <a:cubicBezTo>
                    <a:pt x="1373" y="1878"/>
                    <a:pt x="1394" y="1885"/>
                    <a:pt x="1397" y="1885"/>
                  </a:cubicBezTo>
                  <a:cubicBezTo>
                    <a:pt x="1402" y="1884"/>
                    <a:pt x="1419" y="1892"/>
                    <a:pt x="1424" y="1896"/>
                  </a:cubicBezTo>
                  <a:cubicBezTo>
                    <a:pt x="1428" y="1900"/>
                    <a:pt x="1474" y="1917"/>
                    <a:pt x="1479" y="1917"/>
                  </a:cubicBezTo>
                  <a:cubicBezTo>
                    <a:pt x="1481" y="1917"/>
                    <a:pt x="1485" y="1918"/>
                    <a:pt x="1489" y="1921"/>
                  </a:cubicBezTo>
                  <a:cubicBezTo>
                    <a:pt x="1493" y="1923"/>
                    <a:pt x="1500" y="1925"/>
                    <a:pt x="1503" y="1926"/>
                  </a:cubicBezTo>
                  <a:cubicBezTo>
                    <a:pt x="1507" y="1926"/>
                    <a:pt x="1511" y="1928"/>
                    <a:pt x="1512" y="1929"/>
                  </a:cubicBezTo>
                  <a:cubicBezTo>
                    <a:pt x="1513" y="1931"/>
                    <a:pt x="1523" y="1934"/>
                    <a:pt x="1541" y="1939"/>
                  </a:cubicBezTo>
                  <a:cubicBezTo>
                    <a:pt x="1547" y="1941"/>
                    <a:pt x="1559" y="1946"/>
                    <a:pt x="1566" y="1950"/>
                  </a:cubicBezTo>
                  <a:cubicBezTo>
                    <a:pt x="1574" y="1955"/>
                    <a:pt x="1582" y="1959"/>
                    <a:pt x="1584" y="1959"/>
                  </a:cubicBezTo>
                  <a:cubicBezTo>
                    <a:pt x="1591" y="1961"/>
                    <a:pt x="1626" y="1989"/>
                    <a:pt x="1636" y="2001"/>
                  </a:cubicBezTo>
                  <a:cubicBezTo>
                    <a:pt x="1660" y="2032"/>
                    <a:pt x="1682" y="2072"/>
                    <a:pt x="1683" y="2090"/>
                  </a:cubicBezTo>
                  <a:cubicBezTo>
                    <a:pt x="1684" y="2094"/>
                    <a:pt x="1685" y="2098"/>
                    <a:pt x="1687" y="2099"/>
                  </a:cubicBezTo>
                  <a:cubicBezTo>
                    <a:pt x="1688" y="2100"/>
                    <a:pt x="1690" y="2107"/>
                    <a:pt x="1691" y="2116"/>
                  </a:cubicBezTo>
                  <a:cubicBezTo>
                    <a:pt x="1693" y="2132"/>
                    <a:pt x="1696" y="2137"/>
                    <a:pt x="1703" y="2136"/>
                  </a:cubicBezTo>
                  <a:cubicBezTo>
                    <a:pt x="1711" y="2136"/>
                    <a:pt x="1713" y="2131"/>
                    <a:pt x="1717" y="2110"/>
                  </a:cubicBezTo>
                  <a:cubicBezTo>
                    <a:pt x="1722" y="2085"/>
                    <a:pt x="1733" y="2054"/>
                    <a:pt x="1742" y="2040"/>
                  </a:cubicBezTo>
                  <a:cubicBezTo>
                    <a:pt x="1745" y="2034"/>
                    <a:pt x="1748" y="2029"/>
                    <a:pt x="1748" y="2028"/>
                  </a:cubicBezTo>
                  <a:cubicBezTo>
                    <a:pt x="1748" y="2025"/>
                    <a:pt x="1778" y="1987"/>
                    <a:pt x="1780" y="1987"/>
                  </a:cubicBezTo>
                  <a:cubicBezTo>
                    <a:pt x="1781" y="1987"/>
                    <a:pt x="1786" y="1984"/>
                    <a:pt x="1790" y="1980"/>
                  </a:cubicBezTo>
                  <a:cubicBezTo>
                    <a:pt x="1796" y="1974"/>
                    <a:pt x="1827" y="1955"/>
                    <a:pt x="1840" y="1948"/>
                  </a:cubicBezTo>
                  <a:cubicBezTo>
                    <a:pt x="1843" y="1946"/>
                    <a:pt x="1857" y="1942"/>
                    <a:pt x="1871" y="1939"/>
                  </a:cubicBezTo>
                  <a:cubicBezTo>
                    <a:pt x="1891" y="1933"/>
                    <a:pt x="1903" y="1932"/>
                    <a:pt x="1934" y="1931"/>
                  </a:cubicBezTo>
                  <a:cubicBezTo>
                    <a:pt x="1995" y="1929"/>
                    <a:pt x="2022" y="1932"/>
                    <a:pt x="2062" y="1946"/>
                  </a:cubicBezTo>
                  <a:cubicBezTo>
                    <a:pt x="2068" y="1948"/>
                    <a:pt x="2074" y="1949"/>
                    <a:pt x="2075" y="1949"/>
                  </a:cubicBezTo>
                  <a:cubicBezTo>
                    <a:pt x="2076" y="1949"/>
                    <a:pt x="2082" y="1952"/>
                    <a:pt x="2088" y="1956"/>
                  </a:cubicBezTo>
                  <a:cubicBezTo>
                    <a:pt x="2094" y="1960"/>
                    <a:pt x="2104" y="1965"/>
                    <a:pt x="2111" y="1967"/>
                  </a:cubicBezTo>
                  <a:cubicBezTo>
                    <a:pt x="2132" y="1973"/>
                    <a:pt x="2135" y="1975"/>
                    <a:pt x="2159" y="1992"/>
                  </a:cubicBezTo>
                  <a:cubicBezTo>
                    <a:pt x="2192" y="2016"/>
                    <a:pt x="2211" y="2039"/>
                    <a:pt x="2240" y="2093"/>
                  </a:cubicBezTo>
                  <a:cubicBezTo>
                    <a:pt x="2255" y="2119"/>
                    <a:pt x="2269" y="2169"/>
                    <a:pt x="2270" y="2199"/>
                  </a:cubicBezTo>
                  <a:cubicBezTo>
                    <a:pt x="2271" y="2228"/>
                    <a:pt x="2270" y="2261"/>
                    <a:pt x="2269" y="2266"/>
                  </a:cubicBezTo>
                  <a:cubicBezTo>
                    <a:pt x="2268" y="2268"/>
                    <a:pt x="2267" y="2277"/>
                    <a:pt x="2266" y="2286"/>
                  </a:cubicBezTo>
                  <a:cubicBezTo>
                    <a:pt x="2263" y="2314"/>
                    <a:pt x="2259" y="2333"/>
                    <a:pt x="2256" y="2339"/>
                  </a:cubicBezTo>
                  <a:cubicBezTo>
                    <a:pt x="2254" y="2342"/>
                    <a:pt x="2253" y="2346"/>
                    <a:pt x="2253" y="2348"/>
                  </a:cubicBezTo>
                  <a:cubicBezTo>
                    <a:pt x="2254" y="2353"/>
                    <a:pt x="2238" y="2392"/>
                    <a:pt x="2231" y="2403"/>
                  </a:cubicBezTo>
                  <a:cubicBezTo>
                    <a:pt x="2228" y="2408"/>
                    <a:pt x="2222" y="2418"/>
                    <a:pt x="2218" y="2426"/>
                  </a:cubicBezTo>
                  <a:cubicBezTo>
                    <a:pt x="2206" y="2449"/>
                    <a:pt x="2193" y="2469"/>
                    <a:pt x="2186" y="2477"/>
                  </a:cubicBezTo>
                  <a:cubicBezTo>
                    <a:pt x="2182" y="2482"/>
                    <a:pt x="2179" y="2487"/>
                    <a:pt x="2179" y="2488"/>
                  </a:cubicBezTo>
                  <a:cubicBezTo>
                    <a:pt x="2179" y="2492"/>
                    <a:pt x="2168" y="2507"/>
                    <a:pt x="2141" y="2536"/>
                  </a:cubicBezTo>
                  <a:cubicBezTo>
                    <a:pt x="2114" y="2566"/>
                    <a:pt x="2097" y="2581"/>
                    <a:pt x="2065" y="2602"/>
                  </a:cubicBezTo>
                  <a:cubicBezTo>
                    <a:pt x="2055" y="2610"/>
                    <a:pt x="2043" y="2618"/>
                    <a:pt x="2039" y="2622"/>
                  </a:cubicBezTo>
                  <a:cubicBezTo>
                    <a:pt x="2034" y="2626"/>
                    <a:pt x="2027" y="2630"/>
                    <a:pt x="2022" y="2632"/>
                  </a:cubicBezTo>
                  <a:cubicBezTo>
                    <a:pt x="2017" y="2634"/>
                    <a:pt x="2011" y="2637"/>
                    <a:pt x="2010" y="2640"/>
                  </a:cubicBezTo>
                  <a:cubicBezTo>
                    <a:pt x="2008" y="2642"/>
                    <a:pt x="2005" y="2644"/>
                    <a:pt x="2002" y="2644"/>
                  </a:cubicBezTo>
                  <a:cubicBezTo>
                    <a:pt x="1999" y="2644"/>
                    <a:pt x="1995" y="2646"/>
                    <a:pt x="1994" y="2647"/>
                  </a:cubicBezTo>
                  <a:cubicBezTo>
                    <a:pt x="1992" y="2649"/>
                    <a:pt x="1976" y="2657"/>
                    <a:pt x="1946" y="2671"/>
                  </a:cubicBezTo>
                  <a:cubicBezTo>
                    <a:pt x="1877" y="2703"/>
                    <a:pt x="1842" y="2720"/>
                    <a:pt x="1838" y="2723"/>
                  </a:cubicBezTo>
                  <a:cubicBezTo>
                    <a:pt x="1835" y="2725"/>
                    <a:pt x="1831" y="2727"/>
                    <a:pt x="1828" y="2728"/>
                  </a:cubicBezTo>
                  <a:cubicBezTo>
                    <a:pt x="1825" y="2728"/>
                    <a:pt x="1814" y="2733"/>
                    <a:pt x="1803" y="2738"/>
                  </a:cubicBezTo>
                  <a:cubicBezTo>
                    <a:pt x="1791" y="2743"/>
                    <a:pt x="1780" y="2749"/>
                    <a:pt x="1776" y="2751"/>
                  </a:cubicBezTo>
                  <a:cubicBezTo>
                    <a:pt x="1773" y="2752"/>
                    <a:pt x="1763" y="2757"/>
                    <a:pt x="1753" y="2762"/>
                  </a:cubicBezTo>
                  <a:cubicBezTo>
                    <a:pt x="1722" y="2778"/>
                    <a:pt x="1718" y="2778"/>
                    <a:pt x="1717" y="2769"/>
                  </a:cubicBezTo>
                  <a:cubicBezTo>
                    <a:pt x="1716" y="2759"/>
                    <a:pt x="1704" y="2758"/>
                    <a:pt x="1681" y="2768"/>
                  </a:cubicBezTo>
                  <a:cubicBezTo>
                    <a:pt x="1675" y="2770"/>
                    <a:pt x="1667" y="2773"/>
                    <a:pt x="1661" y="2775"/>
                  </a:cubicBezTo>
                  <a:cubicBezTo>
                    <a:pt x="1656" y="2777"/>
                    <a:pt x="1647" y="2780"/>
                    <a:pt x="1642" y="2782"/>
                  </a:cubicBezTo>
                  <a:cubicBezTo>
                    <a:pt x="1630" y="2787"/>
                    <a:pt x="1603" y="2795"/>
                    <a:pt x="1572" y="2803"/>
                  </a:cubicBezTo>
                  <a:cubicBezTo>
                    <a:pt x="1530" y="2814"/>
                    <a:pt x="1512" y="2816"/>
                    <a:pt x="1474" y="2811"/>
                  </a:cubicBezTo>
                  <a:cubicBezTo>
                    <a:pt x="1465" y="2810"/>
                    <a:pt x="1449" y="2808"/>
                    <a:pt x="1438" y="2807"/>
                  </a:cubicBezTo>
                  <a:cubicBezTo>
                    <a:pt x="1393" y="2802"/>
                    <a:pt x="1384" y="2800"/>
                    <a:pt x="1361" y="2794"/>
                  </a:cubicBezTo>
                  <a:cubicBezTo>
                    <a:pt x="1337" y="2787"/>
                    <a:pt x="1324" y="2783"/>
                    <a:pt x="1268" y="2761"/>
                  </a:cubicBezTo>
                  <a:cubicBezTo>
                    <a:pt x="1219" y="2742"/>
                    <a:pt x="1208" y="2738"/>
                    <a:pt x="1199" y="2732"/>
                  </a:cubicBezTo>
                  <a:cubicBezTo>
                    <a:pt x="1179" y="2719"/>
                    <a:pt x="1161" y="2710"/>
                    <a:pt x="1150" y="2705"/>
                  </a:cubicBezTo>
                  <a:cubicBezTo>
                    <a:pt x="1143" y="2702"/>
                    <a:pt x="1133" y="2697"/>
                    <a:pt x="1126" y="2693"/>
                  </a:cubicBezTo>
                  <a:cubicBezTo>
                    <a:pt x="1119" y="2689"/>
                    <a:pt x="1108" y="2683"/>
                    <a:pt x="1101" y="2679"/>
                  </a:cubicBezTo>
                  <a:cubicBezTo>
                    <a:pt x="1084" y="2669"/>
                    <a:pt x="1029" y="2630"/>
                    <a:pt x="1028" y="2626"/>
                  </a:cubicBezTo>
                  <a:cubicBezTo>
                    <a:pt x="1028" y="2622"/>
                    <a:pt x="1051" y="2610"/>
                    <a:pt x="1060" y="2609"/>
                  </a:cubicBezTo>
                  <a:cubicBezTo>
                    <a:pt x="1067" y="2608"/>
                    <a:pt x="1122" y="2579"/>
                    <a:pt x="1162" y="2554"/>
                  </a:cubicBezTo>
                  <a:cubicBezTo>
                    <a:pt x="1177" y="2545"/>
                    <a:pt x="1190" y="2538"/>
                    <a:pt x="1191" y="2537"/>
                  </a:cubicBezTo>
                  <a:cubicBezTo>
                    <a:pt x="1192" y="2537"/>
                    <a:pt x="1198" y="2534"/>
                    <a:pt x="1204" y="2531"/>
                  </a:cubicBezTo>
                  <a:cubicBezTo>
                    <a:pt x="1209" y="2528"/>
                    <a:pt x="1218" y="2524"/>
                    <a:pt x="1223" y="2521"/>
                  </a:cubicBezTo>
                  <a:cubicBezTo>
                    <a:pt x="1229" y="2519"/>
                    <a:pt x="1237" y="2514"/>
                    <a:pt x="1242" y="2510"/>
                  </a:cubicBezTo>
                  <a:cubicBezTo>
                    <a:pt x="1247" y="2507"/>
                    <a:pt x="1252" y="2503"/>
                    <a:pt x="1255" y="2503"/>
                  </a:cubicBezTo>
                  <a:cubicBezTo>
                    <a:pt x="1257" y="2503"/>
                    <a:pt x="1268" y="2497"/>
                    <a:pt x="1279" y="2490"/>
                  </a:cubicBezTo>
                  <a:cubicBezTo>
                    <a:pt x="1326" y="2462"/>
                    <a:pt x="1344" y="2451"/>
                    <a:pt x="1353" y="2448"/>
                  </a:cubicBezTo>
                  <a:cubicBezTo>
                    <a:pt x="1358" y="2446"/>
                    <a:pt x="1364" y="2442"/>
                    <a:pt x="1367" y="2438"/>
                  </a:cubicBezTo>
                  <a:cubicBezTo>
                    <a:pt x="1371" y="2433"/>
                    <a:pt x="1370" y="2432"/>
                    <a:pt x="1366" y="2427"/>
                  </a:cubicBezTo>
                  <a:cubicBezTo>
                    <a:pt x="1364" y="2423"/>
                    <a:pt x="1359" y="2420"/>
                    <a:pt x="1356" y="2420"/>
                  </a:cubicBezTo>
                  <a:cubicBezTo>
                    <a:pt x="1326" y="2420"/>
                    <a:pt x="1321" y="2418"/>
                    <a:pt x="1334" y="2411"/>
                  </a:cubicBezTo>
                  <a:cubicBezTo>
                    <a:pt x="1338" y="2410"/>
                    <a:pt x="1351" y="2401"/>
                    <a:pt x="1364" y="2393"/>
                  </a:cubicBezTo>
                  <a:cubicBezTo>
                    <a:pt x="1378" y="2385"/>
                    <a:pt x="1390" y="2378"/>
                    <a:pt x="1391" y="2378"/>
                  </a:cubicBezTo>
                  <a:cubicBezTo>
                    <a:pt x="1396" y="2378"/>
                    <a:pt x="1417" y="2364"/>
                    <a:pt x="1425" y="2356"/>
                  </a:cubicBezTo>
                  <a:cubicBezTo>
                    <a:pt x="1428" y="2352"/>
                    <a:pt x="1433" y="2348"/>
                    <a:pt x="1435" y="2348"/>
                  </a:cubicBezTo>
                  <a:cubicBezTo>
                    <a:pt x="1438" y="2348"/>
                    <a:pt x="1443" y="2345"/>
                    <a:pt x="1448" y="2341"/>
                  </a:cubicBezTo>
                  <a:cubicBezTo>
                    <a:pt x="1464" y="2330"/>
                    <a:pt x="1493" y="2312"/>
                    <a:pt x="1495" y="2312"/>
                  </a:cubicBezTo>
                  <a:cubicBezTo>
                    <a:pt x="1501" y="2311"/>
                    <a:pt x="1541" y="2284"/>
                    <a:pt x="1545" y="2278"/>
                  </a:cubicBezTo>
                  <a:cubicBezTo>
                    <a:pt x="1548" y="2274"/>
                    <a:pt x="1553" y="2271"/>
                    <a:pt x="1557" y="2270"/>
                  </a:cubicBezTo>
                  <a:cubicBezTo>
                    <a:pt x="1560" y="2270"/>
                    <a:pt x="1567" y="2268"/>
                    <a:pt x="1571" y="2265"/>
                  </a:cubicBezTo>
                  <a:cubicBezTo>
                    <a:pt x="1588" y="2256"/>
                    <a:pt x="1592" y="2254"/>
                    <a:pt x="1597" y="2253"/>
                  </a:cubicBezTo>
                  <a:cubicBezTo>
                    <a:pt x="1600" y="2253"/>
                    <a:pt x="1609" y="2250"/>
                    <a:pt x="1617" y="2246"/>
                  </a:cubicBezTo>
                  <a:cubicBezTo>
                    <a:pt x="1638" y="2237"/>
                    <a:pt x="1664" y="2229"/>
                    <a:pt x="1677" y="2228"/>
                  </a:cubicBezTo>
                  <a:cubicBezTo>
                    <a:pt x="1682" y="2227"/>
                    <a:pt x="1688" y="2225"/>
                    <a:pt x="1688" y="2224"/>
                  </a:cubicBezTo>
                  <a:cubicBezTo>
                    <a:pt x="1689" y="2222"/>
                    <a:pt x="1708" y="2219"/>
                    <a:pt x="1737" y="2216"/>
                  </a:cubicBezTo>
                  <a:cubicBezTo>
                    <a:pt x="1766" y="2213"/>
                    <a:pt x="1785" y="2212"/>
                    <a:pt x="1786" y="2214"/>
                  </a:cubicBezTo>
                  <a:cubicBezTo>
                    <a:pt x="1787" y="2215"/>
                    <a:pt x="1791" y="2216"/>
                    <a:pt x="1796" y="2215"/>
                  </a:cubicBezTo>
                  <a:cubicBezTo>
                    <a:pt x="1817" y="2213"/>
                    <a:pt x="1853" y="2232"/>
                    <a:pt x="1878" y="2259"/>
                  </a:cubicBezTo>
                  <a:cubicBezTo>
                    <a:pt x="1893" y="2275"/>
                    <a:pt x="1905" y="2285"/>
                    <a:pt x="1909" y="2285"/>
                  </a:cubicBezTo>
                  <a:cubicBezTo>
                    <a:pt x="1921" y="2284"/>
                    <a:pt x="1901" y="2247"/>
                    <a:pt x="1874" y="2220"/>
                  </a:cubicBezTo>
                  <a:cubicBezTo>
                    <a:pt x="1855" y="2201"/>
                    <a:pt x="1840" y="2192"/>
                    <a:pt x="1817" y="2183"/>
                  </a:cubicBezTo>
                  <a:cubicBezTo>
                    <a:pt x="1783" y="2170"/>
                    <a:pt x="1773" y="2169"/>
                    <a:pt x="1725" y="2173"/>
                  </a:cubicBezTo>
                  <a:cubicBezTo>
                    <a:pt x="1699" y="2175"/>
                    <a:pt x="1672" y="2178"/>
                    <a:pt x="1660" y="2181"/>
                  </a:cubicBezTo>
                  <a:cubicBezTo>
                    <a:pt x="1637" y="2187"/>
                    <a:pt x="1595" y="2200"/>
                    <a:pt x="1588" y="2204"/>
                  </a:cubicBezTo>
                  <a:cubicBezTo>
                    <a:pt x="1585" y="2205"/>
                    <a:pt x="1579" y="2208"/>
                    <a:pt x="1573" y="2210"/>
                  </a:cubicBezTo>
                  <a:cubicBezTo>
                    <a:pt x="1568" y="2213"/>
                    <a:pt x="1562" y="2216"/>
                    <a:pt x="1560" y="2217"/>
                  </a:cubicBezTo>
                  <a:cubicBezTo>
                    <a:pt x="1558" y="2218"/>
                    <a:pt x="1554" y="2221"/>
                    <a:pt x="1551" y="2223"/>
                  </a:cubicBezTo>
                  <a:cubicBezTo>
                    <a:pt x="1506" y="2248"/>
                    <a:pt x="1434" y="2293"/>
                    <a:pt x="1429" y="2298"/>
                  </a:cubicBezTo>
                  <a:cubicBezTo>
                    <a:pt x="1424" y="2302"/>
                    <a:pt x="1400" y="2321"/>
                    <a:pt x="1391" y="2327"/>
                  </a:cubicBezTo>
                  <a:cubicBezTo>
                    <a:pt x="1387" y="2330"/>
                    <a:pt x="1381" y="2335"/>
                    <a:pt x="1377" y="2338"/>
                  </a:cubicBezTo>
                  <a:cubicBezTo>
                    <a:pt x="1373" y="2342"/>
                    <a:pt x="1369" y="2345"/>
                    <a:pt x="1366" y="2345"/>
                  </a:cubicBezTo>
                  <a:cubicBezTo>
                    <a:pt x="1364" y="2345"/>
                    <a:pt x="1360" y="2348"/>
                    <a:pt x="1356" y="2351"/>
                  </a:cubicBezTo>
                  <a:cubicBezTo>
                    <a:pt x="1353" y="2354"/>
                    <a:pt x="1349" y="2357"/>
                    <a:pt x="1347" y="2357"/>
                  </a:cubicBezTo>
                  <a:cubicBezTo>
                    <a:pt x="1345" y="2357"/>
                    <a:pt x="1337" y="2362"/>
                    <a:pt x="1329" y="2366"/>
                  </a:cubicBezTo>
                  <a:cubicBezTo>
                    <a:pt x="1321" y="2371"/>
                    <a:pt x="1310" y="2377"/>
                    <a:pt x="1305" y="2379"/>
                  </a:cubicBezTo>
                  <a:cubicBezTo>
                    <a:pt x="1300" y="2382"/>
                    <a:pt x="1294" y="2385"/>
                    <a:pt x="1293" y="2386"/>
                  </a:cubicBezTo>
                  <a:cubicBezTo>
                    <a:pt x="1288" y="2390"/>
                    <a:pt x="1268" y="2393"/>
                    <a:pt x="1252" y="2392"/>
                  </a:cubicBezTo>
                  <a:cubicBezTo>
                    <a:pt x="1224" y="2390"/>
                    <a:pt x="1220" y="2391"/>
                    <a:pt x="1220" y="2398"/>
                  </a:cubicBezTo>
                  <a:cubicBezTo>
                    <a:pt x="1220" y="2407"/>
                    <a:pt x="1227" y="2414"/>
                    <a:pt x="1249" y="2422"/>
                  </a:cubicBezTo>
                  <a:cubicBezTo>
                    <a:pt x="1259" y="2427"/>
                    <a:pt x="1267" y="2431"/>
                    <a:pt x="1268" y="2433"/>
                  </a:cubicBezTo>
                  <a:cubicBezTo>
                    <a:pt x="1269" y="2436"/>
                    <a:pt x="1225" y="2467"/>
                    <a:pt x="1175" y="2498"/>
                  </a:cubicBezTo>
                  <a:cubicBezTo>
                    <a:pt x="1166" y="2504"/>
                    <a:pt x="1152" y="2513"/>
                    <a:pt x="1144" y="2518"/>
                  </a:cubicBezTo>
                  <a:cubicBezTo>
                    <a:pt x="1135" y="2524"/>
                    <a:pt x="1121" y="2533"/>
                    <a:pt x="1113" y="2538"/>
                  </a:cubicBezTo>
                  <a:cubicBezTo>
                    <a:pt x="1098" y="2548"/>
                    <a:pt x="1082" y="2553"/>
                    <a:pt x="1076" y="2549"/>
                  </a:cubicBezTo>
                  <a:cubicBezTo>
                    <a:pt x="1074" y="2548"/>
                    <a:pt x="1071" y="2540"/>
                    <a:pt x="1068" y="2523"/>
                  </a:cubicBezTo>
                  <a:cubicBezTo>
                    <a:pt x="1066" y="2510"/>
                    <a:pt x="1063" y="2495"/>
                    <a:pt x="1061" y="2490"/>
                  </a:cubicBezTo>
                  <a:cubicBezTo>
                    <a:pt x="1055" y="2468"/>
                    <a:pt x="1050" y="2454"/>
                    <a:pt x="1048" y="2452"/>
                  </a:cubicBezTo>
                  <a:cubicBezTo>
                    <a:pt x="1047" y="2451"/>
                    <a:pt x="1045" y="2448"/>
                    <a:pt x="1045" y="2446"/>
                  </a:cubicBezTo>
                  <a:cubicBezTo>
                    <a:pt x="1045" y="2440"/>
                    <a:pt x="1023" y="2405"/>
                    <a:pt x="1021" y="2406"/>
                  </a:cubicBezTo>
                  <a:cubicBezTo>
                    <a:pt x="1018" y="2406"/>
                    <a:pt x="1026" y="2469"/>
                    <a:pt x="1029" y="2473"/>
                  </a:cubicBezTo>
                  <a:cubicBezTo>
                    <a:pt x="1030" y="2474"/>
                    <a:pt x="1034" y="2495"/>
                    <a:pt x="1038" y="2519"/>
                  </a:cubicBezTo>
                  <a:cubicBezTo>
                    <a:pt x="1047" y="2571"/>
                    <a:pt x="1047" y="2573"/>
                    <a:pt x="1026" y="2583"/>
                  </a:cubicBezTo>
                  <a:cubicBezTo>
                    <a:pt x="1009" y="2591"/>
                    <a:pt x="970" y="2603"/>
                    <a:pt x="953" y="2605"/>
                  </a:cubicBezTo>
                  <a:cubicBezTo>
                    <a:pt x="939" y="2606"/>
                    <a:pt x="883" y="2599"/>
                    <a:pt x="879" y="2596"/>
                  </a:cubicBezTo>
                  <a:cubicBezTo>
                    <a:pt x="877" y="2594"/>
                    <a:pt x="874" y="2583"/>
                    <a:pt x="862" y="2538"/>
                  </a:cubicBezTo>
                  <a:cubicBezTo>
                    <a:pt x="860" y="2529"/>
                    <a:pt x="857" y="2520"/>
                    <a:pt x="854" y="2518"/>
                  </a:cubicBezTo>
                  <a:cubicBezTo>
                    <a:pt x="852" y="2515"/>
                    <a:pt x="849" y="2507"/>
                    <a:pt x="846" y="2501"/>
                  </a:cubicBezTo>
                  <a:cubicBezTo>
                    <a:pt x="841" y="2486"/>
                    <a:pt x="828" y="2459"/>
                    <a:pt x="822" y="2453"/>
                  </a:cubicBezTo>
                  <a:cubicBezTo>
                    <a:pt x="820" y="2450"/>
                    <a:pt x="816" y="2441"/>
                    <a:pt x="812" y="2433"/>
                  </a:cubicBezTo>
                  <a:cubicBezTo>
                    <a:pt x="808" y="2425"/>
                    <a:pt x="802" y="2414"/>
                    <a:pt x="798" y="2409"/>
                  </a:cubicBezTo>
                  <a:cubicBezTo>
                    <a:pt x="795" y="2403"/>
                    <a:pt x="790" y="2393"/>
                    <a:pt x="786" y="2387"/>
                  </a:cubicBezTo>
                  <a:cubicBezTo>
                    <a:pt x="783" y="2380"/>
                    <a:pt x="769" y="2357"/>
                    <a:pt x="755" y="2335"/>
                  </a:cubicBezTo>
                  <a:cubicBezTo>
                    <a:pt x="717" y="2275"/>
                    <a:pt x="664" y="2176"/>
                    <a:pt x="647" y="2132"/>
                  </a:cubicBezTo>
                  <a:cubicBezTo>
                    <a:pt x="645" y="2126"/>
                    <a:pt x="640" y="2114"/>
                    <a:pt x="637" y="2105"/>
                  </a:cubicBezTo>
                  <a:cubicBezTo>
                    <a:pt x="633" y="2096"/>
                    <a:pt x="626" y="2075"/>
                    <a:pt x="622" y="2060"/>
                  </a:cubicBezTo>
                  <a:cubicBezTo>
                    <a:pt x="617" y="2044"/>
                    <a:pt x="611" y="2026"/>
                    <a:pt x="609" y="2020"/>
                  </a:cubicBezTo>
                  <a:cubicBezTo>
                    <a:pt x="606" y="2013"/>
                    <a:pt x="603" y="2002"/>
                    <a:pt x="601" y="1996"/>
                  </a:cubicBezTo>
                  <a:cubicBezTo>
                    <a:pt x="600" y="1990"/>
                    <a:pt x="596" y="1977"/>
                    <a:pt x="593" y="1968"/>
                  </a:cubicBezTo>
                  <a:cubicBezTo>
                    <a:pt x="586" y="1943"/>
                    <a:pt x="576" y="1895"/>
                    <a:pt x="574" y="1870"/>
                  </a:cubicBezTo>
                  <a:cubicBezTo>
                    <a:pt x="569" y="1820"/>
                    <a:pt x="572" y="1744"/>
                    <a:pt x="580" y="1725"/>
                  </a:cubicBezTo>
                  <a:cubicBezTo>
                    <a:pt x="581" y="1722"/>
                    <a:pt x="582" y="1717"/>
                    <a:pt x="581" y="1713"/>
                  </a:cubicBezTo>
                  <a:cubicBezTo>
                    <a:pt x="581" y="1710"/>
                    <a:pt x="582" y="1703"/>
                    <a:pt x="584" y="1699"/>
                  </a:cubicBezTo>
                  <a:cubicBezTo>
                    <a:pt x="586" y="1694"/>
                    <a:pt x="588" y="1684"/>
                    <a:pt x="590" y="1676"/>
                  </a:cubicBezTo>
                  <a:cubicBezTo>
                    <a:pt x="598" y="1639"/>
                    <a:pt x="612" y="1599"/>
                    <a:pt x="625" y="1574"/>
                  </a:cubicBezTo>
                  <a:cubicBezTo>
                    <a:pt x="630" y="1566"/>
                    <a:pt x="635" y="1554"/>
                    <a:pt x="638" y="1547"/>
                  </a:cubicBezTo>
                  <a:cubicBezTo>
                    <a:pt x="641" y="1541"/>
                    <a:pt x="649" y="1526"/>
                    <a:pt x="656" y="1516"/>
                  </a:cubicBezTo>
                  <a:cubicBezTo>
                    <a:pt x="671" y="1493"/>
                    <a:pt x="748" y="1398"/>
                    <a:pt x="751" y="1397"/>
                  </a:cubicBezTo>
                  <a:cubicBezTo>
                    <a:pt x="754" y="1397"/>
                    <a:pt x="769" y="1386"/>
                    <a:pt x="796" y="1363"/>
                  </a:cubicBezTo>
                  <a:cubicBezTo>
                    <a:pt x="804" y="1356"/>
                    <a:pt x="812" y="1351"/>
                    <a:pt x="814" y="1350"/>
                  </a:cubicBezTo>
                  <a:cubicBezTo>
                    <a:pt x="818" y="1350"/>
                    <a:pt x="850" y="1334"/>
                    <a:pt x="871" y="1320"/>
                  </a:cubicBezTo>
                  <a:cubicBezTo>
                    <a:pt x="881" y="1315"/>
                    <a:pt x="890" y="1310"/>
                    <a:pt x="892" y="1310"/>
                  </a:cubicBezTo>
                  <a:cubicBezTo>
                    <a:pt x="896" y="1309"/>
                    <a:pt x="903" y="1300"/>
                    <a:pt x="902" y="1296"/>
                  </a:cubicBezTo>
                  <a:cubicBezTo>
                    <a:pt x="902" y="1291"/>
                    <a:pt x="891" y="1283"/>
                    <a:pt x="883" y="1282"/>
                  </a:cubicBezTo>
                  <a:cubicBezTo>
                    <a:pt x="825" y="1272"/>
                    <a:pt x="796" y="1263"/>
                    <a:pt x="775" y="1251"/>
                  </a:cubicBezTo>
                  <a:cubicBezTo>
                    <a:pt x="768" y="1246"/>
                    <a:pt x="756" y="1239"/>
                    <a:pt x="750" y="1235"/>
                  </a:cubicBezTo>
                  <a:cubicBezTo>
                    <a:pt x="735" y="1226"/>
                    <a:pt x="705" y="1202"/>
                    <a:pt x="700" y="1194"/>
                  </a:cubicBezTo>
                  <a:cubicBezTo>
                    <a:pt x="675" y="1159"/>
                    <a:pt x="666" y="1141"/>
                    <a:pt x="659" y="1117"/>
                  </a:cubicBezTo>
                  <a:cubicBezTo>
                    <a:pt x="653" y="1097"/>
                    <a:pt x="645" y="1085"/>
                    <a:pt x="638" y="1085"/>
                  </a:cubicBezTo>
                  <a:cubicBezTo>
                    <a:pt x="635" y="1086"/>
                    <a:pt x="629" y="1089"/>
                    <a:pt x="623" y="1093"/>
                  </a:cubicBezTo>
                  <a:cubicBezTo>
                    <a:pt x="614" y="1100"/>
                    <a:pt x="591" y="1111"/>
                    <a:pt x="552" y="1129"/>
                  </a:cubicBezTo>
                  <a:cubicBezTo>
                    <a:pt x="539" y="1135"/>
                    <a:pt x="525" y="1142"/>
                    <a:pt x="512" y="1148"/>
                  </a:cubicBezTo>
                  <a:cubicBezTo>
                    <a:pt x="512" y="1148"/>
                    <a:pt x="512" y="1148"/>
                    <a:pt x="512" y="1148"/>
                  </a:cubicBezTo>
                  <a:cubicBezTo>
                    <a:pt x="482" y="1163"/>
                    <a:pt x="482" y="1163"/>
                    <a:pt x="482" y="1163"/>
                  </a:cubicBezTo>
                  <a:cubicBezTo>
                    <a:pt x="472" y="1170"/>
                    <a:pt x="463" y="1176"/>
                    <a:pt x="462" y="1178"/>
                  </a:cubicBezTo>
                  <a:cubicBezTo>
                    <a:pt x="461" y="1179"/>
                    <a:pt x="458" y="1181"/>
                    <a:pt x="456" y="1181"/>
                  </a:cubicBezTo>
                  <a:cubicBezTo>
                    <a:pt x="455" y="1181"/>
                    <a:pt x="450" y="1183"/>
                    <a:pt x="447" y="1186"/>
                  </a:cubicBezTo>
                  <a:cubicBezTo>
                    <a:pt x="437" y="1194"/>
                    <a:pt x="412" y="1208"/>
                    <a:pt x="410" y="1207"/>
                  </a:cubicBezTo>
                  <a:cubicBezTo>
                    <a:pt x="409" y="1206"/>
                    <a:pt x="410" y="1202"/>
                    <a:pt x="414" y="1197"/>
                  </a:cubicBezTo>
                  <a:cubicBezTo>
                    <a:pt x="417" y="1192"/>
                    <a:pt x="426" y="1179"/>
                    <a:pt x="433" y="1168"/>
                  </a:cubicBezTo>
                  <a:cubicBezTo>
                    <a:pt x="440" y="1157"/>
                    <a:pt x="450" y="1143"/>
                    <a:pt x="454" y="1137"/>
                  </a:cubicBezTo>
                  <a:cubicBezTo>
                    <a:pt x="459" y="1131"/>
                    <a:pt x="463" y="1125"/>
                    <a:pt x="462" y="1123"/>
                  </a:cubicBezTo>
                  <a:cubicBezTo>
                    <a:pt x="462" y="1121"/>
                    <a:pt x="472" y="1109"/>
                    <a:pt x="484" y="1096"/>
                  </a:cubicBezTo>
                  <a:cubicBezTo>
                    <a:pt x="508" y="1068"/>
                    <a:pt x="508" y="1068"/>
                    <a:pt x="508" y="1068"/>
                  </a:cubicBezTo>
                  <a:cubicBezTo>
                    <a:pt x="508" y="1068"/>
                    <a:pt x="509" y="1067"/>
                    <a:pt x="509" y="1067"/>
                  </a:cubicBezTo>
                  <a:cubicBezTo>
                    <a:pt x="514" y="1062"/>
                    <a:pt x="525" y="1050"/>
                    <a:pt x="534" y="1040"/>
                  </a:cubicBezTo>
                  <a:cubicBezTo>
                    <a:pt x="554" y="1018"/>
                    <a:pt x="566" y="1007"/>
                    <a:pt x="589" y="990"/>
                  </a:cubicBezTo>
                  <a:cubicBezTo>
                    <a:pt x="607" y="977"/>
                    <a:pt x="637" y="962"/>
                    <a:pt x="647" y="961"/>
                  </a:cubicBezTo>
                  <a:cubicBezTo>
                    <a:pt x="654" y="960"/>
                    <a:pt x="665" y="969"/>
                    <a:pt x="675" y="985"/>
                  </a:cubicBezTo>
                  <a:cubicBezTo>
                    <a:pt x="684" y="999"/>
                    <a:pt x="689" y="1000"/>
                    <a:pt x="694" y="989"/>
                  </a:cubicBezTo>
                  <a:cubicBezTo>
                    <a:pt x="698" y="977"/>
                    <a:pt x="692" y="954"/>
                    <a:pt x="679" y="933"/>
                  </a:cubicBezTo>
                  <a:cubicBezTo>
                    <a:pt x="672" y="922"/>
                    <a:pt x="666" y="909"/>
                    <a:pt x="664" y="901"/>
                  </a:cubicBezTo>
                  <a:cubicBezTo>
                    <a:pt x="662" y="893"/>
                    <a:pt x="660" y="886"/>
                    <a:pt x="658" y="884"/>
                  </a:cubicBezTo>
                  <a:cubicBezTo>
                    <a:pt x="656" y="882"/>
                    <a:pt x="653" y="881"/>
                    <a:pt x="651" y="882"/>
                  </a:cubicBezTo>
                  <a:cubicBezTo>
                    <a:pt x="648" y="882"/>
                    <a:pt x="644" y="886"/>
                    <a:pt x="642" y="894"/>
                  </a:cubicBezTo>
                  <a:cubicBezTo>
                    <a:pt x="640" y="900"/>
                    <a:pt x="634" y="910"/>
                    <a:pt x="630" y="916"/>
                  </a:cubicBezTo>
                  <a:cubicBezTo>
                    <a:pt x="611" y="939"/>
                    <a:pt x="574" y="971"/>
                    <a:pt x="564" y="972"/>
                  </a:cubicBezTo>
                  <a:cubicBezTo>
                    <a:pt x="561" y="972"/>
                    <a:pt x="559" y="973"/>
                    <a:pt x="557" y="975"/>
                  </a:cubicBezTo>
                  <a:cubicBezTo>
                    <a:pt x="556" y="977"/>
                    <a:pt x="526" y="992"/>
                    <a:pt x="503" y="1004"/>
                  </a:cubicBezTo>
                  <a:cubicBezTo>
                    <a:pt x="495" y="1007"/>
                    <a:pt x="485" y="1011"/>
                    <a:pt x="472" y="1017"/>
                  </a:cubicBezTo>
                  <a:cubicBezTo>
                    <a:pt x="429" y="1037"/>
                    <a:pt x="386" y="1042"/>
                    <a:pt x="349" y="1039"/>
                  </a:cubicBezTo>
                  <a:cubicBezTo>
                    <a:pt x="339" y="1038"/>
                    <a:pt x="324" y="1037"/>
                    <a:pt x="315" y="1037"/>
                  </a:cubicBezTo>
                  <a:cubicBezTo>
                    <a:pt x="306" y="1037"/>
                    <a:pt x="294" y="1036"/>
                    <a:pt x="288" y="1034"/>
                  </a:cubicBezTo>
                  <a:cubicBezTo>
                    <a:pt x="282" y="1032"/>
                    <a:pt x="274" y="1030"/>
                    <a:pt x="271" y="1030"/>
                  </a:cubicBezTo>
                  <a:cubicBezTo>
                    <a:pt x="263" y="1029"/>
                    <a:pt x="221" y="998"/>
                    <a:pt x="205" y="982"/>
                  </a:cubicBezTo>
                  <a:cubicBezTo>
                    <a:pt x="199" y="976"/>
                    <a:pt x="192" y="968"/>
                    <a:pt x="190" y="963"/>
                  </a:cubicBezTo>
                  <a:cubicBezTo>
                    <a:pt x="187" y="958"/>
                    <a:pt x="183" y="951"/>
                    <a:pt x="180" y="948"/>
                  </a:cubicBezTo>
                  <a:cubicBezTo>
                    <a:pt x="161" y="919"/>
                    <a:pt x="146" y="894"/>
                    <a:pt x="143" y="884"/>
                  </a:cubicBezTo>
                  <a:cubicBezTo>
                    <a:pt x="140" y="878"/>
                    <a:pt x="137" y="871"/>
                    <a:pt x="136" y="868"/>
                  </a:cubicBezTo>
                  <a:cubicBezTo>
                    <a:pt x="134" y="865"/>
                    <a:pt x="132" y="856"/>
                    <a:pt x="131" y="848"/>
                  </a:cubicBezTo>
                  <a:cubicBezTo>
                    <a:pt x="130" y="840"/>
                    <a:pt x="127" y="828"/>
                    <a:pt x="125" y="821"/>
                  </a:cubicBezTo>
                  <a:cubicBezTo>
                    <a:pt x="118" y="805"/>
                    <a:pt x="120" y="799"/>
                    <a:pt x="133" y="787"/>
                  </a:cubicBezTo>
                  <a:cubicBezTo>
                    <a:pt x="139" y="782"/>
                    <a:pt x="147" y="772"/>
                    <a:pt x="151" y="765"/>
                  </a:cubicBezTo>
                  <a:cubicBezTo>
                    <a:pt x="156" y="757"/>
                    <a:pt x="160" y="751"/>
                    <a:pt x="161" y="751"/>
                  </a:cubicBezTo>
                  <a:cubicBezTo>
                    <a:pt x="165" y="751"/>
                    <a:pt x="239" y="769"/>
                    <a:pt x="254" y="773"/>
                  </a:cubicBezTo>
                  <a:cubicBezTo>
                    <a:pt x="266" y="777"/>
                    <a:pt x="276" y="779"/>
                    <a:pt x="290" y="781"/>
                  </a:cubicBezTo>
                  <a:cubicBezTo>
                    <a:pt x="297" y="782"/>
                    <a:pt x="316" y="784"/>
                    <a:pt x="333" y="786"/>
                  </a:cubicBezTo>
                  <a:cubicBezTo>
                    <a:pt x="369" y="791"/>
                    <a:pt x="421" y="786"/>
                    <a:pt x="458" y="780"/>
                  </a:cubicBezTo>
                  <a:cubicBezTo>
                    <a:pt x="482" y="773"/>
                    <a:pt x="482" y="773"/>
                    <a:pt x="482" y="773"/>
                  </a:cubicBezTo>
                  <a:cubicBezTo>
                    <a:pt x="531" y="764"/>
                    <a:pt x="554" y="758"/>
                    <a:pt x="565" y="752"/>
                  </a:cubicBezTo>
                  <a:cubicBezTo>
                    <a:pt x="568" y="750"/>
                    <a:pt x="578" y="746"/>
                    <a:pt x="587" y="742"/>
                  </a:cubicBezTo>
                  <a:cubicBezTo>
                    <a:pt x="610" y="732"/>
                    <a:pt x="614" y="729"/>
                    <a:pt x="624" y="718"/>
                  </a:cubicBezTo>
                  <a:cubicBezTo>
                    <a:pt x="631" y="709"/>
                    <a:pt x="634" y="702"/>
                    <a:pt x="639" y="676"/>
                  </a:cubicBezTo>
                  <a:cubicBezTo>
                    <a:pt x="642" y="660"/>
                    <a:pt x="638" y="628"/>
                    <a:pt x="631" y="614"/>
                  </a:cubicBezTo>
                  <a:cubicBezTo>
                    <a:pt x="621" y="596"/>
                    <a:pt x="599" y="580"/>
                    <a:pt x="588" y="583"/>
                  </a:cubicBezTo>
                  <a:cubicBezTo>
                    <a:pt x="585" y="583"/>
                    <a:pt x="582" y="584"/>
                    <a:pt x="580" y="584"/>
                  </a:cubicBezTo>
                  <a:cubicBezTo>
                    <a:pt x="575" y="584"/>
                    <a:pt x="575" y="569"/>
                    <a:pt x="582" y="551"/>
                  </a:cubicBezTo>
                  <a:cubicBezTo>
                    <a:pt x="592" y="521"/>
                    <a:pt x="597" y="506"/>
                    <a:pt x="599" y="504"/>
                  </a:cubicBezTo>
                  <a:cubicBezTo>
                    <a:pt x="600" y="504"/>
                    <a:pt x="602" y="500"/>
                    <a:pt x="602" y="496"/>
                  </a:cubicBezTo>
                  <a:cubicBezTo>
                    <a:pt x="604" y="485"/>
                    <a:pt x="635" y="440"/>
                    <a:pt x="650" y="426"/>
                  </a:cubicBezTo>
                  <a:cubicBezTo>
                    <a:pt x="657" y="420"/>
                    <a:pt x="670" y="408"/>
                    <a:pt x="679" y="400"/>
                  </a:cubicBezTo>
                  <a:cubicBezTo>
                    <a:pt x="688" y="392"/>
                    <a:pt x="697" y="384"/>
                    <a:pt x="701" y="383"/>
                  </a:cubicBezTo>
                  <a:cubicBezTo>
                    <a:pt x="704" y="381"/>
                    <a:pt x="708" y="379"/>
                    <a:pt x="710" y="377"/>
                  </a:cubicBezTo>
                  <a:cubicBezTo>
                    <a:pt x="720" y="366"/>
                    <a:pt x="745" y="354"/>
                    <a:pt x="784" y="339"/>
                  </a:cubicBezTo>
                  <a:cubicBezTo>
                    <a:pt x="849" y="314"/>
                    <a:pt x="933" y="297"/>
                    <a:pt x="983" y="299"/>
                  </a:cubicBezTo>
                  <a:cubicBezTo>
                    <a:pt x="1032" y="301"/>
                    <a:pt x="1029" y="302"/>
                    <a:pt x="1037" y="289"/>
                  </a:cubicBezTo>
                  <a:cubicBezTo>
                    <a:pt x="1041" y="283"/>
                    <a:pt x="1043" y="277"/>
                    <a:pt x="1043" y="276"/>
                  </a:cubicBezTo>
                  <a:cubicBezTo>
                    <a:pt x="1043" y="275"/>
                    <a:pt x="1046" y="265"/>
                    <a:pt x="1050" y="253"/>
                  </a:cubicBezTo>
                  <a:cubicBezTo>
                    <a:pt x="1054" y="242"/>
                    <a:pt x="1059" y="228"/>
                    <a:pt x="1061" y="222"/>
                  </a:cubicBezTo>
                  <a:cubicBezTo>
                    <a:pt x="1065" y="210"/>
                    <a:pt x="1104" y="162"/>
                    <a:pt x="1119" y="151"/>
                  </a:cubicBezTo>
                  <a:cubicBezTo>
                    <a:pt x="1136" y="139"/>
                    <a:pt x="1164" y="122"/>
                    <a:pt x="1175" y="118"/>
                  </a:cubicBezTo>
                  <a:cubicBezTo>
                    <a:pt x="1180" y="116"/>
                    <a:pt x="1198" y="107"/>
                    <a:pt x="1214" y="98"/>
                  </a:cubicBezTo>
                  <a:cubicBezTo>
                    <a:pt x="1231" y="88"/>
                    <a:pt x="1246" y="81"/>
                    <a:pt x="1249" y="80"/>
                  </a:cubicBezTo>
                  <a:cubicBezTo>
                    <a:pt x="1249" y="80"/>
                    <a:pt x="1249" y="80"/>
                    <a:pt x="1249" y="80"/>
                  </a:cubicBezTo>
                  <a:close/>
                  <a:moveTo>
                    <a:pt x="553" y="167"/>
                  </a:moveTo>
                  <a:cubicBezTo>
                    <a:pt x="557" y="166"/>
                    <a:pt x="570" y="177"/>
                    <a:pt x="580" y="189"/>
                  </a:cubicBezTo>
                  <a:cubicBezTo>
                    <a:pt x="584" y="194"/>
                    <a:pt x="597" y="206"/>
                    <a:pt x="611" y="218"/>
                  </a:cubicBezTo>
                  <a:cubicBezTo>
                    <a:pt x="624" y="229"/>
                    <a:pt x="636" y="240"/>
                    <a:pt x="638" y="243"/>
                  </a:cubicBezTo>
                  <a:cubicBezTo>
                    <a:pt x="640" y="246"/>
                    <a:pt x="648" y="253"/>
                    <a:pt x="657" y="258"/>
                  </a:cubicBezTo>
                  <a:cubicBezTo>
                    <a:pt x="665" y="263"/>
                    <a:pt x="680" y="272"/>
                    <a:pt x="689" y="278"/>
                  </a:cubicBezTo>
                  <a:cubicBezTo>
                    <a:pt x="698" y="285"/>
                    <a:pt x="706" y="290"/>
                    <a:pt x="707" y="290"/>
                  </a:cubicBezTo>
                  <a:cubicBezTo>
                    <a:pt x="708" y="290"/>
                    <a:pt x="714" y="292"/>
                    <a:pt x="720" y="296"/>
                  </a:cubicBezTo>
                  <a:cubicBezTo>
                    <a:pt x="727" y="299"/>
                    <a:pt x="736" y="303"/>
                    <a:pt x="742" y="305"/>
                  </a:cubicBezTo>
                  <a:cubicBezTo>
                    <a:pt x="748" y="307"/>
                    <a:pt x="751" y="309"/>
                    <a:pt x="751" y="312"/>
                  </a:cubicBezTo>
                  <a:cubicBezTo>
                    <a:pt x="751" y="314"/>
                    <a:pt x="740" y="323"/>
                    <a:pt x="727" y="332"/>
                  </a:cubicBezTo>
                  <a:cubicBezTo>
                    <a:pt x="677" y="364"/>
                    <a:pt x="660" y="376"/>
                    <a:pt x="650" y="386"/>
                  </a:cubicBezTo>
                  <a:cubicBezTo>
                    <a:pt x="645" y="392"/>
                    <a:pt x="636" y="400"/>
                    <a:pt x="632" y="404"/>
                  </a:cubicBezTo>
                  <a:cubicBezTo>
                    <a:pt x="627" y="408"/>
                    <a:pt x="618" y="417"/>
                    <a:pt x="610" y="425"/>
                  </a:cubicBezTo>
                  <a:cubicBezTo>
                    <a:pt x="596" y="441"/>
                    <a:pt x="592" y="443"/>
                    <a:pt x="584" y="438"/>
                  </a:cubicBezTo>
                  <a:cubicBezTo>
                    <a:pt x="571" y="430"/>
                    <a:pt x="561" y="416"/>
                    <a:pt x="556" y="401"/>
                  </a:cubicBezTo>
                  <a:cubicBezTo>
                    <a:pt x="553" y="392"/>
                    <a:pt x="549" y="382"/>
                    <a:pt x="547" y="379"/>
                  </a:cubicBezTo>
                  <a:cubicBezTo>
                    <a:pt x="543" y="373"/>
                    <a:pt x="541" y="360"/>
                    <a:pt x="536" y="313"/>
                  </a:cubicBezTo>
                  <a:cubicBezTo>
                    <a:pt x="530" y="256"/>
                    <a:pt x="530" y="253"/>
                    <a:pt x="534" y="229"/>
                  </a:cubicBezTo>
                  <a:cubicBezTo>
                    <a:pt x="536" y="216"/>
                    <a:pt x="539" y="201"/>
                    <a:pt x="541" y="196"/>
                  </a:cubicBezTo>
                  <a:cubicBezTo>
                    <a:pt x="542" y="191"/>
                    <a:pt x="545" y="182"/>
                    <a:pt x="547" y="177"/>
                  </a:cubicBezTo>
                  <a:cubicBezTo>
                    <a:pt x="548" y="171"/>
                    <a:pt x="551" y="167"/>
                    <a:pt x="553" y="167"/>
                  </a:cubicBezTo>
                  <a:close/>
                  <a:moveTo>
                    <a:pt x="1214" y="171"/>
                  </a:moveTo>
                  <a:cubicBezTo>
                    <a:pt x="1212" y="171"/>
                    <a:pt x="1207" y="175"/>
                    <a:pt x="1203" y="180"/>
                  </a:cubicBezTo>
                  <a:cubicBezTo>
                    <a:pt x="1198" y="185"/>
                    <a:pt x="1193" y="190"/>
                    <a:pt x="1191" y="190"/>
                  </a:cubicBezTo>
                  <a:cubicBezTo>
                    <a:pt x="1189" y="190"/>
                    <a:pt x="1183" y="195"/>
                    <a:pt x="1176" y="200"/>
                  </a:cubicBezTo>
                  <a:cubicBezTo>
                    <a:pt x="1170" y="205"/>
                    <a:pt x="1157" y="216"/>
                    <a:pt x="1147" y="223"/>
                  </a:cubicBezTo>
                  <a:cubicBezTo>
                    <a:pt x="1129" y="237"/>
                    <a:pt x="1118" y="252"/>
                    <a:pt x="1111" y="272"/>
                  </a:cubicBezTo>
                  <a:cubicBezTo>
                    <a:pt x="1104" y="295"/>
                    <a:pt x="1106" y="311"/>
                    <a:pt x="1116" y="300"/>
                  </a:cubicBezTo>
                  <a:cubicBezTo>
                    <a:pt x="1118" y="298"/>
                    <a:pt x="1125" y="294"/>
                    <a:pt x="1132" y="291"/>
                  </a:cubicBezTo>
                  <a:cubicBezTo>
                    <a:pt x="1141" y="286"/>
                    <a:pt x="1145" y="286"/>
                    <a:pt x="1152" y="288"/>
                  </a:cubicBezTo>
                  <a:cubicBezTo>
                    <a:pt x="1164" y="291"/>
                    <a:pt x="1176" y="301"/>
                    <a:pt x="1181" y="314"/>
                  </a:cubicBezTo>
                  <a:cubicBezTo>
                    <a:pt x="1186" y="326"/>
                    <a:pt x="1191" y="363"/>
                    <a:pt x="1190" y="387"/>
                  </a:cubicBezTo>
                  <a:cubicBezTo>
                    <a:pt x="1190" y="401"/>
                    <a:pt x="1190" y="402"/>
                    <a:pt x="1195" y="402"/>
                  </a:cubicBezTo>
                  <a:cubicBezTo>
                    <a:pt x="1200" y="401"/>
                    <a:pt x="1213" y="384"/>
                    <a:pt x="1219" y="367"/>
                  </a:cubicBezTo>
                  <a:cubicBezTo>
                    <a:pt x="1226" y="350"/>
                    <a:pt x="1227" y="334"/>
                    <a:pt x="1223" y="284"/>
                  </a:cubicBezTo>
                  <a:cubicBezTo>
                    <a:pt x="1221" y="259"/>
                    <a:pt x="1219" y="231"/>
                    <a:pt x="1220" y="220"/>
                  </a:cubicBezTo>
                  <a:cubicBezTo>
                    <a:pt x="1220" y="196"/>
                    <a:pt x="1218" y="173"/>
                    <a:pt x="1215" y="171"/>
                  </a:cubicBezTo>
                  <a:cubicBezTo>
                    <a:pt x="1214" y="171"/>
                    <a:pt x="1214" y="171"/>
                    <a:pt x="1214" y="171"/>
                  </a:cubicBezTo>
                  <a:cubicBezTo>
                    <a:pt x="1214" y="171"/>
                    <a:pt x="1214" y="171"/>
                    <a:pt x="1214" y="171"/>
                  </a:cubicBezTo>
                  <a:close/>
                  <a:moveTo>
                    <a:pt x="851" y="544"/>
                  </a:moveTo>
                  <a:cubicBezTo>
                    <a:pt x="834" y="547"/>
                    <a:pt x="818" y="555"/>
                    <a:pt x="788" y="576"/>
                  </a:cubicBezTo>
                  <a:cubicBezTo>
                    <a:pt x="762" y="594"/>
                    <a:pt x="754" y="602"/>
                    <a:pt x="741" y="628"/>
                  </a:cubicBezTo>
                  <a:cubicBezTo>
                    <a:pt x="729" y="651"/>
                    <a:pt x="726" y="677"/>
                    <a:pt x="730" y="726"/>
                  </a:cubicBezTo>
                  <a:cubicBezTo>
                    <a:pt x="732" y="748"/>
                    <a:pt x="735" y="767"/>
                    <a:pt x="736" y="769"/>
                  </a:cubicBezTo>
                  <a:cubicBezTo>
                    <a:pt x="740" y="774"/>
                    <a:pt x="755" y="770"/>
                    <a:pt x="793" y="752"/>
                  </a:cubicBezTo>
                  <a:cubicBezTo>
                    <a:pt x="803" y="748"/>
                    <a:pt x="813" y="744"/>
                    <a:pt x="816" y="744"/>
                  </a:cubicBezTo>
                  <a:cubicBezTo>
                    <a:pt x="818" y="744"/>
                    <a:pt x="825" y="741"/>
                    <a:pt x="831" y="738"/>
                  </a:cubicBezTo>
                  <a:cubicBezTo>
                    <a:pt x="855" y="726"/>
                    <a:pt x="899" y="711"/>
                    <a:pt x="925" y="705"/>
                  </a:cubicBezTo>
                  <a:cubicBezTo>
                    <a:pt x="973" y="694"/>
                    <a:pt x="986" y="690"/>
                    <a:pt x="989" y="686"/>
                  </a:cubicBezTo>
                  <a:cubicBezTo>
                    <a:pt x="996" y="674"/>
                    <a:pt x="982" y="626"/>
                    <a:pt x="963" y="597"/>
                  </a:cubicBezTo>
                  <a:cubicBezTo>
                    <a:pt x="952" y="580"/>
                    <a:pt x="931" y="562"/>
                    <a:pt x="919" y="557"/>
                  </a:cubicBezTo>
                  <a:cubicBezTo>
                    <a:pt x="915" y="556"/>
                    <a:pt x="908" y="553"/>
                    <a:pt x="903" y="550"/>
                  </a:cubicBezTo>
                  <a:cubicBezTo>
                    <a:pt x="899" y="548"/>
                    <a:pt x="886" y="546"/>
                    <a:pt x="875" y="544"/>
                  </a:cubicBezTo>
                  <a:cubicBezTo>
                    <a:pt x="868" y="544"/>
                    <a:pt x="861" y="543"/>
                    <a:pt x="855" y="544"/>
                  </a:cubicBezTo>
                  <a:cubicBezTo>
                    <a:pt x="854" y="544"/>
                    <a:pt x="853" y="544"/>
                    <a:pt x="851" y="544"/>
                  </a:cubicBezTo>
                  <a:close/>
                  <a:moveTo>
                    <a:pt x="862" y="576"/>
                  </a:moveTo>
                  <a:cubicBezTo>
                    <a:pt x="881" y="575"/>
                    <a:pt x="897" y="580"/>
                    <a:pt x="921" y="595"/>
                  </a:cubicBezTo>
                  <a:cubicBezTo>
                    <a:pt x="942" y="608"/>
                    <a:pt x="944" y="609"/>
                    <a:pt x="951" y="631"/>
                  </a:cubicBezTo>
                  <a:cubicBezTo>
                    <a:pt x="961" y="658"/>
                    <a:pt x="963" y="665"/>
                    <a:pt x="960" y="670"/>
                  </a:cubicBezTo>
                  <a:cubicBezTo>
                    <a:pt x="956" y="675"/>
                    <a:pt x="939" y="677"/>
                    <a:pt x="935" y="673"/>
                  </a:cubicBezTo>
                  <a:cubicBezTo>
                    <a:pt x="932" y="670"/>
                    <a:pt x="927" y="656"/>
                    <a:pt x="922" y="641"/>
                  </a:cubicBezTo>
                  <a:cubicBezTo>
                    <a:pt x="920" y="632"/>
                    <a:pt x="901" y="615"/>
                    <a:pt x="887" y="609"/>
                  </a:cubicBezTo>
                  <a:cubicBezTo>
                    <a:pt x="873" y="603"/>
                    <a:pt x="854" y="601"/>
                    <a:pt x="830" y="603"/>
                  </a:cubicBezTo>
                  <a:cubicBezTo>
                    <a:pt x="813" y="605"/>
                    <a:pt x="809" y="606"/>
                    <a:pt x="798" y="614"/>
                  </a:cubicBezTo>
                  <a:cubicBezTo>
                    <a:pt x="792" y="619"/>
                    <a:pt x="782" y="629"/>
                    <a:pt x="777" y="636"/>
                  </a:cubicBezTo>
                  <a:cubicBezTo>
                    <a:pt x="770" y="646"/>
                    <a:pt x="768" y="648"/>
                    <a:pt x="768" y="644"/>
                  </a:cubicBezTo>
                  <a:cubicBezTo>
                    <a:pt x="766" y="625"/>
                    <a:pt x="807" y="590"/>
                    <a:pt x="842" y="580"/>
                  </a:cubicBezTo>
                  <a:cubicBezTo>
                    <a:pt x="849" y="578"/>
                    <a:pt x="856" y="577"/>
                    <a:pt x="862" y="576"/>
                  </a:cubicBezTo>
                  <a:close/>
                  <a:moveTo>
                    <a:pt x="591" y="615"/>
                  </a:moveTo>
                  <a:cubicBezTo>
                    <a:pt x="598" y="614"/>
                    <a:pt x="608" y="622"/>
                    <a:pt x="611" y="631"/>
                  </a:cubicBezTo>
                  <a:cubicBezTo>
                    <a:pt x="614" y="641"/>
                    <a:pt x="609" y="644"/>
                    <a:pt x="599" y="639"/>
                  </a:cubicBezTo>
                  <a:cubicBezTo>
                    <a:pt x="595" y="637"/>
                    <a:pt x="589" y="635"/>
                    <a:pt x="587" y="636"/>
                  </a:cubicBezTo>
                  <a:cubicBezTo>
                    <a:pt x="585" y="636"/>
                    <a:pt x="581" y="635"/>
                    <a:pt x="578" y="633"/>
                  </a:cubicBezTo>
                  <a:cubicBezTo>
                    <a:pt x="573" y="630"/>
                    <a:pt x="573" y="629"/>
                    <a:pt x="579" y="623"/>
                  </a:cubicBezTo>
                  <a:cubicBezTo>
                    <a:pt x="583" y="619"/>
                    <a:pt x="588" y="615"/>
                    <a:pt x="591" y="615"/>
                  </a:cubicBezTo>
                  <a:close/>
                  <a:moveTo>
                    <a:pt x="462" y="1060"/>
                  </a:moveTo>
                  <a:cubicBezTo>
                    <a:pt x="468" y="1059"/>
                    <a:pt x="471" y="1060"/>
                    <a:pt x="472" y="1063"/>
                  </a:cubicBezTo>
                  <a:cubicBezTo>
                    <a:pt x="472" y="1065"/>
                    <a:pt x="463" y="1077"/>
                    <a:pt x="453" y="1090"/>
                  </a:cubicBezTo>
                  <a:cubicBezTo>
                    <a:pt x="442" y="1103"/>
                    <a:pt x="434" y="1115"/>
                    <a:pt x="434" y="1116"/>
                  </a:cubicBezTo>
                  <a:cubicBezTo>
                    <a:pt x="434" y="1118"/>
                    <a:pt x="419" y="1142"/>
                    <a:pt x="403" y="1162"/>
                  </a:cubicBezTo>
                  <a:cubicBezTo>
                    <a:pt x="373" y="1203"/>
                    <a:pt x="342" y="1236"/>
                    <a:pt x="320" y="1251"/>
                  </a:cubicBezTo>
                  <a:cubicBezTo>
                    <a:pt x="309" y="1258"/>
                    <a:pt x="309" y="1258"/>
                    <a:pt x="302" y="1248"/>
                  </a:cubicBezTo>
                  <a:cubicBezTo>
                    <a:pt x="294" y="1233"/>
                    <a:pt x="297" y="1196"/>
                    <a:pt x="309" y="1173"/>
                  </a:cubicBezTo>
                  <a:cubicBezTo>
                    <a:pt x="310" y="1171"/>
                    <a:pt x="312" y="1166"/>
                    <a:pt x="314" y="1162"/>
                  </a:cubicBezTo>
                  <a:cubicBezTo>
                    <a:pt x="320" y="1150"/>
                    <a:pt x="352" y="1112"/>
                    <a:pt x="361" y="1105"/>
                  </a:cubicBezTo>
                  <a:cubicBezTo>
                    <a:pt x="366" y="1102"/>
                    <a:pt x="375" y="1095"/>
                    <a:pt x="382" y="1089"/>
                  </a:cubicBezTo>
                  <a:cubicBezTo>
                    <a:pt x="392" y="1080"/>
                    <a:pt x="399" y="1077"/>
                    <a:pt x="409" y="1074"/>
                  </a:cubicBezTo>
                  <a:cubicBezTo>
                    <a:pt x="417" y="1072"/>
                    <a:pt x="425" y="1070"/>
                    <a:pt x="428" y="1069"/>
                  </a:cubicBezTo>
                  <a:cubicBezTo>
                    <a:pt x="444" y="1064"/>
                    <a:pt x="455" y="1061"/>
                    <a:pt x="462" y="1060"/>
                  </a:cubicBezTo>
                  <a:close/>
                  <a:moveTo>
                    <a:pt x="507" y="1766"/>
                  </a:moveTo>
                  <a:cubicBezTo>
                    <a:pt x="514" y="1765"/>
                    <a:pt x="520" y="1766"/>
                    <a:pt x="523" y="1769"/>
                  </a:cubicBezTo>
                  <a:cubicBezTo>
                    <a:pt x="524" y="1770"/>
                    <a:pt x="527" y="1799"/>
                    <a:pt x="530" y="1832"/>
                  </a:cubicBezTo>
                  <a:cubicBezTo>
                    <a:pt x="536" y="1903"/>
                    <a:pt x="538" y="1896"/>
                    <a:pt x="506" y="1910"/>
                  </a:cubicBezTo>
                  <a:cubicBezTo>
                    <a:pt x="480" y="1922"/>
                    <a:pt x="444" y="1944"/>
                    <a:pt x="430" y="1957"/>
                  </a:cubicBezTo>
                  <a:cubicBezTo>
                    <a:pt x="423" y="1963"/>
                    <a:pt x="415" y="1973"/>
                    <a:pt x="412" y="1980"/>
                  </a:cubicBezTo>
                  <a:cubicBezTo>
                    <a:pt x="409" y="1986"/>
                    <a:pt x="405" y="1991"/>
                    <a:pt x="404" y="1992"/>
                  </a:cubicBezTo>
                  <a:cubicBezTo>
                    <a:pt x="403" y="1992"/>
                    <a:pt x="402" y="1994"/>
                    <a:pt x="403" y="1996"/>
                  </a:cubicBezTo>
                  <a:cubicBezTo>
                    <a:pt x="403" y="1998"/>
                    <a:pt x="400" y="2007"/>
                    <a:pt x="397" y="2017"/>
                  </a:cubicBezTo>
                  <a:cubicBezTo>
                    <a:pt x="391" y="2034"/>
                    <a:pt x="391" y="2052"/>
                    <a:pt x="397" y="2095"/>
                  </a:cubicBezTo>
                  <a:cubicBezTo>
                    <a:pt x="397" y="2097"/>
                    <a:pt x="397" y="2097"/>
                    <a:pt x="397" y="2097"/>
                  </a:cubicBezTo>
                  <a:cubicBezTo>
                    <a:pt x="399" y="2125"/>
                    <a:pt x="400" y="2149"/>
                    <a:pt x="399" y="2154"/>
                  </a:cubicBezTo>
                  <a:cubicBezTo>
                    <a:pt x="397" y="2167"/>
                    <a:pt x="387" y="2185"/>
                    <a:pt x="369" y="2205"/>
                  </a:cubicBezTo>
                  <a:cubicBezTo>
                    <a:pt x="353" y="2222"/>
                    <a:pt x="343" y="2231"/>
                    <a:pt x="326" y="2242"/>
                  </a:cubicBezTo>
                  <a:cubicBezTo>
                    <a:pt x="320" y="2245"/>
                    <a:pt x="314" y="2248"/>
                    <a:pt x="312" y="2248"/>
                  </a:cubicBezTo>
                  <a:cubicBezTo>
                    <a:pt x="307" y="2248"/>
                    <a:pt x="296" y="2245"/>
                    <a:pt x="294" y="2242"/>
                  </a:cubicBezTo>
                  <a:cubicBezTo>
                    <a:pt x="290" y="2238"/>
                    <a:pt x="288" y="2214"/>
                    <a:pt x="291" y="2211"/>
                  </a:cubicBezTo>
                  <a:cubicBezTo>
                    <a:pt x="295" y="2206"/>
                    <a:pt x="286" y="2123"/>
                    <a:pt x="279" y="2104"/>
                  </a:cubicBezTo>
                  <a:cubicBezTo>
                    <a:pt x="277" y="2099"/>
                    <a:pt x="274" y="2090"/>
                    <a:pt x="271" y="2082"/>
                  </a:cubicBezTo>
                  <a:cubicBezTo>
                    <a:pt x="269" y="2076"/>
                    <a:pt x="267" y="2069"/>
                    <a:pt x="265" y="2065"/>
                  </a:cubicBezTo>
                  <a:cubicBezTo>
                    <a:pt x="254" y="2029"/>
                    <a:pt x="256" y="1972"/>
                    <a:pt x="270" y="1942"/>
                  </a:cubicBezTo>
                  <a:cubicBezTo>
                    <a:pt x="274" y="1934"/>
                    <a:pt x="277" y="1926"/>
                    <a:pt x="276" y="1924"/>
                  </a:cubicBezTo>
                  <a:cubicBezTo>
                    <a:pt x="276" y="1920"/>
                    <a:pt x="293" y="1891"/>
                    <a:pt x="301" y="1882"/>
                  </a:cubicBezTo>
                  <a:cubicBezTo>
                    <a:pt x="305" y="1877"/>
                    <a:pt x="312" y="1869"/>
                    <a:pt x="317" y="1865"/>
                  </a:cubicBezTo>
                  <a:cubicBezTo>
                    <a:pt x="322" y="1861"/>
                    <a:pt x="327" y="1857"/>
                    <a:pt x="328" y="1856"/>
                  </a:cubicBezTo>
                  <a:cubicBezTo>
                    <a:pt x="333" y="1849"/>
                    <a:pt x="412" y="1792"/>
                    <a:pt x="419" y="1791"/>
                  </a:cubicBezTo>
                  <a:cubicBezTo>
                    <a:pt x="420" y="1791"/>
                    <a:pt x="425" y="1789"/>
                    <a:pt x="429" y="1786"/>
                  </a:cubicBezTo>
                  <a:cubicBezTo>
                    <a:pt x="434" y="1783"/>
                    <a:pt x="447" y="1779"/>
                    <a:pt x="460" y="1777"/>
                  </a:cubicBezTo>
                  <a:cubicBezTo>
                    <a:pt x="472" y="1774"/>
                    <a:pt x="487" y="1771"/>
                    <a:pt x="493" y="1769"/>
                  </a:cubicBezTo>
                  <a:cubicBezTo>
                    <a:pt x="498" y="1767"/>
                    <a:pt x="503" y="1766"/>
                    <a:pt x="507" y="1766"/>
                  </a:cubicBezTo>
                  <a:close/>
                  <a:moveTo>
                    <a:pt x="570" y="1874"/>
                  </a:moveTo>
                  <a:cubicBezTo>
                    <a:pt x="572" y="1888"/>
                    <a:pt x="575" y="1905"/>
                    <a:pt x="578" y="1921"/>
                  </a:cubicBezTo>
                  <a:cubicBezTo>
                    <a:pt x="575" y="1905"/>
                    <a:pt x="572" y="1888"/>
                    <a:pt x="570" y="1874"/>
                  </a:cubicBezTo>
                  <a:close/>
                  <a:moveTo>
                    <a:pt x="892" y="2634"/>
                  </a:moveTo>
                  <a:cubicBezTo>
                    <a:pt x="905" y="2633"/>
                    <a:pt x="952" y="2644"/>
                    <a:pt x="978" y="2655"/>
                  </a:cubicBezTo>
                  <a:cubicBezTo>
                    <a:pt x="1004" y="2667"/>
                    <a:pt x="1011" y="2671"/>
                    <a:pt x="1018" y="2679"/>
                  </a:cubicBezTo>
                  <a:cubicBezTo>
                    <a:pt x="1026" y="2687"/>
                    <a:pt x="1027" y="2689"/>
                    <a:pt x="1029" y="2705"/>
                  </a:cubicBezTo>
                  <a:cubicBezTo>
                    <a:pt x="1031" y="2725"/>
                    <a:pt x="1029" y="2732"/>
                    <a:pt x="1011" y="2759"/>
                  </a:cubicBezTo>
                  <a:cubicBezTo>
                    <a:pt x="1001" y="2775"/>
                    <a:pt x="988" y="2789"/>
                    <a:pt x="963" y="2807"/>
                  </a:cubicBezTo>
                  <a:cubicBezTo>
                    <a:pt x="945" y="2820"/>
                    <a:pt x="916" y="2831"/>
                    <a:pt x="873" y="2840"/>
                  </a:cubicBezTo>
                  <a:cubicBezTo>
                    <a:pt x="863" y="2843"/>
                    <a:pt x="847" y="2846"/>
                    <a:pt x="837" y="2847"/>
                  </a:cubicBezTo>
                  <a:cubicBezTo>
                    <a:pt x="815" y="2851"/>
                    <a:pt x="759" y="2852"/>
                    <a:pt x="755" y="2848"/>
                  </a:cubicBezTo>
                  <a:cubicBezTo>
                    <a:pt x="748" y="2842"/>
                    <a:pt x="773" y="2809"/>
                    <a:pt x="812" y="2773"/>
                  </a:cubicBezTo>
                  <a:cubicBezTo>
                    <a:pt x="837" y="2750"/>
                    <a:pt x="865" y="2711"/>
                    <a:pt x="864" y="2700"/>
                  </a:cubicBezTo>
                  <a:cubicBezTo>
                    <a:pt x="864" y="2697"/>
                    <a:pt x="867" y="2692"/>
                    <a:pt x="871" y="2687"/>
                  </a:cubicBezTo>
                  <a:cubicBezTo>
                    <a:pt x="876" y="2681"/>
                    <a:pt x="879" y="2674"/>
                    <a:pt x="880" y="2668"/>
                  </a:cubicBezTo>
                  <a:cubicBezTo>
                    <a:pt x="880" y="2653"/>
                    <a:pt x="885" y="2639"/>
                    <a:pt x="888" y="2635"/>
                  </a:cubicBezTo>
                  <a:cubicBezTo>
                    <a:pt x="889" y="2635"/>
                    <a:pt x="890" y="2635"/>
                    <a:pt x="892" y="2634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5" name="Freeform 118"/>
            <p:cNvSpPr>
              <a:spLocks noEditPoints="1"/>
            </p:cNvSpPr>
            <p:nvPr/>
          </p:nvSpPr>
          <p:spPr bwMode="auto">
            <a:xfrm>
              <a:off x="1806" y="85"/>
              <a:ext cx="3491" cy="5299"/>
            </a:xfrm>
            <a:custGeom>
              <a:avLst/>
              <a:gdLst>
                <a:gd name="T0" fmla="*/ 548 w 1476"/>
                <a:gd name="T1" fmla="*/ 5 h 2241"/>
                <a:gd name="T2" fmla="*/ 483 w 1476"/>
                <a:gd name="T3" fmla="*/ 61 h 2241"/>
                <a:gd name="T4" fmla="*/ 536 w 1476"/>
                <a:gd name="T5" fmla="*/ 28 h 2241"/>
                <a:gd name="T6" fmla="*/ 629 w 1476"/>
                <a:gd name="T7" fmla="*/ 66 h 2241"/>
                <a:gd name="T8" fmla="*/ 666 w 1476"/>
                <a:gd name="T9" fmla="*/ 95 h 2241"/>
                <a:gd name="T10" fmla="*/ 627 w 1476"/>
                <a:gd name="T11" fmla="*/ 20 h 2241"/>
                <a:gd name="T12" fmla="*/ 298 w 1476"/>
                <a:gd name="T13" fmla="*/ 40 h 2241"/>
                <a:gd name="T14" fmla="*/ 284 w 1476"/>
                <a:gd name="T15" fmla="*/ 58 h 2241"/>
                <a:gd name="T16" fmla="*/ 305 w 1476"/>
                <a:gd name="T17" fmla="*/ 64 h 2241"/>
                <a:gd name="T18" fmla="*/ 298 w 1476"/>
                <a:gd name="T19" fmla="*/ 40 h 2241"/>
                <a:gd name="T20" fmla="*/ 594 w 1476"/>
                <a:gd name="T21" fmla="*/ 347 h 2241"/>
                <a:gd name="T22" fmla="*/ 780 w 1476"/>
                <a:gd name="T23" fmla="*/ 453 h 2241"/>
                <a:gd name="T24" fmla="*/ 722 w 1476"/>
                <a:gd name="T25" fmla="*/ 252 h 2241"/>
                <a:gd name="T26" fmla="*/ 168 w 1476"/>
                <a:gd name="T27" fmla="*/ 485 h 2241"/>
                <a:gd name="T28" fmla="*/ 115 w 1476"/>
                <a:gd name="T29" fmla="*/ 499 h 2241"/>
                <a:gd name="T30" fmla="*/ 67 w 1476"/>
                <a:gd name="T31" fmla="*/ 530 h 2241"/>
                <a:gd name="T32" fmla="*/ 15 w 1476"/>
                <a:gd name="T33" fmla="*/ 598 h 2241"/>
                <a:gd name="T34" fmla="*/ 26 w 1476"/>
                <a:gd name="T35" fmla="*/ 676 h 2241"/>
                <a:gd name="T36" fmla="*/ 140 w 1476"/>
                <a:gd name="T37" fmla="*/ 541 h 2241"/>
                <a:gd name="T38" fmla="*/ 178 w 1476"/>
                <a:gd name="T39" fmla="*/ 488 h 2241"/>
                <a:gd name="T40" fmla="*/ 339 w 1476"/>
                <a:gd name="T41" fmla="*/ 984 h 2241"/>
                <a:gd name="T42" fmla="*/ 296 w 1476"/>
                <a:gd name="T43" fmla="*/ 1102 h 2241"/>
                <a:gd name="T44" fmla="*/ 288 w 1476"/>
                <a:gd name="T45" fmla="*/ 1138 h 2241"/>
                <a:gd name="T46" fmla="*/ 280 w 1476"/>
                <a:gd name="T47" fmla="*/ 1295 h 2241"/>
                <a:gd name="T48" fmla="*/ 308 w 1476"/>
                <a:gd name="T49" fmla="*/ 1421 h 2241"/>
                <a:gd name="T50" fmla="*/ 328 w 1476"/>
                <a:gd name="T51" fmla="*/ 1485 h 2241"/>
                <a:gd name="T52" fmla="*/ 354 w 1476"/>
                <a:gd name="T53" fmla="*/ 1557 h 2241"/>
                <a:gd name="T54" fmla="*/ 476 w 1476"/>
                <a:gd name="T55" fmla="*/ 1783 h 2241"/>
                <a:gd name="T56" fmla="*/ 620 w 1476"/>
                <a:gd name="T57" fmla="*/ 1542 h 2241"/>
                <a:gd name="T58" fmla="*/ 486 w 1476"/>
                <a:gd name="T59" fmla="*/ 1034 h 2241"/>
                <a:gd name="T60" fmla="*/ 1080 w 1476"/>
                <a:gd name="T61" fmla="*/ 1812 h 2241"/>
                <a:gd name="T62" fmla="*/ 1040 w 1476"/>
                <a:gd name="T63" fmla="*/ 1836 h 2241"/>
                <a:gd name="T64" fmla="*/ 1073 w 1476"/>
                <a:gd name="T65" fmla="*/ 1852 h 2241"/>
                <a:gd name="T66" fmla="*/ 1059 w 1476"/>
                <a:gd name="T67" fmla="*/ 1873 h 2241"/>
                <a:gd name="T68" fmla="*/ 961 w 1476"/>
                <a:gd name="T69" fmla="*/ 1928 h 2241"/>
                <a:gd name="T70" fmla="*/ 930 w 1476"/>
                <a:gd name="T71" fmla="*/ 1946 h 2241"/>
                <a:gd name="T72" fmla="*/ 897 w 1476"/>
                <a:gd name="T73" fmla="*/ 1962 h 2241"/>
                <a:gd name="T74" fmla="*/ 766 w 1476"/>
                <a:gd name="T75" fmla="*/ 2034 h 2241"/>
                <a:gd name="T76" fmla="*/ 808 w 1476"/>
                <a:gd name="T77" fmla="*/ 2104 h 2241"/>
                <a:gd name="T78" fmla="*/ 856 w 1476"/>
                <a:gd name="T79" fmla="*/ 2130 h 2241"/>
                <a:gd name="T80" fmla="*/ 974 w 1476"/>
                <a:gd name="T81" fmla="*/ 2186 h 2241"/>
                <a:gd name="T82" fmla="*/ 1145 w 1476"/>
                <a:gd name="T83" fmla="*/ 2232 h 2241"/>
                <a:gd name="T84" fmla="*/ 1278 w 1476"/>
                <a:gd name="T85" fmla="*/ 2228 h 2241"/>
                <a:gd name="T86" fmla="*/ 1367 w 1476"/>
                <a:gd name="T87" fmla="*/ 2200 h 2241"/>
                <a:gd name="T88" fmla="*/ 1424 w 1476"/>
                <a:gd name="T89" fmla="*/ 2194 h 2241"/>
                <a:gd name="T90" fmla="*/ 1474 w 1476"/>
                <a:gd name="T91" fmla="*/ 2180 h 2241"/>
                <a:gd name="T92" fmla="*/ 1476 w 1476"/>
                <a:gd name="T93" fmla="*/ 2073 h 2241"/>
                <a:gd name="T94" fmla="*/ 1204 w 1476"/>
                <a:gd name="T95" fmla="*/ 2129 h 2241"/>
                <a:gd name="T96" fmla="*/ 1136 w 1476"/>
                <a:gd name="T97" fmla="*/ 2040 h 2241"/>
                <a:gd name="T98" fmla="*/ 1292 w 1476"/>
                <a:gd name="T99" fmla="*/ 1918 h 2241"/>
                <a:gd name="T100" fmla="*/ 1080 w 1476"/>
                <a:gd name="T101" fmla="*/ 1812 h 2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476" h="2241">
                  <a:moveTo>
                    <a:pt x="569" y="1"/>
                  </a:moveTo>
                  <a:cubicBezTo>
                    <a:pt x="562" y="2"/>
                    <a:pt x="556" y="3"/>
                    <a:pt x="548" y="5"/>
                  </a:cubicBezTo>
                  <a:cubicBezTo>
                    <a:pt x="513" y="15"/>
                    <a:pt x="472" y="50"/>
                    <a:pt x="474" y="69"/>
                  </a:cubicBezTo>
                  <a:cubicBezTo>
                    <a:pt x="474" y="73"/>
                    <a:pt x="476" y="71"/>
                    <a:pt x="483" y="61"/>
                  </a:cubicBezTo>
                  <a:cubicBezTo>
                    <a:pt x="488" y="54"/>
                    <a:pt x="498" y="44"/>
                    <a:pt x="505" y="39"/>
                  </a:cubicBezTo>
                  <a:cubicBezTo>
                    <a:pt x="516" y="31"/>
                    <a:pt x="520" y="30"/>
                    <a:pt x="536" y="28"/>
                  </a:cubicBezTo>
                  <a:cubicBezTo>
                    <a:pt x="560" y="26"/>
                    <a:pt x="579" y="28"/>
                    <a:pt x="593" y="34"/>
                  </a:cubicBezTo>
                  <a:cubicBezTo>
                    <a:pt x="607" y="40"/>
                    <a:pt x="626" y="57"/>
                    <a:pt x="629" y="66"/>
                  </a:cubicBezTo>
                  <a:cubicBezTo>
                    <a:pt x="633" y="81"/>
                    <a:pt x="639" y="95"/>
                    <a:pt x="642" y="98"/>
                  </a:cubicBezTo>
                  <a:cubicBezTo>
                    <a:pt x="646" y="102"/>
                    <a:pt x="663" y="100"/>
                    <a:pt x="666" y="95"/>
                  </a:cubicBezTo>
                  <a:cubicBezTo>
                    <a:pt x="669" y="90"/>
                    <a:pt x="668" y="83"/>
                    <a:pt x="658" y="56"/>
                  </a:cubicBezTo>
                  <a:cubicBezTo>
                    <a:pt x="650" y="34"/>
                    <a:pt x="649" y="33"/>
                    <a:pt x="627" y="20"/>
                  </a:cubicBezTo>
                  <a:cubicBezTo>
                    <a:pt x="604" y="5"/>
                    <a:pt x="588" y="0"/>
                    <a:pt x="569" y="1"/>
                  </a:cubicBezTo>
                  <a:close/>
                  <a:moveTo>
                    <a:pt x="298" y="40"/>
                  </a:moveTo>
                  <a:cubicBezTo>
                    <a:pt x="295" y="40"/>
                    <a:pt x="289" y="44"/>
                    <a:pt x="286" y="48"/>
                  </a:cubicBezTo>
                  <a:cubicBezTo>
                    <a:pt x="279" y="54"/>
                    <a:pt x="279" y="55"/>
                    <a:pt x="284" y="58"/>
                  </a:cubicBezTo>
                  <a:cubicBezTo>
                    <a:pt x="287" y="60"/>
                    <a:pt x="291" y="61"/>
                    <a:pt x="294" y="61"/>
                  </a:cubicBezTo>
                  <a:cubicBezTo>
                    <a:pt x="296" y="61"/>
                    <a:pt x="301" y="62"/>
                    <a:pt x="305" y="64"/>
                  </a:cubicBezTo>
                  <a:cubicBezTo>
                    <a:pt x="315" y="70"/>
                    <a:pt x="320" y="66"/>
                    <a:pt x="317" y="56"/>
                  </a:cubicBezTo>
                  <a:cubicBezTo>
                    <a:pt x="314" y="47"/>
                    <a:pt x="304" y="39"/>
                    <a:pt x="298" y="40"/>
                  </a:cubicBezTo>
                  <a:close/>
                  <a:moveTo>
                    <a:pt x="718" y="252"/>
                  </a:moveTo>
                  <a:cubicBezTo>
                    <a:pt x="677" y="257"/>
                    <a:pt x="635" y="294"/>
                    <a:pt x="594" y="347"/>
                  </a:cubicBezTo>
                  <a:cubicBezTo>
                    <a:pt x="533" y="427"/>
                    <a:pt x="558" y="479"/>
                    <a:pt x="596" y="512"/>
                  </a:cubicBezTo>
                  <a:cubicBezTo>
                    <a:pt x="635" y="545"/>
                    <a:pt x="731" y="517"/>
                    <a:pt x="780" y="453"/>
                  </a:cubicBezTo>
                  <a:cubicBezTo>
                    <a:pt x="828" y="389"/>
                    <a:pt x="837" y="313"/>
                    <a:pt x="779" y="270"/>
                  </a:cubicBezTo>
                  <a:cubicBezTo>
                    <a:pt x="760" y="256"/>
                    <a:pt x="741" y="250"/>
                    <a:pt x="722" y="252"/>
                  </a:cubicBezTo>
                  <a:cubicBezTo>
                    <a:pt x="721" y="252"/>
                    <a:pt x="720" y="252"/>
                    <a:pt x="718" y="252"/>
                  </a:cubicBezTo>
                  <a:close/>
                  <a:moveTo>
                    <a:pt x="168" y="485"/>
                  </a:moveTo>
                  <a:cubicBezTo>
                    <a:pt x="161" y="486"/>
                    <a:pt x="150" y="489"/>
                    <a:pt x="134" y="494"/>
                  </a:cubicBezTo>
                  <a:cubicBezTo>
                    <a:pt x="132" y="495"/>
                    <a:pt x="123" y="497"/>
                    <a:pt x="115" y="499"/>
                  </a:cubicBezTo>
                  <a:cubicBezTo>
                    <a:pt x="105" y="502"/>
                    <a:pt x="98" y="505"/>
                    <a:pt x="88" y="514"/>
                  </a:cubicBezTo>
                  <a:cubicBezTo>
                    <a:pt x="81" y="520"/>
                    <a:pt x="72" y="528"/>
                    <a:pt x="67" y="530"/>
                  </a:cubicBezTo>
                  <a:cubicBezTo>
                    <a:pt x="58" y="537"/>
                    <a:pt x="26" y="575"/>
                    <a:pt x="21" y="587"/>
                  </a:cubicBezTo>
                  <a:cubicBezTo>
                    <a:pt x="19" y="591"/>
                    <a:pt x="16" y="596"/>
                    <a:pt x="15" y="598"/>
                  </a:cubicBezTo>
                  <a:cubicBezTo>
                    <a:pt x="3" y="621"/>
                    <a:pt x="0" y="658"/>
                    <a:pt x="9" y="673"/>
                  </a:cubicBezTo>
                  <a:cubicBezTo>
                    <a:pt x="15" y="683"/>
                    <a:pt x="15" y="683"/>
                    <a:pt x="26" y="676"/>
                  </a:cubicBezTo>
                  <a:cubicBezTo>
                    <a:pt x="48" y="661"/>
                    <a:pt x="79" y="628"/>
                    <a:pt x="110" y="587"/>
                  </a:cubicBezTo>
                  <a:cubicBezTo>
                    <a:pt x="125" y="567"/>
                    <a:pt x="140" y="543"/>
                    <a:pt x="140" y="541"/>
                  </a:cubicBezTo>
                  <a:cubicBezTo>
                    <a:pt x="140" y="540"/>
                    <a:pt x="149" y="528"/>
                    <a:pt x="159" y="515"/>
                  </a:cubicBezTo>
                  <a:cubicBezTo>
                    <a:pt x="170" y="502"/>
                    <a:pt x="178" y="490"/>
                    <a:pt x="178" y="488"/>
                  </a:cubicBezTo>
                  <a:cubicBezTo>
                    <a:pt x="178" y="485"/>
                    <a:pt x="175" y="484"/>
                    <a:pt x="168" y="485"/>
                  </a:cubicBezTo>
                  <a:close/>
                  <a:moveTo>
                    <a:pt x="339" y="984"/>
                  </a:moveTo>
                  <a:cubicBezTo>
                    <a:pt x="337" y="989"/>
                    <a:pt x="334" y="995"/>
                    <a:pt x="332" y="999"/>
                  </a:cubicBezTo>
                  <a:cubicBezTo>
                    <a:pt x="318" y="1024"/>
                    <a:pt x="305" y="1064"/>
                    <a:pt x="296" y="1102"/>
                  </a:cubicBezTo>
                  <a:cubicBezTo>
                    <a:pt x="295" y="1109"/>
                    <a:pt x="292" y="1119"/>
                    <a:pt x="290" y="1124"/>
                  </a:cubicBezTo>
                  <a:cubicBezTo>
                    <a:pt x="288" y="1128"/>
                    <a:pt x="287" y="1135"/>
                    <a:pt x="288" y="1138"/>
                  </a:cubicBezTo>
                  <a:cubicBezTo>
                    <a:pt x="288" y="1142"/>
                    <a:pt x="287" y="1147"/>
                    <a:pt x="286" y="1150"/>
                  </a:cubicBezTo>
                  <a:cubicBezTo>
                    <a:pt x="279" y="1169"/>
                    <a:pt x="275" y="1245"/>
                    <a:pt x="280" y="1295"/>
                  </a:cubicBezTo>
                  <a:cubicBezTo>
                    <a:pt x="282" y="1320"/>
                    <a:pt x="292" y="1368"/>
                    <a:pt x="300" y="1393"/>
                  </a:cubicBezTo>
                  <a:cubicBezTo>
                    <a:pt x="303" y="1402"/>
                    <a:pt x="306" y="1415"/>
                    <a:pt x="308" y="1421"/>
                  </a:cubicBezTo>
                  <a:cubicBezTo>
                    <a:pt x="309" y="1427"/>
                    <a:pt x="312" y="1438"/>
                    <a:pt x="315" y="1445"/>
                  </a:cubicBezTo>
                  <a:cubicBezTo>
                    <a:pt x="317" y="1451"/>
                    <a:pt x="323" y="1469"/>
                    <a:pt x="328" y="1485"/>
                  </a:cubicBezTo>
                  <a:cubicBezTo>
                    <a:pt x="332" y="1500"/>
                    <a:pt x="339" y="1521"/>
                    <a:pt x="343" y="1530"/>
                  </a:cubicBezTo>
                  <a:cubicBezTo>
                    <a:pt x="347" y="1539"/>
                    <a:pt x="351" y="1552"/>
                    <a:pt x="354" y="1557"/>
                  </a:cubicBezTo>
                  <a:cubicBezTo>
                    <a:pt x="371" y="1601"/>
                    <a:pt x="423" y="1700"/>
                    <a:pt x="461" y="1760"/>
                  </a:cubicBezTo>
                  <a:cubicBezTo>
                    <a:pt x="466" y="1768"/>
                    <a:pt x="471" y="1776"/>
                    <a:pt x="476" y="1783"/>
                  </a:cubicBezTo>
                  <a:cubicBezTo>
                    <a:pt x="498" y="1752"/>
                    <a:pt x="589" y="1650"/>
                    <a:pt x="615" y="1625"/>
                  </a:cubicBezTo>
                  <a:cubicBezTo>
                    <a:pt x="644" y="1597"/>
                    <a:pt x="637" y="1564"/>
                    <a:pt x="620" y="1542"/>
                  </a:cubicBezTo>
                  <a:cubicBezTo>
                    <a:pt x="603" y="1520"/>
                    <a:pt x="563" y="1486"/>
                    <a:pt x="568" y="1325"/>
                  </a:cubicBezTo>
                  <a:cubicBezTo>
                    <a:pt x="572" y="1164"/>
                    <a:pt x="534" y="1100"/>
                    <a:pt x="486" y="1034"/>
                  </a:cubicBezTo>
                  <a:cubicBezTo>
                    <a:pt x="442" y="973"/>
                    <a:pt x="387" y="979"/>
                    <a:pt x="339" y="984"/>
                  </a:cubicBezTo>
                  <a:close/>
                  <a:moveTo>
                    <a:pt x="1080" y="1812"/>
                  </a:moveTo>
                  <a:cubicBezTo>
                    <a:pt x="1077" y="1814"/>
                    <a:pt x="1074" y="1816"/>
                    <a:pt x="1071" y="1818"/>
                  </a:cubicBezTo>
                  <a:cubicBezTo>
                    <a:pt x="1058" y="1826"/>
                    <a:pt x="1044" y="1835"/>
                    <a:pt x="1040" y="1836"/>
                  </a:cubicBezTo>
                  <a:cubicBezTo>
                    <a:pt x="1027" y="1843"/>
                    <a:pt x="1033" y="1845"/>
                    <a:pt x="1062" y="1845"/>
                  </a:cubicBezTo>
                  <a:cubicBezTo>
                    <a:pt x="1066" y="1845"/>
                    <a:pt x="1070" y="1848"/>
                    <a:pt x="1073" y="1852"/>
                  </a:cubicBezTo>
                  <a:cubicBezTo>
                    <a:pt x="1077" y="1857"/>
                    <a:pt x="1077" y="1858"/>
                    <a:pt x="1073" y="1864"/>
                  </a:cubicBezTo>
                  <a:cubicBezTo>
                    <a:pt x="1071" y="1867"/>
                    <a:pt x="1065" y="1871"/>
                    <a:pt x="1059" y="1873"/>
                  </a:cubicBezTo>
                  <a:cubicBezTo>
                    <a:pt x="1051" y="1876"/>
                    <a:pt x="1032" y="1887"/>
                    <a:pt x="986" y="1915"/>
                  </a:cubicBezTo>
                  <a:cubicBezTo>
                    <a:pt x="974" y="1922"/>
                    <a:pt x="963" y="1928"/>
                    <a:pt x="961" y="1928"/>
                  </a:cubicBezTo>
                  <a:cubicBezTo>
                    <a:pt x="959" y="1928"/>
                    <a:pt x="953" y="1932"/>
                    <a:pt x="948" y="1935"/>
                  </a:cubicBezTo>
                  <a:cubicBezTo>
                    <a:pt x="943" y="1939"/>
                    <a:pt x="935" y="1944"/>
                    <a:pt x="930" y="1946"/>
                  </a:cubicBezTo>
                  <a:cubicBezTo>
                    <a:pt x="924" y="1949"/>
                    <a:pt x="916" y="1953"/>
                    <a:pt x="910" y="1956"/>
                  </a:cubicBezTo>
                  <a:cubicBezTo>
                    <a:pt x="904" y="1960"/>
                    <a:pt x="899" y="1962"/>
                    <a:pt x="897" y="1962"/>
                  </a:cubicBezTo>
                  <a:cubicBezTo>
                    <a:pt x="896" y="1963"/>
                    <a:pt x="883" y="1970"/>
                    <a:pt x="868" y="1979"/>
                  </a:cubicBezTo>
                  <a:cubicBezTo>
                    <a:pt x="828" y="2004"/>
                    <a:pt x="773" y="2033"/>
                    <a:pt x="766" y="2034"/>
                  </a:cubicBezTo>
                  <a:cubicBezTo>
                    <a:pt x="757" y="2035"/>
                    <a:pt x="734" y="2048"/>
                    <a:pt x="734" y="2051"/>
                  </a:cubicBezTo>
                  <a:cubicBezTo>
                    <a:pt x="735" y="2055"/>
                    <a:pt x="790" y="2094"/>
                    <a:pt x="808" y="2104"/>
                  </a:cubicBezTo>
                  <a:cubicBezTo>
                    <a:pt x="815" y="2108"/>
                    <a:pt x="826" y="2114"/>
                    <a:pt x="832" y="2118"/>
                  </a:cubicBezTo>
                  <a:cubicBezTo>
                    <a:pt x="839" y="2122"/>
                    <a:pt x="850" y="2127"/>
                    <a:pt x="856" y="2130"/>
                  </a:cubicBezTo>
                  <a:cubicBezTo>
                    <a:pt x="868" y="2135"/>
                    <a:pt x="885" y="2144"/>
                    <a:pt x="905" y="2157"/>
                  </a:cubicBezTo>
                  <a:cubicBezTo>
                    <a:pt x="914" y="2163"/>
                    <a:pt x="925" y="2167"/>
                    <a:pt x="974" y="2186"/>
                  </a:cubicBezTo>
                  <a:cubicBezTo>
                    <a:pt x="1030" y="2208"/>
                    <a:pt x="1044" y="2212"/>
                    <a:pt x="1067" y="2219"/>
                  </a:cubicBezTo>
                  <a:cubicBezTo>
                    <a:pt x="1090" y="2225"/>
                    <a:pt x="1100" y="2227"/>
                    <a:pt x="1145" y="2232"/>
                  </a:cubicBezTo>
                  <a:cubicBezTo>
                    <a:pt x="1155" y="2233"/>
                    <a:pt x="1171" y="2235"/>
                    <a:pt x="1180" y="2236"/>
                  </a:cubicBezTo>
                  <a:cubicBezTo>
                    <a:pt x="1218" y="2241"/>
                    <a:pt x="1236" y="2239"/>
                    <a:pt x="1278" y="2228"/>
                  </a:cubicBezTo>
                  <a:cubicBezTo>
                    <a:pt x="1309" y="2220"/>
                    <a:pt x="1336" y="2212"/>
                    <a:pt x="1348" y="2207"/>
                  </a:cubicBezTo>
                  <a:cubicBezTo>
                    <a:pt x="1353" y="2205"/>
                    <a:pt x="1362" y="2202"/>
                    <a:pt x="1367" y="2200"/>
                  </a:cubicBezTo>
                  <a:cubicBezTo>
                    <a:pt x="1373" y="2198"/>
                    <a:pt x="1382" y="2195"/>
                    <a:pt x="1387" y="2193"/>
                  </a:cubicBezTo>
                  <a:cubicBezTo>
                    <a:pt x="1411" y="2183"/>
                    <a:pt x="1423" y="2184"/>
                    <a:pt x="1424" y="2194"/>
                  </a:cubicBezTo>
                  <a:cubicBezTo>
                    <a:pt x="1425" y="2203"/>
                    <a:pt x="1428" y="2203"/>
                    <a:pt x="1460" y="2187"/>
                  </a:cubicBezTo>
                  <a:cubicBezTo>
                    <a:pt x="1465" y="2184"/>
                    <a:pt x="1470" y="2182"/>
                    <a:pt x="1474" y="2180"/>
                  </a:cubicBezTo>
                  <a:cubicBezTo>
                    <a:pt x="1472" y="2175"/>
                    <a:pt x="1470" y="2171"/>
                    <a:pt x="1468" y="2166"/>
                  </a:cubicBezTo>
                  <a:cubicBezTo>
                    <a:pt x="1459" y="2143"/>
                    <a:pt x="1476" y="2073"/>
                    <a:pt x="1476" y="2073"/>
                  </a:cubicBezTo>
                  <a:cubicBezTo>
                    <a:pt x="1476" y="2073"/>
                    <a:pt x="1458" y="2083"/>
                    <a:pt x="1440" y="2094"/>
                  </a:cubicBezTo>
                  <a:cubicBezTo>
                    <a:pt x="1422" y="2105"/>
                    <a:pt x="1278" y="2143"/>
                    <a:pt x="1204" y="2129"/>
                  </a:cubicBezTo>
                  <a:cubicBezTo>
                    <a:pt x="1130" y="2116"/>
                    <a:pt x="1098" y="2029"/>
                    <a:pt x="1098" y="2029"/>
                  </a:cubicBezTo>
                  <a:cubicBezTo>
                    <a:pt x="1098" y="2029"/>
                    <a:pt x="1113" y="2040"/>
                    <a:pt x="1136" y="2040"/>
                  </a:cubicBezTo>
                  <a:cubicBezTo>
                    <a:pt x="1167" y="2040"/>
                    <a:pt x="1207" y="2014"/>
                    <a:pt x="1234" y="1989"/>
                  </a:cubicBezTo>
                  <a:cubicBezTo>
                    <a:pt x="1262" y="1963"/>
                    <a:pt x="1292" y="1918"/>
                    <a:pt x="1292" y="1918"/>
                  </a:cubicBezTo>
                  <a:cubicBezTo>
                    <a:pt x="1292" y="1918"/>
                    <a:pt x="1219" y="1933"/>
                    <a:pt x="1163" y="1904"/>
                  </a:cubicBezTo>
                  <a:cubicBezTo>
                    <a:pt x="1112" y="1878"/>
                    <a:pt x="1102" y="1849"/>
                    <a:pt x="1080" y="1812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76" name="Group 282"/>
          <p:cNvGrpSpPr>
            <a:grpSpLocks noChangeAspect="1"/>
          </p:cNvGrpSpPr>
          <p:nvPr/>
        </p:nvGrpSpPr>
        <p:grpSpPr bwMode="auto">
          <a:xfrm>
            <a:off x="3990573" y="2900289"/>
            <a:ext cx="698340" cy="1721995"/>
            <a:chOff x="4592" y="2552"/>
            <a:chExt cx="644" cy="1588"/>
          </a:xfrm>
        </p:grpSpPr>
        <p:sp>
          <p:nvSpPr>
            <p:cNvPr id="177" name="Freeform 286"/>
            <p:cNvSpPr>
              <a:spLocks/>
            </p:cNvSpPr>
            <p:nvPr/>
          </p:nvSpPr>
          <p:spPr bwMode="auto">
            <a:xfrm>
              <a:off x="4943" y="2715"/>
              <a:ext cx="241" cy="344"/>
            </a:xfrm>
            <a:custGeom>
              <a:avLst/>
              <a:gdLst>
                <a:gd name="T0" fmla="*/ 488 w 511"/>
                <a:gd name="T1" fmla="*/ 378 h 732"/>
                <a:gd name="T2" fmla="*/ 270 w 511"/>
                <a:gd name="T3" fmla="*/ 730 h 732"/>
                <a:gd name="T4" fmla="*/ 2 w 511"/>
                <a:gd name="T5" fmla="*/ 479 h 732"/>
                <a:gd name="T6" fmla="*/ 179 w 511"/>
                <a:gd name="T7" fmla="*/ 87 h 732"/>
                <a:gd name="T8" fmla="*/ 345 w 511"/>
                <a:gd name="T9" fmla="*/ 35 h 732"/>
                <a:gd name="T10" fmla="*/ 488 w 511"/>
                <a:gd name="T11" fmla="*/ 378 h 7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11" h="732">
                  <a:moveTo>
                    <a:pt x="488" y="378"/>
                  </a:moveTo>
                  <a:cubicBezTo>
                    <a:pt x="477" y="519"/>
                    <a:pt x="416" y="727"/>
                    <a:pt x="270" y="730"/>
                  </a:cubicBezTo>
                  <a:cubicBezTo>
                    <a:pt x="124" y="732"/>
                    <a:pt x="4" y="620"/>
                    <a:pt x="2" y="479"/>
                  </a:cubicBezTo>
                  <a:cubicBezTo>
                    <a:pt x="0" y="382"/>
                    <a:pt x="33" y="242"/>
                    <a:pt x="179" y="87"/>
                  </a:cubicBezTo>
                  <a:cubicBezTo>
                    <a:pt x="261" y="0"/>
                    <a:pt x="310" y="2"/>
                    <a:pt x="345" y="35"/>
                  </a:cubicBezTo>
                  <a:cubicBezTo>
                    <a:pt x="452" y="135"/>
                    <a:pt x="511" y="79"/>
                    <a:pt x="488" y="378"/>
                  </a:cubicBezTo>
                  <a:close/>
                </a:path>
              </a:pathLst>
            </a:custGeom>
            <a:solidFill>
              <a:srgbClr val="C8882A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8" name="Freeform 289"/>
            <p:cNvSpPr>
              <a:spLocks/>
            </p:cNvSpPr>
            <p:nvPr/>
          </p:nvSpPr>
          <p:spPr bwMode="auto">
            <a:xfrm>
              <a:off x="5044" y="2715"/>
              <a:ext cx="142" cy="255"/>
            </a:xfrm>
            <a:custGeom>
              <a:avLst/>
              <a:gdLst>
                <a:gd name="T0" fmla="*/ 110 w 300"/>
                <a:gd name="T1" fmla="*/ 19 h 543"/>
                <a:gd name="T2" fmla="*/ 205 w 300"/>
                <a:gd name="T3" fmla="*/ 77 h 543"/>
                <a:gd name="T4" fmla="*/ 287 w 300"/>
                <a:gd name="T5" fmla="*/ 240 h 543"/>
                <a:gd name="T6" fmla="*/ 175 w 300"/>
                <a:gd name="T7" fmla="*/ 427 h 543"/>
                <a:gd name="T8" fmla="*/ 98 w 300"/>
                <a:gd name="T9" fmla="*/ 530 h 543"/>
                <a:gd name="T10" fmla="*/ 21 w 300"/>
                <a:gd name="T11" fmla="*/ 37 h 543"/>
                <a:gd name="T12" fmla="*/ 110 w 300"/>
                <a:gd name="T13" fmla="*/ 19 h 5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00" h="543">
                  <a:moveTo>
                    <a:pt x="110" y="19"/>
                  </a:moveTo>
                  <a:cubicBezTo>
                    <a:pt x="161" y="45"/>
                    <a:pt x="160" y="42"/>
                    <a:pt x="205" y="77"/>
                  </a:cubicBezTo>
                  <a:cubicBezTo>
                    <a:pt x="300" y="151"/>
                    <a:pt x="284" y="144"/>
                    <a:pt x="287" y="240"/>
                  </a:cubicBezTo>
                  <a:cubicBezTo>
                    <a:pt x="290" y="335"/>
                    <a:pt x="241" y="340"/>
                    <a:pt x="175" y="427"/>
                  </a:cubicBezTo>
                  <a:cubicBezTo>
                    <a:pt x="162" y="444"/>
                    <a:pt x="116" y="543"/>
                    <a:pt x="98" y="530"/>
                  </a:cubicBezTo>
                  <a:cubicBezTo>
                    <a:pt x="0" y="461"/>
                    <a:pt x="14" y="281"/>
                    <a:pt x="21" y="37"/>
                  </a:cubicBezTo>
                  <a:cubicBezTo>
                    <a:pt x="22" y="23"/>
                    <a:pt x="72" y="0"/>
                    <a:pt x="110" y="19"/>
                  </a:cubicBezTo>
                  <a:close/>
                </a:path>
              </a:pathLst>
            </a:custGeom>
            <a:solidFill>
              <a:srgbClr val="C8882A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9" name="Freeform 291"/>
            <p:cNvSpPr>
              <a:spLocks/>
            </p:cNvSpPr>
            <p:nvPr/>
          </p:nvSpPr>
          <p:spPr bwMode="auto">
            <a:xfrm>
              <a:off x="4608" y="2552"/>
              <a:ext cx="270" cy="542"/>
            </a:xfrm>
            <a:custGeom>
              <a:avLst/>
              <a:gdLst>
                <a:gd name="T0" fmla="*/ 572 w 575"/>
                <a:gd name="T1" fmla="*/ 889 h 1152"/>
                <a:gd name="T2" fmla="*/ 303 w 575"/>
                <a:gd name="T3" fmla="*/ 1151 h 1152"/>
                <a:gd name="T4" fmla="*/ 97 w 575"/>
                <a:gd name="T5" fmla="*/ 961 h 1152"/>
                <a:gd name="T6" fmla="*/ 66 w 575"/>
                <a:gd name="T7" fmla="*/ 763 h 1152"/>
                <a:gd name="T8" fmla="*/ 146 w 575"/>
                <a:gd name="T9" fmla="*/ 1 h 1152"/>
                <a:gd name="T10" fmla="*/ 406 w 575"/>
                <a:gd name="T11" fmla="*/ 368 h 1152"/>
                <a:gd name="T12" fmla="*/ 534 w 575"/>
                <a:gd name="T13" fmla="*/ 704 h 1152"/>
                <a:gd name="T14" fmla="*/ 572 w 575"/>
                <a:gd name="T15" fmla="*/ 889 h 1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75" h="1152">
                  <a:moveTo>
                    <a:pt x="572" y="889"/>
                  </a:moveTo>
                  <a:cubicBezTo>
                    <a:pt x="575" y="1030"/>
                    <a:pt x="448" y="1148"/>
                    <a:pt x="303" y="1151"/>
                  </a:cubicBezTo>
                  <a:cubicBezTo>
                    <a:pt x="209" y="1152"/>
                    <a:pt x="133" y="1067"/>
                    <a:pt x="97" y="961"/>
                  </a:cubicBezTo>
                  <a:cubicBezTo>
                    <a:pt x="78" y="903"/>
                    <a:pt x="69" y="813"/>
                    <a:pt x="66" y="763"/>
                  </a:cubicBezTo>
                  <a:cubicBezTo>
                    <a:pt x="57" y="645"/>
                    <a:pt x="0" y="4"/>
                    <a:pt x="146" y="1"/>
                  </a:cubicBezTo>
                  <a:cubicBezTo>
                    <a:pt x="216" y="0"/>
                    <a:pt x="323" y="172"/>
                    <a:pt x="406" y="368"/>
                  </a:cubicBezTo>
                  <a:cubicBezTo>
                    <a:pt x="455" y="482"/>
                    <a:pt x="507" y="604"/>
                    <a:pt x="534" y="704"/>
                  </a:cubicBezTo>
                  <a:cubicBezTo>
                    <a:pt x="558" y="789"/>
                    <a:pt x="572" y="855"/>
                    <a:pt x="572" y="889"/>
                  </a:cubicBezTo>
                  <a:close/>
                </a:path>
              </a:pathLst>
            </a:custGeom>
            <a:solidFill>
              <a:srgbClr val="C8882A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0" name="Freeform 294"/>
            <p:cNvSpPr>
              <a:spLocks/>
            </p:cNvSpPr>
            <p:nvPr/>
          </p:nvSpPr>
          <p:spPr bwMode="auto">
            <a:xfrm>
              <a:off x="4596" y="2936"/>
              <a:ext cx="618" cy="580"/>
            </a:xfrm>
            <a:custGeom>
              <a:avLst/>
              <a:gdLst>
                <a:gd name="T0" fmla="*/ 1166 w 1312"/>
                <a:gd name="T1" fmla="*/ 722 h 1233"/>
                <a:gd name="T2" fmla="*/ 905 w 1312"/>
                <a:gd name="T3" fmla="*/ 1113 h 1233"/>
                <a:gd name="T4" fmla="*/ 770 w 1312"/>
                <a:gd name="T5" fmla="*/ 1208 h 1233"/>
                <a:gd name="T6" fmla="*/ 693 w 1312"/>
                <a:gd name="T7" fmla="*/ 1233 h 1233"/>
                <a:gd name="T8" fmla="*/ 630 w 1312"/>
                <a:gd name="T9" fmla="*/ 1219 h 1233"/>
                <a:gd name="T10" fmla="*/ 519 w 1312"/>
                <a:gd name="T11" fmla="*/ 1144 h 1233"/>
                <a:gd name="T12" fmla="*/ 158 w 1312"/>
                <a:gd name="T13" fmla="*/ 734 h 1233"/>
                <a:gd name="T14" fmla="*/ 658 w 1312"/>
                <a:gd name="T15" fmla="*/ 7 h 1233"/>
                <a:gd name="T16" fmla="*/ 1166 w 1312"/>
                <a:gd name="T17" fmla="*/ 722 h 1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312" h="1233">
                  <a:moveTo>
                    <a:pt x="1166" y="722"/>
                  </a:moveTo>
                  <a:cubicBezTo>
                    <a:pt x="1253" y="1064"/>
                    <a:pt x="1034" y="1055"/>
                    <a:pt x="905" y="1113"/>
                  </a:cubicBezTo>
                  <a:cubicBezTo>
                    <a:pt x="870" y="1128"/>
                    <a:pt x="806" y="1184"/>
                    <a:pt x="770" y="1208"/>
                  </a:cubicBezTo>
                  <a:cubicBezTo>
                    <a:pt x="734" y="1233"/>
                    <a:pt x="728" y="1233"/>
                    <a:pt x="693" y="1233"/>
                  </a:cubicBezTo>
                  <a:cubicBezTo>
                    <a:pt x="663" y="1233"/>
                    <a:pt x="654" y="1226"/>
                    <a:pt x="630" y="1219"/>
                  </a:cubicBezTo>
                  <a:cubicBezTo>
                    <a:pt x="573" y="1203"/>
                    <a:pt x="583" y="1168"/>
                    <a:pt x="519" y="1144"/>
                  </a:cubicBezTo>
                  <a:cubicBezTo>
                    <a:pt x="235" y="1033"/>
                    <a:pt x="206" y="1095"/>
                    <a:pt x="158" y="734"/>
                  </a:cubicBezTo>
                  <a:cubicBezTo>
                    <a:pt x="0" y="414"/>
                    <a:pt x="278" y="14"/>
                    <a:pt x="658" y="7"/>
                  </a:cubicBezTo>
                  <a:cubicBezTo>
                    <a:pt x="1037" y="0"/>
                    <a:pt x="1312" y="397"/>
                    <a:pt x="1166" y="722"/>
                  </a:cubicBezTo>
                  <a:close/>
                </a:path>
              </a:pathLst>
            </a:custGeom>
            <a:solidFill>
              <a:srgbClr val="C8882A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1" name="Freeform 284"/>
            <p:cNvSpPr>
              <a:spLocks/>
            </p:cNvSpPr>
            <p:nvPr/>
          </p:nvSpPr>
          <p:spPr bwMode="auto">
            <a:xfrm>
              <a:off x="4647" y="3412"/>
              <a:ext cx="535" cy="605"/>
            </a:xfrm>
            <a:custGeom>
              <a:avLst/>
              <a:gdLst>
                <a:gd name="T0" fmla="*/ 1102 w 1137"/>
                <a:gd name="T1" fmla="*/ 698 h 1286"/>
                <a:gd name="T2" fmla="*/ 506 w 1137"/>
                <a:gd name="T3" fmla="*/ 1256 h 1286"/>
                <a:gd name="T4" fmla="*/ 34 w 1137"/>
                <a:gd name="T5" fmla="*/ 589 h 1286"/>
                <a:gd name="T6" fmla="*/ 631 w 1137"/>
                <a:gd name="T7" fmla="*/ 30 h 1286"/>
                <a:gd name="T8" fmla="*/ 1102 w 1137"/>
                <a:gd name="T9" fmla="*/ 698 h 12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37" h="1286">
                  <a:moveTo>
                    <a:pt x="1102" y="698"/>
                  </a:moveTo>
                  <a:cubicBezTo>
                    <a:pt x="1068" y="1036"/>
                    <a:pt x="801" y="1286"/>
                    <a:pt x="506" y="1256"/>
                  </a:cubicBezTo>
                  <a:cubicBezTo>
                    <a:pt x="211" y="1226"/>
                    <a:pt x="0" y="927"/>
                    <a:pt x="34" y="589"/>
                  </a:cubicBezTo>
                  <a:cubicBezTo>
                    <a:pt x="69" y="250"/>
                    <a:pt x="336" y="0"/>
                    <a:pt x="631" y="30"/>
                  </a:cubicBezTo>
                  <a:cubicBezTo>
                    <a:pt x="926" y="60"/>
                    <a:pt x="1137" y="359"/>
                    <a:pt x="1102" y="698"/>
                  </a:cubicBezTo>
                  <a:close/>
                </a:path>
              </a:pathLst>
            </a:custGeom>
            <a:solidFill>
              <a:srgbClr val="C8882A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2" name="Freeform 295"/>
            <p:cNvSpPr>
              <a:spLocks/>
            </p:cNvSpPr>
            <p:nvPr/>
          </p:nvSpPr>
          <p:spPr bwMode="auto">
            <a:xfrm>
              <a:off x="4923" y="3065"/>
              <a:ext cx="134" cy="134"/>
            </a:xfrm>
            <a:custGeom>
              <a:avLst/>
              <a:gdLst>
                <a:gd name="T0" fmla="*/ 284 w 285"/>
                <a:gd name="T1" fmla="*/ 139 h 284"/>
                <a:gd name="T2" fmla="*/ 145 w 285"/>
                <a:gd name="T3" fmla="*/ 283 h 284"/>
                <a:gd name="T4" fmla="*/ 2 w 285"/>
                <a:gd name="T5" fmla="*/ 145 h 284"/>
                <a:gd name="T6" fmla="*/ 140 w 285"/>
                <a:gd name="T7" fmla="*/ 1 h 284"/>
                <a:gd name="T8" fmla="*/ 284 w 285"/>
                <a:gd name="T9" fmla="*/ 139 h 2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85" h="284">
                  <a:moveTo>
                    <a:pt x="284" y="139"/>
                  </a:moveTo>
                  <a:cubicBezTo>
                    <a:pt x="285" y="217"/>
                    <a:pt x="223" y="281"/>
                    <a:pt x="145" y="283"/>
                  </a:cubicBezTo>
                  <a:cubicBezTo>
                    <a:pt x="67" y="284"/>
                    <a:pt x="3" y="222"/>
                    <a:pt x="2" y="145"/>
                  </a:cubicBezTo>
                  <a:cubicBezTo>
                    <a:pt x="0" y="67"/>
                    <a:pt x="62" y="2"/>
                    <a:pt x="140" y="1"/>
                  </a:cubicBezTo>
                  <a:cubicBezTo>
                    <a:pt x="218" y="0"/>
                    <a:pt x="282" y="61"/>
                    <a:pt x="284" y="139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3" name="Freeform 296"/>
            <p:cNvSpPr>
              <a:spLocks/>
            </p:cNvSpPr>
            <p:nvPr/>
          </p:nvSpPr>
          <p:spPr bwMode="auto">
            <a:xfrm>
              <a:off x="4944" y="3118"/>
              <a:ext cx="52" cy="52"/>
            </a:xfrm>
            <a:custGeom>
              <a:avLst/>
              <a:gdLst>
                <a:gd name="T0" fmla="*/ 190 w 191"/>
                <a:gd name="T1" fmla="*/ 107 h 217"/>
                <a:gd name="T2" fmla="*/ 98 w 191"/>
                <a:gd name="T3" fmla="*/ 216 h 217"/>
                <a:gd name="T4" fmla="*/ 2 w 191"/>
                <a:gd name="T5" fmla="*/ 110 h 217"/>
                <a:gd name="T6" fmla="*/ 94 w 191"/>
                <a:gd name="T7" fmla="*/ 1 h 217"/>
                <a:gd name="T8" fmla="*/ 190 w 191"/>
                <a:gd name="T9" fmla="*/ 107 h 2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91" h="217">
                  <a:moveTo>
                    <a:pt x="190" y="107"/>
                  </a:moveTo>
                  <a:cubicBezTo>
                    <a:pt x="191" y="166"/>
                    <a:pt x="150" y="215"/>
                    <a:pt x="98" y="216"/>
                  </a:cubicBezTo>
                  <a:cubicBezTo>
                    <a:pt x="46" y="217"/>
                    <a:pt x="3" y="169"/>
                    <a:pt x="2" y="110"/>
                  </a:cubicBezTo>
                  <a:cubicBezTo>
                    <a:pt x="0" y="51"/>
                    <a:pt x="42" y="2"/>
                    <a:pt x="94" y="1"/>
                  </a:cubicBezTo>
                  <a:cubicBezTo>
                    <a:pt x="146" y="0"/>
                    <a:pt x="189" y="47"/>
                    <a:pt x="190" y="107"/>
                  </a:cubicBezTo>
                  <a:close/>
                </a:path>
              </a:pathLst>
            </a:custGeom>
            <a:solidFill>
              <a:srgbClr val="000000"/>
            </a:solidFill>
            <a:ln w="0" cap="flat">
              <a:solidFill>
                <a:srgbClr val="000000"/>
              </a:solidFill>
              <a:prstDash val="solid"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4" name="Freeform 298"/>
            <p:cNvSpPr>
              <a:spLocks/>
            </p:cNvSpPr>
            <p:nvPr/>
          </p:nvSpPr>
          <p:spPr bwMode="auto">
            <a:xfrm>
              <a:off x="4768" y="3068"/>
              <a:ext cx="134" cy="134"/>
            </a:xfrm>
            <a:custGeom>
              <a:avLst/>
              <a:gdLst>
                <a:gd name="T0" fmla="*/ 284 w 285"/>
                <a:gd name="T1" fmla="*/ 139 h 284"/>
                <a:gd name="T2" fmla="*/ 145 w 285"/>
                <a:gd name="T3" fmla="*/ 283 h 284"/>
                <a:gd name="T4" fmla="*/ 2 w 285"/>
                <a:gd name="T5" fmla="*/ 145 h 284"/>
                <a:gd name="T6" fmla="*/ 140 w 285"/>
                <a:gd name="T7" fmla="*/ 1 h 284"/>
                <a:gd name="T8" fmla="*/ 284 w 285"/>
                <a:gd name="T9" fmla="*/ 139 h 2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85" h="284">
                  <a:moveTo>
                    <a:pt x="284" y="139"/>
                  </a:moveTo>
                  <a:cubicBezTo>
                    <a:pt x="285" y="217"/>
                    <a:pt x="223" y="282"/>
                    <a:pt x="145" y="283"/>
                  </a:cubicBezTo>
                  <a:cubicBezTo>
                    <a:pt x="67" y="284"/>
                    <a:pt x="3" y="222"/>
                    <a:pt x="2" y="145"/>
                  </a:cubicBezTo>
                  <a:cubicBezTo>
                    <a:pt x="0" y="67"/>
                    <a:pt x="62" y="3"/>
                    <a:pt x="140" y="1"/>
                  </a:cubicBezTo>
                  <a:cubicBezTo>
                    <a:pt x="218" y="0"/>
                    <a:pt x="282" y="62"/>
                    <a:pt x="284" y="139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5" name="Freeform 299"/>
            <p:cNvSpPr>
              <a:spLocks/>
            </p:cNvSpPr>
            <p:nvPr/>
          </p:nvSpPr>
          <p:spPr bwMode="auto">
            <a:xfrm>
              <a:off x="4818" y="3118"/>
              <a:ext cx="54" cy="52"/>
            </a:xfrm>
            <a:custGeom>
              <a:avLst/>
              <a:gdLst>
                <a:gd name="T0" fmla="*/ 190 w 191"/>
                <a:gd name="T1" fmla="*/ 107 h 217"/>
                <a:gd name="T2" fmla="*/ 98 w 191"/>
                <a:gd name="T3" fmla="*/ 216 h 217"/>
                <a:gd name="T4" fmla="*/ 2 w 191"/>
                <a:gd name="T5" fmla="*/ 110 h 217"/>
                <a:gd name="T6" fmla="*/ 94 w 191"/>
                <a:gd name="T7" fmla="*/ 1 h 217"/>
                <a:gd name="T8" fmla="*/ 190 w 191"/>
                <a:gd name="T9" fmla="*/ 107 h 2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91" h="217">
                  <a:moveTo>
                    <a:pt x="190" y="107"/>
                  </a:moveTo>
                  <a:cubicBezTo>
                    <a:pt x="191" y="166"/>
                    <a:pt x="150" y="215"/>
                    <a:pt x="98" y="216"/>
                  </a:cubicBezTo>
                  <a:cubicBezTo>
                    <a:pt x="46" y="217"/>
                    <a:pt x="3" y="170"/>
                    <a:pt x="2" y="110"/>
                  </a:cubicBezTo>
                  <a:cubicBezTo>
                    <a:pt x="0" y="51"/>
                    <a:pt x="42" y="2"/>
                    <a:pt x="94" y="1"/>
                  </a:cubicBezTo>
                  <a:cubicBezTo>
                    <a:pt x="146" y="0"/>
                    <a:pt x="189" y="47"/>
                    <a:pt x="190" y="107"/>
                  </a:cubicBezTo>
                  <a:close/>
                </a:path>
              </a:pathLst>
            </a:custGeom>
            <a:solidFill>
              <a:srgbClr val="000000"/>
            </a:solidFill>
            <a:ln w="0" cap="flat">
              <a:solidFill>
                <a:srgbClr val="000000"/>
              </a:solidFill>
              <a:prstDash val="solid"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" name="Freeform 301"/>
            <p:cNvSpPr>
              <a:spLocks/>
            </p:cNvSpPr>
            <p:nvPr/>
          </p:nvSpPr>
          <p:spPr bwMode="auto">
            <a:xfrm>
              <a:off x="4859" y="3398"/>
              <a:ext cx="57" cy="78"/>
            </a:xfrm>
            <a:custGeom>
              <a:avLst/>
              <a:gdLst>
                <a:gd name="T0" fmla="*/ 0 w 122"/>
                <a:gd name="T1" fmla="*/ 65 h 165"/>
                <a:gd name="T2" fmla="*/ 7 w 122"/>
                <a:gd name="T3" fmla="*/ 147 h 165"/>
                <a:gd name="T4" fmla="*/ 16 w 122"/>
                <a:gd name="T5" fmla="*/ 162 h 165"/>
                <a:gd name="T6" fmla="*/ 105 w 122"/>
                <a:gd name="T7" fmla="*/ 148 h 165"/>
                <a:gd name="T8" fmla="*/ 121 w 122"/>
                <a:gd name="T9" fmla="*/ 134 h 165"/>
                <a:gd name="T10" fmla="*/ 113 w 122"/>
                <a:gd name="T11" fmla="*/ 0 h 165"/>
                <a:gd name="T12" fmla="*/ 0 w 122"/>
                <a:gd name="T13" fmla="*/ 65 h 1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2" h="165">
                  <a:moveTo>
                    <a:pt x="0" y="65"/>
                  </a:moveTo>
                  <a:cubicBezTo>
                    <a:pt x="7" y="147"/>
                    <a:pt x="7" y="147"/>
                    <a:pt x="7" y="147"/>
                  </a:cubicBezTo>
                  <a:cubicBezTo>
                    <a:pt x="7" y="147"/>
                    <a:pt x="8" y="159"/>
                    <a:pt x="16" y="162"/>
                  </a:cubicBezTo>
                  <a:cubicBezTo>
                    <a:pt x="23" y="165"/>
                    <a:pt x="105" y="148"/>
                    <a:pt x="105" y="148"/>
                  </a:cubicBezTo>
                  <a:cubicBezTo>
                    <a:pt x="105" y="148"/>
                    <a:pt x="119" y="142"/>
                    <a:pt x="121" y="134"/>
                  </a:cubicBezTo>
                  <a:cubicBezTo>
                    <a:pt x="122" y="127"/>
                    <a:pt x="113" y="0"/>
                    <a:pt x="113" y="0"/>
                  </a:cubicBezTo>
                  <a:lnTo>
                    <a:pt x="0" y="65"/>
                  </a:lnTo>
                  <a:close/>
                </a:path>
              </a:pathLst>
            </a:custGeom>
            <a:solidFill>
              <a:srgbClr val="B9B9B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" name="Freeform 302"/>
            <p:cNvSpPr>
              <a:spLocks/>
            </p:cNvSpPr>
            <p:nvPr/>
          </p:nvSpPr>
          <p:spPr bwMode="auto">
            <a:xfrm>
              <a:off x="4863" y="3405"/>
              <a:ext cx="48" cy="65"/>
            </a:xfrm>
            <a:custGeom>
              <a:avLst/>
              <a:gdLst>
                <a:gd name="T0" fmla="*/ 0 w 103"/>
                <a:gd name="T1" fmla="*/ 55 h 139"/>
                <a:gd name="T2" fmla="*/ 5 w 103"/>
                <a:gd name="T3" fmla="*/ 125 h 139"/>
                <a:gd name="T4" fmla="*/ 13 w 103"/>
                <a:gd name="T5" fmla="*/ 137 h 139"/>
                <a:gd name="T6" fmla="*/ 89 w 103"/>
                <a:gd name="T7" fmla="*/ 125 h 139"/>
                <a:gd name="T8" fmla="*/ 102 w 103"/>
                <a:gd name="T9" fmla="*/ 113 h 139"/>
                <a:gd name="T10" fmla="*/ 96 w 103"/>
                <a:gd name="T11" fmla="*/ 0 h 139"/>
                <a:gd name="T12" fmla="*/ 0 w 103"/>
                <a:gd name="T13" fmla="*/ 55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3" h="139">
                  <a:moveTo>
                    <a:pt x="0" y="55"/>
                  </a:moveTo>
                  <a:cubicBezTo>
                    <a:pt x="5" y="125"/>
                    <a:pt x="5" y="125"/>
                    <a:pt x="5" y="125"/>
                  </a:cubicBezTo>
                  <a:cubicBezTo>
                    <a:pt x="5" y="125"/>
                    <a:pt x="6" y="135"/>
                    <a:pt x="13" y="137"/>
                  </a:cubicBezTo>
                  <a:cubicBezTo>
                    <a:pt x="20" y="139"/>
                    <a:pt x="89" y="125"/>
                    <a:pt x="89" y="125"/>
                  </a:cubicBezTo>
                  <a:cubicBezTo>
                    <a:pt x="89" y="125"/>
                    <a:pt x="100" y="120"/>
                    <a:pt x="102" y="113"/>
                  </a:cubicBezTo>
                  <a:cubicBezTo>
                    <a:pt x="103" y="107"/>
                    <a:pt x="96" y="0"/>
                    <a:pt x="96" y="0"/>
                  </a:cubicBezTo>
                  <a:lnTo>
                    <a:pt x="0" y="5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8" name="Freeform 303"/>
            <p:cNvSpPr>
              <a:spLocks/>
            </p:cNvSpPr>
            <p:nvPr/>
          </p:nvSpPr>
          <p:spPr bwMode="auto">
            <a:xfrm>
              <a:off x="4917" y="3397"/>
              <a:ext cx="56" cy="76"/>
            </a:xfrm>
            <a:custGeom>
              <a:avLst/>
              <a:gdLst>
                <a:gd name="T0" fmla="*/ 120 w 120"/>
                <a:gd name="T1" fmla="*/ 60 h 161"/>
                <a:gd name="T2" fmla="*/ 117 w 120"/>
                <a:gd name="T3" fmla="*/ 143 h 161"/>
                <a:gd name="T4" fmla="*/ 108 w 120"/>
                <a:gd name="T5" fmla="*/ 158 h 161"/>
                <a:gd name="T6" fmla="*/ 18 w 120"/>
                <a:gd name="T7" fmla="*/ 147 h 161"/>
                <a:gd name="T8" fmla="*/ 2 w 120"/>
                <a:gd name="T9" fmla="*/ 134 h 161"/>
                <a:gd name="T10" fmla="*/ 4 w 120"/>
                <a:gd name="T11" fmla="*/ 0 h 161"/>
                <a:gd name="T12" fmla="*/ 120 w 120"/>
                <a:gd name="T13" fmla="*/ 60 h 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0" h="161">
                  <a:moveTo>
                    <a:pt x="120" y="60"/>
                  </a:moveTo>
                  <a:cubicBezTo>
                    <a:pt x="117" y="143"/>
                    <a:pt x="117" y="143"/>
                    <a:pt x="117" y="143"/>
                  </a:cubicBezTo>
                  <a:cubicBezTo>
                    <a:pt x="117" y="143"/>
                    <a:pt x="116" y="155"/>
                    <a:pt x="108" y="158"/>
                  </a:cubicBezTo>
                  <a:cubicBezTo>
                    <a:pt x="100" y="161"/>
                    <a:pt x="18" y="147"/>
                    <a:pt x="18" y="147"/>
                  </a:cubicBezTo>
                  <a:cubicBezTo>
                    <a:pt x="18" y="147"/>
                    <a:pt x="4" y="141"/>
                    <a:pt x="2" y="134"/>
                  </a:cubicBezTo>
                  <a:cubicBezTo>
                    <a:pt x="0" y="126"/>
                    <a:pt x="4" y="0"/>
                    <a:pt x="4" y="0"/>
                  </a:cubicBezTo>
                  <a:lnTo>
                    <a:pt x="120" y="60"/>
                  </a:lnTo>
                  <a:close/>
                </a:path>
              </a:pathLst>
            </a:custGeom>
            <a:solidFill>
              <a:srgbClr val="B9B9B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9" name="Freeform 304"/>
            <p:cNvSpPr>
              <a:spLocks/>
            </p:cNvSpPr>
            <p:nvPr/>
          </p:nvSpPr>
          <p:spPr bwMode="auto">
            <a:xfrm>
              <a:off x="4921" y="3403"/>
              <a:ext cx="48" cy="65"/>
            </a:xfrm>
            <a:custGeom>
              <a:avLst/>
              <a:gdLst>
                <a:gd name="T0" fmla="*/ 101 w 101"/>
                <a:gd name="T1" fmla="*/ 51 h 137"/>
                <a:gd name="T2" fmla="*/ 98 w 101"/>
                <a:gd name="T3" fmla="*/ 121 h 137"/>
                <a:gd name="T4" fmla="*/ 91 w 101"/>
                <a:gd name="T5" fmla="*/ 134 h 137"/>
                <a:gd name="T6" fmla="*/ 15 w 101"/>
                <a:gd name="T7" fmla="*/ 125 h 137"/>
                <a:gd name="T8" fmla="*/ 2 w 101"/>
                <a:gd name="T9" fmla="*/ 114 h 137"/>
                <a:gd name="T10" fmla="*/ 4 w 101"/>
                <a:gd name="T11" fmla="*/ 0 h 137"/>
                <a:gd name="T12" fmla="*/ 101 w 101"/>
                <a:gd name="T13" fmla="*/ 51 h 1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1" h="137">
                  <a:moveTo>
                    <a:pt x="101" y="51"/>
                  </a:moveTo>
                  <a:cubicBezTo>
                    <a:pt x="98" y="121"/>
                    <a:pt x="98" y="121"/>
                    <a:pt x="98" y="121"/>
                  </a:cubicBezTo>
                  <a:cubicBezTo>
                    <a:pt x="98" y="121"/>
                    <a:pt x="98" y="131"/>
                    <a:pt x="91" y="134"/>
                  </a:cubicBezTo>
                  <a:cubicBezTo>
                    <a:pt x="85" y="137"/>
                    <a:pt x="15" y="125"/>
                    <a:pt x="15" y="125"/>
                  </a:cubicBezTo>
                  <a:cubicBezTo>
                    <a:pt x="15" y="125"/>
                    <a:pt x="3" y="120"/>
                    <a:pt x="2" y="114"/>
                  </a:cubicBezTo>
                  <a:cubicBezTo>
                    <a:pt x="0" y="107"/>
                    <a:pt x="4" y="0"/>
                    <a:pt x="4" y="0"/>
                  </a:cubicBezTo>
                  <a:lnTo>
                    <a:pt x="101" y="5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0" name="Freeform 305"/>
            <p:cNvSpPr>
              <a:spLocks/>
            </p:cNvSpPr>
            <p:nvPr/>
          </p:nvSpPr>
          <p:spPr bwMode="auto">
            <a:xfrm>
              <a:off x="4686" y="3256"/>
              <a:ext cx="251" cy="194"/>
            </a:xfrm>
            <a:custGeom>
              <a:avLst/>
              <a:gdLst>
                <a:gd name="T0" fmla="*/ 531 w 533"/>
                <a:gd name="T1" fmla="*/ 201 h 411"/>
                <a:gd name="T2" fmla="*/ 270 w 533"/>
                <a:gd name="T3" fmla="*/ 408 h 411"/>
                <a:gd name="T4" fmla="*/ 2 w 533"/>
                <a:gd name="T5" fmla="*/ 211 h 411"/>
                <a:gd name="T6" fmla="*/ 263 w 533"/>
                <a:gd name="T7" fmla="*/ 3 h 411"/>
                <a:gd name="T8" fmla="*/ 531 w 533"/>
                <a:gd name="T9" fmla="*/ 201 h 4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33" h="411">
                  <a:moveTo>
                    <a:pt x="531" y="201"/>
                  </a:moveTo>
                  <a:cubicBezTo>
                    <a:pt x="533" y="313"/>
                    <a:pt x="416" y="406"/>
                    <a:pt x="270" y="408"/>
                  </a:cubicBezTo>
                  <a:cubicBezTo>
                    <a:pt x="124" y="411"/>
                    <a:pt x="4" y="322"/>
                    <a:pt x="2" y="211"/>
                  </a:cubicBezTo>
                  <a:cubicBezTo>
                    <a:pt x="0" y="99"/>
                    <a:pt x="117" y="6"/>
                    <a:pt x="263" y="3"/>
                  </a:cubicBezTo>
                  <a:cubicBezTo>
                    <a:pt x="408" y="0"/>
                    <a:pt x="529" y="89"/>
                    <a:pt x="531" y="201"/>
                  </a:cubicBezTo>
                  <a:close/>
                </a:path>
              </a:pathLst>
            </a:custGeom>
            <a:solidFill>
              <a:srgbClr val="EEEEE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1" name="Freeform 306"/>
            <p:cNvSpPr>
              <a:spLocks/>
            </p:cNvSpPr>
            <p:nvPr/>
          </p:nvSpPr>
          <p:spPr bwMode="auto">
            <a:xfrm>
              <a:off x="4901" y="3252"/>
              <a:ext cx="251" cy="193"/>
            </a:xfrm>
            <a:custGeom>
              <a:avLst/>
              <a:gdLst>
                <a:gd name="T0" fmla="*/ 531 w 533"/>
                <a:gd name="T1" fmla="*/ 201 h 411"/>
                <a:gd name="T2" fmla="*/ 271 w 533"/>
                <a:gd name="T3" fmla="*/ 408 h 411"/>
                <a:gd name="T4" fmla="*/ 3 w 533"/>
                <a:gd name="T5" fmla="*/ 211 h 411"/>
                <a:gd name="T6" fmla="*/ 263 w 533"/>
                <a:gd name="T7" fmla="*/ 3 h 411"/>
                <a:gd name="T8" fmla="*/ 531 w 533"/>
                <a:gd name="T9" fmla="*/ 201 h 4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33" h="411">
                  <a:moveTo>
                    <a:pt x="531" y="201"/>
                  </a:moveTo>
                  <a:cubicBezTo>
                    <a:pt x="533" y="313"/>
                    <a:pt x="416" y="406"/>
                    <a:pt x="271" y="408"/>
                  </a:cubicBezTo>
                  <a:cubicBezTo>
                    <a:pt x="125" y="411"/>
                    <a:pt x="5" y="322"/>
                    <a:pt x="3" y="211"/>
                  </a:cubicBezTo>
                  <a:cubicBezTo>
                    <a:pt x="0" y="99"/>
                    <a:pt x="117" y="6"/>
                    <a:pt x="263" y="3"/>
                  </a:cubicBezTo>
                  <a:cubicBezTo>
                    <a:pt x="409" y="0"/>
                    <a:pt x="529" y="89"/>
                    <a:pt x="531" y="201"/>
                  </a:cubicBezTo>
                  <a:close/>
                </a:path>
              </a:pathLst>
            </a:custGeom>
            <a:solidFill>
              <a:srgbClr val="EEEEE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2" name="Freeform 307"/>
            <p:cNvSpPr>
              <a:spLocks/>
            </p:cNvSpPr>
            <p:nvPr/>
          </p:nvSpPr>
          <p:spPr bwMode="auto">
            <a:xfrm>
              <a:off x="4865" y="3189"/>
              <a:ext cx="101" cy="96"/>
            </a:xfrm>
            <a:custGeom>
              <a:avLst/>
              <a:gdLst>
                <a:gd name="T0" fmla="*/ 104 w 215"/>
                <a:gd name="T1" fmla="*/ 203 h 205"/>
                <a:gd name="T2" fmla="*/ 65 w 215"/>
                <a:gd name="T3" fmla="*/ 188 h 205"/>
                <a:gd name="T4" fmla="*/ 31 w 215"/>
                <a:gd name="T5" fmla="*/ 138 h 205"/>
                <a:gd name="T6" fmla="*/ 18 w 215"/>
                <a:gd name="T7" fmla="*/ 25 h 205"/>
                <a:gd name="T8" fmla="*/ 188 w 215"/>
                <a:gd name="T9" fmla="*/ 22 h 205"/>
                <a:gd name="T10" fmla="*/ 178 w 215"/>
                <a:gd name="T11" fmla="*/ 133 h 205"/>
                <a:gd name="T12" fmla="*/ 146 w 215"/>
                <a:gd name="T13" fmla="*/ 188 h 205"/>
                <a:gd name="T14" fmla="*/ 104 w 215"/>
                <a:gd name="T15" fmla="*/ 203 h 2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15" h="205">
                  <a:moveTo>
                    <a:pt x="104" y="203"/>
                  </a:moveTo>
                  <a:cubicBezTo>
                    <a:pt x="93" y="203"/>
                    <a:pt x="81" y="204"/>
                    <a:pt x="65" y="188"/>
                  </a:cubicBezTo>
                  <a:cubicBezTo>
                    <a:pt x="49" y="173"/>
                    <a:pt x="40" y="166"/>
                    <a:pt x="31" y="138"/>
                  </a:cubicBezTo>
                  <a:cubicBezTo>
                    <a:pt x="22" y="110"/>
                    <a:pt x="0" y="51"/>
                    <a:pt x="18" y="25"/>
                  </a:cubicBezTo>
                  <a:cubicBezTo>
                    <a:pt x="36" y="0"/>
                    <a:pt x="161" y="4"/>
                    <a:pt x="188" y="22"/>
                  </a:cubicBezTo>
                  <a:cubicBezTo>
                    <a:pt x="215" y="41"/>
                    <a:pt x="185" y="114"/>
                    <a:pt x="178" y="133"/>
                  </a:cubicBezTo>
                  <a:cubicBezTo>
                    <a:pt x="171" y="153"/>
                    <a:pt x="160" y="171"/>
                    <a:pt x="146" y="188"/>
                  </a:cubicBezTo>
                  <a:cubicBezTo>
                    <a:pt x="133" y="205"/>
                    <a:pt x="116" y="203"/>
                    <a:pt x="104" y="203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3" name="Freeform 308"/>
            <p:cNvSpPr>
              <a:spLocks/>
            </p:cNvSpPr>
            <p:nvPr/>
          </p:nvSpPr>
          <p:spPr bwMode="auto">
            <a:xfrm>
              <a:off x="4746" y="3312"/>
              <a:ext cx="7" cy="8"/>
            </a:xfrm>
            <a:custGeom>
              <a:avLst/>
              <a:gdLst>
                <a:gd name="T0" fmla="*/ 16 w 16"/>
                <a:gd name="T1" fmla="*/ 9 h 17"/>
                <a:gd name="T2" fmla="*/ 8 w 16"/>
                <a:gd name="T3" fmla="*/ 17 h 17"/>
                <a:gd name="T4" fmla="*/ 0 w 16"/>
                <a:gd name="T5" fmla="*/ 9 h 17"/>
                <a:gd name="T6" fmla="*/ 8 w 16"/>
                <a:gd name="T7" fmla="*/ 0 h 17"/>
                <a:gd name="T8" fmla="*/ 16 w 16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16" y="9"/>
                  </a:moveTo>
                  <a:cubicBezTo>
                    <a:pt x="16" y="13"/>
                    <a:pt x="13" y="17"/>
                    <a:pt x="8" y="17"/>
                  </a:cubicBezTo>
                  <a:cubicBezTo>
                    <a:pt x="4" y="17"/>
                    <a:pt x="0" y="14"/>
                    <a:pt x="0" y="9"/>
                  </a:cubicBezTo>
                  <a:cubicBezTo>
                    <a:pt x="0" y="4"/>
                    <a:pt x="4" y="0"/>
                    <a:pt x="8" y="0"/>
                  </a:cubicBezTo>
                  <a:cubicBezTo>
                    <a:pt x="12" y="0"/>
                    <a:pt x="16" y="4"/>
                    <a:pt x="16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4" name="Freeform 309"/>
            <p:cNvSpPr>
              <a:spLocks/>
            </p:cNvSpPr>
            <p:nvPr/>
          </p:nvSpPr>
          <p:spPr bwMode="auto">
            <a:xfrm>
              <a:off x="4731" y="3344"/>
              <a:ext cx="8" cy="8"/>
            </a:xfrm>
            <a:custGeom>
              <a:avLst/>
              <a:gdLst>
                <a:gd name="T0" fmla="*/ 16 w 16"/>
                <a:gd name="T1" fmla="*/ 9 h 17"/>
                <a:gd name="T2" fmla="*/ 8 w 16"/>
                <a:gd name="T3" fmla="*/ 17 h 17"/>
                <a:gd name="T4" fmla="*/ 0 w 16"/>
                <a:gd name="T5" fmla="*/ 9 h 17"/>
                <a:gd name="T6" fmla="*/ 8 w 16"/>
                <a:gd name="T7" fmla="*/ 0 h 17"/>
                <a:gd name="T8" fmla="*/ 16 w 16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16" y="9"/>
                  </a:moveTo>
                  <a:cubicBezTo>
                    <a:pt x="16" y="13"/>
                    <a:pt x="13" y="17"/>
                    <a:pt x="8" y="17"/>
                  </a:cubicBezTo>
                  <a:cubicBezTo>
                    <a:pt x="4" y="17"/>
                    <a:pt x="0" y="13"/>
                    <a:pt x="0" y="9"/>
                  </a:cubicBezTo>
                  <a:cubicBezTo>
                    <a:pt x="0" y="4"/>
                    <a:pt x="3" y="0"/>
                    <a:pt x="8" y="0"/>
                  </a:cubicBezTo>
                  <a:cubicBezTo>
                    <a:pt x="12" y="0"/>
                    <a:pt x="16" y="4"/>
                    <a:pt x="16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5" name="Freeform 310"/>
            <p:cNvSpPr>
              <a:spLocks/>
            </p:cNvSpPr>
            <p:nvPr/>
          </p:nvSpPr>
          <p:spPr bwMode="auto">
            <a:xfrm>
              <a:off x="4760" y="3370"/>
              <a:ext cx="8" cy="8"/>
            </a:xfrm>
            <a:custGeom>
              <a:avLst/>
              <a:gdLst>
                <a:gd name="T0" fmla="*/ 16 w 16"/>
                <a:gd name="T1" fmla="*/ 9 h 17"/>
                <a:gd name="T2" fmla="*/ 8 w 16"/>
                <a:gd name="T3" fmla="*/ 17 h 17"/>
                <a:gd name="T4" fmla="*/ 0 w 16"/>
                <a:gd name="T5" fmla="*/ 9 h 17"/>
                <a:gd name="T6" fmla="*/ 8 w 16"/>
                <a:gd name="T7" fmla="*/ 0 h 17"/>
                <a:gd name="T8" fmla="*/ 16 w 16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16" y="9"/>
                  </a:moveTo>
                  <a:cubicBezTo>
                    <a:pt x="16" y="13"/>
                    <a:pt x="12" y="17"/>
                    <a:pt x="8" y="17"/>
                  </a:cubicBezTo>
                  <a:cubicBezTo>
                    <a:pt x="4" y="17"/>
                    <a:pt x="0" y="14"/>
                    <a:pt x="0" y="9"/>
                  </a:cubicBezTo>
                  <a:cubicBezTo>
                    <a:pt x="0" y="4"/>
                    <a:pt x="3" y="0"/>
                    <a:pt x="8" y="0"/>
                  </a:cubicBezTo>
                  <a:cubicBezTo>
                    <a:pt x="12" y="0"/>
                    <a:pt x="16" y="4"/>
                    <a:pt x="16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6" name="Freeform 311"/>
            <p:cNvSpPr>
              <a:spLocks/>
            </p:cNvSpPr>
            <p:nvPr/>
          </p:nvSpPr>
          <p:spPr bwMode="auto">
            <a:xfrm>
              <a:off x="4730" y="3386"/>
              <a:ext cx="8" cy="8"/>
            </a:xfrm>
            <a:custGeom>
              <a:avLst/>
              <a:gdLst>
                <a:gd name="T0" fmla="*/ 16 w 16"/>
                <a:gd name="T1" fmla="*/ 9 h 17"/>
                <a:gd name="T2" fmla="*/ 8 w 16"/>
                <a:gd name="T3" fmla="*/ 17 h 17"/>
                <a:gd name="T4" fmla="*/ 0 w 16"/>
                <a:gd name="T5" fmla="*/ 9 h 17"/>
                <a:gd name="T6" fmla="*/ 8 w 16"/>
                <a:gd name="T7" fmla="*/ 0 h 17"/>
                <a:gd name="T8" fmla="*/ 16 w 16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16" y="9"/>
                  </a:moveTo>
                  <a:cubicBezTo>
                    <a:pt x="16" y="13"/>
                    <a:pt x="12" y="17"/>
                    <a:pt x="8" y="17"/>
                  </a:cubicBezTo>
                  <a:cubicBezTo>
                    <a:pt x="4" y="17"/>
                    <a:pt x="0" y="14"/>
                    <a:pt x="0" y="9"/>
                  </a:cubicBezTo>
                  <a:cubicBezTo>
                    <a:pt x="0" y="4"/>
                    <a:pt x="3" y="0"/>
                    <a:pt x="8" y="0"/>
                  </a:cubicBezTo>
                  <a:cubicBezTo>
                    <a:pt x="12" y="0"/>
                    <a:pt x="16" y="4"/>
                    <a:pt x="16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7" name="Freeform 312"/>
            <p:cNvSpPr>
              <a:spLocks/>
            </p:cNvSpPr>
            <p:nvPr/>
          </p:nvSpPr>
          <p:spPr bwMode="auto">
            <a:xfrm>
              <a:off x="4769" y="3400"/>
              <a:ext cx="8" cy="8"/>
            </a:xfrm>
            <a:custGeom>
              <a:avLst/>
              <a:gdLst>
                <a:gd name="T0" fmla="*/ 16 w 16"/>
                <a:gd name="T1" fmla="*/ 8 h 17"/>
                <a:gd name="T2" fmla="*/ 8 w 16"/>
                <a:gd name="T3" fmla="*/ 17 h 17"/>
                <a:gd name="T4" fmla="*/ 0 w 16"/>
                <a:gd name="T5" fmla="*/ 8 h 17"/>
                <a:gd name="T6" fmla="*/ 8 w 16"/>
                <a:gd name="T7" fmla="*/ 0 h 17"/>
                <a:gd name="T8" fmla="*/ 16 w 16"/>
                <a:gd name="T9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16" y="8"/>
                  </a:moveTo>
                  <a:cubicBezTo>
                    <a:pt x="16" y="13"/>
                    <a:pt x="13" y="17"/>
                    <a:pt x="8" y="17"/>
                  </a:cubicBezTo>
                  <a:cubicBezTo>
                    <a:pt x="4" y="17"/>
                    <a:pt x="0" y="13"/>
                    <a:pt x="0" y="8"/>
                  </a:cubicBezTo>
                  <a:cubicBezTo>
                    <a:pt x="0" y="4"/>
                    <a:pt x="3" y="0"/>
                    <a:pt x="8" y="0"/>
                  </a:cubicBezTo>
                  <a:cubicBezTo>
                    <a:pt x="12" y="0"/>
                    <a:pt x="16" y="3"/>
                    <a:pt x="16" y="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8" name="Freeform 313"/>
            <p:cNvSpPr>
              <a:spLocks/>
            </p:cNvSpPr>
            <p:nvPr/>
          </p:nvSpPr>
          <p:spPr bwMode="auto">
            <a:xfrm>
              <a:off x="4799" y="3422"/>
              <a:ext cx="8" cy="8"/>
            </a:xfrm>
            <a:custGeom>
              <a:avLst/>
              <a:gdLst>
                <a:gd name="T0" fmla="*/ 16 w 17"/>
                <a:gd name="T1" fmla="*/ 9 h 17"/>
                <a:gd name="T2" fmla="*/ 9 w 17"/>
                <a:gd name="T3" fmla="*/ 17 h 17"/>
                <a:gd name="T4" fmla="*/ 1 w 17"/>
                <a:gd name="T5" fmla="*/ 9 h 17"/>
                <a:gd name="T6" fmla="*/ 8 w 17"/>
                <a:gd name="T7" fmla="*/ 0 h 17"/>
                <a:gd name="T8" fmla="*/ 16 w 17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17">
                  <a:moveTo>
                    <a:pt x="16" y="9"/>
                  </a:moveTo>
                  <a:cubicBezTo>
                    <a:pt x="17" y="13"/>
                    <a:pt x="13" y="17"/>
                    <a:pt x="9" y="17"/>
                  </a:cubicBezTo>
                  <a:cubicBezTo>
                    <a:pt x="4" y="17"/>
                    <a:pt x="1" y="13"/>
                    <a:pt x="1" y="9"/>
                  </a:cubicBezTo>
                  <a:cubicBezTo>
                    <a:pt x="0" y="4"/>
                    <a:pt x="4" y="0"/>
                    <a:pt x="8" y="0"/>
                  </a:cubicBezTo>
                  <a:cubicBezTo>
                    <a:pt x="13" y="0"/>
                    <a:pt x="16" y="4"/>
                    <a:pt x="16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9" name="Freeform 314"/>
            <p:cNvSpPr>
              <a:spLocks/>
            </p:cNvSpPr>
            <p:nvPr/>
          </p:nvSpPr>
          <p:spPr bwMode="auto">
            <a:xfrm>
              <a:off x="4808" y="3382"/>
              <a:ext cx="8" cy="8"/>
            </a:xfrm>
            <a:custGeom>
              <a:avLst/>
              <a:gdLst>
                <a:gd name="T0" fmla="*/ 16 w 16"/>
                <a:gd name="T1" fmla="*/ 8 h 17"/>
                <a:gd name="T2" fmla="*/ 8 w 16"/>
                <a:gd name="T3" fmla="*/ 17 h 17"/>
                <a:gd name="T4" fmla="*/ 0 w 16"/>
                <a:gd name="T5" fmla="*/ 8 h 17"/>
                <a:gd name="T6" fmla="*/ 7 w 16"/>
                <a:gd name="T7" fmla="*/ 0 h 17"/>
                <a:gd name="T8" fmla="*/ 16 w 16"/>
                <a:gd name="T9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16" y="8"/>
                  </a:moveTo>
                  <a:cubicBezTo>
                    <a:pt x="16" y="13"/>
                    <a:pt x="12" y="16"/>
                    <a:pt x="8" y="17"/>
                  </a:cubicBezTo>
                  <a:cubicBezTo>
                    <a:pt x="3" y="17"/>
                    <a:pt x="0" y="13"/>
                    <a:pt x="0" y="8"/>
                  </a:cubicBezTo>
                  <a:cubicBezTo>
                    <a:pt x="0" y="4"/>
                    <a:pt x="3" y="0"/>
                    <a:pt x="7" y="0"/>
                  </a:cubicBezTo>
                  <a:cubicBezTo>
                    <a:pt x="12" y="0"/>
                    <a:pt x="16" y="3"/>
                    <a:pt x="16" y="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0" name="Freeform 315"/>
            <p:cNvSpPr>
              <a:spLocks/>
            </p:cNvSpPr>
            <p:nvPr/>
          </p:nvSpPr>
          <p:spPr bwMode="auto">
            <a:xfrm>
              <a:off x="4777" y="3337"/>
              <a:ext cx="8" cy="8"/>
            </a:xfrm>
            <a:custGeom>
              <a:avLst/>
              <a:gdLst>
                <a:gd name="T0" fmla="*/ 16 w 16"/>
                <a:gd name="T1" fmla="*/ 9 h 17"/>
                <a:gd name="T2" fmla="*/ 8 w 16"/>
                <a:gd name="T3" fmla="*/ 17 h 17"/>
                <a:gd name="T4" fmla="*/ 0 w 16"/>
                <a:gd name="T5" fmla="*/ 9 h 17"/>
                <a:gd name="T6" fmla="*/ 8 w 16"/>
                <a:gd name="T7" fmla="*/ 0 h 17"/>
                <a:gd name="T8" fmla="*/ 16 w 16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16" y="9"/>
                  </a:moveTo>
                  <a:cubicBezTo>
                    <a:pt x="16" y="13"/>
                    <a:pt x="13" y="17"/>
                    <a:pt x="8" y="17"/>
                  </a:cubicBezTo>
                  <a:cubicBezTo>
                    <a:pt x="4" y="17"/>
                    <a:pt x="0" y="14"/>
                    <a:pt x="0" y="9"/>
                  </a:cubicBezTo>
                  <a:cubicBezTo>
                    <a:pt x="0" y="4"/>
                    <a:pt x="4" y="0"/>
                    <a:pt x="8" y="0"/>
                  </a:cubicBezTo>
                  <a:cubicBezTo>
                    <a:pt x="12" y="0"/>
                    <a:pt x="16" y="4"/>
                    <a:pt x="16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1" name="Freeform 316"/>
            <p:cNvSpPr>
              <a:spLocks/>
            </p:cNvSpPr>
            <p:nvPr/>
          </p:nvSpPr>
          <p:spPr bwMode="auto">
            <a:xfrm>
              <a:off x="4813" y="3358"/>
              <a:ext cx="8" cy="8"/>
            </a:xfrm>
            <a:custGeom>
              <a:avLst/>
              <a:gdLst>
                <a:gd name="T0" fmla="*/ 16 w 16"/>
                <a:gd name="T1" fmla="*/ 8 h 17"/>
                <a:gd name="T2" fmla="*/ 8 w 16"/>
                <a:gd name="T3" fmla="*/ 17 h 17"/>
                <a:gd name="T4" fmla="*/ 0 w 16"/>
                <a:gd name="T5" fmla="*/ 8 h 17"/>
                <a:gd name="T6" fmla="*/ 8 w 16"/>
                <a:gd name="T7" fmla="*/ 0 h 17"/>
                <a:gd name="T8" fmla="*/ 16 w 16"/>
                <a:gd name="T9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16" y="8"/>
                  </a:moveTo>
                  <a:cubicBezTo>
                    <a:pt x="16" y="13"/>
                    <a:pt x="12" y="17"/>
                    <a:pt x="8" y="17"/>
                  </a:cubicBezTo>
                  <a:cubicBezTo>
                    <a:pt x="4" y="17"/>
                    <a:pt x="0" y="13"/>
                    <a:pt x="0" y="8"/>
                  </a:cubicBezTo>
                  <a:cubicBezTo>
                    <a:pt x="0" y="4"/>
                    <a:pt x="3" y="0"/>
                    <a:pt x="8" y="0"/>
                  </a:cubicBezTo>
                  <a:cubicBezTo>
                    <a:pt x="12" y="0"/>
                    <a:pt x="16" y="3"/>
                    <a:pt x="16" y="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2" name="Freeform 317"/>
            <p:cNvSpPr>
              <a:spLocks/>
            </p:cNvSpPr>
            <p:nvPr/>
          </p:nvSpPr>
          <p:spPr bwMode="auto">
            <a:xfrm>
              <a:off x="4779" y="3312"/>
              <a:ext cx="7" cy="8"/>
            </a:xfrm>
            <a:custGeom>
              <a:avLst/>
              <a:gdLst>
                <a:gd name="T0" fmla="*/ 16 w 16"/>
                <a:gd name="T1" fmla="*/ 8 h 17"/>
                <a:gd name="T2" fmla="*/ 8 w 16"/>
                <a:gd name="T3" fmla="*/ 17 h 17"/>
                <a:gd name="T4" fmla="*/ 0 w 16"/>
                <a:gd name="T5" fmla="*/ 9 h 17"/>
                <a:gd name="T6" fmla="*/ 8 w 16"/>
                <a:gd name="T7" fmla="*/ 0 h 17"/>
                <a:gd name="T8" fmla="*/ 16 w 16"/>
                <a:gd name="T9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16" y="8"/>
                  </a:moveTo>
                  <a:cubicBezTo>
                    <a:pt x="16" y="13"/>
                    <a:pt x="12" y="17"/>
                    <a:pt x="8" y="17"/>
                  </a:cubicBezTo>
                  <a:cubicBezTo>
                    <a:pt x="4" y="17"/>
                    <a:pt x="0" y="13"/>
                    <a:pt x="0" y="9"/>
                  </a:cubicBezTo>
                  <a:cubicBezTo>
                    <a:pt x="0" y="4"/>
                    <a:pt x="3" y="0"/>
                    <a:pt x="8" y="0"/>
                  </a:cubicBezTo>
                  <a:cubicBezTo>
                    <a:pt x="12" y="0"/>
                    <a:pt x="16" y="4"/>
                    <a:pt x="16" y="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3" name="Freeform 318"/>
            <p:cNvSpPr>
              <a:spLocks/>
            </p:cNvSpPr>
            <p:nvPr/>
          </p:nvSpPr>
          <p:spPr bwMode="auto">
            <a:xfrm>
              <a:off x="4815" y="3325"/>
              <a:ext cx="7" cy="8"/>
            </a:xfrm>
            <a:custGeom>
              <a:avLst/>
              <a:gdLst>
                <a:gd name="T0" fmla="*/ 16 w 16"/>
                <a:gd name="T1" fmla="*/ 8 h 17"/>
                <a:gd name="T2" fmla="*/ 8 w 16"/>
                <a:gd name="T3" fmla="*/ 16 h 17"/>
                <a:gd name="T4" fmla="*/ 0 w 16"/>
                <a:gd name="T5" fmla="*/ 8 h 17"/>
                <a:gd name="T6" fmla="*/ 8 w 16"/>
                <a:gd name="T7" fmla="*/ 0 h 17"/>
                <a:gd name="T8" fmla="*/ 16 w 16"/>
                <a:gd name="T9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16" y="8"/>
                  </a:moveTo>
                  <a:cubicBezTo>
                    <a:pt x="16" y="13"/>
                    <a:pt x="13" y="16"/>
                    <a:pt x="8" y="16"/>
                  </a:cubicBezTo>
                  <a:cubicBezTo>
                    <a:pt x="4" y="17"/>
                    <a:pt x="0" y="13"/>
                    <a:pt x="0" y="8"/>
                  </a:cubicBezTo>
                  <a:cubicBezTo>
                    <a:pt x="0" y="4"/>
                    <a:pt x="4" y="0"/>
                    <a:pt x="8" y="0"/>
                  </a:cubicBezTo>
                  <a:cubicBezTo>
                    <a:pt x="12" y="0"/>
                    <a:pt x="16" y="3"/>
                    <a:pt x="16" y="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4" name="Freeform 319"/>
            <p:cNvSpPr>
              <a:spLocks/>
            </p:cNvSpPr>
            <p:nvPr/>
          </p:nvSpPr>
          <p:spPr bwMode="auto">
            <a:xfrm>
              <a:off x="4810" y="3291"/>
              <a:ext cx="8" cy="8"/>
            </a:xfrm>
            <a:custGeom>
              <a:avLst/>
              <a:gdLst>
                <a:gd name="T0" fmla="*/ 16 w 17"/>
                <a:gd name="T1" fmla="*/ 9 h 18"/>
                <a:gd name="T2" fmla="*/ 9 w 17"/>
                <a:gd name="T3" fmla="*/ 17 h 18"/>
                <a:gd name="T4" fmla="*/ 1 w 17"/>
                <a:gd name="T5" fmla="*/ 9 h 18"/>
                <a:gd name="T6" fmla="*/ 8 w 17"/>
                <a:gd name="T7" fmla="*/ 1 h 18"/>
                <a:gd name="T8" fmla="*/ 16 w 17"/>
                <a:gd name="T9" fmla="*/ 9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18">
                  <a:moveTo>
                    <a:pt x="16" y="9"/>
                  </a:moveTo>
                  <a:cubicBezTo>
                    <a:pt x="17" y="14"/>
                    <a:pt x="13" y="17"/>
                    <a:pt x="9" y="17"/>
                  </a:cubicBezTo>
                  <a:cubicBezTo>
                    <a:pt x="4" y="18"/>
                    <a:pt x="1" y="14"/>
                    <a:pt x="1" y="9"/>
                  </a:cubicBezTo>
                  <a:cubicBezTo>
                    <a:pt x="0" y="4"/>
                    <a:pt x="4" y="1"/>
                    <a:pt x="8" y="1"/>
                  </a:cubicBezTo>
                  <a:cubicBezTo>
                    <a:pt x="13" y="0"/>
                    <a:pt x="16" y="4"/>
                    <a:pt x="16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" name="Freeform 320"/>
            <p:cNvSpPr>
              <a:spLocks/>
            </p:cNvSpPr>
            <p:nvPr/>
          </p:nvSpPr>
          <p:spPr bwMode="auto">
            <a:xfrm>
              <a:off x="4838" y="3402"/>
              <a:ext cx="8" cy="8"/>
            </a:xfrm>
            <a:custGeom>
              <a:avLst/>
              <a:gdLst>
                <a:gd name="T0" fmla="*/ 16 w 16"/>
                <a:gd name="T1" fmla="*/ 9 h 17"/>
                <a:gd name="T2" fmla="*/ 8 w 16"/>
                <a:gd name="T3" fmla="*/ 17 h 17"/>
                <a:gd name="T4" fmla="*/ 0 w 16"/>
                <a:gd name="T5" fmla="*/ 9 h 17"/>
                <a:gd name="T6" fmla="*/ 8 w 16"/>
                <a:gd name="T7" fmla="*/ 0 h 17"/>
                <a:gd name="T8" fmla="*/ 16 w 16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16" y="9"/>
                  </a:moveTo>
                  <a:cubicBezTo>
                    <a:pt x="16" y="13"/>
                    <a:pt x="13" y="17"/>
                    <a:pt x="8" y="17"/>
                  </a:cubicBezTo>
                  <a:cubicBezTo>
                    <a:pt x="4" y="17"/>
                    <a:pt x="0" y="14"/>
                    <a:pt x="0" y="9"/>
                  </a:cubicBezTo>
                  <a:cubicBezTo>
                    <a:pt x="0" y="4"/>
                    <a:pt x="4" y="1"/>
                    <a:pt x="8" y="0"/>
                  </a:cubicBezTo>
                  <a:cubicBezTo>
                    <a:pt x="12" y="0"/>
                    <a:pt x="16" y="4"/>
                    <a:pt x="16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" name="Freeform 321"/>
            <p:cNvSpPr>
              <a:spLocks/>
            </p:cNvSpPr>
            <p:nvPr/>
          </p:nvSpPr>
          <p:spPr bwMode="auto">
            <a:xfrm>
              <a:off x="4845" y="3363"/>
              <a:ext cx="8" cy="8"/>
            </a:xfrm>
            <a:custGeom>
              <a:avLst/>
              <a:gdLst>
                <a:gd name="T0" fmla="*/ 16 w 17"/>
                <a:gd name="T1" fmla="*/ 8 h 17"/>
                <a:gd name="T2" fmla="*/ 9 w 17"/>
                <a:gd name="T3" fmla="*/ 17 h 17"/>
                <a:gd name="T4" fmla="*/ 1 w 17"/>
                <a:gd name="T5" fmla="*/ 8 h 17"/>
                <a:gd name="T6" fmla="*/ 8 w 17"/>
                <a:gd name="T7" fmla="*/ 0 h 17"/>
                <a:gd name="T8" fmla="*/ 16 w 17"/>
                <a:gd name="T9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17">
                  <a:moveTo>
                    <a:pt x="16" y="8"/>
                  </a:moveTo>
                  <a:cubicBezTo>
                    <a:pt x="17" y="13"/>
                    <a:pt x="13" y="17"/>
                    <a:pt x="9" y="17"/>
                  </a:cubicBezTo>
                  <a:cubicBezTo>
                    <a:pt x="4" y="17"/>
                    <a:pt x="1" y="13"/>
                    <a:pt x="1" y="8"/>
                  </a:cubicBezTo>
                  <a:cubicBezTo>
                    <a:pt x="0" y="4"/>
                    <a:pt x="4" y="0"/>
                    <a:pt x="8" y="0"/>
                  </a:cubicBezTo>
                  <a:cubicBezTo>
                    <a:pt x="13" y="0"/>
                    <a:pt x="16" y="3"/>
                    <a:pt x="16" y="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" name="Freeform 322"/>
            <p:cNvSpPr>
              <a:spLocks/>
            </p:cNvSpPr>
            <p:nvPr/>
          </p:nvSpPr>
          <p:spPr bwMode="auto">
            <a:xfrm>
              <a:off x="5076" y="3294"/>
              <a:ext cx="8" cy="8"/>
            </a:xfrm>
            <a:custGeom>
              <a:avLst/>
              <a:gdLst>
                <a:gd name="T0" fmla="*/ 0 w 16"/>
                <a:gd name="T1" fmla="*/ 9 h 17"/>
                <a:gd name="T2" fmla="*/ 8 w 16"/>
                <a:gd name="T3" fmla="*/ 17 h 17"/>
                <a:gd name="T4" fmla="*/ 16 w 16"/>
                <a:gd name="T5" fmla="*/ 9 h 17"/>
                <a:gd name="T6" fmla="*/ 8 w 16"/>
                <a:gd name="T7" fmla="*/ 0 h 17"/>
                <a:gd name="T8" fmla="*/ 0 w 16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0" y="9"/>
                  </a:moveTo>
                  <a:cubicBezTo>
                    <a:pt x="0" y="14"/>
                    <a:pt x="4" y="17"/>
                    <a:pt x="8" y="17"/>
                  </a:cubicBezTo>
                  <a:cubicBezTo>
                    <a:pt x="12" y="17"/>
                    <a:pt x="16" y="13"/>
                    <a:pt x="16" y="9"/>
                  </a:cubicBezTo>
                  <a:cubicBezTo>
                    <a:pt x="16" y="4"/>
                    <a:pt x="12" y="0"/>
                    <a:pt x="8" y="0"/>
                  </a:cubicBezTo>
                  <a:cubicBezTo>
                    <a:pt x="3" y="0"/>
                    <a:pt x="0" y="4"/>
                    <a:pt x="0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8" name="Freeform 323"/>
            <p:cNvSpPr>
              <a:spLocks/>
            </p:cNvSpPr>
            <p:nvPr/>
          </p:nvSpPr>
          <p:spPr bwMode="auto">
            <a:xfrm>
              <a:off x="5091" y="3326"/>
              <a:ext cx="8" cy="8"/>
            </a:xfrm>
            <a:custGeom>
              <a:avLst/>
              <a:gdLst>
                <a:gd name="T0" fmla="*/ 0 w 16"/>
                <a:gd name="T1" fmla="*/ 9 h 17"/>
                <a:gd name="T2" fmla="*/ 9 w 16"/>
                <a:gd name="T3" fmla="*/ 17 h 17"/>
                <a:gd name="T4" fmla="*/ 16 w 16"/>
                <a:gd name="T5" fmla="*/ 8 h 17"/>
                <a:gd name="T6" fmla="*/ 8 w 16"/>
                <a:gd name="T7" fmla="*/ 0 h 17"/>
                <a:gd name="T8" fmla="*/ 0 w 16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0" y="9"/>
                  </a:moveTo>
                  <a:cubicBezTo>
                    <a:pt x="1" y="13"/>
                    <a:pt x="4" y="17"/>
                    <a:pt x="9" y="17"/>
                  </a:cubicBezTo>
                  <a:cubicBezTo>
                    <a:pt x="13" y="17"/>
                    <a:pt x="16" y="13"/>
                    <a:pt x="16" y="8"/>
                  </a:cubicBezTo>
                  <a:cubicBezTo>
                    <a:pt x="16" y="4"/>
                    <a:pt x="13" y="0"/>
                    <a:pt x="8" y="0"/>
                  </a:cubicBezTo>
                  <a:cubicBezTo>
                    <a:pt x="4" y="0"/>
                    <a:pt x="0" y="4"/>
                    <a:pt x="0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9" name="Freeform 324"/>
            <p:cNvSpPr>
              <a:spLocks/>
            </p:cNvSpPr>
            <p:nvPr/>
          </p:nvSpPr>
          <p:spPr bwMode="auto">
            <a:xfrm>
              <a:off x="5064" y="3353"/>
              <a:ext cx="8" cy="8"/>
            </a:xfrm>
            <a:custGeom>
              <a:avLst/>
              <a:gdLst>
                <a:gd name="T0" fmla="*/ 1 w 17"/>
                <a:gd name="T1" fmla="*/ 9 h 17"/>
                <a:gd name="T2" fmla="*/ 9 w 17"/>
                <a:gd name="T3" fmla="*/ 17 h 17"/>
                <a:gd name="T4" fmla="*/ 16 w 17"/>
                <a:gd name="T5" fmla="*/ 9 h 17"/>
                <a:gd name="T6" fmla="*/ 8 w 17"/>
                <a:gd name="T7" fmla="*/ 0 h 17"/>
                <a:gd name="T8" fmla="*/ 1 w 17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17">
                  <a:moveTo>
                    <a:pt x="1" y="9"/>
                  </a:moveTo>
                  <a:cubicBezTo>
                    <a:pt x="1" y="14"/>
                    <a:pt x="4" y="17"/>
                    <a:pt x="9" y="17"/>
                  </a:cubicBezTo>
                  <a:cubicBezTo>
                    <a:pt x="13" y="17"/>
                    <a:pt x="17" y="13"/>
                    <a:pt x="16" y="9"/>
                  </a:cubicBezTo>
                  <a:cubicBezTo>
                    <a:pt x="16" y="4"/>
                    <a:pt x="13" y="0"/>
                    <a:pt x="8" y="0"/>
                  </a:cubicBezTo>
                  <a:cubicBezTo>
                    <a:pt x="4" y="1"/>
                    <a:pt x="0" y="4"/>
                    <a:pt x="1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0" name="Freeform 325"/>
            <p:cNvSpPr>
              <a:spLocks/>
            </p:cNvSpPr>
            <p:nvPr/>
          </p:nvSpPr>
          <p:spPr bwMode="auto">
            <a:xfrm>
              <a:off x="5095" y="3368"/>
              <a:ext cx="7" cy="8"/>
            </a:xfrm>
            <a:custGeom>
              <a:avLst/>
              <a:gdLst>
                <a:gd name="T0" fmla="*/ 0 w 16"/>
                <a:gd name="T1" fmla="*/ 9 h 17"/>
                <a:gd name="T2" fmla="*/ 8 w 16"/>
                <a:gd name="T3" fmla="*/ 17 h 17"/>
                <a:gd name="T4" fmla="*/ 16 w 16"/>
                <a:gd name="T5" fmla="*/ 8 h 17"/>
                <a:gd name="T6" fmla="*/ 8 w 16"/>
                <a:gd name="T7" fmla="*/ 0 h 17"/>
                <a:gd name="T8" fmla="*/ 0 w 16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0" y="9"/>
                  </a:moveTo>
                  <a:cubicBezTo>
                    <a:pt x="0" y="13"/>
                    <a:pt x="4" y="17"/>
                    <a:pt x="8" y="17"/>
                  </a:cubicBezTo>
                  <a:cubicBezTo>
                    <a:pt x="12" y="17"/>
                    <a:pt x="16" y="13"/>
                    <a:pt x="16" y="8"/>
                  </a:cubicBezTo>
                  <a:cubicBezTo>
                    <a:pt x="16" y="4"/>
                    <a:pt x="12" y="0"/>
                    <a:pt x="8" y="0"/>
                  </a:cubicBezTo>
                  <a:cubicBezTo>
                    <a:pt x="3" y="0"/>
                    <a:pt x="0" y="4"/>
                    <a:pt x="0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1" name="Freeform 326"/>
            <p:cNvSpPr>
              <a:spLocks/>
            </p:cNvSpPr>
            <p:nvPr/>
          </p:nvSpPr>
          <p:spPr bwMode="auto">
            <a:xfrm>
              <a:off x="5056" y="3383"/>
              <a:ext cx="8" cy="8"/>
            </a:xfrm>
            <a:custGeom>
              <a:avLst/>
              <a:gdLst>
                <a:gd name="T0" fmla="*/ 0 w 16"/>
                <a:gd name="T1" fmla="*/ 9 h 17"/>
                <a:gd name="T2" fmla="*/ 8 w 16"/>
                <a:gd name="T3" fmla="*/ 17 h 17"/>
                <a:gd name="T4" fmla="*/ 16 w 16"/>
                <a:gd name="T5" fmla="*/ 9 h 17"/>
                <a:gd name="T6" fmla="*/ 8 w 16"/>
                <a:gd name="T7" fmla="*/ 1 h 17"/>
                <a:gd name="T8" fmla="*/ 0 w 16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0" y="9"/>
                  </a:moveTo>
                  <a:cubicBezTo>
                    <a:pt x="0" y="14"/>
                    <a:pt x="4" y="17"/>
                    <a:pt x="8" y="17"/>
                  </a:cubicBezTo>
                  <a:cubicBezTo>
                    <a:pt x="12" y="17"/>
                    <a:pt x="16" y="13"/>
                    <a:pt x="16" y="9"/>
                  </a:cubicBezTo>
                  <a:cubicBezTo>
                    <a:pt x="16" y="4"/>
                    <a:pt x="12" y="0"/>
                    <a:pt x="8" y="1"/>
                  </a:cubicBezTo>
                  <a:cubicBezTo>
                    <a:pt x="3" y="1"/>
                    <a:pt x="0" y="4"/>
                    <a:pt x="0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2" name="Freeform 327"/>
            <p:cNvSpPr>
              <a:spLocks/>
            </p:cNvSpPr>
            <p:nvPr/>
          </p:nvSpPr>
          <p:spPr bwMode="auto">
            <a:xfrm>
              <a:off x="5026" y="3406"/>
              <a:ext cx="8" cy="8"/>
            </a:xfrm>
            <a:custGeom>
              <a:avLst/>
              <a:gdLst>
                <a:gd name="T0" fmla="*/ 0 w 16"/>
                <a:gd name="T1" fmla="*/ 9 h 17"/>
                <a:gd name="T2" fmla="*/ 8 w 16"/>
                <a:gd name="T3" fmla="*/ 17 h 17"/>
                <a:gd name="T4" fmla="*/ 16 w 16"/>
                <a:gd name="T5" fmla="*/ 9 h 17"/>
                <a:gd name="T6" fmla="*/ 8 w 16"/>
                <a:gd name="T7" fmla="*/ 0 h 17"/>
                <a:gd name="T8" fmla="*/ 0 w 16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0" y="9"/>
                  </a:moveTo>
                  <a:cubicBezTo>
                    <a:pt x="0" y="14"/>
                    <a:pt x="4" y="17"/>
                    <a:pt x="8" y="17"/>
                  </a:cubicBezTo>
                  <a:cubicBezTo>
                    <a:pt x="13" y="17"/>
                    <a:pt x="16" y="13"/>
                    <a:pt x="16" y="9"/>
                  </a:cubicBezTo>
                  <a:cubicBezTo>
                    <a:pt x="16" y="4"/>
                    <a:pt x="12" y="0"/>
                    <a:pt x="8" y="0"/>
                  </a:cubicBezTo>
                  <a:cubicBezTo>
                    <a:pt x="4" y="1"/>
                    <a:pt x="0" y="4"/>
                    <a:pt x="0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3" name="Freeform 328"/>
            <p:cNvSpPr>
              <a:spLocks/>
            </p:cNvSpPr>
            <p:nvPr/>
          </p:nvSpPr>
          <p:spPr bwMode="auto">
            <a:xfrm>
              <a:off x="5016" y="3366"/>
              <a:ext cx="8" cy="8"/>
            </a:xfrm>
            <a:custGeom>
              <a:avLst/>
              <a:gdLst>
                <a:gd name="T0" fmla="*/ 0 w 16"/>
                <a:gd name="T1" fmla="*/ 8 h 17"/>
                <a:gd name="T2" fmla="*/ 8 w 16"/>
                <a:gd name="T3" fmla="*/ 16 h 17"/>
                <a:gd name="T4" fmla="*/ 16 w 16"/>
                <a:gd name="T5" fmla="*/ 8 h 17"/>
                <a:gd name="T6" fmla="*/ 8 w 16"/>
                <a:gd name="T7" fmla="*/ 0 h 17"/>
                <a:gd name="T8" fmla="*/ 0 w 16"/>
                <a:gd name="T9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0" y="8"/>
                  </a:moveTo>
                  <a:cubicBezTo>
                    <a:pt x="0" y="13"/>
                    <a:pt x="4" y="17"/>
                    <a:pt x="8" y="16"/>
                  </a:cubicBezTo>
                  <a:cubicBezTo>
                    <a:pt x="12" y="16"/>
                    <a:pt x="16" y="13"/>
                    <a:pt x="16" y="8"/>
                  </a:cubicBezTo>
                  <a:cubicBezTo>
                    <a:pt x="16" y="3"/>
                    <a:pt x="12" y="0"/>
                    <a:pt x="8" y="0"/>
                  </a:cubicBezTo>
                  <a:cubicBezTo>
                    <a:pt x="3" y="0"/>
                    <a:pt x="0" y="4"/>
                    <a:pt x="0" y="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4" name="Freeform 329"/>
            <p:cNvSpPr>
              <a:spLocks/>
            </p:cNvSpPr>
            <p:nvPr/>
          </p:nvSpPr>
          <p:spPr bwMode="auto">
            <a:xfrm>
              <a:off x="5046" y="3321"/>
              <a:ext cx="7" cy="8"/>
            </a:xfrm>
            <a:custGeom>
              <a:avLst/>
              <a:gdLst>
                <a:gd name="T0" fmla="*/ 0 w 16"/>
                <a:gd name="T1" fmla="*/ 8 h 17"/>
                <a:gd name="T2" fmla="*/ 8 w 16"/>
                <a:gd name="T3" fmla="*/ 17 h 17"/>
                <a:gd name="T4" fmla="*/ 16 w 16"/>
                <a:gd name="T5" fmla="*/ 8 h 17"/>
                <a:gd name="T6" fmla="*/ 8 w 16"/>
                <a:gd name="T7" fmla="*/ 0 h 17"/>
                <a:gd name="T8" fmla="*/ 0 w 16"/>
                <a:gd name="T9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0" y="8"/>
                  </a:moveTo>
                  <a:cubicBezTo>
                    <a:pt x="0" y="13"/>
                    <a:pt x="4" y="17"/>
                    <a:pt x="8" y="17"/>
                  </a:cubicBezTo>
                  <a:cubicBezTo>
                    <a:pt x="12" y="17"/>
                    <a:pt x="16" y="13"/>
                    <a:pt x="16" y="8"/>
                  </a:cubicBezTo>
                  <a:cubicBezTo>
                    <a:pt x="16" y="4"/>
                    <a:pt x="12" y="0"/>
                    <a:pt x="8" y="0"/>
                  </a:cubicBezTo>
                  <a:cubicBezTo>
                    <a:pt x="3" y="0"/>
                    <a:pt x="0" y="4"/>
                    <a:pt x="0" y="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5" name="Oval 330"/>
            <p:cNvSpPr>
              <a:spLocks noChangeArrowheads="1"/>
            </p:cNvSpPr>
            <p:nvPr/>
          </p:nvSpPr>
          <p:spPr bwMode="auto">
            <a:xfrm>
              <a:off x="5010" y="3343"/>
              <a:ext cx="8" cy="8"/>
            </a:xfrm>
            <a:prstGeom prst="ellipse">
              <a:avLst/>
            </a:pr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6" name="Freeform 331"/>
            <p:cNvSpPr>
              <a:spLocks/>
            </p:cNvSpPr>
            <p:nvPr/>
          </p:nvSpPr>
          <p:spPr bwMode="auto">
            <a:xfrm>
              <a:off x="5043" y="3296"/>
              <a:ext cx="8" cy="8"/>
            </a:xfrm>
            <a:custGeom>
              <a:avLst/>
              <a:gdLst>
                <a:gd name="T0" fmla="*/ 0 w 16"/>
                <a:gd name="T1" fmla="*/ 8 h 17"/>
                <a:gd name="T2" fmla="*/ 8 w 16"/>
                <a:gd name="T3" fmla="*/ 16 h 17"/>
                <a:gd name="T4" fmla="*/ 16 w 16"/>
                <a:gd name="T5" fmla="*/ 8 h 17"/>
                <a:gd name="T6" fmla="*/ 8 w 16"/>
                <a:gd name="T7" fmla="*/ 0 h 17"/>
                <a:gd name="T8" fmla="*/ 0 w 16"/>
                <a:gd name="T9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0" y="8"/>
                  </a:moveTo>
                  <a:cubicBezTo>
                    <a:pt x="0" y="13"/>
                    <a:pt x="4" y="17"/>
                    <a:pt x="8" y="16"/>
                  </a:cubicBezTo>
                  <a:cubicBezTo>
                    <a:pt x="13" y="16"/>
                    <a:pt x="16" y="13"/>
                    <a:pt x="16" y="8"/>
                  </a:cubicBezTo>
                  <a:cubicBezTo>
                    <a:pt x="16" y="3"/>
                    <a:pt x="12" y="0"/>
                    <a:pt x="8" y="0"/>
                  </a:cubicBezTo>
                  <a:cubicBezTo>
                    <a:pt x="3" y="0"/>
                    <a:pt x="0" y="4"/>
                    <a:pt x="0" y="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7" name="Freeform 332"/>
            <p:cNvSpPr>
              <a:spLocks/>
            </p:cNvSpPr>
            <p:nvPr/>
          </p:nvSpPr>
          <p:spPr bwMode="auto">
            <a:xfrm>
              <a:off x="5007" y="3310"/>
              <a:ext cx="8" cy="8"/>
            </a:xfrm>
            <a:custGeom>
              <a:avLst/>
              <a:gdLst>
                <a:gd name="T0" fmla="*/ 0 w 16"/>
                <a:gd name="T1" fmla="*/ 9 h 17"/>
                <a:gd name="T2" fmla="*/ 8 w 16"/>
                <a:gd name="T3" fmla="*/ 17 h 17"/>
                <a:gd name="T4" fmla="*/ 16 w 16"/>
                <a:gd name="T5" fmla="*/ 8 h 17"/>
                <a:gd name="T6" fmla="*/ 8 w 16"/>
                <a:gd name="T7" fmla="*/ 0 h 17"/>
                <a:gd name="T8" fmla="*/ 0 w 16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0" y="9"/>
                  </a:moveTo>
                  <a:cubicBezTo>
                    <a:pt x="0" y="13"/>
                    <a:pt x="3" y="17"/>
                    <a:pt x="8" y="17"/>
                  </a:cubicBezTo>
                  <a:cubicBezTo>
                    <a:pt x="12" y="17"/>
                    <a:pt x="16" y="13"/>
                    <a:pt x="16" y="8"/>
                  </a:cubicBezTo>
                  <a:cubicBezTo>
                    <a:pt x="16" y="4"/>
                    <a:pt x="12" y="0"/>
                    <a:pt x="8" y="0"/>
                  </a:cubicBezTo>
                  <a:cubicBezTo>
                    <a:pt x="3" y="0"/>
                    <a:pt x="0" y="4"/>
                    <a:pt x="0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8" name="Freeform 333"/>
            <p:cNvSpPr>
              <a:spLocks/>
            </p:cNvSpPr>
            <p:nvPr/>
          </p:nvSpPr>
          <p:spPr bwMode="auto">
            <a:xfrm>
              <a:off x="5011" y="3276"/>
              <a:ext cx="8" cy="8"/>
            </a:xfrm>
            <a:custGeom>
              <a:avLst/>
              <a:gdLst>
                <a:gd name="T0" fmla="*/ 0 w 16"/>
                <a:gd name="T1" fmla="*/ 8 h 17"/>
                <a:gd name="T2" fmla="*/ 8 w 16"/>
                <a:gd name="T3" fmla="*/ 17 h 17"/>
                <a:gd name="T4" fmla="*/ 16 w 16"/>
                <a:gd name="T5" fmla="*/ 8 h 17"/>
                <a:gd name="T6" fmla="*/ 8 w 16"/>
                <a:gd name="T7" fmla="*/ 0 h 17"/>
                <a:gd name="T8" fmla="*/ 0 w 16"/>
                <a:gd name="T9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0" y="8"/>
                  </a:moveTo>
                  <a:cubicBezTo>
                    <a:pt x="0" y="13"/>
                    <a:pt x="3" y="17"/>
                    <a:pt x="8" y="17"/>
                  </a:cubicBezTo>
                  <a:cubicBezTo>
                    <a:pt x="12" y="16"/>
                    <a:pt x="16" y="13"/>
                    <a:pt x="16" y="8"/>
                  </a:cubicBezTo>
                  <a:cubicBezTo>
                    <a:pt x="16" y="3"/>
                    <a:pt x="12" y="0"/>
                    <a:pt x="8" y="0"/>
                  </a:cubicBezTo>
                  <a:cubicBezTo>
                    <a:pt x="3" y="0"/>
                    <a:pt x="0" y="4"/>
                    <a:pt x="0" y="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9" name="Freeform 334"/>
            <p:cNvSpPr>
              <a:spLocks/>
            </p:cNvSpPr>
            <p:nvPr/>
          </p:nvSpPr>
          <p:spPr bwMode="auto">
            <a:xfrm>
              <a:off x="4987" y="3388"/>
              <a:ext cx="7" cy="8"/>
            </a:xfrm>
            <a:custGeom>
              <a:avLst/>
              <a:gdLst>
                <a:gd name="T0" fmla="*/ 0 w 16"/>
                <a:gd name="T1" fmla="*/ 8 h 17"/>
                <a:gd name="T2" fmla="*/ 8 w 16"/>
                <a:gd name="T3" fmla="*/ 17 h 17"/>
                <a:gd name="T4" fmla="*/ 16 w 16"/>
                <a:gd name="T5" fmla="*/ 8 h 17"/>
                <a:gd name="T6" fmla="*/ 8 w 16"/>
                <a:gd name="T7" fmla="*/ 0 h 17"/>
                <a:gd name="T8" fmla="*/ 0 w 16"/>
                <a:gd name="T9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0" y="8"/>
                  </a:moveTo>
                  <a:cubicBezTo>
                    <a:pt x="0" y="13"/>
                    <a:pt x="4" y="17"/>
                    <a:pt x="8" y="17"/>
                  </a:cubicBezTo>
                  <a:cubicBezTo>
                    <a:pt x="12" y="17"/>
                    <a:pt x="16" y="13"/>
                    <a:pt x="16" y="8"/>
                  </a:cubicBezTo>
                  <a:cubicBezTo>
                    <a:pt x="16" y="3"/>
                    <a:pt x="12" y="0"/>
                    <a:pt x="8" y="0"/>
                  </a:cubicBezTo>
                  <a:cubicBezTo>
                    <a:pt x="3" y="0"/>
                    <a:pt x="0" y="4"/>
                    <a:pt x="0" y="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0" name="Freeform 335"/>
            <p:cNvSpPr>
              <a:spLocks/>
            </p:cNvSpPr>
            <p:nvPr/>
          </p:nvSpPr>
          <p:spPr bwMode="auto">
            <a:xfrm>
              <a:off x="4978" y="3349"/>
              <a:ext cx="8" cy="8"/>
            </a:xfrm>
            <a:custGeom>
              <a:avLst/>
              <a:gdLst>
                <a:gd name="T0" fmla="*/ 0 w 16"/>
                <a:gd name="T1" fmla="*/ 8 h 17"/>
                <a:gd name="T2" fmla="*/ 8 w 16"/>
                <a:gd name="T3" fmla="*/ 17 h 17"/>
                <a:gd name="T4" fmla="*/ 16 w 16"/>
                <a:gd name="T5" fmla="*/ 8 h 17"/>
                <a:gd name="T6" fmla="*/ 7 w 16"/>
                <a:gd name="T7" fmla="*/ 0 h 17"/>
                <a:gd name="T8" fmla="*/ 0 w 16"/>
                <a:gd name="T9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0" y="8"/>
                  </a:moveTo>
                  <a:cubicBezTo>
                    <a:pt x="0" y="13"/>
                    <a:pt x="3" y="17"/>
                    <a:pt x="8" y="17"/>
                  </a:cubicBezTo>
                  <a:cubicBezTo>
                    <a:pt x="12" y="16"/>
                    <a:pt x="16" y="13"/>
                    <a:pt x="16" y="8"/>
                  </a:cubicBezTo>
                  <a:cubicBezTo>
                    <a:pt x="15" y="3"/>
                    <a:pt x="12" y="0"/>
                    <a:pt x="7" y="0"/>
                  </a:cubicBezTo>
                  <a:cubicBezTo>
                    <a:pt x="3" y="0"/>
                    <a:pt x="0" y="4"/>
                    <a:pt x="0" y="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1" name="Freeform 336"/>
            <p:cNvSpPr>
              <a:spLocks/>
            </p:cNvSpPr>
            <p:nvPr/>
          </p:nvSpPr>
          <p:spPr bwMode="auto">
            <a:xfrm>
              <a:off x="4970" y="3771"/>
              <a:ext cx="266" cy="358"/>
            </a:xfrm>
            <a:custGeom>
              <a:avLst/>
              <a:gdLst>
                <a:gd name="T0" fmla="*/ 495 w 565"/>
                <a:gd name="T1" fmla="*/ 113 h 761"/>
                <a:gd name="T2" fmla="*/ 239 w 565"/>
                <a:gd name="T3" fmla="*/ 32 h 761"/>
                <a:gd name="T4" fmla="*/ 40 w 565"/>
                <a:gd name="T5" fmla="*/ 166 h 761"/>
                <a:gd name="T6" fmla="*/ 21 w 565"/>
                <a:gd name="T7" fmla="*/ 360 h 761"/>
                <a:gd name="T8" fmla="*/ 88 w 565"/>
                <a:gd name="T9" fmla="*/ 664 h 761"/>
                <a:gd name="T10" fmla="*/ 448 w 565"/>
                <a:gd name="T11" fmla="*/ 680 h 761"/>
                <a:gd name="T12" fmla="*/ 561 w 565"/>
                <a:gd name="T13" fmla="*/ 396 h 761"/>
                <a:gd name="T14" fmla="*/ 495 w 565"/>
                <a:gd name="T15" fmla="*/ 113 h 7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65" h="761">
                  <a:moveTo>
                    <a:pt x="495" y="113"/>
                  </a:moveTo>
                  <a:cubicBezTo>
                    <a:pt x="495" y="113"/>
                    <a:pt x="391" y="0"/>
                    <a:pt x="239" y="32"/>
                  </a:cubicBezTo>
                  <a:cubicBezTo>
                    <a:pt x="87" y="64"/>
                    <a:pt x="40" y="166"/>
                    <a:pt x="40" y="166"/>
                  </a:cubicBezTo>
                  <a:cubicBezTo>
                    <a:pt x="40" y="166"/>
                    <a:pt x="0" y="224"/>
                    <a:pt x="21" y="360"/>
                  </a:cubicBezTo>
                  <a:cubicBezTo>
                    <a:pt x="43" y="497"/>
                    <a:pt x="19" y="568"/>
                    <a:pt x="88" y="664"/>
                  </a:cubicBezTo>
                  <a:cubicBezTo>
                    <a:pt x="157" y="761"/>
                    <a:pt x="378" y="755"/>
                    <a:pt x="448" y="680"/>
                  </a:cubicBezTo>
                  <a:cubicBezTo>
                    <a:pt x="517" y="605"/>
                    <a:pt x="557" y="482"/>
                    <a:pt x="561" y="396"/>
                  </a:cubicBezTo>
                  <a:cubicBezTo>
                    <a:pt x="565" y="311"/>
                    <a:pt x="563" y="235"/>
                    <a:pt x="495" y="113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2" name="Freeform 337"/>
            <p:cNvSpPr>
              <a:spLocks/>
            </p:cNvSpPr>
            <p:nvPr/>
          </p:nvSpPr>
          <p:spPr bwMode="auto">
            <a:xfrm>
              <a:off x="4979" y="3783"/>
              <a:ext cx="249" cy="335"/>
            </a:xfrm>
            <a:custGeom>
              <a:avLst/>
              <a:gdLst>
                <a:gd name="T0" fmla="*/ 463 w 528"/>
                <a:gd name="T1" fmla="*/ 106 h 712"/>
                <a:gd name="T2" fmla="*/ 224 w 528"/>
                <a:gd name="T3" fmla="*/ 31 h 712"/>
                <a:gd name="T4" fmla="*/ 37 w 528"/>
                <a:gd name="T5" fmla="*/ 155 h 712"/>
                <a:gd name="T6" fmla="*/ 20 w 528"/>
                <a:gd name="T7" fmla="*/ 337 h 712"/>
                <a:gd name="T8" fmla="*/ 82 w 528"/>
                <a:gd name="T9" fmla="*/ 621 h 712"/>
                <a:gd name="T10" fmla="*/ 418 w 528"/>
                <a:gd name="T11" fmla="*/ 636 h 712"/>
                <a:gd name="T12" fmla="*/ 525 w 528"/>
                <a:gd name="T13" fmla="*/ 371 h 712"/>
                <a:gd name="T14" fmla="*/ 463 w 528"/>
                <a:gd name="T15" fmla="*/ 106 h 7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28" h="712">
                  <a:moveTo>
                    <a:pt x="463" y="106"/>
                  </a:moveTo>
                  <a:cubicBezTo>
                    <a:pt x="463" y="106"/>
                    <a:pt x="366" y="0"/>
                    <a:pt x="224" y="31"/>
                  </a:cubicBezTo>
                  <a:cubicBezTo>
                    <a:pt x="82" y="61"/>
                    <a:pt x="37" y="155"/>
                    <a:pt x="37" y="155"/>
                  </a:cubicBezTo>
                  <a:cubicBezTo>
                    <a:pt x="37" y="155"/>
                    <a:pt x="0" y="210"/>
                    <a:pt x="20" y="337"/>
                  </a:cubicBezTo>
                  <a:cubicBezTo>
                    <a:pt x="40" y="464"/>
                    <a:pt x="18" y="531"/>
                    <a:pt x="82" y="621"/>
                  </a:cubicBezTo>
                  <a:cubicBezTo>
                    <a:pt x="147" y="712"/>
                    <a:pt x="353" y="706"/>
                    <a:pt x="418" y="636"/>
                  </a:cubicBezTo>
                  <a:cubicBezTo>
                    <a:pt x="484" y="566"/>
                    <a:pt x="521" y="450"/>
                    <a:pt x="525" y="371"/>
                  </a:cubicBezTo>
                  <a:cubicBezTo>
                    <a:pt x="528" y="291"/>
                    <a:pt x="527" y="220"/>
                    <a:pt x="463" y="106"/>
                  </a:cubicBezTo>
                  <a:close/>
                </a:path>
              </a:pathLst>
            </a:custGeom>
            <a:solidFill>
              <a:srgbClr val="C8882A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3" name="Freeform 338"/>
            <p:cNvSpPr>
              <a:spLocks/>
            </p:cNvSpPr>
            <p:nvPr/>
          </p:nvSpPr>
          <p:spPr bwMode="auto">
            <a:xfrm>
              <a:off x="5007" y="3844"/>
              <a:ext cx="66" cy="83"/>
            </a:xfrm>
            <a:custGeom>
              <a:avLst/>
              <a:gdLst>
                <a:gd name="T0" fmla="*/ 132 w 139"/>
                <a:gd name="T1" fmla="*/ 78 h 176"/>
                <a:gd name="T2" fmla="*/ 82 w 139"/>
                <a:gd name="T3" fmla="*/ 170 h 176"/>
                <a:gd name="T4" fmla="*/ 7 w 139"/>
                <a:gd name="T5" fmla="*/ 97 h 176"/>
                <a:gd name="T6" fmla="*/ 57 w 139"/>
                <a:gd name="T7" fmla="*/ 5 h 176"/>
                <a:gd name="T8" fmla="*/ 132 w 139"/>
                <a:gd name="T9" fmla="*/ 78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9" h="176">
                  <a:moveTo>
                    <a:pt x="132" y="78"/>
                  </a:moveTo>
                  <a:cubicBezTo>
                    <a:pt x="139" y="124"/>
                    <a:pt x="116" y="165"/>
                    <a:pt x="82" y="170"/>
                  </a:cubicBezTo>
                  <a:cubicBezTo>
                    <a:pt x="48" y="176"/>
                    <a:pt x="14" y="143"/>
                    <a:pt x="7" y="97"/>
                  </a:cubicBezTo>
                  <a:cubicBezTo>
                    <a:pt x="0" y="52"/>
                    <a:pt x="22" y="10"/>
                    <a:pt x="57" y="5"/>
                  </a:cubicBezTo>
                  <a:cubicBezTo>
                    <a:pt x="91" y="0"/>
                    <a:pt x="125" y="33"/>
                    <a:pt x="132" y="7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4" name="Freeform 339"/>
            <p:cNvSpPr>
              <a:spLocks/>
            </p:cNvSpPr>
            <p:nvPr/>
          </p:nvSpPr>
          <p:spPr bwMode="auto">
            <a:xfrm>
              <a:off x="5078" y="3812"/>
              <a:ext cx="62" cy="80"/>
            </a:xfrm>
            <a:custGeom>
              <a:avLst/>
              <a:gdLst>
                <a:gd name="T0" fmla="*/ 129 w 132"/>
                <a:gd name="T1" fmla="*/ 90 h 171"/>
                <a:gd name="T2" fmla="*/ 60 w 132"/>
                <a:gd name="T3" fmla="*/ 169 h 171"/>
                <a:gd name="T4" fmla="*/ 3 w 132"/>
                <a:gd name="T5" fmla="*/ 81 h 171"/>
                <a:gd name="T6" fmla="*/ 72 w 132"/>
                <a:gd name="T7" fmla="*/ 2 h 171"/>
                <a:gd name="T8" fmla="*/ 129 w 132"/>
                <a:gd name="T9" fmla="*/ 90 h 1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2" h="171">
                  <a:moveTo>
                    <a:pt x="129" y="90"/>
                  </a:moveTo>
                  <a:cubicBezTo>
                    <a:pt x="126" y="136"/>
                    <a:pt x="95" y="171"/>
                    <a:pt x="60" y="169"/>
                  </a:cubicBezTo>
                  <a:cubicBezTo>
                    <a:pt x="26" y="167"/>
                    <a:pt x="0" y="127"/>
                    <a:pt x="3" y="81"/>
                  </a:cubicBezTo>
                  <a:cubicBezTo>
                    <a:pt x="6" y="35"/>
                    <a:pt x="37" y="0"/>
                    <a:pt x="72" y="2"/>
                  </a:cubicBezTo>
                  <a:cubicBezTo>
                    <a:pt x="106" y="5"/>
                    <a:pt x="132" y="44"/>
                    <a:pt x="129" y="90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5" name="Freeform 340"/>
            <p:cNvSpPr>
              <a:spLocks/>
            </p:cNvSpPr>
            <p:nvPr/>
          </p:nvSpPr>
          <p:spPr bwMode="auto">
            <a:xfrm>
              <a:off x="5142" y="3849"/>
              <a:ext cx="66" cy="83"/>
            </a:xfrm>
            <a:custGeom>
              <a:avLst/>
              <a:gdLst>
                <a:gd name="T0" fmla="*/ 7 w 139"/>
                <a:gd name="T1" fmla="*/ 78 h 176"/>
                <a:gd name="T2" fmla="*/ 57 w 139"/>
                <a:gd name="T3" fmla="*/ 171 h 176"/>
                <a:gd name="T4" fmla="*/ 132 w 139"/>
                <a:gd name="T5" fmla="*/ 98 h 176"/>
                <a:gd name="T6" fmla="*/ 82 w 139"/>
                <a:gd name="T7" fmla="*/ 5 h 176"/>
                <a:gd name="T8" fmla="*/ 7 w 139"/>
                <a:gd name="T9" fmla="*/ 78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9" h="176">
                  <a:moveTo>
                    <a:pt x="7" y="78"/>
                  </a:moveTo>
                  <a:cubicBezTo>
                    <a:pt x="0" y="124"/>
                    <a:pt x="22" y="165"/>
                    <a:pt x="57" y="171"/>
                  </a:cubicBezTo>
                  <a:cubicBezTo>
                    <a:pt x="91" y="176"/>
                    <a:pt x="124" y="143"/>
                    <a:pt x="132" y="98"/>
                  </a:cubicBezTo>
                  <a:cubicBezTo>
                    <a:pt x="139" y="52"/>
                    <a:pt x="116" y="11"/>
                    <a:pt x="82" y="5"/>
                  </a:cubicBezTo>
                  <a:cubicBezTo>
                    <a:pt x="48" y="0"/>
                    <a:pt x="14" y="33"/>
                    <a:pt x="7" y="7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6" name="Freeform 341"/>
            <p:cNvSpPr>
              <a:spLocks/>
            </p:cNvSpPr>
            <p:nvPr/>
          </p:nvSpPr>
          <p:spPr bwMode="auto">
            <a:xfrm>
              <a:off x="5040" y="3935"/>
              <a:ext cx="130" cy="142"/>
            </a:xfrm>
            <a:custGeom>
              <a:avLst/>
              <a:gdLst>
                <a:gd name="T0" fmla="*/ 240 w 275"/>
                <a:gd name="T1" fmla="*/ 218 h 301"/>
                <a:gd name="T2" fmla="*/ 74 w 275"/>
                <a:gd name="T3" fmla="*/ 264 h 301"/>
                <a:gd name="T4" fmla="*/ 36 w 275"/>
                <a:gd name="T5" fmla="*/ 83 h 301"/>
                <a:gd name="T6" fmla="*/ 202 w 275"/>
                <a:gd name="T7" fmla="*/ 37 h 301"/>
                <a:gd name="T8" fmla="*/ 240 w 275"/>
                <a:gd name="T9" fmla="*/ 218 h 3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5" h="301">
                  <a:moveTo>
                    <a:pt x="240" y="218"/>
                  </a:moveTo>
                  <a:cubicBezTo>
                    <a:pt x="205" y="281"/>
                    <a:pt x="130" y="301"/>
                    <a:pt x="74" y="264"/>
                  </a:cubicBezTo>
                  <a:cubicBezTo>
                    <a:pt x="17" y="226"/>
                    <a:pt x="0" y="145"/>
                    <a:pt x="36" y="83"/>
                  </a:cubicBezTo>
                  <a:cubicBezTo>
                    <a:pt x="71" y="20"/>
                    <a:pt x="145" y="0"/>
                    <a:pt x="202" y="37"/>
                  </a:cubicBezTo>
                  <a:cubicBezTo>
                    <a:pt x="258" y="75"/>
                    <a:pt x="275" y="156"/>
                    <a:pt x="240" y="21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7" name="Freeform 342"/>
            <p:cNvSpPr>
              <a:spLocks/>
            </p:cNvSpPr>
            <p:nvPr/>
          </p:nvSpPr>
          <p:spPr bwMode="auto">
            <a:xfrm>
              <a:off x="4616" y="3782"/>
              <a:ext cx="266" cy="358"/>
            </a:xfrm>
            <a:custGeom>
              <a:avLst/>
              <a:gdLst>
                <a:gd name="T0" fmla="*/ 70 w 565"/>
                <a:gd name="T1" fmla="*/ 113 h 761"/>
                <a:gd name="T2" fmla="*/ 325 w 565"/>
                <a:gd name="T3" fmla="*/ 32 h 761"/>
                <a:gd name="T4" fmla="*/ 525 w 565"/>
                <a:gd name="T5" fmla="*/ 166 h 761"/>
                <a:gd name="T6" fmla="*/ 543 w 565"/>
                <a:gd name="T7" fmla="*/ 360 h 761"/>
                <a:gd name="T8" fmla="*/ 477 w 565"/>
                <a:gd name="T9" fmla="*/ 665 h 761"/>
                <a:gd name="T10" fmla="*/ 117 w 565"/>
                <a:gd name="T11" fmla="*/ 680 h 761"/>
                <a:gd name="T12" fmla="*/ 4 w 565"/>
                <a:gd name="T13" fmla="*/ 396 h 761"/>
                <a:gd name="T14" fmla="*/ 70 w 565"/>
                <a:gd name="T15" fmla="*/ 113 h 7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65" h="761">
                  <a:moveTo>
                    <a:pt x="70" y="113"/>
                  </a:moveTo>
                  <a:cubicBezTo>
                    <a:pt x="70" y="113"/>
                    <a:pt x="173" y="0"/>
                    <a:pt x="325" y="32"/>
                  </a:cubicBezTo>
                  <a:cubicBezTo>
                    <a:pt x="478" y="65"/>
                    <a:pt x="525" y="166"/>
                    <a:pt x="525" y="166"/>
                  </a:cubicBezTo>
                  <a:cubicBezTo>
                    <a:pt x="525" y="166"/>
                    <a:pt x="565" y="224"/>
                    <a:pt x="543" y="360"/>
                  </a:cubicBezTo>
                  <a:cubicBezTo>
                    <a:pt x="522" y="497"/>
                    <a:pt x="546" y="568"/>
                    <a:pt x="477" y="665"/>
                  </a:cubicBezTo>
                  <a:cubicBezTo>
                    <a:pt x="408" y="761"/>
                    <a:pt x="187" y="755"/>
                    <a:pt x="117" y="680"/>
                  </a:cubicBezTo>
                  <a:cubicBezTo>
                    <a:pt x="47" y="605"/>
                    <a:pt x="8" y="482"/>
                    <a:pt x="4" y="396"/>
                  </a:cubicBezTo>
                  <a:cubicBezTo>
                    <a:pt x="0" y="311"/>
                    <a:pt x="1" y="235"/>
                    <a:pt x="70" y="113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8" name="Freeform 343"/>
            <p:cNvSpPr>
              <a:spLocks/>
            </p:cNvSpPr>
            <p:nvPr/>
          </p:nvSpPr>
          <p:spPr bwMode="auto">
            <a:xfrm>
              <a:off x="4624" y="3794"/>
              <a:ext cx="248" cy="335"/>
            </a:xfrm>
            <a:custGeom>
              <a:avLst/>
              <a:gdLst>
                <a:gd name="T0" fmla="*/ 65 w 528"/>
                <a:gd name="T1" fmla="*/ 106 h 712"/>
                <a:gd name="T2" fmla="*/ 304 w 528"/>
                <a:gd name="T3" fmla="*/ 31 h 712"/>
                <a:gd name="T4" fmla="*/ 491 w 528"/>
                <a:gd name="T5" fmla="*/ 156 h 712"/>
                <a:gd name="T6" fmla="*/ 508 w 528"/>
                <a:gd name="T7" fmla="*/ 337 h 712"/>
                <a:gd name="T8" fmla="*/ 446 w 528"/>
                <a:gd name="T9" fmla="*/ 621 h 712"/>
                <a:gd name="T10" fmla="*/ 110 w 528"/>
                <a:gd name="T11" fmla="*/ 636 h 712"/>
                <a:gd name="T12" fmla="*/ 3 w 528"/>
                <a:gd name="T13" fmla="*/ 371 h 712"/>
                <a:gd name="T14" fmla="*/ 65 w 528"/>
                <a:gd name="T15" fmla="*/ 106 h 7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28" h="712">
                  <a:moveTo>
                    <a:pt x="65" y="106"/>
                  </a:moveTo>
                  <a:cubicBezTo>
                    <a:pt x="65" y="106"/>
                    <a:pt x="162" y="0"/>
                    <a:pt x="304" y="31"/>
                  </a:cubicBezTo>
                  <a:cubicBezTo>
                    <a:pt x="446" y="61"/>
                    <a:pt x="491" y="156"/>
                    <a:pt x="491" y="156"/>
                  </a:cubicBezTo>
                  <a:cubicBezTo>
                    <a:pt x="491" y="156"/>
                    <a:pt x="528" y="210"/>
                    <a:pt x="508" y="337"/>
                  </a:cubicBezTo>
                  <a:cubicBezTo>
                    <a:pt x="487" y="464"/>
                    <a:pt x="510" y="531"/>
                    <a:pt x="446" y="621"/>
                  </a:cubicBezTo>
                  <a:cubicBezTo>
                    <a:pt x="381" y="712"/>
                    <a:pt x="175" y="706"/>
                    <a:pt x="110" y="636"/>
                  </a:cubicBezTo>
                  <a:cubicBezTo>
                    <a:pt x="44" y="566"/>
                    <a:pt x="7" y="450"/>
                    <a:pt x="3" y="371"/>
                  </a:cubicBezTo>
                  <a:cubicBezTo>
                    <a:pt x="0" y="291"/>
                    <a:pt x="1" y="220"/>
                    <a:pt x="65" y="106"/>
                  </a:cubicBezTo>
                  <a:close/>
                </a:path>
              </a:pathLst>
            </a:custGeom>
            <a:solidFill>
              <a:srgbClr val="C8882A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9" name="Freeform 344"/>
            <p:cNvSpPr>
              <a:spLocks/>
            </p:cNvSpPr>
            <p:nvPr/>
          </p:nvSpPr>
          <p:spPr bwMode="auto">
            <a:xfrm>
              <a:off x="4779" y="3855"/>
              <a:ext cx="65" cy="83"/>
            </a:xfrm>
            <a:custGeom>
              <a:avLst/>
              <a:gdLst>
                <a:gd name="T0" fmla="*/ 7 w 139"/>
                <a:gd name="T1" fmla="*/ 78 h 176"/>
                <a:gd name="T2" fmla="*/ 57 w 139"/>
                <a:gd name="T3" fmla="*/ 170 h 176"/>
                <a:gd name="T4" fmla="*/ 132 w 139"/>
                <a:gd name="T5" fmla="*/ 97 h 176"/>
                <a:gd name="T6" fmla="*/ 82 w 139"/>
                <a:gd name="T7" fmla="*/ 5 h 176"/>
                <a:gd name="T8" fmla="*/ 7 w 139"/>
                <a:gd name="T9" fmla="*/ 78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9" h="176">
                  <a:moveTo>
                    <a:pt x="7" y="78"/>
                  </a:moveTo>
                  <a:cubicBezTo>
                    <a:pt x="0" y="124"/>
                    <a:pt x="22" y="165"/>
                    <a:pt x="57" y="170"/>
                  </a:cubicBezTo>
                  <a:cubicBezTo>
                    <a:pt x="91" y="176"/>
                    <a:pt x="125" y="143"/>
                    <a:pt x="132" y="97"/>
                  </a:cubicBezTo>
                  <a:cubicBezTo>
                    <a:pt x="139" y="52"/>
                    <a:pt x="117" y="10"/>
                    <a:pt x="82" y="5"/>
                  </a:cubicBezTo>
                  <a:cubicBezTo>
                    <a:pt x="48" y="0"/>
                    <a:pt x="14" y="33"/>
                    <a:pt x="7" y="7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0" name="Freeform 345"/>
            <p:cNvSpPr>
              <a:spLocks/>
            </p:cNvSpPr>
            <p:nvPr/>
          </p:nvSpPr>
          <p:spPr bwMode="auto">
            <a:xfrm>
              <a:off x="4711" y="3822"/>
              <a:ext cx="62" cy="81"/>
            </a:xfrm>
            <a:custGeom>
              <a:avLst/>
              <a:gdLst>
                <a:gd name="T0" fmla="*/ 3 w 132"/>
                <a:gd name="T1" fmla="*/ 90 h 171"/>
                <a:gd name="T2" fmla="*/ 71 w 132"/>
                <a:gd name="T3" fmla="*/ 169 h 171"/>
                <a:gd name="T4" fmla="*/ 129 w 132"/>
                <a:gd name="T5" fmla="*/ 81 h 171"/>
                <a:gd name="T6" fmla="*/ 60 w 132"/>
                <a:gd name="T7" fmla="*/ 2 h 171"/>
                <a:gd name="T8" fmla="*/ 3 w 132"/>
                <a:gd name="T9" fmla="*/ 90 h 1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2" h="171">
                  <a:moveTo>
                    <a:pt x="3" y="90"/>
                  </a:moveTo>
                  <a:cubicBezTo>
                    <a:pt x="6" y="136"/>
                    <a:pt x="37" y="171"/>
                    <a:pt x="71" y="169"/>
                  </a:cubicBezTo>
                  <a:cubicBezTo>
                    <a:pt x="106" y="167"/>
                    <a:pt x="132" y="127"/>
                    <a:pt x="129" y="81"/>
                  </a:cubicBezTo>
                  <a:cubicBezTo>
                    <a:pt x="126" y="35"/>
                    <a:pt x="95" y="0"/>
                    <a:pt x="60" y="2"/>
                  </a:cubicBezTo>
                  <a:cubicBezTo>
                    <a:pt x="26" y="5"/>
                    <a:pt x="0" y="44"/>
                    <a:pt x="3" y="90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1" name="Freeform 346"/>
            <p:cNvSpPr>
              <a:spLocks/>
            </p:cNvSpPr>
            <p:nvPr/>
          </p:nvSpPr>
          <p:spPr bwMode="auto">
            <a:xfrm>
              <a:off x="4644" y="3860"/>
              <a:ext cx="65" cy="83"/>
            </a:xfrm>
            <a:custGeom>
              <a:avLst/>
              <a:gdLst>
                <a:gd name="T0" fmla="*/ 132 w 139"/>
                <a:gd name="T1" fmla="*/ 78 h 176"/>
                <a:gd name="T2" fmla="*/ 82 w 139"/>
                <a:gd name="T3" fmla="*/ 171 h 176"/>
                <a:gd name="T4" fmla="*/ 7 w 139"/>
                <a:gd name="T5" fmla="*/ 98 h 176"/>
                <a:gd name="T6" fmla="*/ 57 w 139"/>
                <a:gd name="T7" fmla="*/ 5 h 176"/>
                <a:gd name="T8" fmla="*/ 132 w 139"/>
                <a:gd name="T9" fmla="*/ 78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9" h="176">
                  <a:moveTo>
                    <a:pt x="132" y="78"/>
                  </a:moveTo>
                  <a:cubicBezTo>
                    <a:pt x="139" y="124"/>
                    <a:pt x="117" y="165"/>
                    <a:pt x="82" y="171"/>
                  </a:cubicBezTo>
                  <a:cubicBezTo>
                    <a:pt x="48" y="176"/>
                    <a:pt x="14" y="143"/>
                    <a:pt x="7" y="98"/>
                  </a:cubicBezTo>
                  <a:cubicBezTo>
                    <a:pt x="0" y="52"/>
                    <a:pt x="23" y="11"/>
                    <a:pt x="57" y="5"/>
                  </a:cubicBezTo>
                  <a:cubicBezTo>
                    <a:pt x="91" y="0"/>
                    <a:pt x="125" y="33"/>
                    <a:pt x="132" y="7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2" name="Freeform 347"/>
            <p:cNvSpPr>
              <a:spLocks/>
            </p:cNvSpPr>
            <p:nvPr/>
          </p:nvSpPr>
          <p:spPr bwMode="auto">
            <a:xfrm>
              <a:off x="4682" y="3946"/>
              <a:ext cx="130" cy="142"/>
            </a:xfrm>
            <a:custGeom>
              <a:avLst/>
              <a:gdLst>
                <a:gd name="T0" fmla="*/ 35 w 275"/>
                <a:gd name="T1" fmla="*/ 218 h 301"/>
                <a:gd name="T2" fmla="*/ 201 w 275"/>
                <a:gd name="T3" fmla="*/ 264 h 301"/>
                <a:gd name="T4" fmla="*/ 239 w 275"/>
                <a:gd name="T5" fmla="*/ 83 h 301"/>
                <a:gd name="T6" fmla="*/ 73 w 275"/>
                <a:gd name="T7" fmla="*/ 37 h 301"/>
                <a:gd name="T8" fmla="*/ 35 w 275"/>
                <a:gd name="T9" fmla="*/ 218 h 3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5" h="301">
                  <a:moveTo>
                    <a:pt x="35" y="218"/>
                  </a:moveTo>
                  <a:cubicBezTo>
                    <a:pt x="70" y="281"/>
                    <a:pt x="145" y="301"/>
                    <a:pt x="201" y="264"/>
                  </a:cubicBezTo>
                  <a:cubicBezTo>
                    <a:pt x="257" y="226"/>
                    <a:pt x="275" y="145"/>
                    <a:pt x="239" y="83"/>
                  </a:cubicBezTo>
                  <a:cubicBezTo>
                    <a:pt x="204" y="20"/>
                    <a:pt x="130" y="0"/>
                    <a:pt x="73" y="37"/>
                  </a:cubicBezTo>
                  <a:cubicBezTo>
                    <a:pt x="17" y="75"/>
                    <a:pt x="0" y="156"/>
                    <a:pt x="35" y="21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3" name="Freeform 348"/>
            <p:cNvSpPr>
              <a:spLocks/>
            </p:cNvSpPr>
            <p:nvPr/>
          </p:nvSpPr>
          <p:spPr bwMode="auto">
            <a:xfrm>
              <a:off x="5020" y="3620"/>
              <a:ext cx="214" cy="177"/>
            </a:xfrm>
            <a:custGeom>
              <a:avLst/>
              <a:gdLst>
                <a:gd name="T0" fmla="*/ 384 w 454"/>
                <a:gd name="T1" fmla="*/ 41 h 376"/>
                <a:gd name="T2" fmla="*/ 438 w 454"/>
                <a:gd name="T3" fmla="*/ 209 h 376"/>
                <a:gd name="T4" fmla="*/ 361 w 454"/>
                <a:gd name="T5" fmla="*/ 348 h 376"/>
                <a:gd name="T6" fmla="*/ 244 w 454"/>
                <a:gd name="T7" fmla="*/ 367 h 376"/>
                <a:gd name="T8" fmla="*/ 60 w 454"/>
                <a:gd name="T9" fmla="*/ 333 h 376"/>
                <a:gd name="T10" fmla="*/ 43 w 454"/>
                <a:gd name="T11" fmla="*/ 93 h 376"/>
                <a:gd name="T12" fmla="*/ 212 w 454"/>
                <a:gd name="T13" fmla="*/ 7 h 376"/>
                <a:gd name="T14" fmla="*/ 384 w 454"/>
                <a:gd name="T15" fmla="*/ 41 h 3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54" h="376">
                  <a:moveTo>
                    <a:pt x="384" y="41"/>
                  </a:moveTo>
                  <a:cubicBezTo>
                    <a:pt x="384" y="41"/>
                    <a:pt x="454" y="106"/>
                    <a:pt x="438" y="209"/>
                  </a:cubicBezTo>
                  <a:cubicBezTo>
                    <a:pt x="421" y="312"/>
                    <a:pt x="361" y="348"/>
                    <a:pt x="361" y="348"/>
                  </a:cubicBezTo>
                  <a:cubicBezTo>
                    <a:pt x="361" y="348"/>
                    <a:pt x="327" y="376"/>
                    <a:pt x="244" y="367"/>
                  </a:cubicBezTo>
                  <a:cubicBezTo>
                    <a:pt x="162" y="357"/>
                    <a:pt x="120" y="376"/>
                    <a:pt x="60" y="333"/>
                  </a:cubicBezTo>
                  <a:cubicBezTo>
                    <a:pt x="0" y="291"/>
                    <a:pt x="0" y="143"/>
                    <a:pt x="43" y="93"/>
                  </a:cubicBezTo>
                  <a:cubicBezTo>
                    <a:pt x="87" y="44"/>
                    <a:pt x="161" y="13"/>
                    <a:pt x="212" y="7"/>
                  </a:cubicBezTo>
                  <a:cubicBezTo>
                    <a:pt x="263" y="1"/>
                    <a:pt x="309" y="0"/>
                    <a:pt x="384" y="41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4" name="Freeform 349"/>
            <p:cNvSpPr>
              <a:spLocks/>
            </p:cNvSpPr>
            <p:nvPr/>
          </p:nvSpPr>
          <p:spPr bwMode="auto">
            <a:xfrm>
              <a:off x="5027" y="3625"/>
              <a:ext cx="200" cy="166"/>
            </a:xfrm>
            <a:custGeom>
              <a:avLst/>
              <a:gdLst>
                <a:gd name="T0" fmla="*/ 359 w 424"/>
                <a:gd name="T1" fmla="*/ 39 h 352"/>
                <a:gd name="T2" fmla="*/ 409 w 424"/>
                <a:gd name="T3" fmla="*/ 196 h 352"/>
                <a:gd name="T4" fmla="*/ 337 w 424"/>
                <a:gd name="T5" fmla="*/ 325 h 352"/>
                <a:gd name="T6" fmla="*/ 228 w 424"/>
                <a:gd name="T7" fmla="*/ 344 h 352"/>
                <a:gd name="T8" fmla="*/ 56 w 424"/>
                <a:gd name="T9" fmla="*/ 312 h 352"/>
                <a:gd name="T10" fmla="*/ 41 w 424"/>
                <a:gd name="T11" fmla="*/ 88 h 352"/>
                <a:gd name="T12" fmla="*/ 198 w 424"/>
                <a:gd name="T13" fmla="*/ 7 h 352"/>
                <a:gd name="T14" fmla="*/ 359 w 424"/>
                <a:gd name="T15" fmla="*/ 39 h 3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24" h="352">
                  <a:moveTo>
                    <a:pt x="359" y="39"/>
                  </a:moveTo>
                  <a:cubicBezTo>
                    <a:pt x="359" y="39"/>
                    <a:pt x="424" y="100"/>
                    <a:pt x="409" y="196"/>
                  </a:cubicBezTo>
                  <a:cubicBezTo>
                    <a:pt x="393" y="292"/>
                    <a:pt x="337" y="325"/>
                    <a:pt x="337" y="325"/>
                  </a:cubicBezTo>
                  <a:cubicBezTo>
                    <a:pt x="337" y="325"/>
                    <a:pt x="305" y="352"/>
                    <a:pt x="228" y="344"/>
                  </a:cubicBezTo>
                  <a:cubicBezTo>
                    <a:pt x="151" y="335"/>
                    <a:pt x="112" y="352"/>
                    <a:pt x="56" y="312"/>
                  </a:cubicBezTo>
                  <a:cubicBezTo>
                    <a:pt x="0" y="272"/>
                    <a:pt x="0" y="134"/>
                    <a:pt x="41" y="88"/>
                  </a:cubicBezTo>
                  <a:cubicBezTo>
                    <a:pt x="81" y="42"/>
                    <a:pt x="150" y="12"/>
                    <a:pt x="198" y="7"/>
                  </a:cubicBezTo>
                  <a:cubicBezTo>
                    <a:pt x="246" y="2"/>
                    <a:pt x="289" y="0"/>
                    <a:pt x="359" y="39"/>
                  </a:cubicBezTo>
                  <a:close/>
                </a:path>
              </a:pathLst>
            </a:custGeom>
            <a:solidFill>
              <a:srgbClr val="C8882A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5" name="Freeform 350"/>
            <p:cNvSpPr>
              <a:spLocks/>
            </p:cNvSpPr>
            <p:nvPr/>
          </p:nvSpPr>
          <p:spPr bwMode="auto">
            <a:xfrm>
              <a:off x="5147" y="3689"/>
              <a:ext cx="22" cy="104"/>
            </a:xfrm>
            <a:custGeom>
              <a:avLst/>
              <a:gdLst>
                <a:gd name="T0" fmla="*/ 33 w 46"/>
                <a:gd name="T1" fmla="*/ 211 h 221"/>
                <a:gd name="T2" fmla="*/ 45 w 46"/>
                <a:gd name="T3" fmla="*/ 108 h 221"/>
                <a:gd name="T4" fmla="*/ 32 w 46"/>
                <a:gd name="T5" fmla="*/ 17 h 221"/>
                <a:gd name="T6" fmla="*/ 7 w 46"/>
                <a:gd name="T7" fmla="*/ 15 h 221"/>
                <a:gd name="T8" fmla="*/ 15 w 46"/>
                <a:gd name="T9" fmla="*/ 83 h 221"/>
                <a:gd name="T10" fmla="*/ 15 w 46"/>
                <a:gd name="T11" fmla="*/ 144 h 221"/>
                <a:gd name="T12" fmla="*/ 3 w 46"/>
                <a:gd name="T13" fmla="*/ 216 h 221"/>
                <a:gd name="T14" fmla="*/ 33 w 46"/>
                <a:gd name="T15" fmla="*/ 211 h 2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6" h="221">
                  <a:moveTo>
                    <a:pt x="33" y="211"/>
                  </a:moveTo>
                  <a:cubicBezTo>
                    <a:pt x="33" y="211"/>
                    <a:pt x="45" y="139"/>
                    <a:pt x="45" y="108"/>
                  </a:cubicBezTo>
                  <a:cubicBezTo>
                    <a:pt x="46" y="77"/>
                    <a:pt x="41" y="34"/>
                    <a:pt x="32" y="17"/>
                  </a:cubicBezTo>
                  <a:cubicBezTo>
                    <a:pt x="23" y="0"/>
                    <a:pt x="10" y="6"/>
                    <a:pt x="7" y="15"/>
                  </a:cubicBezTo>
                  <a:cubicBezTo>
                    <a:pt x="5" y="25"/>
                    <a:pt x="11" y="65"/>
                    <a:pt x="15" y="83"/>
                  </a:cubicBezTo>
                  <a:cubicBezTo>
                    <a:pt x="20" y="100"/>
                    <a:pt x="18" y="134"/>
                    <a:pt x="15" y="144"/>
                  </a:cubicBezTo>
                  <a:cubicBezTo>
                    <a:pt x="12" y="154"/>
                    <a:pt x="7" y="211"/>
                    <a:pt x="3" y="216"/>
                  </a:cubicBezTo>
                  <a:cubicBezTo>
                    <a:pt x="0" y="221"/>
                    <a:pt x="33" y="211"/>
                    <a:pt x="33" y="211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6" name="Freeform 351"/>
            <p:cNvSpPr>
              <a:spLocks/>
            </p:cNvSpPr>
            <p:nvPr/>
          </p:nvSpPr>
          <p:spPr bwMode="auto">
            <a:xfrm>
              <a:off x="5114" y="3690"/>
              <a:ext cx="22" cy="104"/>
            </a:xfrm>
            <a:custGeom>
              <a:avLst/>
              <a:gdLst>
                <a:gd name="T0" fmla="*/ 33 w 46"/>
                <a:gd name="T1" fmla="*/ 211 h 221"/>
                <a:gd name="T2" fmla="*/ 46 w 46"/>
                <a:gd name="T3" fmla="*/ 108 h 221"/>
                <a:gd name="T4" fmla="*/ 32 w 46"/>
                <a:gd name="T5" fmla="*/ 17 h 221"/>
                <a:gd name="T6" fmla="*/ 8 w 46"/>
                <a:gd name="T7" fmla="*/ 15 h 221"/>
                <a:gd name="T8" fmla="*/ 16 w 46"/>
                <a:gd name="T9" fmla="*/ 83 h 221"/>
                <a:gd name="T10" fmla="*/ 15 w 46"/>
                <a:gd name="T11" fmla="*/ 144 h 221"/>
                <a:gd name="T12" fmla="*/ 4 w 46"/>
                <a:gd name="T13" fmla="*/ 216 h 221"/>
                <a:gd name="T14" fmla="*/ 33 w 46"/>
                <a:gd name="T15" fmla="*/ 211 h 2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6" h="221">
                  <a:moveTo>
                    <a:pt x="33" y="211"/>
                  </a:moveTo>
                  <a:cubicBezTo>
                    <a:pt x="33" y="211"/>
                    <a:pt x="45" y="139"/>
                    <a:pt x="46" y="108"/>
                  </a:cubicBezTo>
                  <a:cubicBezTo>
                    <a:pt x="46" y="77"/>
                    <a:pt x="41" y="34"/>
                    <a:pt x="32" y="17"/>
                  </a:cubicBezTo>
                  <a:cubicBezTo>
                    <a:pt x="23" y="0"/>
                    <a:pt x="11" y="6"/>
                    <a:pt x="8" y="15"/>
                  </a:cubicBezTo>
                  <a:cubicBezTo>
                    <a:pt x="5" y="25"/>
                    <a:pt x="11" y="65"/>
                    <a:pt x="16" y="83"/>
                  </a:cubicBezTo>
                  <a:cubicBezTo>
                    <a:pt x="20" y="101"/>
                    <a:pt x="19" y="134"/>
                    <a:pt x="15" y="144"/>
                  </a:cubicBezTo>
                  <a:cubicBezTo>
                    <a:pt x="12" y="155"/>
                    <a:pt x="7" y="211"/>
                    <a:pt x="4" y="216"/>
                  </a:cubicBezTo>
                  <a:cubicBezTo>
                    <a:pt x="0" y="221"/>
                    <a:pt x="33" y="211"/>
                    <a:pt x="33" y="211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7" name="Freeform 352"/>
            <p:cNvSpPr>
              <a:spLocks/>
            </p:cNvSpPr>
            <p:nvPr/>
          </p:nvSpPr>
          <p:spPr bwMode="auto">
            <a:xfrm>
              <a:off x="5084" y="3686"/>
              <a:ext cx="21" cy="103"/>
            </a:xfrm>
            <a:custGeom>
              <a:avLst/>
              <a:gdLst>
                <a:gd name="T0" fmla="*/ 31 w 44"/>
                <a:gd name="T1" fmla="*/ 217 h 219"/>
                <a:gd name="T2" fmla="*/ 43 w 44"/>
                <a:gd name="T3" fmla="*/ 108 h 219"/>
                <a:gd name="T4" fmla="*/ 30 w 44"/>
                <a:gd name="T5" fmla="*/ 17 h 219"/>
                <a:gd name="T6" fmla="*/ 6 w 44"/>
                <a:gd name="T7" fmla="*/ 15 h 219"/>
                <a:gd name="T8" fmla="*/ 13 w 44"/>
                <a:gd name="T9" fmla="*/ 83 h 219"/>
                <a:gd name="T10" fmla="*/ 13 w 44"/>
                <a:gd name="T11" fmla="*/ 145 h 219"/>
                <a:gd name="T12" fmla="*/ 4 w 44"/>
                <a:gd name="T13" fmla="*/ 214 h 219"/>
                <a:gd name="T14" fmla="*/ 31 w 44"/>
                <a:gd name="T15" fmla="*/ 217 h 2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4" h="219">
                  <a:moveTo>
                    <a:pt x="31" y="217"/>
                  </a:moveTo>
                  <a:cubicBezTo>
                    <a:pt x="31" y="217"/>
                    <a:pt x="43" y="139"/>
                    <a:pt x="43" y="108"/>
                  </a:cubicBezTo>
                  <a:cubicBezTo>
                    <a:pt x="44" y="77"/>
                    <a:pt x="39" y="34"/>
                    <a:pt x="30" y="17"/>
                  </a:cubicBezTo>
                  <a:cubicBezTo>
                    <a:pt x="21" y="0"/>
                    <a:pt x="8" y="6"/>
                    <a:pt x="6" y="15"/>
                  </a:cubicBezTo>
                  <a:cubicBezTo>
                    <a:pt x="3" y="25"/>
                    <a:pt x="9" y="65"/>
                    <a:pt x="13" y="83"/>
                  </a:cubicBezTo>
                  <a:cubicBezTo>
                    <a:pt x="18" y="101"/>
                    <a:pt x="16" y="134"/>
                    <a:pt x="13" y="145"/>
                  </a:cubicBezTo>
                  <a:cubicBezTo>
                    <a:pt x="10" y="155"/>
                    <a:pt x="7" y="209"/>
                    <a:pt x="4" y="214"/>
                  </a:cubicBezTo>
                  <a:cubicBezTo>
                    <a:pt x="0" y="219"/>
                    <a:pt x="31" y="217"/>
                    <a:pt x="31" y="217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8" name="Freeform 353"/>
            <p:cNvSpPr>
              <a:spLocks/>
            </p:cNvSpPr>
            <p:nvPr/>
          </p:nvSpPr>
          <p:spPr bwMode="auto">
            <a:xfrm>
              <a:off x="4592" y="3628"/>
              <a:ext cx="214" cy="177"/>
            </a:xfrm>
            <a:custGeom>
              <a:avLst/>
              <a:gdLst>
                <a:gd name="T0" fmla="*/ 70 w 454"/>
                <a:gd name="T1" fmla="*/ 41 h 377"/>
                <a:gd name="T2" fmla="*/ 16 w 454"/>
                <a:gd name="T3" fmla="*/ 210 h 377"/>
                <a:gd name="T4" fmla="*/ 93 w 454"/>
                <a:gd name="T5" fmla="*/ 348 h 377"/>
                <a:gd name="T6" fmla="*/ 209 w 454"/>
                <a:gd name="T7" fmla="*/ 367 h 377"/>
                <a:gd name="T8" fmla="*/ 394 w 454"/>
                <a:gd name="T9" fmla="*/ 334 h 377"/>
                <a:gd name="T10" fmla="*/ 410 w 454"/>
                <a:gd name="T11" fmla="*/ 94 h 377"/>
                <a:gd name="T12" fmla="*/ 241 w 454"/>
                <a:gd name="T13" fmla="*/ 8 h 377"/>
                <a:gd name="T14" fmla="*/ 70 w 454"/>
                <a:gd name="T15" fmla="*/ 41 h 3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54" h="377">
                  <a:moveTo>
                    <a:pt x="70" y="41"/>
                  </a:moveTo>
                  <a:cubicBezTo>
                    <a:pt x="70" y="41"/>
                    <a:pt x="0" y="107"/>
                    <a:pt x="16" y="210"/>
                  </a:cubicBezTo>
                  <a:cubicBezTo>
                    <a:pt x="33" y="312"/>
                    <a:pt x="93" y="348"/>
                    <a:pt x="93" y="348"/>
                  </a:cubicBezTo>
                  <a:cubicBezTo>
                    <a:pt x="93" y="348"/>
                    <a:pt x="127" y="377"/>
                    <a:pt x="209" y="367"/>
                  </a:cubicBezTo>
                  <a:cubicBezTo>
                    <a:pt x="292" y="358"/>
                    <a:pt x="334" y="377"/>
                    <a:pt x="394" y="334"/>
                  </a:cubicBezTo>
                  <a:cubicBezTo>
                    <a:pt x="453" y="291"/>
                    <a:pt x="454" y="144"/>
                    <a:pt x="410" y="94"/>
                  </a:cubicBezTo>
                  <a:cubicBezTo>
                    <a:pt x="366" y="44"/>
                    <a:pt x="293" y="13"/>
                    <a:pt x="241" y="8"/>
                  </a:cubicBezTo>
                  <a:cubicBezTo>
                    <a:pt x="190" y="2"/>
                    <a:pt x="144" y="0"/>
                    <a:pt x="70" y="41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9" name="Freeform 354"/>
            <p:cNvSpPr>
              <a:spLocks/>
            </p:cNvSpPr>
            <p:nvPr/>
          </p:nvSpPr>
          <p:spPr bwMode="auto">
            <a:xfrm>
              <a:off x="4599" y="3633"/>
              <a:ext cx="200" cy="166"/>
            </a:xfrm>
            <a:custGeom>
              <a:avLst/>
              <a:gdLst>
                <a:gd name="T0" fmla="*/ 66 w 425"/>
                <a:gd name="T1" fmla="*/ 38 h 352"/>
                <a:gd name="T2" fmla="*/ 16 w 425"/>
                <a:gd name="T3" fmla="*/ 195 h 352"/>
                <a:gd name="T4" fmla="*/ 87 w 425"/>
                <a:gd name="T5" fmla="*/ 325 h 352"/>
                <a:gd name="T6" fmla="*/ 196 w 425"/>
                <a:gd name="T7" fmla="*/ 343 h 352"/>
                <a:gd name="T8" fmla="*/ 369 w 425"/>
                <a:gd name="T9" fmla="*/ 312 h 352"/>
                <a:gd name="T10" fmla="*/ 384 w 425"/>
                <a:gd name="T11" fmla="*/ 88 h 352"/>
                <a:gd name="T12" fmla="*/ 226 w 425"/>
                <a:gd name="T13" fmla="*/ 7 h 352"/>
                <a:gd name="T14" fmla="*/ 66 w 425"/>
                <a:gd name="T15" fmla="*/ 38 h 3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25" h="352">
                  <a:moveTo>
                    <a:pt x="66" y="38"/>
                  </a:moveTo>
                  <a:cubicBezTo>
                    <a:pt x="66" y="38"/>
                    <a:pt x="0" y="99"/>
                    <a:pt x="16" y="195"/>
                  </a:cubicBezTo>
                  <a:cubicBezTo>
                    <a:pt x="31" y="292"/>
                    <a:pt x="87" y="325"/>
                    <a:pt x="87" y="325"/>
                  </a:cubicBezTo>
                  <a:cubicBezTo>
                    <a:pt x="87" y="325"/>
                    <a:pt x="119" y="352"/>
                    <a:pt x="196" y="343"/>
                  </a:cubicBezTo>
                  <a:cubicBezTo>
                    <a:pt x="273" y="334"/>
                    <a:pt x="313" y="352"/>
                    <a:pt x="369" y="312"/>
                  </a:cubicBezTo>
                  <a:cubicBezTo>
                    <a:pt x="424" y="272"/>
                    <a:pt x="425" y="134"/>
                    <a:pt x="384" y="88"/>
                  </a:cubicBezTo>
                  <a:cubicBezTo>
                    <a:pt x="343" y="41"/>
                    <a:pt x="274" y="12"/>
                    <a:pt x="226" y="7"/>
                  </a:cubicBezTo>
                  <a:cubicBezTo>
                    <a:pt x="179" y="1"/>
                    <a:pt x="136" y="0"/>
                    <a:pt x="66" y="38"/>
                  </a:cubicBezTo>
                  <a:close/>
                </a:path>
              </a:pathLst>
            </a:custGeom>
            <a:solidFill>
              <a:srgbClr val="C8882A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0" name="Freeform 355"/>
            <p:cNvSpPr>
              <a:spLocks/>
            </p:cNvSpPr>
            <p:nvPr/>
          </p:nvSpPr>
          <p:spPr bwMode="auto">
            <a:xfrm>
              <a:off x="4657" y="3697"/>
              <a:ext cx="22" cy="104"/>
            </a:xfrm>
            <a:custGeom>
              <a:avLst/>
              <a:gdLst>
                <a:gd name="T0" fmla="*/ 13 w 46"/>
                <a:gd name="T1" fmla="*/ 210 h 220"/>
                <a:gd name="T2" fmla="*/ 0 w 46"/>
                <a:gd name="T3" fmla="*/ 108 h 220"/>
                <a:gd name="T4" fmla="*/ 14 w 46"/>
                <a:gd name="T5" fmla="*/ 16 h 220"/>
                <a:gd name="T6" fmla="*/ 38 w 46"/>
                <a:gd name="T7" fmla="*/ 15 h 220"/>
                <a:gd name="T8" fmla="*/ 30 w 46"/>
                <a:gd name="T9" fmla="*/ 82 h 220"/>
                <a:gd name="T10" fmla="*/ 31 w 46"/>
                <a:gd name="T11" fmla="*/ 144 h 220"/>
                <a:gd name="T12" fmla="*/ 43 w 46"/>
                <a:gd name="T13" fmla="*/ 215 h 220"/>
                <a:gd name="T14" fmla="*/ 13 w 46"/>
                <a:gd name="T15" fmla="*/ 210 h 2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6" h="220">
                  <a:moveTo>
                    <a:pt x="13" y="210"/>
                  </a:moveTo>
                  <a:cubicBezTo>
                    <a:pt x="13" y="210"/>
                    <a:pt x="1" y="139"/>
                    <a:pt x="0" y="108"/>
                  </a:cubicBezTo>
                  <a:cubicBezTo>
                    <a:pt x="0" y="77"/>
                    <a:pt x="5" y="33"/>
                    <a:pt x="14" y="16"/>
                  </a:cubicBezTo>
                  <a:cubicBezTo>
                    <a:pt x="23" y="0"/>
                    <a:pt x="36" y="5"/>
                    <a:pt x="38" y="15"/>
                  </a:cubicBezTo>
                  <a:cubicBezTo>
                    <a:pt x="41" y="24"/>
                    <a:pt x="35" y="64"/>
                    <a:pt x="30" y="82"/>
                  </a:cubicBezTo>
                  <a:cubicBezTo>
                    <a:pt x="26" y="100"/>
                    <a:pt x="27" y="134"/>
                    <a:pt x="31" y="144"/>
                  </a:cubicBezTo>
                  <a:cubicBezTo>
                    <a:pt x="34" y="154"/>
                    <a:pt x="39" y="210"/>
                    <a:pt x="43" y="215"/>
                  </a:cubicBezTo>
                  <a:cubicBezTo>
                    <a:pt x="46" y="220"/>
                    <a:pt x="13" y="210"/>
                    <a:pt x="13" y="210"/>
                  </a:cubicBezTo>
                  <a:close/>
                </a:path>
              </a:pathLst>
            </a:custGeom>
            <a:solidFill>
              <a:srgbClr val="684444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1" name="Freeform 356"/>
            <p:cNvSpPr>
              <a:spLocks/>
            </p:cNvSpPr>
            <p:nvPr/>
          </p:nvSpPr>
          <p:spPr bwMode="auto">
            <a:xfrm>
              <a:off x="4690" y="3698"/>
              <a:ext cx="22" cy="104"/>
            </a:xfrm>
            <a:custGeom>
              <a:avLst/>
              <a:gdLst>
                <a:gd name="T0" fmla="*/ 13 w 47"/>
                <a:gd name="T1" fmla="*/ 210 h 220"/>
                <a:gd name="T2" fmla="*/ 1 w 47"/>
                <a:gd name="T3" fmla="*/ 108 h 220"/>
                <a:gd name="T4" fmla="*/ 14 w 47"/>
                <a:gd name="T5" fmla="*/ 17 h 220"/>
                <a:gd name="T6" fmla="*/ 39 w 47"/>
                <a:gd name="T7" fmla="*/ 15 h 220"/>
                <a:gd name="T8" fmla="*/ 31 w 47"/>
                <a:gd name="T9" fmla="*/ 82 h 220"/>
                <a:gd name="T10" fmla="*/ 31 w 47"/>
                <a:gd name="T11" fmla="*/ 144 h 220"/>
                <a:gd name="T12" fmla="*/ 43 w 47"/>
                <a:gd name="T13" fmla="*/ 215 h 220"/>
                <a:gd name="T14" fmla="*/ 13 w 47"/>
                <a:gd name="T15" fmla="*/ 210 h 2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7" h="220">
                  <a:moveTo>
                    <a:pt x="13" y="210"/>
                  </a:moveTo>
                  <a:cubicBezTo>
                    <a:pt x="13" y="210"/>
                    <a:pt x="2" y="139"/>
                    <a:pt x="1" y="108"/>
                  </a:cubicBezTo>
                  <a:cubicBezTo>
                    <a:pt x="0" y="77"/>
                    <a:pt x="5" y="33"/>
                    <a:pt x="14" y="17"/>
                  </a:cubicBezTo>
                  <a:cubicBezTo>
                    <a:pt x="23" y="0"/>
                    <a:pt x="36" y="5"/>
                    <a:pt x="39" y="15"/>
                  </a:cubicBezTo>
                  <a:cubicBezTo>
                    <a:pt x="41" y="24"/>
                    <a:pt x="35" y="64"/>
                    <a:pt x="31" y="82"/>
                  </a:cubicBezTo>
                  <a:cubicBezTo>
                    <a:pt x="27" y="100"/>
                    <a:pt x="28" y="134"/>
                    <a:pt x="31" y="144"/>
                  </a:cubicBezTo>
                  <a:cubicBezTo>
                    <a:pt x="34" y="154"/>
                    <a:pt x="39" y="210"/>
                    <a:pt x="43" y="215"/>
                  </a:cubicBezTo>
                  <a:cubicBezTo>
                    <a:pt x="47" y="220"/>
                    <a:pt x="13" y="210"/>
                    <a:pt x="13" y="210"/>
                  </a:cubicBezTo>
                  <a:close/>
                </a:path>
              </a:pathLst>
            </a:custGeom>
            <a:solidFill>
              <a:srgbClr val="684444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2" name="Freeform 357"/>
            <p:cNvSpPr>
              <a:spLocks/>
            </p:cNvSpPr>
            <p:nvPr/>
          </p:nvSpPr>
          <p:spPr bwMode="auto">
            <a:xfrm>
              <a:off x="4721" y="3694"/>
              <a:ext cx="20" cy="103"/>
            </a:xfrm>
            <a:custGeom>
              <a:avLst/>
              <a:gdLst>
                <a:gd name="T0" fmla="*/ 13 w 43"/>
                <a:gd name="T1" fmla="*/ 216 h 219"/>
                <a:gd name="T2" fmla="*/ 0 w 43"/>
                <a:gd name="T3" fmla="*/ 108 h 219"/>
                <a:gd name="T4" fmla="*/ 14 w 43"/>
                <a:gd name="T5" fmla="*/ 17 h 219"/>
                <a:gd name="T6" fmla="*/ 38 w 43"/>
                <a:gd name="T7" fmla="*/ 15 h 219"/>
                <a:gd name="T8" fmla="*/ 30 w 43"/>
                <a:gd name="T9" fmla="*/ 82 h 219"/>
                <a:gd name="T10" fmla="*/ 30 w 43"/>
                <a:gd name="T11" fmla="*/ 144 h 219"/>
                <a:gd name="T12" fmla="*/ 40 w 43"/>
                <a:gd name="T13" fmla="*/ 214 h 219"/>
                <a:gd name="T14" fmla="*/ 13 w 43"/>
                <a:gd name="T15" fmla="*/ 216 h 2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3" h="219">
                  <a:moveTo>
                    <a:pt x="13" y="216"/>
                  </a:moveTo>
                  <a:cubicBezTo>
                    <a:pt x="13" y="216"/>
                    <a:pt x="1" y="139"/>
                    <a:pt x="0" y="108"/>
                  </a:cubicBezTo>
                  <a:cubicBezTo>
                    <a:pt x="0" y="77"/>
                    <a:pt x="4" y="33"/>
                    <a:pt x="14" y="17"/>
                  </a:cubicBezTo>
                  <a:cubicBezTo>
                    <a:pt x="23" y="0"/>
                    <a:pt x="35" y="5"/>
                    <a:pt x="38" y="15"/>
                  </a:cubicBezTo>
                  <a:cubicBezTo>
                    <a:pt x="41" y="24"/>
                    <a:pt x="35" y="64"/>
                    <a:pt x="30" y="82"/>
                  </a:cubicBezTo>
                  <a:cubicBezTo>
                    <a:pt x="26" y="100"/>
                    <a:pt x="27" y="134"/>
                    <a:pt x="30" y="144"/>
                  </a:cubicBezTo>
                  <a:cubicBezTo>
                    <a:pt x="34" y="154"/>
                    <a:pt x="36" y="209"/>
                    <a:pt x="40" y="214"/>
                  </a:cubicBezTo>
                  <a:cubicBezTo>
                    <a:pt x="43" y="219"/>
                    <a:pt x="13" y="216"/>
                    <a:pt x="13" y="216"/>
                  </a:cubicBezTo>
                  <a:close/>
                </a:path>
              </a:pathLst>
            </a:custGeom>
            <a:solidFill>
              <a:srgbClr val="684444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243" name="Obrázek 242" descr="Frog by gammillian - Green frog line art.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5204" y="3835167"/>
            <a:ext cx="823979" cy="787117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44" name="Group 4"/>
          <p:cNvGrpSpPr>
            <a:grpSpLocks noChangeAspect="1"/>
          </p:cNvGrpSpPr>
          <p:nvPr/>
        </p:nvGrpSpPr>
        <p:grpSpPr bwMode="auto">
          <a:xfrm>
            <a:off x="932226" y="3879541"/>
            <a:ext cx="1376342" cy="717109"/>
            <a:chOff x="1021" y="1621"/>
            <a:chExt cx="3900" cy="2032"/>
          </a:xfrm>
        </p:grpSpPr>
        <p:sp>
          <p:nvSpPr>
            <p:cNvPr id="245" name="AutoShape 3"/>
            <p:cNvSpPr>
              <a:spLocks noChangeAspect="1" noChangeArrowheads="1" noTextEdit="1"/>
            </p:cNvSpPr>
            <p:nvPr/>
          </p:nvSpPr>
          <p:spPr bwMode="auto">
            <a:xfrm>
              <a:off x="1023" y="1623"/>
              <a:ext cx="3845" cy="200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6" name="Freeform 5"/>
            <p:cNvSpPr>
              <a:spLocks noEditPoints="1"/>
            </p:cNvSpPr>
            <p:nvPr/>
          </p:nvSpPr>
          <p:spPr bwMode="auto">
            <a:xfrm>
              <a:off x="1021" y="1621"/>
              <a:ext cx="3900" cy="2032"/>
            </a:xfrm>
            <a:custGeom>
              <a:avLst/>
              <a:gdLst>
                <a:gd name="T0" fmla="*/ 312 w 2416"/>
                <a:gd name="T1" fmla="*/ 471 h 1257"/>
                <a:gd name="T2" fmla="*/ 264 w 2416"/>
                <a:gd name="T3" fmla="*/ 605 h 1257"/>
                <a:gd name="T4" fmla="*/ 26 w 2416"/>
                <a:gd name="T5" fmla="*/ 644 h 1257"/>
                <a:gd name="T6" fmla="*/ 411 w 2416"/>
                <a:gd name="T7" fmla="*/ 1022 h 1257"/>
                <a:gd name="T8" fmla="*/ 564 w 2416"/>
                <a:gd name="T9" fmla="*/ 1000 h 1257"/>
                <a:gd name="T10" fmla="*/ 672 w 2416"/>
                <a:gd name="T11" fmla="*/ 1050 h 1257"/>
                <a:gd name="T12" fmla="*/ 740 w 2416"/>
                <a:gd name="T13" fmla="*/ 1202 h 1257"/>
                <a:gd name="T14" fmla="*/ 1229 w 2416"/>
                <a:gd name="T15" fmla="*/ 1198 h 1257"/>
                <a:gd name="T16" fmla="*/ 1479 w 2416"/>
                <a:gd name="T17" fmla="*/ 1036 h 1257"/>
                <a:gd name="T18" fmla="*/ 2200 w 2416"/>
                <a:gd name="T19" fmla="*/ 871 h 1257"/>
                <a:gd name="T20" fmla="*/ 1835 w 2416"/>
                <a:gd name="T21" fmla="*/ 1028 h 1257"/>
                <a:gd name="T22" fmla="*/ 1211 w 2416"/>
                <a:gd name="T23" fmla="*/ 141 h 1257"/>
                <a:gd name="T24" fmla="*/ 514 w 2416"/>
                <a:gd name="T25" fmla="*/ 2 h 1257"/>
                <a:gd name="T26" fmla="*/ 610 w 2416"/>
                <a:gd name="T27" fmla="*/ 385 h 1257"/>
                <a:gd name="T28" fmla="*/ 530 w 2416"/>
                <a:gd name="T29" fmla="*/ 33 h 1257"/>
                <a:gd name="T30" fmla="*/ 1179 w 2416"/>
                <a:gd name="T31" fmla="*/ 467 h 1257"/>
                <a:gd name="T32" fmla="*/ 980 w 2416"/>
                <a:gd name="T33" fmla="*/ 663 h 1257"/>
                <a:gd name="T34" fmla="*/ 1423 w 2416"/>
                <a:gd name="T35" fmla="*/ 1035 h 1257"/>
                <a:gd name="T36" fmla="*/ 1210 w 2416"/>
                <a:gd name="T37" fmla="*/ 1174 h 1257"/>
                <a:gd name="T38" fmla="*/ 1060 w 2416"/>
                <a:gd name="T39" fmla="*/ 1139 h 1257"/>
                <a:gd name="T40" fmla="*/ 1179 w 2416"/>
                <a:gd name="T41" fmla="*/ 1085 h 1257"/>
                <a:gd name="T42" fmla="*/ 1302 w 2416"/>
                <a:gd name="T43" fmla="*/ 757 h 1257"/>
                <a:gd name="T44" fmla="*/ 1312 w 2416"/>
                <a:gd name="T45" fmla="*/ 715 h 1257"/>
                <a:gd name="T46" fmla="*/ 1003 w 2416"/>
                <a:gd name="T47" fmla="*/ 704 h 1257"/>
                <a:gd name="T48" fmla="*/ 923 w 2416"/>
                <a:gd name="T49" fmla="*/ 1054 h 1257"/>
                <a:gd name="T50" fmla="*/ 819 w 2416"/>
                <a:gd name="T51" fmla="*/ 1000 h 1257"/>
                <a:gd name="T52" fmla="*/ 612 w 2416"/>
                <a:gd name="T53" fmla="*/ 979 h 1257"/>
                <a:gd name="T54" fmla="*/ 677 w 2416"/>
                <a:gd name="T55" fmla="*/ 876 h 1257"/>
                <a:gd name="T56" fmla="*/ 527 w 2416"/>
                <a:gd name="T57" fmla="*/ 890 h 1257"/>
                <a:gd name="T58" fmla="*/ 469 w 2416"/>
                <a:gd name="T59" fmla="*/ 877 h 1257"/>
                <a:gd name="T60" fmla="*/ 183 w 2416"/>
                <a:gd name="T61" fmla="*/ 837 h 1257"/>
                <a:gd name="T62" fmla="*/ 215 w 2416"/>
                <a:gd name="T63" fmla="*/ 688 h 1257"/>
                <a:gd name="T64" fmla="*/ 627 w 2416"/>
                <a:gd name="T65" fmla="*/ 420 h 1257"/>
                <a:gd name="T66" fmla="*/ 1001 w 2416"/>
                <a:gd name="T67" fmla="*/ 91 h 1257"/>
                <a:gd name="T68" fmla="*/ 807 w 2416"/>
                <a:gd name="T69" fmla="*/ 426 h 1257"/>
                <a:gd name="T70" fmla="*/ 1046 w 2416"/>
                <a:gd name="T71" fmla="*/ 390 h 1257"/>
                <a:gd name="T72" fmla="*/ 956 w 2416"/>
                <a:gd name="T73" fmla="*/ 274 h 1257"/>
                <a:gd name="T74" fmla="*/ 1023 w 2416"/>
                <a:gd name="T75" fmla="*/ 388 h 1257"/>
                <a:gd name="T76" fmla="*/ 383 w 2416"/>
                <a:gd name="T77" fmla="*/ 576 h 1257"/>
                <a:gd name="T78" fmla="*/ 392 w 2416"/>
                <a:gd name="T79" fmla="*/ 646 h 1257"/>
                <a:gd name="T80" fmla="*/ 383 w 2416"/>
                <a:gd name="T81" fmla="*/ 576 h 1257"/>
                <a:gd name="T82" fmla="*/ 503 w 2416"/>
                <a:gd name="T83" fmla="*/ 683 h 1257"/>
                <a:gd name="T84" fmla="*/ 537 w 2416"/>
                <a:gd name="T85" fmla="*/ 675 h 1257"/>
                <a:gd name="T86" fmla="*/ 517 w 2416"/>
                <a:gd name="T87" fmla="*/ 618 h 1257"/>
                <a:gd name="T88" fmla="*/ 236 w 2416"/>
                <a:gd name="T89" fmla="*/ 727 h 1257"/>
                <a:gd name="T90" fmla="*/ 141 w 2416"/>
                <a:gd name="T91" fmla="*/ 815 h 1257"/>
                <a:gd name="T92" fmla="*/ 178 w 2416"/>
                <a:gd name="T93" fmla="*/ 704 h 1257"/>
                <a:gd name="T94" fmla="*/ 1718 w 2416"/>
                <a:gd name="T95" fmla="*/ 980 h 1257"/>
                <a:gd name="T96" fmla="*/ 2194 w 2416"/>
                <a:gd name="T97" fmla="*/ 837 h 1257"/>
                <a:gd name="T98" fmla="*/ 1580 w 2416"/>
                <a:gd name="T99" fmla="*/ 773 h 1257"/>
                <a:gd name="T100" fmla="*/ 748 w 2416"/>
                <a:gd name="T101" fmla="*/ 1178 h 1257"/>
                <a:gd name="T102" fmla="*/ 939 w 2416"/>
                <a:gd name="T103" fmla="*/ 1068 h 1257"/>
                <a:gd name="T104" fmla="*/ 921 w 2416"/>
                <a:gd name="T105" fmla="*/ 1095 h 1257"/>
                <a:gd name="T106" fmla="*/ 912 w 2416"/>
                <a:gd name="T107" fmla="*/ 1113 h 1257"/>
                <a:gd name="T108" fmla="*/ 912 w 2416"/>
                <a:gd name="T109" fmla="*/ 1113 h 12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2416" h="1257">
                  <a:moveTo>
                    <a:pt x="514" y="2"/>
                  </a:moveTo>
                  <a:cubicBezTo>
                    <a:pt x="438" y="3"/>
                    <a:pt x="365" y="31"/>
                    <a:pt x="323" y="93"/>
                  </a:cubicBezTo>
                  <a:cubicBezTo>
                    <a:pt x="263" y="185"/>
                    <a:pt x="268" y="347"/>
                    <a:pt x="312" y="471"/>
                  </a:cubicBezTo>
                  <a:cubicBezTo>
                    <a:pt x="290" y="499"/>
                    <a:pt x="284" y="543"/>
                    <a:pt x="276" y="583"/>
                  </a:cubicBezTo>
                  <a:cubicBezTo>
                    <a:pt x="226" y="540"/>
                    <a:pt x="120" y="471"/>
                    <a:pt x="18" y="506"/>
                  </a:cubicBezTo>
                  <a:cubicBezTo>
                    <a:pt x="154" y="513"/>
                    <a:pt x="239" y="587"/>
                    <a:pt x="264" y="605"/>
                  </a:cubicBezTo>
                  <a:cubicBezTo>
                    <a:pt x="247" y="612"/>
                    <a:pt x="204" y="658"/>
                    <a:pt x="194" y="672"/>
                  </a:cubicBezTo>
                  <a:cubicBezTo>
                    <a:pt x="157" y="617"/>
                    <a:pt x="70" y="600"/>
                    <a:pt x="0" y="648"/>
                  </a:cubicBezTo>
                  <a:cubicBezTo>
                    <a:pt x="5" y="648"/>
                    <a:pt x="14" y="646"/>
                    <a:pt x="26" y="644"/>
                  </a:cubicBezTo>
                  <a:cubicBezTo>
                    <a:pt x="61" y="637"/>
                    <a:pt x="123" y="630"/>
                    <a:pt x="186" y="687"/>
                  </a:cubicBezTo>
                  <a:cubicBezTo>
                    <a:pt x="91" y="679"/>
                    <a:pt x="71" y="802"/>
                    <a:pt x="147" y="841"/>
                  </a:cubicBezTo>
                  <a:cubicBezTo>
                    <a:pt x="202" y="924"/>
                    <a:pt x="285" y="987"/>
                    <a:pt x="411" y="1022"/>
                  </a:cubicBezTo>
                  <a:cubicBezTo>
                    <a:pt x="407" y="1044"/>
                    <a:pt x="355" y="1109"/>
                    <a:pt x="333" y="1146"/>
                  </a:cubicBezTo>
                  <a:cubicBezTo>
                    <a:pt x="365" y="1118"/>
                    <a:pt x="418" y="1058"/>
                    <a:pt x="432" y="1022"/>
                  </a:cubicBezTo>
                  <a:cubicBezTo>
                    <a:pt x="458" y="1024"/>
                    <a:pt x="535" y="1014"/>
                    <a:pt x="564" y="1000"/>
                  </a:cubicBezTo>
                  <a:cubicBezTo>
                    <a:pt x="557" y="1045"/>
                    <a:pt x="513" y="1130"/>
                    <a:pt x="494" y="1171"/>
                  </a:cubicBezTo>
                  <a:cubicBezTo>
                    <a:pt x="523" y="1163"/>
                    <a:pt x="581" y="1032"/>
                    <a:pt x="589" y="992"/>
                  </a:cubicBezTo>
                  <a:cubicBezTo>
                    <a:pt x="616" y="1017"/>
                    <a:pt x="639" y="1034"/>
                    <a:pt x="672" y="1050"/>
                  </a:cubicBezTo>
                  <a:cubicBezTo>
                    <a:pt x="636" y="1127"/>
                    <a:pt x="628" y="1146"/>
                    <a:pt x="607" y="1177"/>
                  </a:cubicBezTo>
                  <a:cubicBezTo>
                    <a:pt x="602" y="1192"/>
                    <a:pt x="609" y="1201"/>
                    <a:pt x="629" y="1206"/>
                  </a:cubicBezTo>
                  <a:cubicBezTo>
                    <a:pt x="637" y="1208"/>
                    <a:pt x="733" y="1203"/>
                    <a:pt x="740" y="1202"/>
                  </a:cubicBezTo>
                  <a:cubicBezTo>
                    <a:pt x="719" y="1254"/>
                    <a:pt x="863" y="1225"/>
                    <a:pt x="896" y="1220"/>
                  </a:cubicBezTo>
                  <a:cubicBezTo>
                    <a:pt x="987" y="1257"/>
                    <a:pt x="1076" y="1243"/>
                    <a:pt x="1132" y="1237"/>
                  </a:cubicBezTo>
                  <a:cubicBezTo>
                    <a:pt x="1175" y="1230"/>
                    <a:pt x="1200" y="1210"/>
                    <a:pt x="1229" y="1198"/>
                  </a:cubicBezTo>
                  <a:cubicBezTo>
                    <a:pt x="1257" y="1183"/>
                    <a:pt x="1328" y="1192"/>
                    <a:pt x="1370" y="1204"/>
                  </a:cubicBezTo>
                  <a:cubicBezTo>
                    <a:pt x="1395" y="1209"/>
                    <a:pt x="1401" y="1210"/>
                    <a:pt x="1409" y="1209"/>
                  </a:cubicBezTo>
                  <a:cubicBezTo>
                    <a:pt x="1490" y="1200"/>
                    <a:pt x="1552" y="1104"/>
                    <a:pt x="1479" y="1036"/>
                  </a:cubicBezTo>
                  <a:cubicBezTo>
                    <a:pt x="1496" y="1018"/>
                    <a:pt x="1551" y="938"/>
                    <a:pt x="1551" y="938"/>
                  </a:cubicBezTo>
                  <a:cubicBezTo>
                    <a:pt x="1582" y="960"/>
                    <a:pt x="1625" y="1160"/>
                    <a:pt x="1805" y="1171"/>
                  </a:cubicBezTo>
                  <a:cubicBezTo>
                    <a:pt x="1963" y="1170"/>
                    <a:pt x="2060" y="945"/>
                    <a:pt x="2200" y="871"/>
                  </a:cubicBezTo>
                  <a:cubicBezTo>
                    <a:pt x="2297" y="868"/>
                    <a:pt x="2287" y="954"/>
                    <a:pt x="2371" y="954"/>
                  </a:cubicBezTo>
                  <a:cubicBezTo>
                    <a:pt x="2416" y="912"/>
                    <a:pt x="2305" y="722"/>
                    <a:pt x="2180" y="755"/>
                  </a:cubicBezTo>
                  <a:cubicBezTo>
                    <a:pt x="2099" y="780"/>
                    <a:pt x="1938" y="1014"/>
                    <a:pt x="1835" y="1028"/>
                  </a:cubicBezTo>
                  <a:cubicBezTo>
                    <a:pt x="1720" y="1040"/>
                    <a:pt x="1698" y="751"/>
                    <a:pt x="1575" y="738"/>
                  </a:cubicBezTo>
                  <a:cubicBezTo>
                    <a:pt x="1527" y="554"/>
                    <a:pt x="1322" y="514"/>
                    <a:pt x="1196" y="504"/>
                  </a:cubicBezTo>
                  <a:cubicBezTo>
                    <a:pt x="1274" y="395"/>
                    <a:pt x="1287" y="238"/>
                    <a:pt x="1211" y="141"/>
                  </a:cubicBezTo>
                  <a:cubicBezTo>
                    <a:pt x="1123" y="31"/>
                    <a:pt x="910" y="31"/>
                    <a:pt x="775" y="127"/>
                  </a:cubicBezTo>
                  <a:cubicBezTo>
                    <a:pt x="729" y="48"/>
                    <a:pt x="619" y="0"/>
                    <a:pt x="514" y="2"/>
                  </a:cubicBezTo>
                  <a:cubicBezTo>
                    <a:pt x="514" y="2"/>
                    <a:pt x="514" y="2"/>
                    <a:pt x="514" y="2"/>
                  </a:cubicBezTo>
                  <a:moveTo>
                    <a:pt x="530" y="33"/>
                  </a:moveTo>
                  <a:cubicBezTo>
                    <a:pt x="604" y="33"/>
                    <a:pt x="684" y="69"/>
                    <a:pt x="745" y="150"/>
                  </a:cubicBezTo>
                  <a:cubicBezTo>
                    <a:pt x="692" y="204"/>
                    <a:pt x="633" y="275"/>
                    <a:pt x="610" y="385"/>
                  </a:cubicBezTo>
                  <a:cubicBezTo>
                    <a:pt x="506" y="355"/>
                    <a:pt x="410" y="377"/>
                    <a:pt x="343" y="442"/>
                  </a:cubicBezTo>
                  <a:cubicBezTo>
                    <a:pt x="321" y="385"/>
                    <a:pt x="298" y="273"/>
                    <a:pt x="318" y="207"/>
                  </a:cubicBezTo>
                  <a:cubicBezTo>
                    <a:pt x="337" y="100"/>
                    <a:pt x="428" y="34"/>
                    <a:pt x="530" y="33"/>
                  </a:cubicBezTo>
                  <a:moveTo>
                    <a:pt x="1001" y="91"/>
                  </a:moveTo>
                  <a:cubicBezTo>
                    <a:pt x="1089" y="91"/>
                    <a:pt x="1168" y="128"/>
                    <a:pt x="1202" y="202"/>
                  </a:cubicBezTo>
                  <a:cubicBezTo>
                    <a:pt x="1230" y="264"/>
                    <a:pt x="1240" y="359"/>
                    <a:pt x="1179" y="467"/>
                  </a:cubicBezTo>
                  <a:cubicBezTo>
                    <a:pt x="1144" y="518"/>
                    <a:pt x="1077" y="598"/>
                    <a:pt x="984" y="627"/>
                  </a:cubicBezTo>
                  <a:cubicBezTo>
                    <a:pt x="873" y="661"/>
                    <a:pt x="736" y="639"/>
                    <a:pt x="733" y="654"/>
                  </a:cubicBezTo>
                  <a:cubicBezTo>
                    <a:pt x="729" y="671"/>
                    <a:pt x="864" y="700"/>
                    <a:pt x="980" y="663"/>
                  </a:cubicBezTo>
                  <a:cubicBezTo>
                    <a:pt x="1066" y="635"/>
                    <a:pt x="1138" y="574"/>
                    <a:pt x="1174" y="540"/>
                  </a:cubicBezTo>
                  <a:cubicBezTo>
                    <a:pt x="1329" y="542"/>
                    <a:pt x="1568" y="623"/>
                    <a:pt x="1550" y="817"/>
                  </a:cubicBezTo>
                  <a:cubicBezTo>
                    <a:pt x="1545" y="906"/>
                    <a:pt x="1508" y="961"/>
                    <a:pt x="1423" y="1035"/>
                  </a:cubicBezTo>
                  <a:cubicBezTo>
                    <a:pt x="1462" y="1057"/>
                    <a:pt x="1489" y="1078"/>
                    <a:pt x="1482" y="1111"/>
                  </a:cubicBezTo>
                  <a:cubicBezTo>
                    <a:pt x="1478" y="1133"/>
                    <a:pt x="1464" y="1169"/>
                    <a:pt x="1412" y="1184"/>
                  </a:cubicBezTo>
                  <a:cubicBezTo>
                    <a:pt x="1379" y="1179"/>
                    <a:pt x="1252" y="1137"/>
                    <a:pt x="1210" y="1174"/>
                  </a:cubicBezTo>
                  <a:cubicBezTo>
                    <a:pt x="1180" y="1204"/>
                    <a:pt x="1072" y="1226"/>
                    <a:pt x="1047" y="1221"/>
                  </a:cubicBezTo>
                  <a:cubicBezTo>
                    <a:pt x="985" y="1215"/>
                    <a:pt x="900" y="1209"/>
                    <a:pt x="899" y="1195"/>
                  </a:cubicBezTo>
                  <a:cubicBezTo>
                    <a:pt x="898" y="1128"/>
                    <a:pt x="984" y="1151"/>
                    <a:pt x="1060" y="1139"/>
                  </a:cubicBezTo>
                  <a:cubicBezTo>
                    <a:pt x="1108" y="1132"/>
                    <a:pt x="1166" y="1112"/>
                    <a:pt x="1201" y="1093"/>
                  </a:cubicBezTo>
                  <a:cubicBezTo>
                    <a:pt x="1213" y="1087"/>
                    <a:pt x="1222" y="1079"/>
                    <a:pt x="1221" y="1076"/>
                  </a:cubicBezTo>
                  <a:cubicBezTo>
                    <a:pt x="1215" y="1067"/>
                    <a:pt x="1203" y="1076"/>
                    <a:pt x="1179" y="1085"/>
                  </a:cubicBezTo>
                  <a:cubicBezTo>
                    <a:pt x="1159" y="1092"/>
                    <a:pt x="1132" y="1099"/>
                    <a:pt x="1095" y="1097"/>
                  </a:cubicBezTo>
                  <a:cubicBezTo>
                    <a:pt x="973" y="1093"/>
                    <a:pt x="844" y="972"/>
                    <a:pt x="864" y="886"/>
                  </a:cubicBezTo>
                  <a:cubicBezTo>
                    <a:pt x="880" y="708"/>
                    <a:pt x="1191" y="650"/>
                    <a:pt x="1302" y="757"/>
                  </a:cubicBezTo>
                  <a:cubicBezTo>
                    <a:pt x="1328" y="770"/>
                    <a:pt x="1331" y="784"/>
                    <a:pt x="1346" y="785"/>
                  </a:cubicBezTo>
                  <a:cubicBezTo>
                    <a:pt x="1359" y="785"/>
                    <a:pt x="1365" y="785"/>
                    <a:pt x="1369" y="780"/>
                  </a:cubicBezTo>
                  <a:cubicBezTo>
                    <a:pt x="1385" y="767"/>
                    <a:pt x="1361" y="739"/>
                    <a:pt x="1312" y="715"/>
                  </a:cubicBezTo>
                  <a:cubicBezTo>
                    <a:pt x="1277" y="697"/>
                    <a:pt x="1244" y="686"/>
                    <a:pt x="1203" y="680"/>
                  </a:cubicBezTo>
                  <a:cubicBezTo>
                    <a:pt x="1182" y="677"/>
                    <a:pt x="1126" y="677"/>
                    <a:pt x="1103" y="680"/>
                  </a:cubicBezTo>
                  <a:cubicBezTo>
                    <a:pt x="1070" y="685"/>
                    <a:pt x="1031" y="694"/>
                    <a:pt x="1003" y="704"/>
                  </a:cubicBezTo>
                  <a:cubicBezTo>
                    <a:pt x="984" y="711"/>
                    <a:pt x="955" y="725"/>
                    <a:pt x="939" y="735"/>
                  </a:cubicBezTo>
                  <a:cubicBezTo>
                    <a:pt x="822" y="800"/>
                    <a:pt x="811" y="901"/>
                    <a:pt x="873" y="999"/>
                  </a:cubicBezTo>
                  <a:cubicBezTo>
                    <a:pt x="884" y="1012"/>
                    <a:pt x="902" y="1036"/>
                    <a:pt x="923" y="1054"/>
                  </a:cubicBezTo>
                  <a:cubicBezTo>
                    <a:pt x="909" y="1056"/>
                    <a:pt x="870" y="1192"/>
                    <a:pt x="877" y="1193"/>
                  </a:cubicBezTo>
                  <a:cubicBezTo>
                    <a:pt x="860" y="1208"/>
                    <a:pt x="766" y="1218"/>
                    <a:pt x="770" y="1188"/>
                  </a:cubicBezTo>
                  <a:cubicBezTo>
                    <a:pt x="783" y="1135"/>
                    <a:pt x="809" y="1056"/>
                    <a:pt x="819" y="1000"/>
                  </a:cubicBezTo>
                  <a:cubicBezTo>
                    <a:pt x="820" y="994"/>
                    <a:pt x="806" y="978"/>
                    <a:pt x="795" y="996"/>
                  </a:cubicBezTo>
                  <a:cubicBezTo>
                    <a:pt x="786" y="1007"/>
                    <a:pt x="787" y="1041"/>
                    <a:pt x="777" y="1059"/>
                  </a:cubicBezTo>
                  <a:cubicBezTo>
                    <a:pt x="700" y="1041"/>
                    <a:pt x="628" y="989"/>
                    <a:pt x="612" y="979"/>
                  </a:cubicBezTo>
                  <a:cubicBezTo>
                    <a:pt x="648" y="946"/>
                    <a:pt x="691" y="921"/>
                    <a:pt x="701" y="876"/>
                  </a:cubicBezTo>
                  <a:cubicBezTo>
                    <a:pt x="715" y="805"/>
                    <a:pt x="681" y="772"/>
                    <a:pt x="670" y="783"/>
                  </a:cubicBezTo>
                  <a:cubicBezTo>
                    <a:pt x="660" y="794"/>
                    <a:pt x="691" y="823"/>
                    <a:pt x="677" y="876"/>
                  </a:cubicBezTo>
                  <a:cubicBezTo>
                    <a:pt x="675" y="897"/>
                    <a:pt x="622" y="944"/>
                    <a:pt x="588" y="969"/>
                  </a:cubicBezTo>
                  <a:cubicBezTo>
                    <a:pt x="583" y="925"/>
                    <a:pt x="571" y="881"/>
                    <a:pt x="564" y="871"/>
                  </a:cubicBezTo>
                  <a:cubicBezTo>
                    <a:pt x="548" y="844"/>
                    <a:pt x="508" y="863"/>
                    <a:pt x="527" y="890"/>
                  </a:cubicBezTo>
                  <a:cubicBezTo>
                    <a:pt x="538" y="913"/>
                    <a:pt x="570" y="945"/>
                    <a:pt x="564" y="979"/>
                  </a:cubicBezTo>
                  <a:cubicBezTo>
                    <a:pt x="540" y="990"/>
                    <a:pt x="457" y="1004"/>
                    <a:pt x="440" y="996"/>
                  </a:cubicBezTo>
                  <a:cubicBezTo>
                    <a:pt x="448" y="962"/>
                    <a:pt x="472" y="910"/>
                    <a:pt x="469" y="877"/>
                  </a:cubicBezTo>
                  <a:cubicBezTo>
                    <a:pt x="463" y="833"/>
                    <a:pt x="403" y="850"/>
                    <a:pt x="418" y="904"/>
                  </a:cubicBezTo>
                  <a:cubicBezTo>
                    <a:pt x="421" y="929"/>
                    <a:pt x="422" y="967"/>
                    <a:pt x="413" y="994"/>
                  </a:cubicBezTo>
                  <a:cubicBezTo>
                    <a:pt x="329" y="980"/>
                    <a:pt x="205" y="899"/>
                    <a:pt x="183" y="837"/>
                  </a:cubicBezTo>
                  <a:cubicBezTo>
                    <a:pt x="225" y="831"/>
                    <a:pt x="234" y="823"/>
                    <a:pt x="241" y="815"/>
                  </a:cubicBezTo>
                  <a:cubicBezTo>
                    <a:pt x="267" y="790"/>
                    <a:pt x="273" y="743"/>
                    <a:pt x="248" y="711"/>
                  </a:cubicBezTo>
                  <a:cubicBezTo>
                    <a:pt x="232" y="695"/>
                    <a:pt x="229" y="695"/>
                    <a:pt x="215" y="688"/>
                  </a:cubicBezTo>
                  <a:cubicBezTo>
                    <a:pt x="223" y="669"/>
                    <a:pt x="278" y="616"/>
                    <a:pt x="305" y="608"/>
                  </a:cubicBezTo>
                  <a:cubicBezTo>
                    <a:pt x="306" y="557"/>
                    <a:pt x="307" y="514"/>
                    <a:pt x="361" y="457"/>
                  </a:cubicBezTo>
                  <a:cubicBezTo>
                    <a:pt x="425" y="400"/>
                    <a:pt x="549" y="384"/>
                    <a:pt x="627" y="420"/>
                  </a:cubicBezTo>
                  <a:cubicBezTo>
                    <a:pt x="650" y="362"/>
                    <a:pt x="657" y="319"/>
                    <a:pt x="695" y="266"/>
                  </a:cubicBezTo>
                  <a:cubicBezTo>
                    <a:pt x="771" y="149"/>
                    <a:pt x="893" y="92"/>
                    <a:pt x="1001" y="91"/>
                  </a:cubicBezTo>
                  <a:cubicBezTo>
                    <a:pt x="1001" y="91"/>
                    <a:pt x="1001" y="91"/>
                    <a:pt x="1001" y="91"/>
                  </a:cubicBezTo>
                  <a:moveTo>
                    <a:pt x="956" y="274"/>
                  </a:moveTo>
                  <a:cubicBezTo>
                    <a:pt x="916" y="275"/>
                    <a:pt x="880" y="298"/>
                    <a:pt x="849" y="326"/>
                  </a:cubicBezTo>
                  <a:cubicBezTo>
                    <a:pt x="820" y="356"/>
                    <a:pt x="806" y="391"/>
                    <a:pt x="807" y="426"/>
                  </a:cubicBezTo>
                  <a:cubicBezTo>
                    <a:pt x="808" y="451"/>
                    <a:pt x="815" y="467"/>
                    <a:pt x="832" y="483"/>
                  </a:cubicBezTo>
                  <a:cubicBezTo>
                    <a:pt x="847" y="498"/>
                    <a:pt x="876" y="510"/>
                    <a:pt x="902" y="508"/>
                  </a:cubicBezTo>
                  <a:cubicBezTo>
                    <a:pt x="966" y="505"/>
                    <a:pt x="1029" y="453"/>
                    <a:pt x="1046" y="390"/>
                  </a:cubicBezTo>
                  <a:cubicBezTo>
                    <a:pt x="1052" y="367"/>
                    <a:pt x="1051" y="344"/>
                    <a:pt x="1040" y="319"/>
                  </a:cubicBezTo>
                  <a:cubicBezTo>
                    <a:pt x="1030" y="300"/>
                    <a:pt x="1013" y="286"/>
                    <a:pt x="990" y="278"/>
                  </a:cubicBezTo>
                  <a:cubicBezTo>
                    <a:pt x="978" y="275"/>
                    <a:pt x="967" y="273"/>
                    <a:pt x="956" y="274"/>
                  </a:cubicBezTo>
                  <a:cubicBezTo>
                    <a:pt x="956" y="274"/>
                    <a:pt x="956" y="274"/>
                    <a:pt x="956" y="274"/>
                  </a:cubicBezTo>
                  <a:moveTo>
                    <a:pt x="961" y="297"/>
                  </a:moveTo>
                  <a:cubicBezTo>
                    <a:pt x="998" y="298"/>
                    <a:pt x="1028" y="324"/>
                    <a:pt x="1023" y="388"/>
                  </a:cubicBezTo>
                  <a:cubicBezTo>
                    <a:pt x="1005" y="464"/>
                    <a:pt x="886" y="520"/>
                    <a:pt x="850" y="465"/>
                  </a:cubicBezTo>
                  <a:cubicBezTo>
                    <a:pt x="789" y="385"/>
                    <a:pt x="889" y="296"/>
                    <a:pt x="961" y="297"/>
                  </a:cubicBezTo>
                  <a:moveTo>
                    <a:pt x="383" y="576"/>
                  </a:moveTo>
                  <a:cubicBezTo>
                    <a:pt x="378" y="577"/>
                    <a:pt x="374" y="579"/>
                    <a:pt x="370" y="583"/>
                  </a:cubicBezTo>
                  <a:cubicBezTo>
                    <a:pt x="353" y="599"/>
                    <a:pt x="357" y="636"/>
                    <a:pt x="376" y="647"/>
                  </a:cubicBezTo>
                  <a:cubicBezTo>
                    <a:pt x="379" y="649"/>
                    <a:pt x="388" y="648"/>
                    <a:pt x="392" y="646"/>
                  </a:cubicBezTo>
                  <a:cubicBezTo>
                    <a:pt x="402" y="640"/>
                    <a:pt x="407" y="629"/>
                    <a:pt x="407" y="613"/>
                  </a:cubicBezTo>
                  <a:cubicBezTo>
                    <a:pt x="407" y="591"/>
                    <a:pt x="395" y="576"/>
                    <a:pt x="383" y="576"/>
                  </a:cubicBezTo>
                  <a:cubicBezTo>
                    <a:pt x="383" y="576"/>
                    <a:pt x="383" y="576"/>
                    <a:pt x="383" y="576"/>
                  </a:cubicBezTo>
                  <a:moveTo>
                    <a:pt x="517" y="618"/>
                  </a:moveTo>
                  <a:cubicBezTo>
                    <a:pt x="512" y="619"/>
                    <a:pt x="508" y="621"/>
                    <a:pt x="504" y="625"/>
                  </a:cubicBezTo>
                  <a:cubicBezTo>
                    <a:pt x="490" y="639"/>
                    <a:pt x="490" y="669"/>
                    <a:pt x="503" y="683"/>
                  </a:cubicBezTo>
                  <a:cubicBezTo>
                    <a:pt x="505" y="686"/>
                    <a:pt x="508" y="688"/>
                    <a:pt x="510" y="689"/>
                  </a:cubicBezTo>
                  <a:cubicBezTo>
                    <a:pt x="514" y="690"/>
                    <a:pt x="522" y="690"/>
                    <a:pt x="525" y="688"/>
                  </a:cubicBezTo>
                  <a:cubicBezTo>
                    <a:pt x="530" y="686"/>
                    <a:pt x="534" y="682"/>
                    <a:pt x="537" y="675"/>
                  </a:cubicBezTo>
                  <a:cubicBezTo>
                    <a:pt x="540" y="670"/>
                    <a:pt x="540" y="667"/>
                    <a:pt x="540" y="655"/>
                  </a:cubicBezTo>
                  <a:cubicBezTo>
                    <a:pt x="540" y="641"/>
                    <a:pt x="540" y="639"/>
                    <a:pt x="537" y="634"/>
                  </a:cubicBezTo>
                  <a:cubicBezTo>
                    <a:pt x="531" y="623"/>
                    <a:pt x="524" y="618"/>
                    <a:pt x="517" y="618"/>
                  </a:cubicBezTo>
                  <a:cubicBezTo>
                    <a:pt x="517" y="618"/>
                    <a:pt x="517" y="618"/>
                    <a:pt x="517" y="618"/>
                  </a:cubicBezTo>
                  <a:moveTo>
                    <a:pt x="178" y="704"/>
                  </a:moveTo>
                  <a:cubicBezTo>
                    <a:pt x="197" y="703"/>
                    <a:pt x="223" y="709"/>
                    <a:pt x="236" y="727"/>
                  </a:cubicBezTo>
                  <a:cubicBezTo>
                    <a:pt x="248" y="745"/>
                    <a:pt x="246" y="779"/>
                    <a:pt x="230" y="803"/>
                  </a:cubicBezTo>
                  <a:cubicBezTo>
                    <a:pt x="213" y="820"/>
                    <a:pt x="175" y="824"/>
                    <a:pt x="167" y="822"/>
                  </a:cubicBezTo>
                  <a:cubicBezTo>
                    <a:pt x="160" y="820"/>
                    <a:pt x="151" y="823"/>
                    <a:pt x="141" y="815"/>
                  </a:cubicBezTo>
                  <a:cubicBezTo>
                    <a:pt x="130" y="808"/>
                    <a:pt x="119" y="790"/>
                    <a:pt x="116" y="779"/>
                  </a:cubicBezTo>
                  <a:cubicBezTo>
                    <a:pt x="113" y="772"/>
                    <a:pt x="112" y="719"/>
                    <a:pt x="167" y="705"/>
                  </a:cubicBezTo>
                  <a:cubicBezTo>
                    <a:pt x="170" y="704"/>
                    <a:pt x="174" y="704"/>
                    <a:pt x="178" y="704"/>
                  </a:cubicBezTo>
                  <a:cubicBezTo>
                    <a:pt x="178" y="704"/>
                    <a:pt x="178" y="704"/>
                    <a:pt x="178" y="704"/>
                  </a:cubicBezTo>
                  <a:moveTo>
                    <a:pt x="1580" y="773"/>
                  </a:moveTo>
                  <a:cubicBezTo>
                    <a:pt x="1634" y="800"/>
                    <a:pt x="1681" y="941"/>
                    <a:pt x="1718" y="980"/>
                  </a:cubicBezTo>
                  <a:cubicBezTo>
                    <a:pt x="1874" y="1250"/>
                    <a:pt x="2074" y="800"/>
                    <a:pt x="2206" y="783"/>
                  </a:cubicBezTo>
                  <a:cubicBezTo>
                    <a:pt x="2278" y="781"/>
                    <a:pt x="2364" y="908"/>
                    <a:pt x="2354" y="924"/>
                  </a:cubicBezTo>
                  <a:cubicBezTo>
                    <a:pt x="2310" y="902"/>
                    <a:pt x="2259" y="826"/>
                    <a:pt x="2194" y="837"/>
                  </a:cubicBezTo>
                  <a:cubicBezTo>
                    <a:pt x="2111" y="842"/>
                    <a:pt x="1977" y="1129"/>
                    <a:pt x="1802" y="1135"/>
                  </a:cubicBezTo>
                  <a:cubicBezTo>
                    <a:pt x="1699" y="1138"/>
                    <a:pt x="1634" y="1010"/>
                    <a:pt x="1570" y="903"/>
                  </a:cubicBezTo>
                  <a:cubicBezTo>
                    <a:pt x="1592" y="834"/>
                    <a:pt x="1585" y="818"/>
                    <a:pt x="1580" y="773"/>
                  </a:cubicBezTo>
                  <a:moveTo>
                    <a:pt x="694" y="1060"/>
                  </a:moveTo>
                  <a:cubicBezTo>
                    <a:pt x="721" y="1065"/>
                    <a:pt x="747" y="1075"/>
                    <a:pt x="773" y="1083"/>
                  </a:cubicBezTo>
                  <a:cubicBezTo>
                    <a:pt x="767" y="1111"/>
                    <a:pt x="759" y="1133"/>
                    <a:pt x="748" y="1178"/>
                  </a:cubicBezTo>
                  <a:cubicBezTo>
                    <a:pt x="729" y="1181"/>
                    <a:pt x="633" y="1188"/>
                    <a:pt x="642" y="1168"/>
                  </a:cubicBezTo>
                  <a:cubicBezTo>
                    <a:pt x="645" y="1148"/>
                    <a:pt x="679" y="1086"/>
                    <a:pt x="694" y="1060"/>
                  </a:cubicBezTo>
                  <a:moveTo>
                    <a:pt x="939" y="1068"/>
                  </a:moveTo>
                  <a:cubicBezTo>
                    <a:pt x="976" y="1088"/>
                    <a:pt x="1019" y="1110"/>
                    <a:pt x="1054" y="1116"/>
                  </a:cubicBezTo>
                  <a:cubicBezTo>
                    <a:pt x="1045" y="1117"/>
                    <a:pt x="1007" y="1118"/>
                    <a:pt x="985" y="1119"/>
                  </a:cubicBezTo>
                  <a:cubicBezTo>
                    <a:pt x="921" y="1095"/>
                    <a:pt x="921" y="1095"/>
                    <a:pt x="921" y="1095"/>
                  </a:cubicBezTo>
                  <a:cubicBezTo>
                    <a:pt x="927" y="1085"/>
                    <a:pt x="936" y="1072"/>
                    <a:pt x="939" y="1068"/>
                  </a:cubicBezTo>
                  <a:cubicBezTo>
                    <a:pt x="939" y="1068"/>
                    <a:pt x="939" y="1068"/>
                    <a:pt x="939" y="1068"/>
                  </a:cubicBezTo>
                  <a:moveTo>
                    <a:pt x="912" y="1113"/>
                  </a:moveTo>
                  <a:cubicBezTo>
                    <a:pt x="949" y="1126"/>
                    <a:pt x="949" y="1126"/>
                    <a:pt x="949" y="1126"/>
                  </a:cubicBezTo>
                  <a:cubicBezTo>
                    <a:pt x="920" y="1129"/>
                    <a:pt x="910" y="1130"/>
                    <a:pt x="905" y="1142"/>
                  </a:cubicBezTo>
                  <a:cubicBezTo>
                    <a:pt x="905" y="1132"/>
                    <a:pt x="906" y="1127"/>
                    <a:pt x="912" y="1113"/>
                  </a:cubicBezTo>
                </a:path>
              </a:pathLst>
            </a:custGeom>
            <a:solidFill>
              <a:srgbClr val="02020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7" name="Freeform 6"/>
            <p:cNvSpPr>
              <a:spLocks/>
            </p:cNvSpPr>
            <p:nvPr/>
          </p:nvSpPr>
          <p:spPr bwMode="auto">
            <a:xfrm>
              <a:off x="1501" y="1676"/>
              <a:ext cx="721" cy="661"/>
            </a:xfrm>
            <a:custGeom>
              <a:avLst/>
              <a:gdLst>
                <a:gd name="T0" fmla="*/ 232 w 447"/>
                <a:gd name="T1" fmla="*/ 0 h 409"/>
                <a:gd name="T2" fmla="*/ 447 w 447"/>
                <a:gd name="T3" fmla="*/ 117 h 409"/>
                <a:gd name="T4" fmla="*/ 312 w 447"/>
                <a:gd name="T5" fmla="*/ 352 h 409"/>
                <a:gd name="T6" fmla="*/ 45 w 447"/>
                <a:gd name="T7" fmla="*/ 409 h 409"/>
                <a:gd name="T8" fmla="*/ 20 w 447"/>
                <a:gd name="T9" fmla="*/ 174 h 409"/>
                <a:gd name="T10" fmla="*/ 232 w 447"/>
                <a:gd name="T11" fmla="*/ 0 h 4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47" h="409">
                  <a:moveTo>
                    <a:pt x="232" y="0"/>
                  </a:moveTo>
                  <a:cubicBezTo>
                    <a:pt x="306" y="0"/>
                    <a:pt x="386" y="36"/>
                    <a:pt x="447" y="117"/>
                  </a:cubicBezTo>
                  <a:cubicBezTo>
                    <a:pt x="394" y="171"/>
                    <a:pt x="335" y="242"/>
                    <a:pt x="312" y="352"/>
                  </a:cubicBezTo>
                  <a:cubicBezTo>
                    <a:pt x="208" y="322"/>
                    <a:pt x="112" y="344"/>
                    <a:pt x="45" y="409"/>
                  </a:cubicBezTo>
                  <a:cubicBezTo>
                    <a:pt x="23" y="352"/>
                    <a:pt x="0" y="240"/>
                    <a:pt x="20" y="174"/>
                  </a:cubicBezTo>
                  <a:cubicBezTo>
                    <a:pt x="39" y="67"/>
                    <a:pt x="130" y="1"/>
                    <a:pt x="232" y="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8" name="Freeform 7"/>
            <p:cNvSpPr>
              <a:spLocks/>
            </p:cNvSpPr>
            <p:nvPr/>
          </p:nvSpPr>
          <p:spPr bwMode="auto">
            <a:xfrm>
              <a:off x="1317" y="1768"/>
              <a:ext cx="2235" cy="1835"/>
            </a:xfrm>
            <a:custGeom>
              <a:avLst/>
              <a:gdLst>
                <a:gd name="T0" fmla="*/ 818 w 1385"/>
                <a:gd name="T1" fmla="*/ 0 h 1135"/>
                <a:gd name="T2" fmla="*/ 1019 w 1385"/>
                <a:gd name="T3" fmla="*/ 111 h 1135"/>
                <a:gd name="T4" fmla="*/ 996 w 1385"/>
                <a:gd name="T5" fmla="*/ 376 h 1135"/>
                <a:gd name="T6" fmla="*/ 801 w 1385"/>
                <a:gd name="T7" fmla="*/ 536 h 1135"/>
                <a:gd name="T8" fmla="*/ 550 w 1385"/>
                <a:gd name="T9" fmla="*/ 563 h 1135"/>
                <a:gd name="T10" fmla="*/ 797 w 1385"/>
                <a:gd name="T11" fmla="*/ 572 h 1135"/>
                <a:gd name="T12" fmla="*/ 991 w 1385"/>
                <a:gd name="T13" fmla="*/ 449 h 1135"/>
                <a:gd name="T14" fmla="*/ 1367 w 1385"/>
                <a:gd name="T15" fmla="*/ 726 h 1135"/>
                <a:gd name="T16" fmla="*/ 1240 w 1385"/>
                <a:gd name="T17" fmla="*/ 944 h 1135"/>
                <a:gd name="T18" fmla="*/ 1299 w 1385"/>
                <a:gd name="T19" fmla="*/ 1020 h 1135"/>
                <a:gd name="T20" fmla="*/ 1229 w 1385"/>
                <a:gd name="T21" fmla="*/ 1093 h 1135"/>
                <a:gd name="T22" fmla="*/ 1027 w 1385"/>
                <a:gd name="T23" fmla="*/ 1083 h 1135"/>
                <a:gd name="T24" fmla="*/ 864 w 1385"/>
                <a:gd name="T25" fmla="*/ 1130 h 1135"/>
                <a:gd name="T26" fmla="*/ 716 w 1385"/>
                <a:gd name="T27" fmla="*/ 1104 h 1135"/>
                <a:gd name="T28" fmla="*/ 877 w 1385"/>
                <a:gd name="T29" fmla="*/ 1048 h 1135"/>
                <a:gd name="T30" fmla="*/ 1018 w 1385"/>
                <a:gd name="T31" fmla="*/ 1002 h 1135"/>
                <a:gd name="T32" fmla="*/ 1038 w 1385"/>
                <a:gd name="T33" fmla="*/ 985 h 1135"/>
                <a:gd name="T34" fmla="*/ 996 w 1385"/>
                <a:gd name="T35" fmla="*/ 994 h 1135"/>
                <a:gd name="T36" fmla="*/ 912 w 1385"/>
                <a:gd name="T37" fmla="*/ 1006 h 1135"/>
                <a:gd name="T38" fmla="*/ 681 w 1385"/>
                <a:gd name="T39" fmla="*/ 795 h 1135"/>
                <a:gd name="T40" fmla="*/ 1119 w 1385"/>
                <a:gd name="T41" fmla="*/ 666 h 1135"/>
                <a:gd name="T42" fmla="*/ 1163 w 1385"/>
                <a:gd name="T43" fmla="*/ 694 h 1135"/>
                <a:gd name="T44" fmla="*/ 1186 w 1385"/>
                <a:gd name="T45" fmla="*/ 689 h 1135"/>
                <a:gd name="T46" fmla="*/ 1129 w 1385"/>
                <a:gd name="T47" fmla="*/ 624 h 1135"/>
                <a:gd name="T48" fmla="*/ 1020 w 1385"/>
                <a:gd name="T49" fmla="*/ 589 h 1135"/>
                <a:gd name="T50" fmla="*/ 920 w 1385"/>
                <a:gd name="T51" fmla="*/ 589 h 1135"/>
                <a:gd name="T52" fmla="*/ 820 w 1385"/>
                <a:gd name="T53" fmla="*/ 613 h 1135"/>
                <a:gd name="T54" fmla="*/ 756 w 1385"/>
                <a:gd name="T55" fmla="*/ 644 h 1135"/>
                <a:gd name="T56" fmla="*/ 690 w 1385"/>
                <a:gd name="T57" fmla="*/ 908 h 1135"/>
                <a:gd name="T58" fmla="*/ 740 w 1385"/>
                <a:gd name="T59" fmla="*/ 963 h 1135"/>
                <a:gd name="T60" fmla="*/ 694 w 1385"/>
                <a:gd name="T61" fmla="*/ 1102 h 1135"/>
                <a:gd name="T62" fmla="*/ 587 w 1385"/>
                <a:gd name="T63" fmla="*/ 1097 h 1135"/>
                <a:gd name="T64" fmla="*/ 636 w 1385"/>
                <a:gd name="T65" fmla="*/ 909 h 1135"/>
                <a:gd name="T66" fmla="*/ 612 w 1385"/>
                <a:gd name="T67" fmla="*/ 905 h 1135"/>
                <a:gd name="T68" fmla="*/ 594 w 1385"/>
                <a:gd name="T69" fmla="*/ 968 h 1135"/>
                <a:gd name="T70" fmla="*/ 429 w 1385"/>
                <a:gd name="T71" fmla="*/ 888 h 1135"/>
                <a:gd name="T72" fmla="*/ 518 w 1385"/>
                <a:gd name="T73" fmla="*/ 785 h 1135"/>
                <a:gd name="T74" fmla="*/ 487 w 1385"/>
                <a:gd name="T75" fmla="*/ 692 h 1135"/>
                <a:gd name="T76" fmla="*/ 494 w 1385"/>
                <a:gd name="T77" fmla="*/ 785 h 1135"/>
                <a:gd name="T78" fmla="*/ 405 w 1385"/>
                <a:gd name="T79" fmla="*/ 878 h 1135"/>
                <a:gd name="T80" fmla="*/ 381 w 1385"/>
                <a:gd name="T81" fmla="*/ 780 h 1135"/>
                <a:gd name="T82" fmla="*/ 344 w 1385"/>
                <a:gd name="T83" fmla="*/ 799 h 1135"/>
                <a:gd name="T84" fmla="*/ 381 w 1385"/>
                <a:gd name="T85" fmla="*/ 888 h 1135"/>
                <a:gd name="T86" fmla="*/ 257 w 1385"/>
                <a:gd name="T87" fmla="*/ 905 h 1135"/>
                <a:gd name="T88" fmla="*/ 286 w 1385"/>
                <a:gd name="T89" fmla="*/ 786 h 1135"/>
                <a:gd name="T90" fmla="*/ 235 w 1385"/>
                <a:gd name="T91" fmla="*/ 813 h 1135"/>
                <a:gd name="T92" fmla="*/ 230 w 1385"/>
                <a:gd name="T93" fmla="*/ 903 h 1135"/>
                <a:gd name="T94" fmla="*/ 0 w 1385"/>
                <a:gd name="T95" fmla="*/ 746 h 1135"/>
                <a:gd name="T96" fmla="*/ 58 w 1385"/>
                <a:gd name="T97" fmla="*/ 724 h 1135"/>
                <a:gd name="T98" fmla="*/ 65 w 1385"/>
                <a:gd name="T99" fmla="*/ 620 h 1135"/>
                <a:gd name="T100" fmla="*/ 32 w 1385"/>
                <a:gd name="T101" fmla="*/ 597 h 1135"/>
                <a:gd name="T102" fmla="*/ 122 w 1385"/>
                <a:gd name="T103" fmla="*/ 517 h 1135"/>
                <a:gd name="T104" fmla="*/ 178 w 1385"/>
                <a:gd name="T105" fmla="*/ 366 h 1135"/>
                <a:gd name="T106" fmla="*/ 444 w 1385"/>
                <a:gd name="T107" fmla="*/ 329 h 1135"/>
                <a:gd name="T108" fmla="*/ 512 w 1385"/>
                <a:gd name="T109" fmla="*/ 175 h 1135"/>
                <a:gd name="T110" fmla="*/ 818 w 1385"/>
                <a:gd name="T111" fmla="*/ 0 h 1135"/>
                <a:gd name="T112" fmla="*/ 818 w 1385"/>
                <a:gd name="T113" fmla="*/ 0 h 1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385" h="1135">
                  <a:moveTo>
                    <a:pt x="818" y="0"/>
                  </a:moveTo>
                  <a:cubicBezTo>
                    <a:pt x="906" y="0"/>
                    <a:pt x="985" y="37"/>
                    <a:pt x="1019" y="111"/>
                  </a:cubicBezTo>
                  <a:cubicBezTo>
                    <a:pt x="1047" y="173"/>
                    <a:pt x="1057" y="268"/>
                    <a:pt x="996" y="376"/>
                  </a:cubicBezTo>
                  <a:cubicBezTo>
                    <a:pt x="961" y="427"/>
                    <a:pt x="894" y="507"/>
                    <a:pt x="801" y="536"/>
                  </a:cubicBezTo>
                  <a:cubicBezTo>
                    <a:pt x="690" y="570"/>
                    <a:pt x="553" y="548"/>
                    <a:pt x="550" y="563"/>
                  </a:cubicBezTo>
                  <a:cubicBezTo>
                    <a:pt x="546" y="580"/>
                    <a:pt x="681" y="609"/>
                    <a:pt x="797" y="572"/>
                  </a:cubicBezTo>
                  <a:cubicBezTo>
                    <a:pt x="883" y="544"/>
                    <a:pt x="955" y="483"/>
                    <a:pt x="991" y="449"/>
                  </a:cubicBezTo>
                  <a:cubicBezTo>
                    <a:pt x="1146" y="451"/>
                    <a:pt x="1385" y="532"/>
                    <a:pt x="1367" y="726"/>
                  </a:cubicBezTo>
                  <a:cubicBezTo>
                    <a:pt x="1362" y="815"/>
                    <a:pt x="1325" y="870"/>
                    <a:pt x="1240" y="944"/>
                  </a:cubicBezTo>
                  <a:cubicBezTo>
                    <a:pt x="1279" y="966"/>
                    <a:pt x="1306" y="987"/>
                    <a:pt x="1299" y="1020"/>
                  </a:cubicBezTo>
                  <a:cubicBezTo>
                    <a:pt x="1295" y="1042"/>
                    <a:pt x="1281" y="1078"/>
                    <a:pt x="1229" y="1093"/>
                  </a:cubicBezTo>
                  <a:cubicBezTo>
                    <a:pt x="1196" y="1088"/>
                    <a:pt x="1069" y="1046"/>
                    <a:pt x="1027" y="1083"/>
                  </a:cubicBezTo>
                  <a:cubicBezTo>
                    <a:pt x="997" y="1113"/>
                    <a:pt x="889" y="1135"/>
                    <a:pt x="864" y="1130"/>
                  </a:cubicBezTo>
                  <a:cubicBezTo>
                    <a:pt x="802" y="1124"/>
                    <a:pt x="717" y="1118"/>
                    <a:pt x="716" y="1104"/>
                  </a:cubicBezTo>
                  <a:cubicBezTo>
                    <a:pt x="715" y="1037"/>
                    <a:pt x="801" y="1060"/>
                    <a:pt x="877" y="1048"/>
                  </a:cubicBezTo>
                  <a:cubicBezTo>
                    <a:pt x="925" y="1041"/>
                    <a:pt x="983" y="1021"/>
                    <a:pt x="1018" y="1002"/>
                  </a:cubicBezTo>
                  <a:cubicBezTo>
                    <a:pt x="1030" y="996"/>
                    <a:pt x="1039" y="988"/>
                    <a:pt x="1038" y="985"/>
                  </a:cubicBezTo>
                  <a:cubicBezTo>
                    <a:pt x="1032" y="976"/>
                    <a:pt x="1020" y="985"/>
                    <a:pt x="996" y="994"/>
                  </a:cubicBezTo>
                  <a:cubicBezTo>
                    <a:pt x="976" y="1001"/>
                    <a:pt x="949" y="1008"/>
                    <a:pt x="912" y="1006"/>
                  </a:cubicBezTo>
                  <a:cubicBezTo>
                    <a:pt x="790" y="1002"/>
                    <a:pt x="661" y="881"/>
                    <a:pt x="681" y="795"/>
                  </a:cubicBezTo>
                  <a:cubicBezTo>
                    <a:pt x="697" y="617"/>
                    <a:pt x="1008" y="559"/>
                    <a:pt x="1119" y="666"/>
                  </a:cubicBezTo>
                  <a:cubicBezTo>
                    <a:pt x="1145" y="679"/>
                    <a:pt x="1148" y="693"/>
                    <a:pt x="1163" y="694"/>
                  </a:cubicBezTo>
                  <a:cubicBezTo>
                    <a:pt x="1176" y="694"/>
                    <a:pt x="1182" y="694"/>
                    <a:pt x="1186" y="689"/>
                  </a:cubicBezTo>
                  <a:cubicBezTo>
                    <a:pt x="1202" y="676"/>
                    <a:pt x="1178" y="648"/>
                    <a:pt x="1129" y="624"/>
                  </a:cubicBezTo>
                  <a:cubicBezTo>
                    <a:pt x="1094" y="606"/>
                    <a:pt x="1061" y="595"/>
                    <a:pt x="1020" y="589"/>
                  </a:cubicBezTo>
                  <a:cubicBezTo>
                    <a:pt x="999" y="586"/>
                    <a:pt x="943" y="586"/>
                    <a:pt x="920" y="589"/>
                  </a:cubicBezTo>
                  <a:cubicBezTo>
                    <a:pt x="887" y="594"/>
                    <a:pt x="848" y="603"/>
                    <a:pt x="820" y="613"/>
                  </a:cubicBezTo>
                  <a:cubicBezTo>
                    <a:pt x="801" y="620"/>
                    <a:pt x="772" y="634"/>
                    <a:pt x="756" y="644"/>
                  </a:cubicBezTo>
                  <a:cubicBezTo>
                    <a:pt x="639" y="709"/>
                    <a:pt x="628" y="810"/>
                    <a:pt x="690" y="908"/>
                  </a:cubicBezTo>
                  <a:cubicBezTo>
                    <a:pt x="701" y="921"/>
                    <a:pt x="719" y="945"/>
                    <a:pt x="740" y="963"/>
                  </a:cubicBezTo>
                  <a:cubicBezTo>
                    <a:pt x="726" y="965"/>
                    <a:pt x="687" y="1101"/>
                    <a:pt x="694" y="1102"/>
                  </a:cubicBezTo>
                  <a:cubicBezTo>
                    <a:pt x="677" y="1117"/>
                    <a:pt x="583" y="1127"/>
                    <a:pt x="587" y="1097"/>
                  </a:cubicBezTo>
                  <a:cubicBezTo>
                    <a:pt x="600" y="1044"/>
                    <a:pt x="626" y="965"/>
                    <a:pt x="636" y="909"/>
                  </a:cubicBezTo>
                  <a:cubicBezTo>
                    <a:pt x="637" y="903"/>
                    <a:pt x="623" y="887"/>
                    <a:pt x="612" y="905"/>
                  </a:cubicBezTo>
                  <a:cubicBezTo>
                    <a:pt x="603" y="916"/>
                    <a:pt x="604" y="950"/>
                    <a:pt x="594" y="968"/>
                  </a:cubicBezTo>
                  <a:cubicBezTo>
                    <a:pt x="517" y="950"/>
                    <a:pt x="445" y="898"/>
                    <a:pt x="429" y="888"/>
                  </a:cubicBezTo>
                  <a:cubicBezTo>
                    <a:pt x="465" y="855"/>
                    <a:pt x="508" y="830"/>
                    <a:pt x="518" y="785"/>
                  </a:cubicBezTo>
                  <a:cubicBezTo>
                    <a:pt x="532" y="714"/>
                    <a:pt x="498" y="681"/>
                    <a:pt x="487" y="692"/>
                  </a:cubicBezTo>
                  <a:cubicBezTo>
                    <a:pt x="477" y="703"/>
                    <a:pt x="508" y="732"/>
                    <a:pt x="494" y="785"/>
                  </a:cubicBezTo>
                  <a:cubicBezTo>
                    <a:pt x="492" y="806"/>
                    <a:pt x="439" y="853"/>
                    <a:pt x="405" y="878"/>
                  </a:cubicBezTo>
                  <a:cubicBezTo>
                    <a:pt x="400" y="834"/>
                    <a:pt x="388" y="790"/>
                    <a:pt x="381" y="780"/>
                  </a:cubicBezTo>
                  <a:cubicBezTo>
                    <a:pt x="365" y="753"/>
                    <a:pt x="325" y="772"/>
                    <a:pt x="344" y="799"/>
                  </a:cubicBezTo>
                  <a:cubicBezTo>
                    <a:pt x="355" y="822"/>
                    <a:pt x="387" y="854"/>
                    <a:pt x="381" y="888"/>
                  </a:cubicBezTo>
                  <a:cubicBezTo>
                    <a:pt x="357" y="899"/>
                    <a:pt x="274" y="913"/>
                    <a:pt x="257" y="905"/>
                  </a:cubicBezTo>
                  <a:cubicBezTo>
                    <a:pt x="265" y="871"/>
                    <a:pt x="289" y="819"/>
                    <a:pt x="286" y="786"/>
                  </a:cubicBezTo>
                  <a:cubicBezTo>
                    <a:pt x="280" y="742"/>
                    <a:pt x="220" y="759"/>
                    <a:pt x="235" y="813"/>
                  </a:cubicBezTo>
                  <a:cubicBezTo>
                    <a:pt x="238" y="838"/>
                    <a:pt x="239" y="876"/>
                    <a:pt x="230" y="903"/>
                  </a:cubicBezTo>
                  <a:cubicBezTo>
                    <a:pt x="146" y="889"/>
                    <a:pt x="22" y="808"/>
                    <a:pt x="0" y="746"/>
                  </a:cubicBezTo>
                  <a:cubicBezTo>
                    <a:pt x="42" y="740"/>
                    <a:pt x="51" y="732"/>
                    <a:pt x="58" y="724"/>
                  </a:cubicBezTo>
                  <a:cubicBezTo>
                    <a:pt x="84" y="699"/>
                    <a:pt x="90" y="652"/>
                    <a:pt x="65" y="620"/>
                  </a:cubicBezTo>
                  <a:cubicBezTo>
                    <a:pt x="49" y="604"/>
                    <a:pt x="46" y="604"/>
                    <a:pt x="32" y="597"/>
                  </a:cubicBezTo>
                  <a:cubicBezTo>
                    <a:pt x="40" y="578"/>
                    <a:pt x="95" y="525"/>
                    <a:pt x="122" y="517"/>
                  </a:cubicBezTo>
                  <a:cubicBezTo>
                    <a:pt x="123" y="466"/>
                    <a:pt x="124" y="423"/>
                    <a:pt x="178" y="366"/>
                  </a:cubicBezTo>
                  <a:cubicBezTo>
                    <a:pt x="242" y="309"/>
                    <a:pt x="366" y="293"/>
                    <a:pt x="444" y="329"/>
                  </a:cubicBezTo>
                  <a:cubicBezTo>
                    <a:pt x="467" y="271"/>
                    <a:pt x="474" y="228"/>
                    <a:pt x="512" y="175"/>
                  </a:cubicBezTo>
                  <a:cubicBezTo>
                    <a:pt x="588" y="58"/>
                    <a:pt x="710" y="1"/>
                    <a:pt x="818" y="0"/>
                  </a:cubicBezTo>
                  <a:cubicBezTo>
                    <a:pt x="818" y="0"/>
                    <a:pt x="818" y="0"/>
                    <a:pt x="818" y="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9" name="Freeform 8"/>
            <p:cNvSpPr>
              <a:spLocks/>
            </p:cNvSpPr>
            <p:nvPr/>
          </p:nvSpPr>
          <p:spPr bwMode="auto">
            <a:xfrm>
              <a:off x="1612" y="2546"/>
              <a:ext cx="87" cy="118"/>
            </a:xfrm>
            <a:custGeom>
              <a:avLst/>
              <a:gdLst>
                <a:gd name="T0" fmla="*/ 29 w 54"/>
                <a:gd name="T1" fmla="*/ 1 h 73"/>
                <a:gd name="T2" fmla="*/ 17 w 54"/>
                <a:gd name="T3" fmla="*/ 7 h 73"/>
                <a:gd name="T4" fmla="*/ 22 w 54"/>
                <a:gd name="T5" fmla="*/ 71 h 73"/>
                <a:gd name="T6" fmla="*/ 39 w 54"/>
                <a:gd name="T7" fmla="*/ 70 h 73"/>
                <a:gd name="T8" fmla="*/ 54 w 54"/>
                <a:gd name="T9" fmla="*/ 37 h 73"/>
                <a:gd name="T10" fmla="*/ 29 w 54"/>
                <a:gd name="T11" fmla="*/ 1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4" h="73">
                  <a:moveTo>
                    <a:pt x="29" y="1"/>
                  </a:moveTo>
                  <a:cubicBezTo>
                    <a:pt x="25" y="1"/>
                    <a:pt x="21" y="3"/>
                    <a:pt x="17" y="7"/>
                  </a:cubicBezTo>
                  <a:cubicBezTo>
                    <a:pt x="0" y="23"/>
                    <a:pt x="3" y="61"/>
                    <a:pt x="22" y="71"/>
                  </a:cubicBezTo>
                  <a:cubicBezTo>
                    <a:pt x="26" y="73"/>
                    <a:pt x="35" y="73"/>
                    <a:pt x="39" y="70"/>
                  </a:cubicBezTo>
                  <a:cubicBezTo>
                    <a:pt x="49" y="64"/>
                    <a:pt x="54" y="53"/>
                    <a:pt x="54" y="37"/>
                  </a:cubicBezTo>
                  <a:cubicBezTo>
                    <a:pt x="54" y="15"/>
                    <a:pt x="42" y="0"/>
                    <a:pt x="29" y="1"/>
                  </a:cubicBezTo>
                  <a:close/>
                </a:path>
              </a:pathLst>
            </a:custGeom>
            <a:solidFill>
              <a:srgbClr val="02020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0" name="Freeform 9"/>
            <p:cNvSpPr>
              <a:spLocks/>
            </p:cNvSpPr>
            <p:nvPr/>
          </p:nvSpPr>
          <p:spPr bwMode="auto">
            <a:xfrm>
              <a:off x="1833" y="2615"/>
              <a:ext cx="81" cy="117"/>
            </a:xfrm>
            <a:custGeom>
              <a:avLst/>
              <a:gdLst>
                <a:gd name="T0" fmla="*/ 26 w 50"/>
                <a:gd name="T1" fmla="*/ 0 h 72"/>
                <a:gd name="T2" fmla="*/ 13 w 50"/>
                <a:gd name="T3" fmla="*/ 6 h 72"/>
                <a:gd name="T4" fmla="*/ 12 w 50"/>
                <a:gd name="T5" fmla="*/ 64 h 72"/>
                <a:gd name="T6" fmla="*/ 20 w 50"/>
                <a:gd name="T7" fmla="*/ 70 h 72"/>
                <a:gd name="T8" fmla="*/ 35 w 50"/>
                <a:gd name="T9" fmla="*/ 70 h 72"/>
                <a:gd name="T10" fmla="*/ 47 w 50"/>
                <a:gd name="T11" fmla="*/ 56 h 72"/>
                <a:gd name="T12" fmla="*/ 50 w 50"/>
                <a:gd name="T13" fmla="*/ 36 h 72"/>
                <a:gd name="T14" fmla="*/ 47 w 50"/>
                <a:gd name="T15" fmla="*/ 15 h 72"/>
                <a:gd name="T16" fmla="*/ 26 w 50"/>
                <a:gd name="T17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0" h="72">
                  <a:moveTo>
                    <a:pt x="26" y="0"/>
                  </a:moveTo>
                  <a:cubicBezTo>
                    <a:pt x="22" y="0"/>
                    <a:pt x="17" y="2"/>
                    <a:pt x="13" y="6"/>
                  </a:cubicBezTo>
                  <a:cubicBezTo>
                    <a:pt x="0" y="20"/>
                    <a:pt x="0" y="50"/>
                    <a:pt x="12" y="64"/>
                  </a:cubicBezTo>
                  <a:cubicBezTo>
                    <a:pt x="15" y="67"/>
                    <a:pt x="18" y="70"/>
                    <a:pt x="20" y="70"/>
                  </a:cubicBezTo>
                  <a:cubicBezTo>
                    <a:pt x="24" y="72"/>
                    <a:pt x="31" y="72"/>
                    <a:pt x="35" y="70"/>
                  </a:cubicBezTo>
                  <a:cubicBezTo>
                    <a:pt x="40" y="67"/>
                    <a:pt x="43" y="63"/>
                    <a:pt x="47" y="56"/>
                  </a:cubicBezTo>
                  <a:cubicBezTo>
                    <a:pt x="50" y="51"/>
                    <a:pt x="50" y="49"/>
                    <a:pt x="50" y="36"/>
                  </a:cubicBezTo>
                  <a:cubicBezTo>
                    <a:pt x="50" y="23"/>
                    <a:pt x="50" y="21"/>
                    <a:pt x="47" y="15"/>
                  </a:cubicBezTo>
                  <a:cubicBezTo>
                    <a:pt x="41" y="5"/>
                    <a:pt x="34" y="0"/>
                    <a:pt x="26" y="0"/>
                  </a:cubicBezTo>
                  <a:close/>
                </a:path>
              </a:pathLst>
            </a:custGeom>
            <a:solidFill>
              <a:srgbClr val="02020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1" name="Freeform 10"/>
            <p:cNvSpPr>
              <a:spLocks/>
            </p:cNvSpPr>
            <p:nvPr/>
          </p:nvSpPr>
          <p:spPr bwMode="auto">
            <a:xfrm>
              <a:off x="1202" y="2757"/>
              <a:ext cx="220" cy="196"/>
            </a:xfrm>
            <a:custGeom>
              <a:avLst/>
              <a:gdLst>
                <a:gd name="T0" fmla="*/ 66 w 136"/>
                <a:gd name="T1" fmla="*/ 1 h 121"/>
                <a:gd name="T2" fmla="*/ 124 w 136"/>
                <a:gd name="T3" fmla="*/ 24 h 121"/>
                <a:gd name="T4" fmla="*/ 118 w 136"/>
                <a:gd name="T5" fmla="*/ 100 h 121"/>
                <a:gd name="T6" fmla="*/ 55 w 136"/>
                <a:gd name="T7" fmla="*/ 119 h 121"/>
                <a:gd name="T8" fmla="*/ 29 w 136"/>
                <a:gd name="T9" fmla="*/ 113 h 121"/>
                <a:gd name="T10" fmla="*/ 4 w 136"/>
                <a:gd name="T11" fmla="*/ 76 h 121"/>
                <a:gd name="T12" fmla="*/ 55 w 136"/>
                <a:gd name="T13" fmla="*/ 2 h 121"/>
                <a:gd name="T14" fmla="*/ 66 w 136"/>
                <a:gd name="T15" fmla="*/ 1 h 1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36" h="121">
                  <a:moveTo>
                    <a:pt x="66" y="1"/>
                  </a:moveTo>
                  <a:cubicBezTo>
                    <a:pt x="85" y="0"/>
                    <a:pt x="111" y="6"/>
                    <a:pt x="124" y="24"/>
                  </a:cubicBezTo>
                  <a:cubicBezTo>
                    <a:pt x="136" y="42"/>
                    <a:pt x="134" y="76"/>
                    <a:pt x="118" y="100"/>
                  </a:cubicBezTo>
                  <a:cubicBezTo>
                    <a:pt x="101" y="117"/>
                    <a:pt x="63" y="121"/>
                    <a:pt x="55" y="119"/>
                  </a:cubicBezTo>
                  <a:cubicBezTo>
                    <a:pt x="48" y="117"/>
                    <a:pt x="39" y="120"/>
                    <a:pt x="29" y="113"/>
                  </a:cubicBezTo>
                  <a:cubicBezTo>
                    <a:pt x="19" y="105"/>
                    <a:pt x="7" y="87"/>
                    <a:pt x="4" y="76"/>
                  </a:cubicBezTo>
                  <a:cubicBezTo>
                    <a:pt x="1" y="69"/>
                    <a:pt x="0" y="16"/>
                    <a:pt x="55" y="2"/>
                  </a:cubicBezTo>
                  <a:cubicBezTo>
                    <a:pt x="58" y="1"/>
                    <a:pt x="62" y="1"/>
                    <a:pt x="66" y="1"/>
                  </a:cubicBezTo>
                  <a:close/>
                </a:path>
              </a:pathLst>
            </a:custGeom>
            <a:solidFill>
              <a:srgbClr val="3333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2" name="Freeform 11"/>
            <p:cNvSpPr>
              <a:spLocks/>
            </p:cNvSpPr>
            <p:nvPr/>
          </p:nvSpPr>
          <p:spPr bwMode="auto">
            <a:xfrm>
              <a:off x="3557" y="2869"/>
              <a:ext cx="1282" cy="771"/>
            </a:xfrm>
            <a:custGeom>
              <a:avLst/>
              <a:gdLst>
                <a:gd name="T0" fmla="*/ 10 w 794"/>
                <a:gd name="T1" fmla="*/ 0 h 477"/>
                <a:gd name="T2" fmla="*/ 148 w 794"/>
                <a:gd name="T3" fmla="*/ 207 h 477"/>
                <a:gd name="T4" fmla="*/ 635 w 794"/>
                <a:gd name="T5" fmla="*/ 10 h 477"/>
                <a:gd name="T6" fmla="*/ 783 w 794"/>
                <a:gd name="T7" fmla="*/ 152 h 477"/>
                <a:gd name="T8" fmla="*/ 623 w 794"/>
                <a:gd name="T9" fmla="*/ 64 h 477"/>
                <a:gd name="T10" fmla="*/ 232 w 794"/>
                <a:gd name="T11" fmla="*/ 362 h 477"/>
                <a:gd name="T12" fmla="*/ 0 w 794"/>
                <a:gd name="T13" fmla="*/ 130 h 477"/>
                <a:gd name="T14" fmla="*/ 10 w 794"/>
                <a:gd name="T15" fmla="*/ 0 h 4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4" h="477">
                  <a:moveTo>
                    <a:pt x="10" y="0"/>
                  </a:moveTo>
                  <a:cubicBezTo>
                    <a:pt x="63" y="27"/>
                    <a:pt x="111" y="168"/>
                    <a:pt x="148" y="207"/>
                  </a:cubicBezTo>
                  <a:cubicBezTo>
                    <a:pt x="304" y="477"/>
                    <a:pt x="504" y="27"/>
                    <a:pt x="635" y="10"/>
                  </a:cubicBezTo>
                  <a:cubicBezTo>
                    <a:pt x="708" y="9"/>
                    <a:pt x="794" y="135"/>
                    <a:pt x="783" y="152"/>
                  </a:cubicBezTo>
                  <a:cubicBezTo>
                    <a:pt x="739" y="129"/>
                    <a:pt x="688" y="53"/>
                    <a:pt x="623" y="64"/>
                  </a:cubicBezTo>
                  <a:cubicBezTo>
                    <a:pt x="540" y="69"/>
                    <a:pt x="406" y="356"/>
                    <a:pt x="232" y="362"/>
                  </a:cubicBezTo>
                  <a:cubicBezTo>
                    <a:pt x="129" y="365"/>
                    <a:pt x="64" y="238"/>
                    <a:pt x="0" y="130"/>
                  </a:cubicBezTo>
                  <a:cubicBezTo>
                    <a:pt x="21" y="62"/>
                    <a:pt x="15" y="45"/>
                    <a:pt x="1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3" name="Freeform 12"/>
            <p:cNvSpPr>
              <a:spLocks/>
            </p:cNvSpPr>
            <p:nvPr/>
          </p:nvSpPr>
          <p:spPr bwMode="auto">
            <a:xfrm>
              <a:off x="2043" y="3334"/>
              <a:ext cx="226" cy="207"/>
            </a:xfrm>
            <a:custGeom>
              <a:avLst/>
              <a:gdLst>
                <a:gd name="T0" fmla="*/ 61 w 140"/>
                <a:gd name="T1" fmla="*/ 0 h 128"/>
                <a:gd name="T2" fmla="*/ 140 w 140"/>
                <a:gd name="T3" fmla="*/ 23 h 128"/>
                <a:gd name="T4" fmla="*/ 115 w 140"/>
                <a:gd name="T5" fmla="*/ 118 h 128"/>
                <a:gd name="T6" fmla="*/ 9 w 140"/>
                <a:gd name="T7" fmla="*/ 108 h 128"/>
                <a:gd name="T8" fmla="*/ 61 w 140"/>
                <a:gd name="T9" fmla="*/ 0 h 1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0" h="128">
                  <a:moveTo>
                    <a:pt x="61" y="0"/>
                  </a:moveTo>
                  <a:cubicBezTo>
                    <a:pt x="88" y="5"/>
                    <a:pt x="114" y="15"/>
                    <a:pt x="140" y="23"/>
                  </a:cubicBezTo>
                  <a:cubicBezTo>
                    <a:pt x="134" y="51"/>
                    <a:pt x="126" y="73"/>
                    <a:pt x="115" y="118"/>
                  </a:cubicBezTo>
                  <a:cubicBezTo>
                    <a:pt x="96" y="121"/>
                    <a:pt x="0" y="128"/>
                    <a:pt x="9" y="108"/>
                  </a:cubicBezTo>
                  <a:cubicBezTo>
                    <a:pt x="12" y="88"/>
                    <a:pt x="46" y="26"/>
                    <a:pt x="6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4" name="Freeform 13"/>
            <p:cNvSpPr>
              <a:spLocks/>
            </p:cNvSpPr>
            <p:nvPr/>
          </p:nvSpPr>
          <p:spPr bwMode="auto">
            <a:xfrm>
              <a:off x="2508" y="3347"/>
              <a:ext cx="215" cy="83"/>
            </a:xfrm>
            <a:custGeom>
              <a:avLst/>
              <a:gdLst>
                <a:gd name="T0" fmla="*/ 18 w 133"/>
                <a:gd name="T1" fmla="*/ 0 h 51"/>
                <a:gd name="T2" fmla="*/ 133 w 133"/>
                <a:gd name="T3" fmla="*/ 48 h 51"/>
                <a:gd name="T4" fmla="*/ 64 w 133"/>
                <a:gd name="T5" fmla="*/ 51 h 51"/>
                <a:gd name="T6" fmla="*/ 0 w 133"/>
                <a:gd name="T7" fmla="*/ 27 h 51"/>
                <a:gd name="T8" fmla="*/ 18 w 133"/>
                <a:gd name="T9" fmla="*/ 0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3" h="51">
                  <a:moveTo>
                    <a:pt x="18" y="0"/>
                  </a:moveTo>
                  <a:cubicBezTo>
                    <a:pt x="55" y="20"/>
                    <a:pt x="98" y="42"/>
                    <a:pt x="133" y="48"/>
                  </a:cubicBezTo>
                  <a:cubicBezTo>
                    <a:pt x="124" y="49"/>
                    <a:pt x="86" y="50"/>
                    <a:pt x="64" y="51"/>
                  </a:cubicBezTo>
                  <a:cubicBezTo>
                    <a:pt x="0" y="27"/>
                    <a:pt x="0" y="27"/>
                    <a:pt x="0" y="27"/>
                  </a:cubicBezTo>
                  <a:cubicBezTo>
                    <a:pt x="6" y="17"/>
                    <a:pt x="15" y="4"/>
                    <a:pt x="1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5" name="Freeform 17"/>
            <p:cNvSpPr>
              <a:spLocks/>
            </p:cNvSpPr>
            <p:nvPr/>
          </p:nvSpPr>
          <p:spPr bwMode="auto">
            <a:xfrm>
              <a:off x="2293" y="2085"/>
              <a:ext cx="386" cy="362"/>
            </a:xfrm>
            <a:custGeom>
              <a:avLst/>
              <a:gdLst>
                <a:gd name="T0" fmla="*/ 172 w 239"/>
                <a:gd name="T1" fmla="*/ 2 h 224"/>
                <a:gd name="T2" fmla="*/ 234 w 239"/>
                <a:gd name="T3" fmla="*/ 93 h 224"/>
                <a:gd name="T4" fmla="*/ 61 w 239"/>
                <a:gd name="T5" fmla="*/ 170 h 224"/>
                <a:gd name="T6" fmla="*/ 172 w 239"/>
                <a:gd name="T7" fmla="*/ 2 h 2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9" h="224">
                  <a:moveTo>
                    <a:pt x="172" y="2"/>
                  </a:moveTo>
                  <a:cubicBezTo>
                    <a:pt x="209" y="3"/>
                    <a:pt x="239" y="29"/>
                    <a:pt x="234" y="93"/>
                  </a:cubicBezTo>
                  <a:cubicBezTo>
                    <a:pt x="216" y="169"/>
                    <a:pt x="97" y="224"/>
                    <a:pt x="61" y="170"/>
                  </a:cubicBezTo>
                  <a:cubicBezTo>
                    <a:pt x="0" y="89"/>
                    <a:pt x="100" y="0"/>
                    <a:pt x="172" y="2"/>
                  </a:cubicBezTo>
                  <a:close/>
                </a:path>
              </a:pathLst>
            </a:custGeom>
            <a:solidFill>
              <a:srgbClr val="F4D7D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6" name="Freeform 18"/>
            <p:cNvSpPr>
              <a:spLocks noEditPoints="1"/>
            </p:cNvSpPr>
            <p:nvPr/>
          </p:nvSpPr>
          <p:spPr bwMode="auto">
            <a:xfrm>
              <a:off x="2293" y="2050"/>
              <a:ext cx="425" cy="397"/>
            </a:xfrm>
            <a:custGeom>
              <a:avLst/>
              <a:gdLst>
                <a:gd name="T0" fmla="*/ 167 w 263"/>
                <a:gd name="T1" fmla="*/ 1 h 246"/>
                <a:gd name="T2" fmla="*/ 60 w 263"/>
                <a:gd name="T3" fmla="*/ 52 h 246"/>
                <a:gd name="T4" fmla="*/ 18 w 263"/>
                <a:gd name="T5" fmla="*/ 153 h 246"/>
                <a:gd name="T6" fmla="*/ 43 w 263"/>
                <a:gd name="T7" fmla="*/ 210 h 246"/>
                <a:gd name="T8" fmla="*/ 113 w 263"/>
                <a:gd name="T9" fmla="*/ 235 h 246"/>
                <a:gd name="T10" fmla="*/ 257 w 263"/>
                <a:gd name="T11" fmla="*/ 117 h 246"/>
                <a:gd name="T12" fmla="*/ 251 w 263"/>
                <a:gd name="T13" fmla="*/ 46 h 246"/>
                <a:gd name="T14" fmla="*/ 201 w 263"/>
                <a:gd name="T15" fmla="*/ 5 h 246"/>
                <a:gd name="T16" fmla="*/ 167 w 263"/>
                <a:gd name="T17" fmla="*/ 1 h 246"/>
                <a:gd name="T18" fmla="*/ 172 w 263"/>
                <a:gd name="T19" fmla="*/ 24 h 246"/>
                <a:gd name="T20" fmla="*/ 234 w 263"/>
                <a:gd name="T21" fmla="*/ 115 h 246"/>
                <a:gd name="T22" fmla="*/ 61 w 263"/>
                <a:gd name="T23" fmla="*/ 192 h 246"/>
                <a:gd name="T24" fmla="*/ 172 w 263"/>
                <a:gd name="T25" fmla="*/ 24 h 2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63" h="246">
                  <a:moveTo>
                    <a:pt x="167" y="1"/>
                  </a:moveTo>
                  <a:cubicBezTo>
                    <a:pt x="127" y="2"/>
                    <a:pt x="91" y="25"/>
                    <a:pt x="60" y="52"/>
                  </a:cubicBezTo>
                  <a:cubicBezTo>
                    <a:pt x="31" y="83"/>
                    <a:pt x="17" y="118"/>
                    <a:pt x="18" y="153"/>
                  </a:cubicBezTo>
                  <a:cubicBezTo>
                    <a:pt x="20" y="178"/>
                    <a:pt x="26" y="193"/>
                    <a:pt x="43" y="210"/>
                  </a:cubicBezTo>
                  <a:cubicBezTo>
                    <a:pt x="58" y="225"/>
                    <a:pt x="87" y="237"/>
                    <a:pt x="113" y="235"/>
                  </a:cubicBezTo>
                  <a:cubicBezTo>
                    <a:pt x="178" y="232"/>
                    <a:pt x="240" y="180"/>
                    <a:pt x="257" y="117"/>
                  </a:cubicBezTo>
                  <a:cubicBezTo>
                    <a:pt x="263" y="94"/>
                    <a:pt x="262" y="71"/>
                    <a:pt x="251" y="46"/>
                  </a:cubicBezTo>
                  <a:cubicBezTo>
                    <a:pt x="241" y="26"/>
                    <a:pt x="224" y="12"/>
                    <a:pt x="201" y="5"/>
                  </a:cubicBezTo>
                  <a:cubicBezTo>
                    <a:pt x="189" y="2"/>
                    <a:pt x="178" y="0"/>
                    <a:pt x="167" y="1"/>
                  </a:cubicBezTo>
                  <a:close/>
                  <a:moveTo>
                    <a:pt x="172" y="24"/>
                  </a:moveTo>
                  <a:cubicBezTo>
                    <a:pt x="209" y="25"/>
                    <a:pt x="239" y="50"/>
                    <a:pt x="234" y="115"/>
                  </a:cubicBezTo>
                  <a:cubicBezTo>
                    <a:pt x="216" y="191"/>
                    <a:pt x="97" y="246"/>
                    <a:pt x="61" y="192"/>
                  </a:cubicBezTo>
                  <a:cubicBezTo>
                    <a:pt x="0" y="111"/>
                    <a:pt x="101" y="22"/>
                    <a:pt x="172" y="24"/>
                  </a:cubicBezTo>
                  <a:close/>
                </a:path>
              </a:pathLst>
            </a:custGeom>
            <a:solidFill>
              <a:srgbClr val="02020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257" name="Group 30"/>
          <p:cNvGrpSpPr>
            <a:grpSpLocks noChangeAspect="1"/>
          </p:cNvGrpSpPr>
          <p:nvPr/>
        </p:nvGrpSpPr>
        <p:grpSpPr bwMode="auto">
          <a:xfrm>
            <a:off x="1100354" y="914212"/>
            <a:ext cx="2439330" cy="2700844"/>
            <a:chOff x="1026" y="50"/>
            <a:chExt cx="5660" cy="4216"/>
          </a:xfrm>
        </p:grpSpPr>
        <p:sp>
          <p:nvSpPr>
            <p:cNvPr id="258" name="AutoShape 29"/>
            <p:cNvSpPr>
              <a:spLocks noChangeAspect="1" noChangeArrowheads="1" noTextEdit="1"/>
            </p:cNvSpPr>
            <p:nvPr/>
          </p:nvSpPr>
          <p:spPr bwMode="auto">
            <a:xfrm>
              <a:off x="1034" y="59"/>
              <a:ext cx="5612" cy="4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9" name="Freeform 31"/>
            <p:cNvSpPr>
              <a:spLocks/>
            </p:cNvSpPr>
            <p:nvPr/>
          </p:nvSpPr>
          <p:spPr bwMode="auto">
            <a:xfrm>
              <a:off x="1864" y="236"/>
              <a:ext cx="4122" cy="3675"/>
            </a:xfrm>
            <a:custGeom>
              <a:avLst/>
              <a:gdLst>
                <a:gd name="T0" fmla="*/ 33 w 1743"/>
                <a:gd name="T1" fmla="*/ 314 h 1553"/>
                <a:gd name="T2" fmla="*/ 16 w 1743"/>
                <a:gd name="T3" fmla="*/ 1541 h 1553"/>
                <a:gd name="T4" fmla="*/ 1706 w 1743"/>
                <a:gd name="T5" fmla="*/ 1552 h 1553"/>
                <a:gd name="T6" fmla="*/ 1728 w 1743"/>
                <a:gd name="T7" fmla="*/ 292 h 1553"/>
                <a:gd name="T8" fmla="*/ 820 w 1743"/>
                <a:gd name="T9" fmla="*/ 0 h 1553"/>
                <a:gd name="T10" fmla="*/ 33 w 1743"/>
                <a:gd name="T11" fmla="*/ 314 h 1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743" h="1553">
                  <a:moveTo>
                    <a:pt x="33" y="314"/>
                  </a:moveTo>
                  <a:cubicBezTo>
                    <a:pt x="16" y="723"/>
                    <a:pt x="0" y="1132"/>
                    <a:pt x="16" y="1541"/>
                  </a:cubicBezTo>
                  <a:cubicBezTo>
                    <a:pt x="62" y="1553"/>
                    <a:pt x="1603" y="1540"/>
                    <a:pt x="1706" y="1552"/>
                  </a:cubicBezTo>
                  <a:cubicBezTo>
                    <a:pt x="1694" y="1107"/>
                    <a:pt x="1743" y="709"/>
                    <a:pt x="1728" y="292"/>
                  </a:cubicBezTo>
                  <a:cubicBezTo>
                    <a:pt x="1425" y="195"/>
                    <a:pt x="1123" y="98"/>
                    <a:pt x="820" y="0"/>
                  </a:cubicBezTo>
                  <a:cubicBezTo>
                    <a:pt x="558" y="105"/>
                    <a:pt x="295" y="209"/>
                    <a:pt x="33" y="314"/>
                  </a:cubicBezTo>
                  <a:close/>
                </a:path>
              </a:pathLst>
            </a:custGeom>
            <a:solidFill>
              <a:srgbClr val="FFFF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0" name="Freeform 32"/>
            <p:cNvSpPr>
              <a:spLocks/>
            </p:cNvSpPr>
            <p:nvPr/>
          </p:nvSpPr>
          <p:spPr bwMode="auto">
            <a:xfrm>
              <a:off x="1864" y="213"/>
              <a:ext cx="4117" cy="3724"/>
            </a:xfrm>
            <a:custGeom>
              <a:avLst/>
              <a:gdLst>
                <a:gd name="T0" fmla="*/ 23 w 1741"/>
                <a:gd name="T1" fmla="*/ 324 h 1574"/>
                <a:gd name="T2" fmla="*/ 6 w 1741"/>
                <a:gd name="T3" fmla="*/ 1552 h 1574"/>
                <a:gd name="T4" fmla="*/ 14 w 1741"/>
                <a:gd name="T5" fmla="*/ 1561 h 1574"/>
                <a:gd name="T6" fmla="*/ 27 w 1741"/>
                <a:gd name="T7" fmla="*/ 1563 h 1574"/>
                <a:gd name="T8" fmla="*/ 610 w 1741"/>
                <a:gd name="T9" fmla="*/ 1567 h 1574"/>
                <a:gd name="T10" fmla="*/ 1491 w 1741"/>
                <a:gd name="T11" fmla="*/ 1568 h 1574"/>
                <a:gd name="T12" fmla="*/ 1679 w 1741"/>
                <a:gd name="T13" fmla="*/ 1571 h 1574"/>
                <a:gd name="T14" fmla="*/ 1716 w 1741"/>
                <a:gd name="T15" fmla="*/ 1574 h 1574"/>
                <a:gd name="T16" fmla="*/ 1714 w 1741"/>
                <a:gd name="T17" fmla="*/ 1416 h 1574"/>
                <a:gd name="T18" fmla="*/ 1738 w 1741"/>
                <a:gd name="T19" fmla="*/ 302 h 1574"/>
                <a:gd name="T20" fmla="*/ 1731 w 1741"/>
                <a:gd name="T21" fmla="*/ 292 h 1574"/>
                <a:gd name="T22" fmla="*/ 820 w 1741"/>
                <a:gd name="T23" fmla="*/ 0 h 1574"/>
                <a:gd name="T24" fmla="*/ 29 w 1741"/>
                <a:gd name="T25" fmla="*/ 315 h 1574"/>
                <a:gd name="T26" fmla="*/ 23 w 1741"/>
                <a:gd name="T27" fmla="*/ 324 h 1574"/>
                <a:gd name="T28" fmla="*/ 37 w 1741"/>
                <a:gd name="T29" fmla="*/ 333 h 1574"/>
                <a:gd name="T30" fmla="*/ 820 w 1741"/>
                <a:gd name="T31" fmla="*/ 10 h 1574"/>
                <a:gd name="T32" fmla="*/ 1725 w 1741"/>
                <a:gd name="T33" fmla="*/ 311 h 1574"/>
                <a:gd name="T34" fmla="*/ 1718 w 1741"/>
                <a:gd name="T35" fmla="*/ 302 h 1574"/>
                <a:gd name="T36" fmla="*/ 1694 w 1741"/>
                <a:gd name="T37" fmla="*/ 1416 h 1574"/>
                <a:gd name="T38" fmla="*/ 1706 w 1741"/>
                <a:gd name="T39" fmla="*/ 1562 h 1574"/>
                <a:gd name="T40" fmla="*/ 1680 w 1741"/>
                <a:gd name="T41" fmla="*/ 1551 h 1574"/>
                <a:gd name="T42" fmla="*/ 1070 w 1741"/>
                <a:gd name="T43" fmla="*/ 1547 h 1574"/>
                <a:gd name="T44" fmla="*/ 203 w 1741"/>
                <a:gd name="T45" fmla="*/ 1546 h 1574"/>
                <a:gd name="T46" fmla="*/ 35 w 1741"/>
                <a:gd name="T47" fmla="*/ 1543 h 1574"/>
                <a:gd name="T48" fmla="*/ 20 w 1741"/>
                <a:gd name="T49" fmla="*/ 1542 h 1574"/>
                <a:gd name="T50" fmla="*/ 19 w 1741"/>
                <a:gd name="T51" fmla="*/ 1542 h 1574"/>
                <a:gd name="T52" fmla="*/ 19 w 1741"/>
                <a:gd name="T53" fmla="*/ 1542 h 1574"/>
                <a:gd name="T54" fmla="*/ 19 w 1741"/>
                <a:gd name="T55" fmla="*/ 1542 h 1574"/>
                <a:gd name="T56" fmla="*/ 19 w 1741"/>
                <a:gd name="T57" fmla="*/ 1542 h 1574"/>
                <a:gd name="T58" fmla="*/ 26 w 1741"/>
                <a:gd name="T59" fmla="*/ 1551 h 1574"/>
                <a:gd name="T60" fmla="*/ 43 w 1741"/>
                <a:gd name="T61" fmla="*/ 324 h 1574"/>
                <a:gd name="T62" fmla="*/ 37 w 1741"/>
                <a:gd name="T63" fmla="*/ 333 h 15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741" h="1574">
                  <a:moveTo>
                    <a:pt x="33" y="324"/>
                  </a:moveTo>
                  <a:cubicBezTo>
                    <a:pt x="23" y="324"/>
                    <a:pt x="23" y="324"/>
                    <a:pt x="23" y="324"/>
                  </a:cubicBezTo>
                  <a:cubicBezTo>
                    <a:pt x="11" y="613"/>
                    <a:pt x="0" y="902"/>
                    <a:pt x="0" y="1192"/>
                  </a:cubicBezTo>
                  <a:cubicBezTo>
                    <a:pt x="0" y="1312"/>
                    <a:pt x="2" y="1432"/>
                    <a:pt x="6" y="1552"/>
                  </a:cubicBezTo>
                  <a:cubicBezTo>
                    <a:pt x="7" y="1559"/>
                    <a:pt x="7" y="1559"/>
                    <a:pt x="7" y="1559"/>
                  </a:cubicBezTo>
                  <a:cubicBezTo>
                    <a:pt x="14" y="1561"/>
                    <a:pt x="14" y="1561"/>
                    <a:pt x="14" y="1561"/>
                  </a:cubicBezTo>
                  <a:cubicBezTo>
                    <a:pt x="15" y="1561"/>
                    <a:pt x="16" y="1562"/>
                    <a:pt x="18" y="1562"/>
                  </a:cubicBezTo>
                  <a:cubicBezTo>
                    <a:pt x="20" y="1562"/>
                    <a:pt x="23" y="1562"/>
                    <a:pt x="27" y="1563"/>
                  </a:cubicBezTo>
                  <a:cubicBezTo>
                    <a:pt x="41" y="1564"/>
                    <a:pt x="67" y="1564"/>
                    <a:pt x="102" y="1565"/>
                  </a:cubicBezTo>
                  <a:cubicBezTo>
                    <a:pt x="207" y="1567"/>
                    <a:pt x="397" y="1567"/>
                    <a:pt x="610" y="1567"/>
                  </a:cubicBezTo>
                  <a:cubicBezTo>
                    <a:pt x="758" y="1567"/>
                    <a:pt x="919" y="1567"/>
                    <a:pt x="1070" y="1567"/>
                  </a:cubicBezTo>
                  <a:cubicBezTo>
                    <a:pt x="1229" y="1567"/>
                    <a:pt x="1377" y="1567"/>
                    <a:pt x="1491" y="1568"/>
                  </a:cubicBezTo>
                  <a:cubicBezTo>
                    <a:pt x="1548" y="1568"/>
                    <a:pt x="1597" y="1569"/>
                    <a:pt x="1634" y="1569"/>
                  </a:cubicBezTo>
                  <a:cubicBezTo>
                    <a:pt x="1652" y="1570"/>
                    <a:pt x="1667" y="1570"/>
                    <a:pt x="1679" y="1571"/>
                  </a:cubicBezTo>
                  <a:cubicBezTo>
                    <a:pt x="1691" y="1571"/>
                    <a:pt x="1700" y="1572"/>
                    <a:pt x="1705" y="1572"/>
                  </a:cubicBezTo>
                  <a:cubicBezTo>
                    <a:pt x="1716" y="1574"/>
                    <a:pt x="1716" y="1574"/>
                    <a:pt x="1716" y="1574"/>
                  </a:cubicBezTo>
                  <a:cubicBezTo>
                    <a:pt x="1716" y="1562"/>
                    <a:pt x="1716" y="1562"/>
                    <a:pt x="1716" y="1562"/>
                  </a:cubicBezTo>
                  <a:cubicBezTo>
                    <a:pt x="1715" y="1513"/>
                    <a:pt x="1714" y="1464"/>
                    <a:pt x="1714" y="1416"/>
                  </a:cubicBezTo>
                  <a:cubicBezTo>
                    <a:pt x="1714" y="1088"/>
                    <a:pt x="1741" y="781"/>
                    <a:pt x="1741" y="468"/>
                  </a:cubicBezTo>
                  <a:cubicBezTo>
                    <a:pt x="1741" y="413"/>
                    <a:pt x="1740" y="357"/>
                    <a:pt x="1738" y="302"/>
                  </a:cubicBezTo>
                  <a:cubicBezTo>
                    <a:pt x="1738" y="295"/>
                    <a:pt x="1738" y="295"/>
                    <a:pt x="1738" y="295"/>
                  </a:cubicBezTo>
                  <a:cubicBezTo>
                    <a:pt x="1731" y="292"/>
                    <a:pt x="1731" y="292"/>
                    <a:pt x="1731" y="292"/>
                  </a:cubicBezTo>
                  <a:cubicBezTo>
                    <a:pt x="1429" y="195"/>
                    <a:pt x="1126" y="98"/>
                    <a:pt x="823" y="1"/>
                  </a:cubicBezTo>
                  <a:cubicBezTo>
                    <a:pt x="820" y="0"/>
                    <a:pt x="820" y="0"/>
                    <a:pt x="820" y="0"/>
                  </a:cubicBezTo>
                  <a:cubicBezTo>
                    <a:pt x="816" y="1"/>
                    <a:pt x="816" y="1"/>
                    <a:pt x="816" y="1"/>
                  </a:cubicBezTo>
                  <a:cubicBezTo>
                    <a:pt x="554" y="106"/>
                    <a:pt x="292" y="210"/>
                    <a:pt x="29" y="315"/>
                  </a:cubicBezTo>
                  <a:cubicBezTo>
                    <a:pt x="23" y="317"/>
                    <a:pt x="23" y="317"/>
                    <a:pt x="23" y="317"/>
                  </a:cubicBezTo>
                  <a:cubicBezTo>
                    <a:pt x="23" y="324"/>
                    <a:pt x="23" y="324"/>
                    <a:pt x="23" y="324"/>
                  </a:cubicBezTo>
                  <a:cubicBezTo>
                    <a:pt x="33" y="324"/>
                    <a:pt x="33" y="324"/>
                    <a:pt x="33" y="324"/>
                  </a:cubicBezTo>
                  <a:cubicBezTo>
                    <a:pt x="37" y="333"/>
                    <a:pt x="37" y="333"/>
                    <a:pt x="37" y="333"/>
                  </a:cubicBezTo>
                  <a:cubicBezTo>
                    <a:pt x="299" y="229"/>
                    <a:pt x="561" y="124"/>
                    <a:pt x="824" y="20"/>
                  </a:cubicBezTo>
                  <a:cubicBezTo>
                    <a:pt x="820" y="10"/>
                    <a:pt x="820" y="10"/>
                    <a:pt x="820" y="10"/>
                  </a:cubicBezTo>
                  <a:cubicBezTo>
                    <a:pt x="817" y="20"/>
                    <a:pt x="817" y="20"/>
                    <a:pt x="817" y="20"/>
                  </a:cubicBezTo>
                  <a:cubicBezTo>
                    <a:pt x="1120" y="117"/>
                    <a:pt x="1422" y="214"/>
                    <a:pt x="1725" y="311"/>
                  </a:cubicBezTo>
                  <a:cubicBezTo>
                    <a:pt x="1728" y="302"/>
                    <a:pt x="1728" y="302"/>
                    <a:pt x="1728" y="302"/>
                  </a:cubicBezTo>
                  <a:cubicBezTo>
                    <a:pt x="1718" y="302"/>
                    <a:pt x="1718" y="302"/>
                    <a:pt x="1718" y="302"/>
                  </a:cubicBezTo>
                  <a:cubicBezTo>
                    <a:pt x="1720" y="358"/>
                    <a:pt x="1721" y="413"/>
                    <a:pt x="1721" y="468"/>
                  </a:cubicBezTo>
                  <a:cubicBezTo>
                    <a:pt x="1721" y="780"/>
                    <a:pt x="1694" y="1086"/>
                    <a:pt x="1694" y="1416"/>
                  </a:cubicBezTo>
                  <a:cubicBezTo>
                    <a:pt x="1694" y="1464"/>
                    <a:pt x="1695" y="1513"/>
                    <a:pt x="1696" y="1563"/>
                  </a:cubicBezTo>
                  <a:cubicBezTo>
                    <a:pt x="1706" y="1562"/>
                    <a:pt x="1706" y="1562"/>
                    <a:pt x="1706" y="1562"/>
                  </a:cubicBezTo>
                  <a:cubicBezTo>
                    <a:pt x="1707" y="1552"/>
                    <a:pt x="1707" y="1552"/>
                    <a:pt x="1707" y="1552"/>
                  </a:cubicBezTo>
                  <a:cubicBezTo>
                    <a:pt x="1702" y="1552"/>
                    <a:pt x="1693" y="1551"/>
                    <a:pt x="1680" y="1551"/>
                  </a:cubicBezTo>
                  <a:cubicBezTo>
                    <a:pt x="1637" y="1549"/>
                    <a:pt x="1554" y="1548"/>
                    <a:pt x="1447" y="1547"/>
                  </a:cubicBezTo>
                  <a:cubicBezTo>
                    <a:pt x="1340" y="1547"/>
                    <a:pt x="1209" y="1547"/>
                    <a:pt x="1070" y="1547"/>
                  </a:cubicBezTo>
                  <a:cubicBezTo>
                    <a:pt x="919" y="1547"/>
                    <a:pt x="758" y="1547"/>
                    <a:pt x="610" y="1547"/>
                  </a:cubicBezTo>
                  <a:cubicBezTo>
                    <a:pt x="453" y="1547"/>
                    <a:pt x="310" y="1547"/>
                    <a:pt x="203" y="1546"/>
                  </a:cubicBezTo>
                  <a:cubicBezTo>
                    <a:pt x="149" y="1546"/>
                    <a:pt x="105" y="1545"/>
                    <a:pt x="73" y="1544"/>
                  </a:cubicBezTo>
                  <a:cubicBezTo>
                    <a:pt x="57" y="1544"/>
                    <a:pt x="44" y="1543"/>
                    <a:pt x="35" y="1543"/>
                  </a:cubicBezTo>
                  <a:cubicBezTo>
                    <a:pt x="30" y="1543"/>
                    <a:pt x="26" y="1543"/>
                    <a:pt x="24" y="1542"/>
                  </a:cubicBezTo>
                  <a:cubicBezTo>
                    <a:pt x="22" y="1542"/>
                    <a:pt x="21" y="1542"/>
                    <a:pt x="20" y="1542"/>
                  </a:cubicBezTo>
                  <a:cubicBezTo>
                    <a:pt x="20" y="1542"/>
                    <a:pt x="20" y="1542"/>
                    <a:pt x="19" y="1542"/>
                  </a:cubicBezTo>
                  <a:cubicBezTo>
                    <a:pt x="19" y="1542"/>
                    <a:pt x="19" y="1542"/>
                    <a:pt x="19" y="1542"/>
                  </a:cubicBezTo>
                  <a:cubicBezTo>
                    <a:pt x="19" y="1542"/>
                    <a:pt x="19" y="1542"/>
                    <a:pt x="19" y="1542"/>
                  </a:cubicBezTo>
                  <a:cubicBezTo>
                    <a:pt x="19" y="1542"/>
                    <a:pt x="19" y="1542"/>
                    <a:pt x="19" y="1542"/>
                  </a:cubicBezTo>
                  <a:cubicBezTo>
                    <a:pt x="19" y="1542"/>
                    <a:pt x="19" y="1542"/>
                    <a:pt x="19" y="1542"/>
                  </a:cubicBezTo>
                  <a:cubicBezTo>
                    <a:pt x="19" y="1542"/>
                    <a:pt x="19" y="1542"/>
                    <a:pt x="19" y="1542"/>
                  </a:cubicBezTo>
                  <a:cubicBezTo>
                    <a:pt x="19" y="1542"/>
                    <a:pt x="19" y="1542"/>
                    <a:pt x="19" y="1542"/>
                  </a:cubicBezTo>
                  <a:cubicBezTo>
                    <a:pt x="19" y="1542"/>
                    <a:pt x="19" y="1542"/>
                    <a:pt x="19" y="1542"/>
                  </a:cubicBezTo>
                  <a:cubicBezTo>
                    <a:pt x="16" y="1551"/>
                    <a:pt x="16" y="1551"/>
                    <a:pt x="16" y="1551"/>
                  </a:cubicBezTo>
                  <a:cubicBezTo>
                    <a:pt x="26" y="1551"/>
                    <a:pt x="26" y="1551"/>
                    <a:pt x="26" y="1551"/>
                  </a:cubicBezTo>
                  <a:cubicBezTo>
                    <a:pt x="22" y="1431"/>
                    <a:pt x="20" y="1312"/>
                    <a:pt x="20" y="1192"/>
                  </a:cubicBezTo>
                  <a:cubicBezTo>
                    <a:pt x="20" y="903"/>
                    <a:pt x="31" y="614"/>
                    <a:pt x="43" y="324"/>
                  </a:cubicBezTo>
                  <a:cubicBezTo>
                    <a:pt x="33" y="324"/>
                    <a:pt x="33" y="324"/>
                    <a:pt x="33" y="324"/>
                  </a:cubicBezTo>
                  <a:cubicBezTo>
                    <a:pt x="37" y="333"/>
                    <a:pt x="37" y="333"/>
                    <a:pt x="37" y="333"/>
                  </a:cubicBezTo>
                  <a:cubicBezTo>
                    <a:pt x="33" y="324"/>
                    <a:pt x="33" y="324"/>
                    <a:pt x="33" y="324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1" name="Freeform 33"/>
            <p:cNvSpPr>
              <a:spLocks/>
            </p:cNvSpPr>
            <p:nvPr/>
          </p:nvSpPr>
          <p:spPr bwMode="auto">
            <a:xfrm>
              <a:off x="2261" y="1360"/>
              <a:ext cx="1457" cy="1195"/>
            </a:xfrm>
            <a:custGeom>
              <a:avLst/>
              <a:gdLst>
                <a:gd name="T0" fmla="*/ 5 w 616"/>
                <a:gd name="T1" fmla="*/ 14 h 505"/>
                <a:gd name="T2" fmla="*/ 5 w 616"/>
                <a:gd name="T3" fmla="*/ 498 h 505"/>
                <a:gd name="T4" fmla="*/ 605 w 616"/>
                <a:gd name="T5" fmla="*/ 505 h 505"/>
                <a:gd name="T6" fmla="*/ 600 w 616"/>
                <a:gd name="T7" fmla="*/ 7 h 505"/>
                <a:gd name="T8" fmla="*/ 5 w 616"/>
                <a:gd name="T9" fmla="*/ 14 h 5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6" h="505">
                  <a:moveTo>
                    <a:pt x="5" y="14"/>
                  </a:moveTo>
                  <a:cubicBezTo>
                    <a:pt x="5" y="498"/>
                    <a:pt x="5" y="498"/>
                    <a:pt x="5" y="498"/>
                  </a:cubicBezTo>
                  <a:cubicBezTo>
                    <a:pt x="605" y="505"/>
                    <a:pt x="605" y="505"/>
                    <a:pt x="605" y="505"/>
                  </a:cubicBezTo>
                  <a:cubicBezTo>
                    <a:pt x="605" y="505"/>
                    <a:pt x="616" y="0"/>
                    <a:pt x="600" y="7"/>
                  </a:cubicBezTo>
                  <a:cubicBezTo>
                    <a:pt x="583" y="14"/>
                    <a:pt x="0" y="21"/>
                    <a:pt x="5" y="14"/>
                  </a:cubicBezTo>
                  <a:close/>
                </a:path>
              </a:pathLst>
            </a:custGeom>
            <a:solidFill>
              <a:srgbClr val="A33D1E"/>
            </a:solidFill>
            <a:ln w="2857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2" name="Freeform 35"/>
            <p:cNvSpPr>
              <a:spLocks/>
            </p:cNvSpPr>
            <p:nvPr/>
          </p:nvSpPr>
          <p:spPr bwMode="auto">
            <a:xfrm>
              <a:off x="2365" y="1564"/>
              <a:ext cx="1145" cy="821"/>
            </a:xfrm>
            <a:custGeom>
              <a:avLst/>
              <a:gdLst>
                <a:gd name="T0" fmla="*/ 0 w 1145"/>
                <a:gd name="T1" fmla="*/ 16 h 821"/>
                <a:gd name="T2" fmla="*/ 26 w 1145"/>
                <a:gd name="T3" fmla="*/ 802 h 821"/>
                <a:gd name="T4" fmla="*/ 1145 w 1145"/>
                <a:gd name="T5" fmla="*/ 821 h 821"/>
                <a:gd name="T6" fmla="*/ 1145 w 1145"/>
                <a:gd name="T7" fmla="*/ 0 h 821"/>
                <a:gd name="T8" fmla="*/ 0 w 1145"/>
                <a:gd name="T9" fmla="*/ 16 h 8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45" h="821">
                  <a:moveTo>
                    <a:pt x="0" y="16"/>
                  </a:moveTo>
                  <a:lnTo>
                    <a:pt x="26" y="802"/>
                  </a:lnTo>
                  <a:lnTo>
                    <a:pt x="1145" y="821"/>
                  </a:lnTo>
                  <a:lnTo>
                    <a:pt x="1145" y="0"/>
                  </a:lnTo>
                  <a:lnTo>
                    <a:pt x="0" y="16"/>
                  </a:lnTo>
                  <a:close/>
                </a:path>
              </a:pathLst>
            </a:custGeom>
            <a:solidFill>
              <a:srgbClr val="FFDC6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3" name="Freeform 36"/>
            <p:cNvSpPr>
              <a:spLocks/>
            </p:cNvSpPr>
            <p:nvPr/>
          </p:nvSpPr>
          <p:spPr bwMode="auto">
            <a:xfrm>
              <a:off x="2365" y="1564"/>
              <a:ext cx="1145" cy="821"/>
            </a:xfrm>
            <a:custGeom>
              <a:avLst/>
              <a:gdLst>
                <a:gd name="T0" fmla="*/ 0 w 1145"/>
                <a:gd name="T1" fmla="*/ 16 h 821"/>
                <a:gd name="T2" fmla="*/ 26 w 1145"/>
                <a:gd name="T3" fmla="*/ 802 h 821"/>
                <a:gd name="T4" fmla="*/ 1145 w 1145"/>
                <a:gd name="T5" fmla="*/ 821 h 821"/>
                <a:gd name="T6" fmla="*/ 1145 w 1145"/>
                <a:gd name="T7" fmla="*/ 0 h 821"/>
                <a:gd name="T8" fmla="*/ 0 w 1145"/>
                <a:gd name="T9" fmla="*/ 16 h 8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45" h="821">
                  <a:moveTo>
                    <a:pt x="0" y="16"/>
                  </a:moveTo>
                  <a:lnTo>
                    <a:pt x="26" y="802"/>
                  </a:lnTo>
                  <a:lnTo>
                    <a:pt x="1145" y="821"/>
                  </a:lnTo>
                  <a:lnTo>
                    <a:pt x="1145" y="0"/>
                  </a:lnTo>
                  <a:lnTo>
                    <a:pt x="0" y="16"/>
                  </a:lnTo>
                  <a:close/>
                </a:path>
              </a:pathLst>
            </a:custGeom>
            <a:noFill/>
            <a:ln w="38100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4" name="Freeform 37"/>
            <p:cNvSpPr>
              <a:spLocks/>
            </p:cNvSpPr>
            <p:nvPr/>
          </p:nvSpPr>
          <p:spPr bwMode="auto">
            <a:xfrm>
              <a:off x="4071" y="1819"/>
              <a:ext cx="1210" cy="2063"/>
            </a:xfrm>
            <a:custGeom>
              <a:avLst/>
              <a:gdLst>
                <a:gd name="T0" fmla="*/ 19 w 512"/>
                <a:gd name="T1" fmla="*/ 872 h 872"/>
                <a:gd name="T2" fmla="*/ 19 w 512"/>
                <a:gd name="T3" fmla="*/ 30 h 872"/>
                <a:gd name="T4" fmla="*/ 492 w 512"/>
                <a:gd name="T5" fmla="*/ 30 h 872"/>
                <a:gd name="T6" fmla="*/ 492 w 512"/>
                <a:gd name="T7" fmla="*/ 861 h 872"/>
                <a:gd name="T8" fmla="*/ 19 w 512"/>
                <a:gd name="T9" fmla="*/ 872 h 8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2" h="872">
                  <a:moveTo>
                    <a:pt x="19" y="872"/>
                  </a:moveTo>
                  <a:cubicBezTo>
                    <a:pt x="0" y="674"/>
                    <a:pt x="25" y="316"/>
                    <a:pt x="19" y="30"/>
                  </a:cubicBezTo>
                  <a:cubicBezTo>
                    <a:pt x="136" y="22"/>
                    <a:pt x="472" y="0"/>
                    <a:pt x="492" y="30"/>
                  </a:cubicBezTo>
                  <a:cubicBezTo>
                    <a:pt x="512" y="305"/>
                    <a:pt x="501" y="587"/>
                    <a:pt x="492" y="861"/>
                  </a:cubicBezTo>
                  <a:cubicBezTo>
                    <a:pt x="335" y="865"/>
                    <a:pt x="177" y="869"/>
                    <a:pt x="19" y="872"/>
                  </a:cubicBezTo>
                  <a:close/>
                </a:path>
              </a:pathLst>
            </a:custGeom>
            <a:solidFill>
              <a:srgbClr val="A33D1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5" name="Freeform 38"/>
            <p:cNvSpPr>
              <a:spLocks/>
            </p:cNvSpPr>
            <p:nvPr/>
          </p:nvSpPr>
          <p:spPr bwMode="auto">
            <a:xfrm>
              <a:off x="4071" y="1819"/>
              <a:ext cx="1210" cy="2063"/>
            </a:xfrm>
            <a:custGeom>
              <a:avLst/>
              <a:gdLst>
                <a:gd name="T0" fmla="*/ 19 w 512"/>
                <a:gd name="T1" fmla="*/ 872 h 872"/>
                <a:gd name="T2" fmla="*/ 19 w 512"/>
                <a:gd name="T3" fmla="*/ 30 h 872"/>
                <a:gd name="T4" fmla="*/ 492 w 512"/>
                <a:gd name="T5" fmla="*/ 30 h 872"/>
                <a:gd name="T6" fmla="*/ 492 w 512"/>
                <a:gd name="T7" fmla="*/ 861 h 872"/>
                <a:gd name="T8" fmla="*/ 19 w 512"/>
                <a:gd name="T9" fmla="*/ 872 h 8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2" h="872">
                  <a:moveTo>
                    <a:pt x="19" y="872"/>
                  </a:moveTo>
                  <a:cubicBezTo>
                    <a:pt x="0" y="674"/>
                    <a:pt x="25" y="316"/>
                    <a:pt x="19" y="30"/>
                  </a:cubicBezTo>
                  <a:cubicBezTo>
                    <a:pt x="136" y="22"/>
                    <a:pt x="472" y="0"/>
                    <a:pt x="492" y="30"/>
                  </a:cubicBezTo>
                  <a:cubicBezTo>
                    <a:pt x="512" y="305"/>
                    <a:pt x="501" y="587"/>
                    <a:pt x="492" y="861"/>
                  </a:cubicBezTo>
                  <a:cubicBezTo>
                    <a:pt x="335" y="865"/>
                    <a:pt x="177" y="869"/>
                    <a:pt x="19" y="872"/>
                  </a:cubicBezTo>
                  <a:close/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6" name="Freeform 39"/>
            <p:cNvSpPr>
              <a:spLocks/>
            </p:cNvSpPr>
            <p:nvPr/>
          </p:nvSpPr>
          <p:spPr bwMode="auto">
            <a:xfrm>
              <a:off x="1994" y="3584"/>
              <a:ext cx="454" cy="211"/>
            </a:xfrm>
            <a:custGeom>
              <a:avLst/>
              <a:gdLst>
                <a:gd name="T0" fmla="*/ 0 w 192"/>
                <a:gd name="T1" fmla="*/ 0 h 89"/>
                <a:gd name="T2" fmla="*/ 0 w 192"/>
                <a:gd name="T3" fmla="*/ 77 h 89"/>
                <a:gd name="T4" fmla="*/ 182 w 192"/>
                <a:gd name="T5" fmla="*/ 82 h 89"/>
                <a:gd name="T6" fmla="*/ 187 w 192"/>
                <a:gd name="T7" fmla="*/ 22 h 89"/>
                <a:gd name="T8" fmla="*/ 0 w 192"/>
                <a:gd name="T9" fmla="*/ 0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92" h="89">
                  <a:moveTo>
                    <a:pt x="0" y="0"/>
                  </a:moveTo>
                  <a:cubicBezTo>
                    <a:pt x="0" y="77"/>
                    <a:pt x="0" y="77"/>
                    <a:pt x="0" y="77"/>
                  </a:cubicBezTo>
                  <a:cubicBezTo>
                    <a:pt x="61" y="79"/>
                    <a:pt x="121" y="89"/>
                    <a:pt x="182" y="82"/>
                  </a:cubicBezTo>
                  <a:cubicBezTo>
                    <a:pt x="192" y="73"/>
                    <a:pt x="185" y="42"/>
                    <a:pt x="187" y="22"/>
                  </a:cubicBezTo>
                  <a:cubicBezTo>
                    <a:pt x="119" y="6"/>
                    <a:pt x="62" y="7"/>
                    <a:pt x="0" y="0"/>
                  </a:cubicBezTo>
                  <a:close/>
                </a:path>
              </a:pathLst>
            </a:custGeom>
            <a:solidFill>
              <a:srgbClr val="FF791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7" name="Freeform 40"/>
            <p:cNvSpPr>
              <a:spLocks/>
            </p:cNvSpPr>
            <p:nvPr/>
          </p:nvSpPr>
          <p:spPr bwMode="auto">
            <a:xfrm>
              <a:off x="1994" y="3584"/>
              <a:ext cx="454" cy="211"/>
            </a:xfrm>
            <a:custGeom>
              <a:avLst/>
              <a:gdLst>
                <a:gd name="T0" fmla="*/ 0 w 192"/>
                <a:gd name="T1" fmla="*/ 0 h 89"/>
                <a:gd name="T2" fmla="*/ 0 w 192"/>
                <a:gd name="T3" fmla="*/ 77 h 89"/>
                <a:gd name="T4" fmla="*/ 182 w 192"/>
                <a:gd name="T5" fmla="*/ 82 h 89"/>
                <a:gd name="T6" fmla="*/ 187 w 192"/>
                <a:gd name="T7" fmla="*/ 22 h 89"/>
                <a:gd name="T8" fmla="*/ 0 w 192"/>
                <a:gd name="T9" fmla="*/ 0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92" h="89">
                  <a:moveTo>
                    <a:pt x="0" y="0"/>
                  </a:moveTo>
                  <a:cubicBezTo>
                    <a:pt x="0" y="77"/>
                    <a:pt x="0" y="77"/>
                    <a:pt x="0" y="77"/>
                  </a:cubicBezTo>
                  <a:cubicBezTo>
                    <a:pt x="61" y="79"/>
                    <a:pt x="121" y="89"/>
                    <a:pt x="182" y="82"/>
                  </a:cubicBezTo>
                  <a:cubicBezTo>
                    <a:pt x="192" y="73"/>
                    <a:pt x="185" y="42"/>
                    <a:pt x="187" y="22"/>
                  </a:cubicBezTo>
                  <a:cubicBezTo>
                    <a:pt x="119" y="6"/>
                    <a:pt x="62" y="7"/>
                    <a:pt x="0" y="0"/>
                  </a:cubicBezTo>
                  <a:close/>
                </a:path>
              </a:pathLst>
            </a:custGeom>
            <a:noFill/>
            <a:ln w="38100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8" name="Freeform 41"/>
            <p:cNvSpPr>
              <a:spLocks/>
            </p:cNvSpPr>
            <p:nvPr/>
          </p:nvSpPr>
          <p:spPr bwMode="auto">
            <a:xfrm>
              <a:off x="2266" y="3317"/>
              <a:ext cx="546" cy="215"/>
            </a:xfrm>
            <a:custGeom>
              <a:avLst/>
              <a:gdLst>
                <a:gd name="T0" fmla="*/ 6 w 231"/>
                <a:gd name="T1" fmla="*/ 14 h 91"/>
                <a:gd name="T2" fmla="*/ 1 w 231"/>
                <a:gd name="T3" fmla="*/ 91 h 91"/>
                <a:gd name="T4" fmla="*/ 215 w 231"/>
                <a:gd name="T5" fmla="*/ 80 h 91"/>
                <a:gd name="T6" fmla="*/ 221 w 231"/>
                <a:gd name="T7" fmla="*/ 8 h 91"/>
                <a:gd name="T8" fmla="*/ 6 w 231"/>
                <a:gd name="T9" fmla="*/ 14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31" h="91">
                  <a:moveTo>
                    <a:pt x="6" y="14"/>
                  </a:moveTo>
                  <a:cubicBezTo>
                    <a:pt x="4" y="39"/>
                    <a:pt x="0" y="65"/>
                    <a:pt x="1" y="91"/>
                  </a:cubicBezTo>
                  <a:cubicBezTo>
                    <a:pt x="72" y="87"/>
                    <a:pt x="138" y="89"/>
                    <a:pt x="215" y="80"/>
                  </a:cubicBezTo>
                  <a:cubicBezTo>
                    <a:pt x="231" y="59"/>
                    <a:pt x="219" y="32"/>
                    <a:pt x="221" y="8"/>
                  </a:cubicBezTo>
                  <a:cubicBezTo>
                    <a:pt x="221" y="8"/>
                    <a:pt x="50" y="0"/>
                    <a:pt x="6" y="14"/>
                  </a:cubicBezTo>
                  <a:close/>
                </a:path>
              </a:pathLst>
            </a:custGeom>
            <a:solidFill>
              <a:srgbClr val="FF791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9" name="Freeform 42"/>
            <p:cNvSpPr>
              <a:spLocks/>
            </p:cNvSpPr>
            <p:nvPr/>
          </p:nvSpPr>
          <p:spPr bwMode="auto">
            <a:xfrm>
              <a:off x="2266" y="3317"/>
              <a:ext cx="546" cy="215"/>
            </a:xfrm>
            <a:custGeom>
              <a:avLst/>
              <a:gdLst>
                <a:gd name="T0" fmla="*/ 6 w 231"/>
                <a:gd name="T1" fmla="*/ 14 h 91"/>
                <a:gd name="T2" fmla="*/ 1 w 231"/>
                <a:gd name="T3" fmla="*/ 91 h 91"/>
                <a:gd name="T4" fmla="*/ 215 w 231"/>
                <a:gd name="T5" fmla="*/ 80 h 91"/>
                <a:gd name="T6" fmla="*/ 221 w 231"/>
                <a:gd name="T7" fmla="*/ 8 h 91"/>
                <a:gd name="T8" fmla="*/ 6 w 231"/>
                <a:gd name="T9" fmla="*/ 14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31" h="91">
                  <a:moveTo>
                    <a:pt x="6" y="14"/>
                  </a:moveTo>
                  <a:cubicBezTo>
                    <a:pt x="4" y="39"/>
                    <a:pt x="0" y="65"/>
                    <a:pt x="1" y="91"/>
                  </a:cubicBezTo>
                  <a:cubicBezTo>
                    <a:pt x="72" y="87"/>
                    <a:pt x="138" y="89"/>
                    <a:pt x="215" y="80"/>
                  </a:cubicBezTo>
                  <a:cubicBezTo>
                    <a:pt x="231" y="59"/>
                    <a:pt x="219" y="32"/>
                    <a:pt x="221" y="8"/>
                  </a:cubicBezTo>
                  <a:cubicBezTo>
                    <a:pt x="221" y="8"/>
                    <a:pt x="50" y="0"/>
                    <a:pt x="6" y="14"/>
                  </a:cubicBezTo>
                  <a:close/>
                </a:path>
              </a:pathLst>
            </a:custGeom>
            <a:noFill/>
            <a:ln w="38100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0" name="Freeform 43"/>
            <p:cNvSpPr>
              <a:spLocks/>
            </p:cNvSpPr>
            <p:nvPr/>
          </p:nvSpPr>
          <p:spPr bwMode="auto">
            <a:xfrm>
              <a:off x="2607" y="3568"/>
              <a:ext cx="546" cy="210"/>
            </a:xfrm>
            <a:custGeom>
              <a:avLst/>
              <a:gdLst>
                <a:gd name="T0" fmla="*/ 5 w 231"/>
                <a:gd name="T1" fmla="*/ 23 h 89"/>
                <a:gd name="T2" fmla="*/ 0 w 231"/>
                <a:gd name="T3" fmla="*/ 89 h 89"/>
                <a:gd name="T4" fmla="*/ 231 w 231"/>
                <a:gd name="T5" fmla="*/ 89 h 89"/>
                <a:gd name="T6" fmla="*/ 203 w 231"/>
                <a:gd name="T7" fmla="*/ 1 h 89"/>
                <a:gd name="T8" fmla="*/ 5 w 231"/>
                <a:gd name="T9" fmla="*/ 23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31" h="89">
                  <a:moveTo>
                    <a:pt x="5" y="23"/>
                  </a:moveTo>
                  <a:cubicBezTo>
                    <a:pt x="3" y="45"/>
                    <a:pt x="2" y="67"/>
                    <a:pt x="0" y="89"/>
                  </a:cubicBezTo>
                  <a:cubicBezTo>
                    <a:pt x="77" y="89"/>
                    <a:pt x="148" y="78"/>
                    <a:pt x="231" y="89"/>
                  </a:cubicBezTo>
                  <a:cubicBezTo>
                    <a:pt x="222" y="60"/>
                    <a:pt x="213" y="31"/>
                    <a:pt x="203" y="1"/>
                  </a:cubicBezTo>
                  <a:cubicBezTo>
                    <a:pt x="137" y="0"/>
                    <a:pt x="71" y="16"/>
                    <a:pt x="5" y="23"/>
                  </a:cubicBezTo>
                  <a:close/>
                </a:path>
              </a:pathLst>
            </a:custGeom>
            <a:solidFill>
              <a:srgbClr val="FF791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1" name="Freeform 44"/>
            <p:cNvSpPr>
              <a:spLocks/>
            </p:cNvSpPr>
            <p:nvPr/>
          </p:nvSpPr>
          <p:spPr bwMode="auto">
            <a:xfrm>
              <a:off x="2607" y="3568"/>
              <a:ext cx="546" cy="210"/>
            </a:xfrm>
            <a:custGeom>
              <a:avLst/>
              <a:gdLst>
                <a:gd name="T0" fmla="*/ 5 w 231"/>
                <a:gd name="T1" fmla="*/ 23 h 89"/>
                <a:gd name="T2" fmla="*/ 0 w 231"/>
                <a:gd name="T3" fmla="*/ 89 h 89"/>
                <a:gd name="T4" fmla="*/ 231 w 231"/>
                <a:gd name="T5" fmla="*/ 89 h 89"/>
                <a:gd name="T6" fmla="*/ 203 w 231"/>
                <a:gd name="T7" fmla="*/ 1 h 89"/>
                <a:gd name="T8" fmla="*/ 5 w 231"/>
                <a:gd name="T9" fmla="*/ 23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31" h="89">
                  <a:moveTo>
                    <a:pt x="5" y="23"/>
                  </a:moveTo>
                  <a:cubicBezTo>
                    <a:pt x="3" y="45"/>
                    <a:pt x="2" y="67"/>
                    <a:pt x="0" y="89"/>
                  </a:cubicBezTo>
                  <a:cubicBezTo>
                    <a:pt x="77" y="89"/>
                    <a:pt x="148" y="78"/>
                    <a:pt x="231" y="89"/>
                  </a:cubicBezTo>
                  <a:cubicBezTo>
                    <a:pt x="222" y="60"/>
                    <a:pt x="213" y="31"/>
                    <a:pt x="203" y="1"/>
                  </a:cubicBezTo>
                  <a:cubicBezTo>
                    <a:pt x="137" y="0"/>
                    <a:pt x="71" y="16"/>
                    <a:pt x="5" y="23"/>
                  </a:cubicBezTo>
                  <a:close/>
                </a:path>
              </a:pathLst>
            </a:custGeom>
            <a:noFill/>
            <a:ln w="38100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2" name="Freeform 45"/>
            <p:cNvSpPr>
              <a:spLocks/>
            </p:cNvSpPr>
            <p:nvPr/>
          </p:nvSpPr>
          <p:spPr bwMode="auto">
            <a:xfrm>
              <a:off x="2063" y="50"/>
              <a:ext cx="567" cy="773"/>
            </a:xfrm>
            <a:custGeom>
              <a:avLst/>
              <a:gdLst>
                <a:gd name="T0" fmla="*/ 9 w 240"/>
                <a:gd name="T1" fmla="*/ 35 h 327"/>
                <a:gd name="T2" fmla="*/ 37 w 240"/>
                <a:gd name="T3" fmla="*/ 327 h 327"/>
                <a:gd name="T4" fmla="*/ 240 w 240"/>
                <a:gd name="T5" fmla="*/ 316 h 327"/>
                <a:gd name="T6" fmla="*/ 240 w 240"/>
                <a:gd name="T7" fmla="*/ 24 h 327"/>
                <a:gd name="T8" fmla="*/ 30 w 240"/>
                <a:gd name="T9" fmla="*/ 35 h 327"/>
                <a:gd name="T10" fmla="*/ 9 w 240"/>
                <a:gd name="T11" fmla="*/ 35 h 3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40" h="327">
                  <a:moveTo>
                    <a:pt x="9" y="35"/>
                  </a:moveTo>
                  <a:cubicBezTo>
                    <a:pt x="12" y="133"/>
                    <a:pt x="0" y="213"/>
                    <a:pt x="37" y="327"/>
                  </a:cubicBezTo>
                  <a:cubicBezTo>
                    <a:pt x="105" y="323"/>
                    <a:pt x="173" y="320"/>
                    <a:pt x="240" y="316"/>
                  </a:cubicBezTo>
                  <a:cubicBezTo>
                    <a:pt x="240" y="24"/>
                    <a:pt x="240" y="24"/>
                    <a:pt x="240" y="24"/>
                  </a:cubicBezTo>
                  <a:cubicBezTo>
                    <a:pt x="212" y="0"/>
                    <a:pt x="100" y="32"/>
                    <a:pt x="30" y="35"/>
                  </a:cubicBezTo>
                  <a:lnTo>
                    <a:pt x="9" y="35"/>
                  </a:lnTo>
                  <a:close/>
                </a:path>
              </a:pathLst>
            </a:custGeom>
            <a:solidFill>
              <a:srgbClr val="4F567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3" name="Freeform 46"/>
            <p:cNvSpPr>
              <a:spLocks/>
            </p:cNvSpPr>
            <p:nvPr/>
          </p:nvSpPr>
          <p:spPr bwMode="auto">
            <a:xfrm>
              <a:off x="2063" y="50"/>
              <a:ext cx="567" cy="773"/>
            </a:xfrm>
            <a:custGeom>
              <a:avLst/>
              <a:gdLst>
                <a:gd name="T0" fmla="*/ 9 w 240"/>
                <a:gd name="T1" fmla="*/ 35 h 327"/>
                <a:gd name="T2" fmla="*/ 37 w 240"/>
                <a:gd name="T3" fmla="*/ 327 h 327"/>
                <a:gd name="T4" fmla="*/ 240 w 240"/>
                <a:gd name="T5" fmla="*/ 316 h 327"/>
                <a:gd name="T6" fmla="*/ 240 w 240"/>
                <a:gd name="T7" fmla="*/ 24 h 327"/>
                <a:gd name="T8" fmla="*/ 30 w 240"/>
                <a:gd name="T9" fmla="*/ 35 h 327"/>
                <a:gd name="T10" fmla="*/ 9 w 240"/>
                <a:gd name="T11" fmla="*/ 35 h 3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40" h="327">
                  <a:moveTo>
                    <a:pt x="9" y="35"/>
                  </a:moveTo>
                  <a:cubicBezTo>
                    <a:pt x="12" y="133"/>
                    <a:pt x="0" y="213"/>
                    <a:pt x="37" y="327"/>
                  </a:cubicBezTo>
                  <a:cubicBezTo>
                    <a:pt x="105" y="323"/>
                    <a:pt x="173" y="320"/>
                    <a:pt x="240" y="316"/>
                  </a:cubicBezTo>
                  <a:cubicBezTo>
                    <a:pt x="240" y="24"/>
                    <a:pt x="240" y="24"/>
                    <a:pt x="240" y="24"/>
                  </a:cubicBezTo>
                  <a:cubicBezTo>
                    <a:pt x="212" y="0"/>
                    <a:pt x="100" y="32"/>
                    <a:pt x="30" y="35"/>
                  </a:cubicBezTo>
                  <a:lnTo>
                    <a:pt x="9" y="35"/>
                  </a:lnTo>
                  <a:close/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4" name="Freeform 47"/>
            <p:cNvSpPr>
              <a:spLocks/>
            </p:cNvSpPr>
            <p:nvPr/>
          </p:nvSpPr>
          <p:spPr bwMode="auto">
            <a:xfrm>
              <a:off x="4903" y="2643"/>
              <a:ext cx="180" cy="210"/>
            </a:xfrm>
            <a:custGeom>
              <a:avLst/>
              <a:gdLst>
                <a:gd name="T0" fmla="*/ 8 w 76"/>
                <a:gd name="T1" fmla="*/ 2 h 89"/>
                <a:gd name="T2" fmla="*/ 8 w 76"/>
                <a:gd name="T3" fmla="*/ 84 h 89"/>
                <a:gd name="T4" fmla="*/ 69 w 76"/>
                <a:gd name="T5" fmla="*/ 79 h 89"/>
                <a:gd name="T6" fmla="*/ 63 w 76"/>
                <a:gd name="T7" fmla="*/ 13 h 89"/>
                <a:gd name="T8" fmla="*/ 8 w 76"/>
                <a:gd name="T9" fmla="*/ 2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6" h="89">
                  <a:moveTo>
                    <a:pt x="8" y="2"/>
                  </a:moveTo>
                  <a:cubicBezTo>
                    <a:pt x="3" y="29"/>
                    <a:pt x="0" y="57"/>
                    <a:pt x="8" y="84"/>
                  </a:cubicBezTo>
                  <a:cubicBezTo>
                    <a:pt x="29" y="82"/>
                    <a:pt x="76" y="89"/>
                    <a:pt x="69" y="79"/>
                  </a:cubicBezTo>
                  <a:cubicBezTo>
                    <a:pt x="73" y="62"/>
                    <a:pt x="73" y="35"/>
                    <a:pt x="63" y="13"/>
                  </a:cubicBezTo>
                  <a:cubicBezTo>
                    <a:pt x="45" y="6"/>
                    <a:pt x="27" y="0"/>
                    <a:pt x="8" y="2"/>
                  </a:cubicBezTo>
                  <a:close/>
                </a:path>
              </a:pathLst>
            </a:custGeom>
            <a:solidFill>
              <a:srgbClr val="FFC81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5" name="Freeform 48"/>
            <p:cNvSpPr>
              <a:spLocks/>
            </p:cNvSpPr>
            <p:nvPr/>
          </p:nvSpPr>
          <p:spPr bwMode="auto">
            <a:xfrm>
              <a:off x="4903" y="2643"/>
              <a:ext cx="180" cy="210"/>
            </a:xfrm>
            <a:custGeom>
              <a:avLst/>
              <a:gdLst>
                <a:gd name="T0" fmla="*/ 8 w 76"/>
                <a:gd name="T1" fmla="*/ 2 h 89"/>
                <a:gd name="T2" fmla="*/ 8 w 76"/>
                <a:gd name="T3" fmla="*/ 84 h 89"/>
                <a:gd name="T4" fmla="*/ 69 w 76"/>
                <a:gd name="T5" fmla="*/ 79 h 89"/>
                <a:gd name="T6" fmla="*/ 63 w 76"/>
                <a:gd name="T7" fmla="*/ 13 h 89"/>
                <a:gd name="T8" fmla="*/ 8 w 76"/>
                <a:gd name="T9" fmla="*/ 2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6" h="89">
                  <a:moveTo>
                    <a:pt x="8" y="2"/>
                  </a:moveTo>
                  <a:cubicBezTo>
                    <a:pt x="3" y="29"/>
                    <a:pt x="0" y="57"/>
                    <a:pt x="8" y="84"/>
                  </a:cubicBezTo>
                  <a:cubicBezTo>
                    <a:pt x="29" y="82"/>
                    <a:pt x="76" y="89"/>
                    <a:pt x="69" y="79"/>
                  </a:cubicBezTo>
                  <a:cubicBezTo>
                    <a:pt x="73" y="62"/>
                    <a:pt x="73" y="35"/>
                    <a:pt x="63" y="13"/>
                  </a:cubicBezTo>
                  <a:cubicBezTo>
                    <a:pt x="45" y="6"/>
                    <a:pt x="27" y="0"/>
                    <a:pt x="8" y="2"/>
                  </a:cubicBezTo>
                  <a:close/>
                </a:path>
              </a:pathLst>
            </a:custGeom>
            <a:noFill/>
            <a:ln w="38100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6" name="Freeform 49"/>
            <p:cNvSpPr>
              <a:spLocks/>
            </p:cNvSpPr>
            <p:nvPr/>
          </p:nvSpPr>
          <p:spPr bwMode="auto">
            <a:xfrm>
              <a:off x="1566" y="113"/>
              <a:ext cx="4711" cy="1264"/>
            </a:xfrm>
            <a:custGeom>
              <a:avLst/>
              <a:gdLst>
                <a:gd name="T0" fmla="*/ 32 w 1992"/>
                <a:gd name="T1" fmla="*/ 382 h 534"/>
                <a:gd name="T2" fmla="*/ 962 w 1992"/>
                <a:gd name="T3" fmla="*/ 0 h 534"/>
                <a:gd name="T4" fmla="*/ 1956 w 1992"/>
                <a:gd name="T5" fmla="*/ 343 h 534"/>
                <a:gd name="T6" fmla="*/ 1931 w 1992"/>
                <a:gd name="T7" fmla="*/ 471 h 534"/>
                <a:gd name="T8" fmla="*/ 962 w 1992"/>
                <a:gd name="T9" fmla="*/ 129 h 534"/>
                <a:gd name="T10" fmla="*/ 43 w 1992"/>
                <a:gd name="T11" fmla="*/ 534 h 534"/>
                <a:gd name="T12" fmla="*/ 32 w 1992"/>
                <a:gd name="T13" fmla="*/ 382 h 5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992" h="534">
                  <a:moveTo>
                    <a:pt x="32" y="382"/>
                  </a:moveTo>
                  <a:cubicBezTo>
                    <a:pt x="340" y="228"/>
                    <a:pt x="818" y="14"/>
                    <a:pt x="962" y="0"/>
                  </a:cubicBezTo>
                  <a:cubicBezTo>
                    <a:pt x="1293" y="119"/>
                    <a:pt x="1634" y="188"/>
                    <a:pt x="1956" y="343"/>
                  </a:cubicBezTo>
                  <a:cubicBezTo>
                    <a:pt x="1992" y="378"/>
                    <a:pt x="1953" y="451"/>
                    <a:pt x="1931" y="471"/>
                  </a:cubicBezTo>
                  <a:cubicBezTo>
                    <a:pt x="1607" y="360"/>
                    <a:pt x="1293" y="252"/>
                    <a:pt x="962" y="129"/>
                  </a:cubicBezTo>
                  <a:cubicBezTo>
                    <a:pt x="654" y="260"/>
                    <a:pt x="352" y="402"/>
                    <a:pt x="43" y="534"/>
                  </a:cubicBezTo>
                  <a:cubicBezTo>
                    <a:pt x="0" y="512"/>
                    <a:pt x="15" y="393"/>
                    <a:pt x="32" y="382"/>
                  </a:cubicBez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7" name="Freeform 50"/>
            <p:cNvSpPr>
              <a:spLocks/>
            </p:cNvSpPr>
            <p:nvPr/>
          </p:nvSpPr>
          <p:spPr bwMode="auto">
            <a:xfrm>
              <a:off x="1566" y="113"/>
              <a:ext cx="4711" cy="1264"/>
            </a:xfrm>
            <a:custGeom>
              <a:avLst/>
              <a:gdLst>
                <a:gd name="T0" fmla="*/ 32 w 1992"/>
                <a:gd name="T1" fmla="*/ 382 h 534"/>
                <a:gd name="T2" fmla="*/ 962 w 1992"/>
                <a:gd name="T3" fmla="*/ 0 h 534"/>
                <a:gd name="T4" fmla="*/ 1956 w 1992"/>
                <a:gd name="T5" fmla="*/ 343 h 534"/>
                <a:gd name="T6" fmla="*/ 1931 w 1992"/>
                <a:gd name="T7" fmla="*/ 471 h 534"/>
                <a:gd name="T8" fmla="*/ 962 w 1992"/>
                <a:gd name="T9" fmla="*/ 129 h 534"/>
                <a:gd name="T10" fmla="*/ 43 w 1992"/>
                <a:gd name="T11" fmla="*/ 534 h 534"/>
                <a:gd name="T12" fmla="*/ 32 w 1992"/>
                <a:gd name="T13" fmla="*/ 382 h 5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992" h="534">
                  <a:moveTo>
                    <a:pt x="32" y="382"/>
                  </a:moveTo>
                  <a:cubicBezTo>
                    <a:pt x="340" y="228"/>
                    <a:pt x="818" y="14"/>
                    <a:pt x="962" y="0"/>
                  </a:cubicBezTo>
                  <a:cubicBezTo>
                    <a:pt x="1293" y="119"/>
                    <a:pt x="1634" y="188"/>
                    <a:pt x="1956" y="343"/>
                  </a:cubicBezTo>
                  <a:cubicBezTo>
                    <a:pt x="1992" y="378"/>
                    <a:pt x="1953" y="451"/>
                    <a:pt x="1931" y="471"/>
                  </a:cubicBezTo>
                  <a:cubicBezTo>
                    <a:pt x="1607" y="360"/>
                    <a:pt x="1293" y="252"/>
                    <a:pt x="962" y="129"/>
                  </a:cubicBezTo>
                  <a:cubicBezTo>
                    <a:pt x="654" y="260"/>
                    <a:pt x="352" y="402"/>
                    <a:pt x="43" y="534"/>
                  </a:cubicBezTo>
                  <a:cubicBezTo>
                    <a:pt x="0" y="512"/>
                    <a:pt x="15" y="393"/>
                    <a:pt x="32" y="382"/>
                  </a:cubicBezTo>
                  <a:close/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pic>
          <p:nvPicPr>
            <p:cNvPr id="278" name="Picture 51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26" y="3911"/>
              <a:ext cx="5613" cy="35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79" name="Picture 52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33" y="3911"/>
              <a:ext cx="3097" cy="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80" name="Freeform 53"/>
            <p:cNvSpPr>
              <a:spLocks/>
            </p:cNvSpPr>
            <p:nvPr/>
          </p:nvSpPr>
          <p:spPr bwMode="auto">
            <a:xfrm>
              <a:off x="1032" y="3890"/>
              <a:ext cx="5654" cy="40"/>
            </a:xfrm>
            <a:custGeom>
              <a:avLst/>
              <a:gdLst>
                <a:gd name="T0" fmla="*/ 0 w 2391"/>
                <a:gd name="T1" fmla="*/ 17 h 17"/>
                <a:gd name="T2" fmla="*/ 1483 w 2391"/>
                <a:gd name="T3" fmla="*/ 8 h 17"/>
                <a:gd name="T4" fmla="*/ 2364 w 2391"/>
                <a:gd name="T5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391" h="17">
                  <a:moveTo>
                    <a:pt x="0" y="17"/>
                  </a:moveTo>
                  <a:cubicBezTo>
                    <a:pt x="924" y="0"/>
                    <a:pt x="1425" y="8"/>
                    <a:pt x="1483" y="8"/>
                  </a:cubicBezTo>
                  <a:cubicBezTo>
                    <a:pt x="1530" y="8"/>
                    <a:pt x="2391" y="8"/>
                    <a:pt x="2364" y="8"/>
                  </a:cubicBezTo>
                </a:path>
              </a:pathLst>
            </a:custGeom>
            <a:noFill/>
            <a:ln w="74613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218996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4294967295"/>
          </p:nvPr>
        </p:nvSpPr>
        <p:spPr>
          <a:xfrm>
            <a:off x="10210800" y="6391656"/>
            <a:ext cx="640080" cy="237744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702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 advTm="0"/>
    </mc:Choice>
    <mc:Fallback xmlns="">
      <p:transition advClick="0" advTm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4294967295"/>
          </p:nvPr>
        </p:nvSpPr>
        <p:spPr>
          <a:xfrm>
            <a:off x="10210800" y="6391656"/>
            <a:ext cx="640080" cy="237744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38" name="Šipka doprava 37">
            <a:hlinkClick r:id="rId3" action="ppaction://hlinksldjump"/>
          </p:cNvPr>
          <p:cNvSpPr/>
          <p:nvPr/>
        </p:nvSpPr>
        <p:spPr>
          <a:xfrm>
            <a:off x="11109424" y="5727890"/>
            <a:ext cx="558600" cy="497417"/>
          </a:xfrm>
          <a:prstGeom prst="rightArrow">
            <a:avLst/>
          </a:prstGeom>
          <a:gradFill>
            <a:gsLst>
              <a:gs pos="0">
                <a:srgbClr val="00B050"/>
              </a:gs>
              <a:gs pos="50000">
                <a:srgbClr val="92D050"/>
              </a:gs>
              <a:gs pos="100000">
                <a:srgbClr val="00B050"/>
              </a:gs>
            </a:gsLst>
          </a:gra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Šipka doprava 38">
            <a:hlinkClick r:id="rId4" action="ppaction://hlinksldjump"/>
          </p:cNvPr>
          <p:cNvSpPr/>
          <p:nvPr/>
        </p:nvSpPr>
        <p:spPr>
          <a:xfrm flipH="1">
            <a:off x="10426800" y="5727890"/>
            <a:ext cx="549375" cy="497417"/>
          </a:xfrm>
          <a:prstGeom prst="rightArrow">
            <a:avLst/>
          </a:prstGeom>
          <a:gradFill>
            <a:gsLst>
              <a:gs pos="0">
                <a:srgbClr val="00B050"/>
              </a:gs>
              <a:gs pos="50000">
                <a:srgbClr val="92D050"/>
              </a:gs>
              <a:gs pos="100000">
                <a:srgbClr val="00B050"/>
              </a:gs>
            </a:gsLst>
          </a:gra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0" name="Group 201"/>
          <p:cNvGrpSpPr>
            <a:grpSpLocks noChangeAspect="1"/>
          </p:cNvGrpSpPr>
          <p:nvPr/>
        </p:nvGrpSpPr>
        <p:grpSpPr bwMode="auto">
          <a:xfrm>
            <a:off x="6852255" y="1122874"/>
            <a:ext cx="929572" cy="2093117"/>
            <a:chOff x="6358" y="2132"/>
            <a:chExt cx="882" cy="1986"/>
          </a:xfrm>
        </p:grpSpPr>
        <p:sp>
          <p:nvSpPr>
            <p:cNvPr id="61" name="AutoShape 200"/>
            <p:cNvSpPr>
              <a:spLocks noChangeAspect="1" noChangeArrowheads="1" noTextEdit="1"/>
            </p:cNvSpPr>
            <p:nvPr/>
          </p:nvSpPr>
          <p:spPr bwMode="auto">
            <a:xfrm>
              <a:off x="6358" y="2132"/>
              <a:ext cx="882" cy="19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202"/>
            <p:cNvSpPr>
              <a:spLocks/>
            </p:cNvSpPr>
            <p:nvPr/>
          </p:nvSpPr>
          <p:spPr bwMode="auto">
            <a:xfrm>
              <a:off x="6973" y="3521"/>
              <a:ext cx="289" cy="276"/>
            </a:xfrm>
            <a:custGeom>
              <a:avLst/>
              <a:gdLst>
                <a:gd name="T0" fmla="*/ 0 w 488"/>
                <a:gd name="T1" fmla="*/ 391 h 465"/>
                <a:gd name="T2" fmla="*/ 446 w 488"/>
                <a:gd name="T3" fmla="*/ 10 h 465"/>
                <a:gd name="T4" fmla="*/ 164 w 488"/>
                <a:gd name="T5" fmla="*/ 445 h 465"/>
                <a:gd name="T6" fmla="*/ 0 w 488"/>
                <a:gd name="T7" fmla="*/ 391 h 4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8" h="465">
                  <a:moveTo>
                    <a:pt x="0" y="391"/>
                  </a:moveTo>
                  <a:cubicBezTo>
                    <a:pt x="73" y="201"/>
                    <a:pt x="403" y="0"/>
                    <a:pt x="446" y="10"/>
                  </a:cubicBezTo>
                  <a:cubicBezTo>
                    <a:pt x="488" y="21"/>
                    <a:pt x="209" y="425"/>
                    <a:pt x="164" y="445"/>
                  </a:cubicBezTo>
                  <a:cubicBezTo>
                    <a:pt x="119" y="465"/>
                    <a:pt x="0" y="401"/>
                    <a:pt x="0" y="391"/>
                  </a:cubicBezTo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203"/>
            <p:cNvSpPr>
              <a:spLocks/>
            </p:cNvSpPr>
            <p:nvPr/>
          </p:nvSpPr>
          <p:spPr bwMode="auto">
            <a:xfrm>
              <a:off x="6972" y="3527"/>
              <a:ext cx="267" cy="261"/>
            </a:xfrm>
            <a:custGeom>
              <a:avLst/>
              <a:gdLst>
                <a:gd name="T0" fmla="*/ 1 w 451"/>
                <a:gd name="T1" fmla="*/ 382 h 441"/>
                <a:gd name="T2" fmla="*/ 1 w 451"/>
                <a:gd name="T3" fmla="*/ 382 h 441"/>
                <a:gd name="T4" fmla="*/ 229 w 451"/>
                <a:gd name="T5" fmla="*/ 122 h 441"/>
                <a:gd name="T6" fmla="*/ 361 w 451"/>
                <a:gd name="T7" fmla="*/ 35 h 441"/>
                <a:gd name="T8" fmla="*/ 443 w 451"/>
                <a:gd name="T9" fmla="*/ 1 h 441"/>
                <a:gd name="T10" fmla="*/ 446 w 451"/>
                <a:gd name="T11" fmla="*/ 2 h 441"/>
                <a:gd name="T12" fmla="*/ 449 w 451"/>
                <a:gd name="T13" fmla="*/ 4 h 441"/>
                <a:gd name="T14" fmla="*/ 450 w 451"/>
                <a:gd name="T15" fmla="*/ 9 h 441"/>
                <a:gd name="T16" fmla="*/ 412 w 451"/>
                <a:gd name="T17" fmla="*/ 97 h 441"/>
                <a:gd name="T18" fmla="*/ 273 w 451"/>
                <a:gd name="T19" fmla="*/ 308 h 441"/>
                <a:gd name="T20" fmla="*/ 207 w 451"/>
                <a:gd name="T21" fmla="*/ 395 h 441"/>
                <a:gd name="T22" fmla="*/ 165 w 451"/>
                <a:gd name="T23" fmla="*/ 436 h 441"/>
                <a:gd name="T24" fmla="*/ 143 w 451"/>
                <a:gd name="T25" fmla="*/ 440 h 441"/>
                <a:gd name="T26" fmla="*/ 52 w 451"/>
                <a:gd name="T27" fmla="*/ 414 h 441"/>
                <a:gd name="T28" fmla="*/ 16 w 451"/>
                <a:gd name="T29" fmla="*/ 394 h 441"/>
                <a:gd name="T30" fmla="*/ 5 w 451"/>
                <a:gd name="T31" fmla="*/ 386 h 441"/>
                <a:gd name="T32" fmla="*/ 2 w 451"/>
                <a:gd name="T33" fmla="*/ 384 h 441"/>
                <a:gd name="T34" fmla="*/ 1 w 451"/>
                <a:gd name="T35" fmla="*/ 382 h 441"/>
                <a:gd name="T36" fmla="*/ 1 w 451"/>
                <a:gd name="T37" fmla="*/ 382 h 441"/>
                <a:gd name="T38" fmla="*/ 1 w 451"/>
                <a:gd name="T39" fmla="*/ 382 h 441"/>
                <a:gd name="T40" fmla="*/ 1 w 451"/>
                <a:gd name="T41" fmla="*/ 382 h 441"/>
                <a:gd name="T42" fmla="*/ 0 w 451"/>
                <a:gd name="T43" fmla="*/ 382 h 441"/>
                <a:gd name="T44" fmla="*/ 2 w 451"/>
                <a:gd name="T45" fmla="*/ 384 h 441"/>
                <a:gd name="T46" fmla="*/ 21 w 451"/>
                <a:gd name="T47" fmla="*/ 399 h 441"/>
                <a:gd name="T48" fmla="*/ 143 w 451"/>
                <a:gd name="T49" fmla="*/ 441 h 441"/>
                <a:gd name="T50" fmla="*/ 165 w 451"/>
                <a:gd name="T51" fmla="*/ 437 h 441"/>
                <a:gd name="T52" fmla="*/ 190 w 451"/>
                <a:gd name="T53" fmla="*/ 415 h 441"/>
                <a:gd name="T54" fmla="*/ 349 w 451"/>
                <a:gd name="T55" fmla="*/ 201 h 441"/>
                <a:gd name="T56" fmla="*/ 421 w 451"/>
                <a:gd name="T57" fmla="*/ 82 h 441"/>
                <a:gd name="T58" fmla="*/ 451 w 451"/>
                <a:gd name="T59" fmla="*/ 9 h 441"/>
                <a:gd name="T60" fmla="*/ 450 w 451"/>
                <a:gd name="T61" fmla="*/ 3 h 441"/>
                <a:gd name="T62" fmla="*/ 447 w 451"/>
                <a:gd name="T63" fmla="*/ 1 h 441"/>
                <a:gd name="T64" fmla="*/ 443 w 451"/>
                <a:gd name="T65" fmla="*/ 0 h 441"/>
                <a:gd name="T66" fmla="*/ 361 w 451"/>
                <a:gd name="T67" fmla="*/ 34 h 441"/>
                <a:gd name="T68" fmla="*/ 1 w 451"/>
                <a:gd name="T69" fmla="*/ 382 h 441"/>
                <a:gd name="T70" fmla="*/ 0 w 451"/>
                <a:gd name="T71" fmla="*/ 382 h 441"/>
                <a:gd name="T72" fmla="*/ 1 w 451"/>
                <a:gd name="T73" fmla="*/ 382 h 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451" h="441">
                  <a:moveTo>
                    <a:pt x="1" y="382"/>
                  </a:moveTo>
                  <a:cubicBezTo>
                    <a:pt x="1" y="382"/>
                    <a:pt x="1" y="382"/>
                    <a:pt x="1" y="382"/>
                  </a:cubicBezTo>
                  <a:cubicBezTo>
                    <a:pt x="37" y="290"/>
                    <a:pt x="134" y="195"/>
                    <a:pt x="229" y="122"/>
                  </a:cubicBezTo>
                  <a:cubicBezTo>
                    <a:pt x="276" y="86"/>
                    <a:pt x="323" y="56"/>
                    <a:pt x="361" y="35"/>
                  </a:cubicBezTo>
                  <a:cubicBezTo>
                    <a:pt x="399" y="13"/>
                    <a:pt x="429" y="1"/>
                    <a:pt x="443" y="1"/>
                  </a:cubicBezTo>
                  <a:cubicBezTo>
                    <a:pt x="444" y="1"/>
                    <a:pt x="445" y="1"/>
                    <a:pt x="446" y="2"/>
                  </a:cubicBezTo>
                  <a:cubicBezTo>
                    <a:pt x="448" y="2"/>
                    <a:pt x="449" y="3"/>
                    <a:pt x="449" y="4"/>
                  </a:cubicBezTo>
                  <a:cubicBezTo>
                    <a:pt x="450" y="5"/>
                    <a:pt x="450" y="7"/>
                    <a:pt x="450" y="9"/>
                  </a:cubicBezTo>
                  <a:cubicBezTo>
                    <a:pt x="450" y="23"/>
                    <a:pt x="435" y="56"/>
                    <a:pt x="412" y="97"/>
                  </a:cubicBezTo>
                  <a:cubicBezTo>
                    <a:pt x="376" y="159"/>
                    <a:pt x="323" y="240"/>
                    <a:pt x="273" y="308"/>
                  </a:cubicBezTo>
                  <a:cubicBezTo>
                    <a:pt x="249" y="341"/>
                    <a:pt x="226" y="372"/>
                    <a:pt x="207" y="395"/>
                  </a:cubicBezTo>
                  <a:cubicBezTo>
                    <a:pt x="187" y="417"/>
                    <a:pt x="172" y="432"/>
                    <a:pt x="165" y="436"/>
                  </a:cubicBezTo>
                  <a:cubicBezTo>
                    <a:pt x="159" y="438"/>
                    <a:pt x="152" y="440"/>
                    <a:pt x="143" y="440"/>
                  </a:cubicBezTo>
                  <a:cubicBezTo>
                    <a:pt x="117" y="440"/>
                    <a:pt x="81" y="427"/>
                    <a:pt x="52" y="414"/>
                  </a:cubicBezTo>
                  <a:cubicBezTo>
                    <a:pt x="38" y="407"/>
                    <a:pt x="25" y="400"/>
                    <a:pt x="16" y="394"/>
                  </a:cubicBezTo>
                  <a:cubicBezTo>
                    <a:pt x="11" y="391"/>
                    <a:pt x="8" y="389"/>
                    <a:pt x="5" y="386"/>
                  </a:cubicBezTo>
                  <a:cubicBezTo>
                    <a:pt x="4" y="385"/>
                    <a:pt x="3" y="384"/>
                    <a:pt x="2" y="384"/>
                  </a:cubicBezTo>
                  <a:cubicBezTo>
                    <a:pt x="2" y="383"/>
                    <a:pt x="1" y="382"/>
                    <a:pt x="1" y="382"/>
                  </a:cubicBezTo>
                  <a:cubicBezTo>
                    <a:pt x="1" y="382"/>
                    <a:pt x="1" y="382"/>
                    <a:pt x="1" y="382"/>
                  </a:cubicBezTo>
                  <a:cubicBezTo>
                    <a:pt x="1" y="382"/>
                    <a:pt x="1" y="382"/>
                    <a:pt x="1" y="382"/>
                  </a:cubicBezTo>
                  <a:cubicBezTo>
                    <a:pt x="1" y="382"/>
                    <a:pt x="1" y="382"/>
                    <a:pt x="1" y="382"/>
                  </a:cubicBezTo>
                  <a:cubicBezTo>
                    <a:pt x="0" y="382"/>
                    <a:pt x="0" y="382"/>
                    <a:pt x="0" y="382"/>
                  </a:cubicBezTo>
                  <a:cubicBezTo>
                    <a:pt x="0" y="382"/>
                    <a:pt x="1" y="383"/>
                    <a:pt x="2" y="384"/>
                  </a:cubicBezTo>
                  <a:cubicBezTo>
                    <a:pt x="4" y="388"/>
                    <a:pt x="11" y="393"/>
                    <a:pt x="21" y="399"/>
                  </a:cubicBezTo>
                  <a:cubicBezTo>
                    <a:pt x="51" y="416"/>
                    <a:pt x="106" y="441"/>
                    <a:pt x="143" y="441"/>
                  </a:cubicBezTo>
                  <a:cubicBezTo>
                    <a:pt x="152" y="441"/>
                    <a:pt x="159" y="439"/>
                    <a:pt x="165" y="437"/>
                  </a:cubicBezTo>
                  <a:cubicBezTo>
                    <a:pt x="171" y="434"/>
                    <a:pt x="179" y="427"/>
                    <a:pt x="190" y="415"/>
                  </a:cubicBezTo>
                  <a:cubicBezTo>
                    <a:pt x="227" y="375"/>
                    <a:pt x="293" y="286"/>
                    <a:pt x="349" y="201"/>
                  </a:cubicBezTo>
                  <a:cubicBezTo>
                    <a:pt x="377" y="158"/>
                    <a:pt x="402" y="116"/>
                    <a:pt x="421" y="82"/>
                  </a:cubicBezTo>
                  <a:cubicBezTo>
                    <a:pt x="440" y="48"/>
                    <a:pt x="451" y="22"/>
                    <a:pt x="451" y="9"/>
                  </a:cubicBezTo>
                  <a:cubicBezTo>
                    <a:pt x="451" y="7"/>
                    <a:pt x="451" y="5"/>
                    <a:pt x="450" y="3"/>
                  </a:cubicBezTo>
                  <a:cubicBezTo>
                    <a:pt x="449" y="2"/>
                    <a:pt x="448" y="1"/>
                    <a:pt x="447" y="1"/>
                  </a:cubicBezTo>
                  <a:cubicBezTo>
                    <a:pt x="446" y="0"/>
                    <a:pt x="444" y="0"/>
                    <a:pt x="443" y="0"/>
                  </a:cubicBezTo>
                  <a:cubicBezTo>
                    <a:pt x="429" y="0"/>
                    <a:pt x="399" y="12"/>
                    <a:pt x="361" y="34"/>
                  </a:cubicBezTo>
                  <a:cubicBezTo>
                    <a:pt x="245" y="98"/>
                    <a:pt x="54" y="243"/>
                    <a:pt x="1" y="382"/>
                  </a:cubicBezTo>
                  <a:cubicBezTo>
                    <a:pt x="0" y="382"/>
                    <a:pt x="0" y="382"/>
                    <a:pt x="0" y="382"/>
                  </a:cubicBezTo>
                  <a:cubicBezTo>
                    <a:pt x="1" y="382"/>
                    <a:pt x="1" y="382"/>
                    <a:pt x="1" y="382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4" name="Freeform 204"/>
            <p:cNvSpPr>
              <a:spLocks/>
            </p:cNvSpPr>
            <p:nvPr/>
          </p:nvSpPr>
          <p:spPr bwMode="auto">
            <a:xfrm>
              <a:off x="7058" y="3527"/>
              <a:ext cx="181" cy="260"/>
            </a:xfrm>
            <a:custGeom>
              <a:avLst/>
              <a:gdLst>
                <a:gd name="T0" fmla="*/ 298 w 305"/>
                <a:gd name="T1" fmla="*/ 0 h 439"/>
                <a:gd name="T2" fmla="*/ 286 w 305"/>
                <a:gd name="T3" fmla="*/ 2 h 439"/>
                <a:gd name="T4" fmla="*/ 57 w 305"/>
                <a:gd name="T5" fmla="*/ 297 h 439"/>
                <a:gd name="T6" fmla="*/ 33 w 305"/>
                <a:gd name="T7" fmla="*/ 362 h 439"/>
                <a:gd name="T8" fmla="*/ 0 w 305"/>
                <a:gd name="T9" fmla="*/ 439 h 439"/>
                <a:gd name="T10" fmla="*/ 20 w 305"/>
                <a:gd name="T11" fmla="*/ 435 h 439"/>
                <a:gd name="T12" fmla="*/ 62 w 305"/>
                <a:gd name="T13" fmla="*/ 394 h 439"/>
                <a:gd name="T14" fmla="*/ 128 w 305"/>
                <a:gd name="T15" fmla="*/ 307 h 439"/>
                <a:gd name="T16" fmla="*/ 267 w 305"/>
                <a:gd name="T17" fmla="*/ 96 h 439"/>
                <a:gd name="T18" fmla="*/ 305 w 305"/>
                <a:gd name="T19" fmla="*/ 8 h 439"/>
                <a:gd name="T20" fmla="*/ 304 w 305"/>
                <a:gd name="T21" fmla="*/ 3 h 439"/>
                <a:gd name="T22" fmla="*/ 301 w 305"/>
                <a:gd name="T23" fmla="*/ 1 h 439"/>
                <a:gd name="T24" fmla="*/ 298 w 305"/>
                <a:gd name="T25" fmla="*/ 0 h 439"/>
                <a:gd name="T26" fmla="*/ 298 w 305"/>
                <a:gd name="T27" fmla="*/ 0 h 4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05" h="439">
                  <a:moveTo>
                    <a:pt x="298" y="0"/>
                  </a:moveTo>
                  <a:cubicBezTo>
                    <a:pt x="295" y="0"/>
                    <a:pt x="291" y="1"/>
                    <a:pt x="286" y="2"/>
                  </a:cubicBezTo>
                  <a:cubicBezTo>
                    <a:pt x="263" y="56"/>
                    <a:pt x="145" y="202"/>
                    <a:pt x="57" y="297"/>
                  </a:cubicBezTo>
                  <a:cubicBezTo>
                    <a:pt x="49" y="319"/>
                    <a:pt x="42" y="341"/>
                    <a:pt x="33" y="362"/>
                  </a:cubicBezTo>
                  <a:cubicBezTo>
                    <a:pt x="23" y="388"/>
                    <a:pt x="12" y="414"/>
                    <a:pt x="0" y="439"/>
                  </a:cubicBezTo>
                  <a:cubicBezTo>
                    <a:pt x="7" y="439"/>
                    <a:pt x="14" y="437"/>
                    <a:pt x="20" y="435"/>
                  </a:cubicBezTo>
                  <a:cubicBezTo>
                    <a:pt x="27" y="431"/>
                    <a:pt x="42" y="416"/>
                    <a:pt x="62" y="394"/>
                  </a:cubicBezTo>
                  <a:cubicBezTo>
                    <a:pt x="81" y="371"/>
                    <a:pt x="104" y="340"/>
                    <a:pt x="128" y="307"/>
                  </a:cubicBezTo>
                  <a:cubicBezTo>
                    <a:pt x="178" y="239"/>
                    <a:pt x="231" y="158"/>
                    <a:pt x="267" y="96"/>
                  </a:cubicBezTo>
                  <a:cubicBezTo>
                    <a:pt x="290" y="55"/>
                    <a:pt x="305" y="22"/>
                    <a:pt x="305" y="8"/>
                  </a:cubicBezTo>
                  <a:cubicBezTo>
                    <a:pt x="305" y="6"/>
                    <a:pt x="305" y="4"/>
                    <a:pt x="304" y="3"/>
                  </a:cubicBezTo>
                  <a:cubicBezTo>
                    <a:pt x="304" y="2"/>
                    <a:pt x="303" y="1"/>
                    <a:pt x="301" y="1"/>
                  </a:cubicBezTo>
                  <a:cubicBezTo>
                    <a:pt x="300" y="0"/>
                    <a:pt x="299" y="0"/>
                    <a:pt x="298" y="0"/>
                  </a:cubicBezTo>
                  <a:cubicBezTo>
                    <a:pt x="298" y="0"/>
                    <a:pt x="298" y="0"/>
                    <a:pt x="298" y="0"/>
                  </a:cubicBezTo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5" name="Freeform 205"/>
            <p:cNvSpPr>
              <a:spLocks/>
            </p:cNvSpPr>
            <p:nvPr/>
          </p:nvSpPr>
          <p:spPr bwMode="auto">
            <a:xfrm>
              <a:off x="7058" y="3527"/>
              <a:ext cx="204" cy="260"/>
            </a:xfrm>
            <a:custGeom>
              <a:avLst/>
              <a:gdLst>
                <a:gd name="T0" fmla="*/ 298 w 344"/>
                <a:gd name="T1" fmla="*/ 0 h 439"/>
                <a:gd name="T2" fmla="*/ 286 w 344"/>
                <a:gd name="T3" fmla="*/ 1 h 439"/>
                <a:gd name="T4" fmla="*/ 286 w 344"/>
                <a:gd name="T5" fmla="*/ 2 h 439"/>
                <a:gd name="T6" fmla="*/ 298 w 344"/>
                <a:gd name="T7" fmla="*/ 0 h 439"/>
                <a:gd name="T8" fmla="*/ 298 w 344"/>
                <a:gd name="T9" fmla="*/ 0 h 439"/>
                <a:gd name="T10" fmla="*/ 301 w 344"/>
                <a:gd name="T11" fmla="*/ 1 h 439"/>
                <a:gd name="T12" fmla="*/ 304 w 344"/>
                <a:gd name="T13" fmla="*/ 3 h 439"/>
                <a:gd name="T14" fmla="*/ 305 w 344"/>
                <a:gd name="T15" fmla="*/ 8 h 439"/>
                <a:gd name="T16" fmla="*/ 267 w 344"/>
                <a:gd name="T17" fmla="*/ 96 h 439"/>
                <a:gd name="T18" fmla="*/ 128 w 344"/>
                <a:gd name="T19" fmla="*/ 307 h 439"/>
                <a:gd name="T20" fmla="*/ 62 w 344"/>
                <a:gd name="T21" fmla="*/ 394 h 439"/>
                <a:gd name="T22" fmla="*/ 20 w 344"/>
                <a:gd name="T23" fmla="*/ 435 h 439"/>
                <a:gd name="T24" fmla="*/ 0 w 344"/>
                <a:gd name="T25" fmla="*/ 439 h 439"/>
                <a:gd name="T26" fmla="*/ 0 w 344"/>
                <a:gd name="T27" fmla="*/ 439 h 439"/>
                <a:gd name="T28" fmla="*/ 20 w 344"/>
                <a:gd name="T29" fmla="*/ 435 h 439"/>
                <a:gd name="T30" fmla="*/ 302 w 344"/>
                <a:gd name="T31" fmla="*/ 0 h 439"/>
                <a:gd name="T32" fmla="*/ 302 w 344"/>
                <a:gd name="T33" fmla="*/ 0 h 439"/>
                <a:gd name="T34" fmla="*/ 298 w 344"/>
                <a:gd name="T35" fmla="*/ 0 h 4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44" h="439">
                  <a:moveTo>
                    <a:pt x="298" y="0"/>
                  </a:moveTo>
                  <a:cubicBezTo>
                    <a:pt x="295" y="0"/>
                    <a:pt x="291" y="0"/>
                    <a:pt x="286" y="1"/>
                  </a:cubicBezTo>
                  <a:cubicBezTo>
                    <a:pt x="286" y="2"/>
                    <a:pt x="286" y="2"/>
                    <a:pt x="286" y="2"/>
                  </a:cubicBezTo>
                  <a:cubicBezTo>
                    <a:pt x="291" y="1"/>
                    <a:pt x="295" y="0"/>
                    <a:pt x="298" y="0"/>
                  </a:cubicBezTo>
                  <a:cubicBezTo>
                    <a:pt x="298" y="0"/>
                    <a:pt x="298" y="0"/>
                    <a:pt x="298" y="0"/>
                  </a:cubicBezTo>
                  <a:cubicBezTo>
                    <a:pt x="299" y="0"/>
                    <a:pt x="300" y="0"/>
                    <a:pt x="301" y="1"/>
                  </a:cubicBezTo>
                  <a:cubicBezTo>
                    <a:pt x="303" y="1"/>
                    <a:pt x="304" y="2"/>
                    <a:pt x="304" y="3"/>
                  </a:cubicBezTo>
                  <a:cubicBezTo>
                    <a:pt x="305" y="4"/>
                    <a:pt x="305" y="6"/>
                    <a:pt x="305" y="8"/>
                  </a:cubicBezTo>
                  <a:cubicBezTo>
                    <a:pt x="305" y="22"/>
                    <a:pt x="290" y="55"/>
                    <a:pt x="267" y="96"/>
                  </a:cubicBezTo>
                  <a:cubicBezTo>
                    <a:pt x="231" y="158"/>
                    <a:pt x="178" y="239"/>
                    <a:pt x="128" y="307"/>
                  </a:cubicBezTo>
                  <a:cubicBezTo>
                    <a:pt x="104" y="340"/>
                    <a:pt x="81" y="371"/>
                    <a:pt x="62" y="394"/>
                  </a:cubicBezTo>
                  <a:cubicBezTo>
                    <a:pt x="42" y="416"/>
                    <a:pt x="27" y="431"/>
                    <a:pt x="20" y="435"/>
                  </a:cubicBezTo>
                  <a:cubicBezTo>
                    <a:pt x="14" y="437"/>
                    <a:pt x="7" y="439"/>
                    <a:pt x="0" y="439"/>
                  </a:cubicBezTo>
                  <a:cubicBezTo>
                    <a:pt x="0" y="439"/>
                    <a:pt x="0" y="439"/>
                    <a:pt x="0" y="439"/>
                  </a:cubicBezTo>
                  <a:cubicBezTo>
                    <a:pt x="7" y="439"/>
                    <a:pt x="14" y="438"/>
                    <a:pt x="20" y="435"/>
                  </a:cubicBezTo>
                  <a:cubicBezTo>
                    <a:pt x="65" y="415"/>
                    <a:pt x="344" y="11"/>
                    <a:pt x="302" y="0"/>
                  </a:cubicBezTo>
                  <a:cubicBezTo>
                    <a:pt x="302" y="0"/>
                    <a:pt x="302" y="0"/>
                    <a:pt x="302" y="0"/>
                  </a:cubicBezTo>
                  <a:cubicBezTo>
                    <a:pt x="301" y="0"/>
                    <a:pt x="299" y="0"/>
                    <a:pt x="298" y="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6" name="Freeform 206"/>
            <p:cNvSpPr>
              <a:spLocks/>
            </p:cNvSpPr>
            <p:nvPr/>
          </p:nvSpPr>
          <p:spPr bwMode="auto">
            <a:xfrm>
              <a:off x="6357" y="2786"/>
              <a:ext cx="781" cy="1244"/>
            </a:xfrm>
            <a:custGeom>
              <a:avLst/>
              <a:gdLst>
                <a:gd name="T0" fmla="*/ 1317 w 1317"/>
                <a:gd name="T1" fmla="*/ 1050 h 2101"/>
                <a:gd name="T2" fmla="*/ 1124 w 1317"/>
                <a:gd name="T3" fmla="*/ 1793 h 2101"/>
                <a:gd name="T4" fmla="*/ 911 w 1317"/>
                <a:gd name="T5" fmla="*/ 2021 h 2101"/>
                <a:gd name="T6" fmla="*/ 659 w 1317"/>
                <a:gd name="T7" fmla="*/ 2101 h 2101"/>
                <a:gd name="T8" fmla="*/ 407 w 1317"/>
                <a:gd name="T9" fmla="*/ 2021 h 2101"/>
                <a:gd name="T10" fmla="*/ 193 w 1317"/>
                <a:gd name="T11" fmla="*/ 1793 h 2101"/>
                <a:gd name="T12" fmla="*/ 0 w 1317"/>
                <a:gd name="T13" fmla="*/ 1050 h 2101"/>
                <a:gd name="T14" fmla="*/ 162 w 1317"/>
                <a:gd name="T15" fmla="*/ 360 h 2101"/>
                <a:gd name="T16" fmla="*/ 193 w 1317"/>
                <a:gd name="T17" fmla="*/ 308 h 2101"/>
                <a:gd name="T18" fmla="*/ 206 w 1317"/>
                <a:gd name="T19" fmla="*/ 287 h 2101"/>
                <a:gd name="T20" fmla="*/ 407 w 1317"/>
                <a:gd name="T21" fmla="*/ 80 h 2101"/>
                <a:gd name="T22" fmla="*/ 659 w 1317"/>
                <a:gd name="T23" fmla="*/ 0 h 2101"/>
                <a:gd name="T24" fmla="*/ 911 w 1317"/>
                <a:gd name="T25" fmla="*/ 80 h 2101"/>
                <a:gd name="T26" fmla="*/ 1124 w 1317"/>
                <a:gd name="T27" fmla="*/ 308 h 2101"/>
                <a:gd name="T28" fmla="*/ 1317 w 1317"/>
                <a:gd name="T29" fmla="*/ 1050 h 2101"/>
                <a:gd name="T30" fmla="*/ 1317 w 1317"/>
                <a:gd name="T31" fmla="*/ 1050 h 2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317" h="2101">
                  <a:moveTo>
                    <a:pt x="1317" y="1050"/>
                  </a:moveTo>
                  <a:cubicBezTo>
                    <a:pt x="1317" y="1326"/>
                    <a:pt x="1246" y="1599"/>
                    <a:pt x="1124" y="1793"/>
                  </a:cubicBezTo>
                  <a:cubicBezTo>
                    <a:pt x="1063" y="1891"/>
                    <a:pt x="990" y="1969"/>
                    <a:pt x="911" y="2021"/>
                  </a:cubicBezTo>
                  <a:cubicBezTo>
                    <a:pt x="831" y="2074"/>
                    <a:pt x="745" y="2101"/>
                    <a:pt x="659" y="2101"/>
                  </a:cubicBezTo>
                  <a:cubicBezTo>
                    <a:pt x="573" y="2101"/>
                    <a:pt x="486" y="2074"/>
                    <a:pt x="407" y="2021"/>
                  </a:cubicBezTo>
                  <a:cubicBezTo>
                    <a:pt x="327" y="1969"/>
                    <a:pt x="254" y="1891"/>
                    <a:pt x="193" y="1793"/>
                  </a:cubicBezTo>
                  <a:cubicBezTo>
                    <a:pt x="71" y="1599"/>
                    <a:pt x="0" y="1326"/>
                    <a:pt x="0" y="1050"/>
                  </a:cubicBezTo>
                  <a:cubicBezTo>
                    <a:pt x="0" y="799"/>
                    <a:pt x="59" y="550"/>
                    <a:pt x="162" y="360"/>
                  </a:cubicBezTo>
                  <a:cubicBezTo>
                    <a:pt x="172" y="342"/>
                    <a:pt x="183" y="324"/>
                    <a:pt x="193" y="308"/>
                  </a:cubicBezTo>
                  <a:cubicBezTo>
                    <a:pt x="197" y="301"/>
                    <a:pt x="202" y="294"/>
                    <a:pt x="206" y="287"/>
                  </a:cubicBezTo>
                  <a:cubicBezTo>
                    <a:pt x="265" y="199"/>
                    <a:pt x="333" y="129"/>
                    <a:pt x="407" y="80"/>
                  </a:cubicBezTo>
                  <a:cubicBezTo>
                    <a:pt x="486" y="27"/>
                    <a:pt x="573" y="0"/>
                    <a:pt x="659" y="0"/>
                  </a:cubicBezTo>
                  <a:cubicBezTo>
                    <a:pt x="745" y="0"/>
                    <a:pt x="831" y="27"/>
                    <a:pt x="911" y="80"/>
                  </a:cubicBezTo>
                  <a:cubicBezTo>
                    <a:pt x="990" y="132"/>
                    <a:pt x="1063" y="210"/>
                    <a:pt x="1124" y="308"/>
                  </a:cubicBezTo>
                  <a:cubicBezTo>
                    <a:pt x="1246" y="502"/>
                    <a:pt x="1317" y="775"/>
                    <a:pt x="1317" y="1050"/>
                  </a:cubicBezTo>
                  <a:cubicBezTo>
                    <a:pt x="1317" y="1050"/>
                    <a:pt x="1317" y="1050"/>
                    <a:pt x="1317" y="1050"/>
                  </a:cubicBezTo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7" name="Freeform 207"/>
            <p:cNvSpPr>
              <a:spLocks/>
            </p:cNvSpPr>
            <p:nvPr/>
          </p:nvSpPr>
          <p:spPr bwMode="auto">
            <a:xfrm>
              <a:off x="6357" y="2786"/>
              <a:ext cx="782" cy="1245"/>
            </a:xfrm>
            <a:custGeom>
              <a:avLst/>
              <a:gdLst>
                <a:gd name="T0" fmla="*/ 1317 w 1318"/>
                <a:gd name="T1" fmla="*/ 1051 h 2103"/>
                <a:gd name="T2" fmla="*/ 1317 w 1318"/>
                <a:gd name="T3" fmla="*/ 1051 h 2103"/>
                <a:gd name="T4" fmla="*/ 1124 w 1318"/>
                <a:gd name="T5" fmla="*/ 1794 h 2103"/>
                <a:gd name="T6" fmla="*/ 911 w 1318"/>
                <a:gd name="T7" fmla="*/ 2022 h 2103"/>
                <a:gd name="T8" fmla="*/ 659 w 1318"/>
                <a:gd name="T9" fmla="*/ 2102 h 2103"/>
                <a:gd name="T10" fmla="*/ 407 w 1318"/>
                <a:gd name="T11" fmla="*/ 2022 h 2103"/>
                <a:gd name="T12" fmla="*/ 194 w 1318"/>
                <a:gd name="T13" fmla="*/ 1794 h 2103"/>
                <a:gd name="T14" fmla="*/ 1 w 1318"/>
                <a:gd name="T15" fmla="*/ 1051 h 2103"/>
                <a:gd name="T16" fmla="*/ 163 w 1318"/>
                <a:gd name="T17" fmla="*/ 361 h 2103"/>
                <a:gd name="T18" fmla="*/ 194 w 1318"/>
                <a:gd name="T19" fmla="*/ 309 h 2103"/>
                <a:gd name="T20" fmla="*/ 207 w 1318"/>
                <a:gd name="T21" fmla="*/ 288 h 2103"/>
                <a:gd name="T22" fmla="*/ 407 w 1318"/>
                <a:gd name="T23" fmla="*/ 81 h 2103"/>
                <a:gd name="T24" fmla="*/ 659 w 1318"/>
                <a:gd name="T25" fmla="*/ 1 h 2103"/>
                <a:gd name="T26" fmla="*/ 911 w 1318"/>
                <a:gd name="T27" fmla="*/ 81 h 2103"/>
                <a:gd name="T28" fmla="*/ 1124 w 1318"/>
                <a:gd name="T29" fmla="*/ 309 h 2103"/>
                <a:gd name="T30" fmla="*/ 1317 w 1318"/>
                <a:gd name="T31" fmla="*/ 1051 h 2103"/>
                <a:gd name="T32" fmla="*/ 1317 w 1318"/>
                <a:gd name="T33" fmla="*/ 1051 h 2103"/>
                <a:gd name="T34" fmla="*/ 1317 w 1318"/>
                <a:gd name="T35" fmla="*/ 1051 h 2103"/>
                <a:gd name="T36" fmla="*/ 1317 w 1318"/>
                <a:gd name="T37" fmla="*/ 1051 h 2103"/>
                <a:gd name="T38" fmla="*/ 1317 w 1318"/>
                <a:gd name="T39" fmla="*/ 1051 h 2103"/>
                <a:gd name="T40" fmla="*/ 1317 w 1318"/>
                <a:gd name="T41" fmla="*/ 1051 h 2103"/>
                <a:gd name="T42" fmla="*/ 1318 w 1318"/>
                <a:gd name="T43" fmla="*/ 1052 h 2103"/>
                <a:gd name="T44" fmla="*/ 1318 w 1318"/>
                <a:gd name="T45" fmla="*/ 1052 h 2103"/>
                <a:gd name="T46" fmla="*/ 1318 w 1318"/>
                <a:gd name="T47" fmla="*/ 1051 h 2103"/>
                <a:gd name="T48" fmla="*/ 1125 w 1318"/>
                <a:gd name="T49" fmla="*/ 308 h 2103"/>
                <a:gd name="T50" fmla="*/ 911 w 1318"/>
                <a:gd name="T51" fmla="*/ 80 h 2103"/>
                <a:gd name="T52" fmla="*/ 659 w 1318"/>
                <a:gd name="T53" fmla="*/ 0 h 2103"/>
                <a:gd name="T54" fmla="*/ 406 w 1318"/>
                <a:gd name="T55" fmla="*/ 80 h 2103"/>
                <a:gd name="T56" fmla="*/ 206 w 1318"/>
                <a:gd name="T57" fmla="*/ 288 h 2103"/>
                <a:gd name="T58" fmla="*/ 193 w 1318"/>
                <a:gd name="T59" fmla="*/ 308 h 2103"/>
                <a:gd name="T60" fmla="*/ 162 w 1318"/>
                <a:gd name="T61" fmla="*/ 361 h 2103"/>
                <a:gd name="T62" fmla="*/ 0 w 1318"/>
                <a:gd name="T63" fmla="*/ 1051 h 2103"/>
                <a:gd name="T64" fmla="*/ 193 w 1318"/>
                <a:gd name="T65" fmla="*/ 1795 h 2103"/>
                <a:gd name="T66" fmla="*/ 406 w 1318"/>
                <a:gd name="T67" fmla="*/ 2023 h 2103"/>
                <a:gd name="T68" fmla="*/ 659 w 1318"/>
                <a:gd name="T69" fmla="*/ 2103 h 2103"/>
                <a:gd name="T70" fmla="*/ 911 w 1318"/>
                <a:gd name="T71" fmla="*/ 2023 h 2103"/>
                <a:gd name="T72" fmla="*/ 1125 w 1318"/>
                <a:gd name="T73" fmla="*/ 1795 h 2103"/>
                <a:gd name="T74" fmla="*/ 1318 w 1318"/>
                <a:gd name="T75" fmla="*/ 1051 h 2103"/>
                <a:gd name="T76" fmla="*/ 1317 w 1318"/>
                <a:gd name="T77" fmla="*/ 1051 h 2103"/>
                <a:gd name="T78" fmla="*/ 1318 w 1318"/>
                <a:gd name="T79" fmla="*/ 1052 h 2103"/>
                <a:gd name="T80" fmla="*/ 1317 w 1318"/>
                <a:gd name="T81" fmla="*/ 1051 h 2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318" h="2103">
                  <a:moveTo>
                    <a:pt x="1317" y="1051"/>
                  </a:moveTo>
                  <a:cubicBezTo>
                    <a:pt x="1317" y="1051"/>
                    <a:pt x="1317" y="1051"/>
                    <a:pt x="1317" y="1051"/>
                  </a:cubicBezTo>
                  <a:cubicBezTo>
                    <a:pt x="1317" y="1326"/>
                    <a:pt x="1246" y="1600"/>
                    <a:pt x="1124" y="1794"/>
                  </a:cubicBezTo>
                  <a:cubicBezTo>
                    <a:pt x="1063" y="1891"/>
                    <a:pt x="990" y="1969"/>
                    <a:pt x="911" y="2022"/>
                  </a:cubicBezTo>
                  <a:cubicBezTo>
                    <a:pt x="831" y="2074"/>
                    <a:pt x="745" y="2102"/>
                    <a:pt x="659" y="2102"/>
                  </a:cubicBezTo>
                  <a:cubicBezTo>
                    <a:pt x="573" y="2102"/>
                    <a:pt x="487" y="2074"/>
                    <a:pt x="407" y="2022"/>
                  </a:cubicBezTo>
                  <a:cubicBezTo>
                    <a:pt x="327" y="1969"/>
                    <a:pt x="254" y="1891"/>
                    <a:pt x="194" y="1794"/>
                  </a:cubicBezTo>
                  <a:cubicBezTo>
                    <a:pt x="72" y="1600"/>
                    <a:pt x="1" y="1326"/>
                    <a:pt x="1" y="1051"/>
                  </a:cubicBezTo>
                  <a:cubicBezTo>
                    <a:pt x="1" y="800"/>
                    <a:pt x="60" y="551"/>
                    <a:pt x="163" y="361"/>
                  </a:cubicBezTo>
                  <a:cubicBezTo>
                    <a:pt x="173" y="343"/>
                    <a:pt x="183" y="326"/>
                    <a:pt x="194" y="309"/>
                  </a:cubicBezTo>
                  <a:cubicBezTo>
                    <a:pt x="198" y="302"/>
                    <a:pt x="202" y="295"/>
                    <a:pt x="207" y="288"/>
                  </a:cubicBezTo>
                  <a:cubicBezTo>
                    <a:pt x="265" y="201"/>
                    <a:pt x="333" y="130"/>
                    <a:pt x="407" y="81"/>
                  </a:cubicBezTo>
                  <a:cubicBezTo>
                    <a:pt x="487" y="29"/>
                    <a:pt x="573" y="1"/>
                    <a:pt x="659" y="1"/>
                  </a:cubicBezTo>
                  <a:cubicBezTo>
                    <a:pt x="745" y="1"/>
                    <a:pt x="831" y="29"/>
                    <a:pt x="911" y="81"/>
                  </a:cubicBezTo>
                  <a:cubicBezTo>
                    <a:pt x="990" y="134"/>
                    <a:pt x="1063" y="212"/>
                    <a:pt x="1124" y="309"/>
                  </a:cubicBezTo>
                  <a:cubicBezTo>
                    <a:pt x="1246" y="503"/>
                    <a:pt x="1317" y="776"/>
                    <a:pt x="1317" y="1051"/>
                  </a:cubicBezTo>
                  <a:cubicBezTo>
                    <a:pt x="1317" y="1051"/>
                    <a:pt x="1317" y="1051"/>
                    <a:pt x="1317" y="1051"/>
                  </a:cubicBezTo>
                  <a:cubicBezTo>
                    <a:pt x="1317" y="1051"/>
                    <a:pt x="1317" y="1051"/>
                    <a:pt x="1317" y="1051"/>
                  </a:cubicBezTo>
                  <a:cubicBezTo>
                    <a:pt x="1317" y="1051"/>
                    <a:pt x="1317" y="1051"/>
                    <a:pt x="1317" y="1051"/>
                  </a:cubicBezTo>
                  <a:cubicBezTo>
                    <a:pt x="1317" y="1051"/>
                    <a:pt x="1317" y="1051"/>
                    <a:pt x="1317" y="1051"/>
                  </a:cubicBezTo>
                  <a:cubicBezTo>
                    <a:pt x="1317" y="1051"/>
                    <a:pt x="1317" y="1051"/>
                    <a:pt x="1317" y="1051"/>
                  </a:cubicBezTo>
                  <a:cubicBezTo>
                    <a:pt x="1318" y="1052"/>
                    <a:pt x="1318" y="1052"/>
                    <a:pt x="1318" y="1052"/>
                  </a:cubicBezTo>
                  <a:cubicBezTo>
                    <a:pt x="1318" y="1052"/>
                    <a:pt x="1318" y="1052"/>
                    <a:pt x="1318" y="1052"/>
                  </a:cubicBezTo>
                  <a:cubicBezTo>
                    <a:pt x="1318" y="1051"/>
                    <a:pt x="1318" y="1051"/>
                    <a:pt x="1318" y="1051"/>
                  </a:cubicBezTo>
                  <a:cubicBezTo>
                    <a:pt x="1318" y="776"/>
                    <a:pt x="1247" y="503"/>
                    <a:pt x="1125" y="308"/>
                  </a:cubicBezTo>
                  <a:cubicBezTo>
                    <a:pt x="1064" y="211"/>
                    <a:pt x="991" y="133"/>
                    <a:pt x="911" y="80"/>
                  </a:cubicBezTo>
                  <a:cubicBezTo>
                    <a:pt x="831" y="28"/>
                    <a:pt x="745" y="0"/>
                    <a:pt x="659" y="0"/>
                  </a:cubicBezTo>
                  <a:cubicBezTo>
                    <a:pt x="572" y="0"/>
                    <a:pt x="486" y="28"/>
                    <a:pt x="406" y="80"/>
                  </a:cubicBezTo>
                  <a:cubicBezTo>
                    <a:pt x="332" y="129"/>
                    <a:pt x="264" y="200"/>
                    <a:pt x="206" y="288"/>
                  </a:cubicBezTo>
                  <a:cubicBezTo>
                    <a:pt x="201" y="294"/>
                    <a:pt x="197" y="301"/>
                    <a:pt x="193" y="308"/>
                  </a:cubicBezTo>
                  <a:cubicBezTo>
                    <a:pt x="182" y="325"/>
                    <a:pt x="172" y="343"/>
                    <a:pt x="162" y="361"/>
                  </a:cubicBezTo>
                  <a:cubicBezTo>
                    <a:pt x="59" y="550"/>
                    <a:pt x="0" y="800"/>
                    <a:pt x="0" y="1051"/>
                  </a:cubicBezTo>
                  <a:cubicBezTo>
                    <a:pt x="0" y="1327"/>
                    <a:pt x="71" y="1600"/>
                    <a:pt x="193" y="1795"/>
                  </a:cubicBezTo>
                  <a:cubicBezTo>
                    <a:pt x="254" y="1892"/>
                    <a:pt x="327" y="1970"/>
                    <a:pt x="406" y="2023"/>
                  </a:cubicBezTo>
                  <a:cubicBezTo>
                    <a:pt x="486" y="2075"/>
                    <a:pt x="572" y="2103"/>
                    <a:pt x="659" y="2103"/>
                  </a:cubicBezTo>
                  <a:cubicBezTo>
                    <a:pt x="745" y="2103"/>
                    <a:pt x="831" y="2075"/>
                    <a:pt x="911" y="2023"/>
                  </a:cubicBezTo>
                  <a:cubicBezTo>
                    <a:pt x="991" y="1970"/>
                    <a:pt x="1064" y="1892"/>
                    <a:pt x="1125" y="1795"/>
                  </a:cubicBezTo>
                  <a:cubicBezTo>
                    <a:pt x="1247" y="1600"/>
                    <a:pt x="1318" y="1327"/>
                    <a:pt x="1318" y="1051"/>
                  </a:cubicBezTo>
                  <a:cubicBezTo>
                    <a:pt x="1317" y="1051"/>
                    <a:pt x="1317" y="1051"/>
                    <a:pt x="1317" y="1051"/>
                  </a:cubicBezTo>
                  <a:cubicBezTo>
                    <a:pt x="1318" y="1052"/>
                    <a:pt x="1318" y="1052"/>
                    <a:pt x="1318" y="1052"/>
                  </a:cubicBezTo>
                  <a:cubicBezTo>
                    <a:pt x="1317" y="1051"/>
                    <a:pt x="1317" y="1051"/>
                    <a:pt x="1317" y="1051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8" name="Freeform 208"/>
            <p:cNvSpPr>
              <a:spLocks/>
            </p:cNvSpPr>
            <p:nvPr/>
          </p:nvSpPr>
          <p:spPr bwMode="auto">
            <a:xfrm>
              <a:off x="6621" y="2957"/>
              <a:ext cx="256" cy="257"/>
            </a:xfrm>
            <a:custGeom>
              <a:avLst/>
              <a:gdLst>
                <a:gd name="T0" fmla="*/ 428 w 432"/>
                <a:gd name="T1" fmla="*/ 226 h 433"/>
                <a:gd name="T2" fmla="*/ 207 w 432"/>
                <a:gd name="T3" fmla="*/ 428 h 433"/>
                <a:gd name="T4" fmla="*/ 5 w 432"/>
                <a:gd name="T5" fmla="*/ 207 h 433"/>
                <a:gd name="T6" fmla="*/ 226 w 432"/>
                <a:gd name="T7" fmla="*/ 5 h 433"/>
                <a:gd name="T8" fmla="*/ 428 w 432"/>
                <a:gd name="T9" fmla="*/ 225 h 433"/>
                <a:gd name="T10" fmla="*/ 428 w 432"/>
                <a:gd name="T11" fmla="*/ 226 h 4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32" h="433">
                  <a:moveTo>
                    <a:pt x="428" y="226"/>
                  </a:moveTo>
                  <a:cubicBezTo>
                    <a:pt x="423" y="343"/>
                    <a:pt x="324" y="433"/>
                    <a:pt x="207" y="428"/>
                  </a:cubicBezTo>
                  <a:cubicBezTo>
                    <a:pt x="90" y="423"/>
                    <a:pt x="0" y="324"/>
                    <a:pt x="5" y="207"/>
                  </a:cubicBezTo>
                  <a:cubicBezTo>
                    <a:pt x="10" y="90"/>
                    <a:pt x="109" y="0"/>
                    <a:pt x="226" y="5"/>
                  </a:cubicBezTo>
                  <a:cubicBezTo>
                    <a:pt x="342" y="10"/>
                    <a:pt x="432" y="108"/>
                    <a:pt x="428" y="225"/>
                  </a:cubicBezTo>
                  <a:cubicBezTo>
                    <a:pt x="428" y="226"/>
                    <a:pt x="428" y="226"/>
                    <a:pt x="428" y="226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9" name="Freeform 209"/>
            <p:cNvSpPr>
              <a:spLocks/>
            </p:cNvSpPr>
            <p:nvPr/>
          </p:nvSpPr>
          <p:spPr bwMode="auto">
            <a:xfrm>
              <a:off x="6624" y="2960"/>
              <a:ext cx="251" cy="251"/>
            </a:xfrm>
            <a:custGeom>
              <a:avLst/>
              <a:gdLst>
                <a:gd name="T0" fmla="*/ 423 w 424"/>
                <a:gd name="T1" fmla="*/ 222 h 424"/>
                <a:gd name="T2" fmla="*/ 213 w 424"/>
                <a:gd name="T3" fmla="*/ 423 h 424"/>
                <a:gd name="T4" fmla="*/ 203 w 424"/>
                <a:gd name="T5" fmla="*/ 423 h 424"/>
                <a:gd name="T6" fmla="*/ 1 w 424"/>
                <a:gd name="T7" fmla="*/ 213 h 424"/>
                <a:gd name="T8" fmla="*/ 2 w 424"/>
                <a:gd name="T9" fmla="*/ 203 h 424"/>
                <a:gd name="T10" fmla="*/ 212 w 424"/>
                <a:gd name="T11" fmla="*/ 1 h 424"/>
                <a:gd name="T12" fmla="*/ 222 w 424"/>
                <a:gd name="T13" fmla="*/ 2 h 424"/>
                <a:gd name="T14" fmla="*/ 423 w 424"/>
                <a:gd name="T15" fmla="*/ 212 h 424"/>
                <a:gd name="T16" fmla="*/ 423 w 424"/>
                <a:gd name="T17" fmla="*/ 221 h 424"/>
                <a:gd name="T18" fmla="*/ 424 w 424"/>
                <a:gd name="T19" fmla="*/ 221 h 424"/>
                <a:gd name="T20" fmla="*/ 424 w 424"/>
                <a:gd name="T21" fmla="*/ 221 h 424"/>
                <a:gd name="T22" fmla="*/ 424 w 424"/>
                <a:gd name="T23" fmla="*/ 212 h 424"/>
                <a:gd name="T24" fmla="*/ 222 w 424"/>
                <a:gd name="T25" fmla="*/ 1 h 424"/>
                <a:gd name="T26" fmla="*/ 212 w 424"/>
                <a:gd name="T27" fmla="*/ 0 h 424"/>
                <a:gd name="T28" fmla="*/ 1 w 424"/>
                <a:gd name="T29" fmla="*/ 203 h 424"/>
                <a:gd name="T30" fmla="*/ 0 w 424"/>
                <a:gd name="T31" fmla="*/ 213 h 424"/>
                <a:gd name="T32" fmla="*/ 203 w 424"/>
                <a:gd name="T33" fmla="*/ 424 h 424"/>
                <a:gd name="T34" fmla="*/ 213 w 424"/>
                <a:gd name="T35" fmla="*/ 424 h 424"/>
                <a:gd name="T36" fmla="*/ 424 w 424"/>
                <a:gd name="T37" fmla="*/ 222 h 424"/>
                <a:gd name="T38" fmla="*/ 424 w 424"/>
                <a:gd name="T39" fmla="*/ 221 h 424"/>
                <a:gd name="T40" fmla="*/ 423 w 424"/>
                <a:gd name="T41" fmla="*/ 222 h 424"/>
                <a:gd name="T42" fmla="*/ 423 w 424"/>
                <a:gd name="T43" fmla="*/ 222 h 4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24" h="424">
                  <a:moveTo>
                    <a:pt x="423" y="222"/>
                  </a:moveTo>
                  <a:cubicBezTo>
                    <a:pt x="418" y="335"/>
                    <a:pt x="325" y="423"/>
                    <a:pt x="213" y="423"/>
                  </a:cubicBezTo>
                  <a:cubicBezTo>
                    <a:pt x="209" y="423"/>
                    <a:pt x="206" y="423"/>
                    <a:pt x="203" y="423"/>
                  </a:cubicBezTo>
                  <a:cubicBezTo>
                    <a:pt x="90" y="418"/>
                    <a:pt x="1" y="325"/>
                    <a:pt x="1" y="213"/>
                  </a:cubicBezTo>
                  <a:cubicBezTo>
                    <a:pt x="1" y="209"/>
                    <a:pt x="1" y="206"/>
                    <a:pt x="2" y="203"/>
                  </a:cubicBezTo>
                  <a:cubicBezTo>
                    <a:pt x="7" y="90"/>
                    <a:pt x="100" y="1"/>
                    <a:pt x="212" y="1"/>
                  </a:cubicBezTo>
                  <a:cubicBezTo>
                    <a:pt x="215" y="1"/>
                    <a:pt x="219" y="1"/>
                    <a:pt x="222" y="2"/>
                  </a:cubicBezTo>
                  <a:cubicBezTo>
                    <a:pt x="335" y="7"/>
                    <a:pt x="423" y="100"/>
                    <a:pt x="423" y="212"/>
                  </a:cubicBezTo>
                  <a:cubicBezTo>
                    <a:pt x="423" y="215"/>
                    <a:pt x="423" y="218"/>
                    <a:pt x="423" y="221"/>
                  </a:cubicBezTo>
                  <a:cubicBezTo>
                    <a:pt x="424" y="221"/>
                    <a:pt x="424" y="221"/>
                    <a:pt x="424" y="221"/>
                  </a:cubicBezTo>
                  <a:cubicBezTo>
                    <a:pt x="424" y="221"/>
                    <a:pt x="424" y="221"/>
                    <a:pt x="424" y="221"/>
                  </a:cubicBezTo>
                  <a:cubicBezTo>
                    <a:pt x="424" y="218"/>
                    <a:pt x="424" y="215"/>
                    <a:pt x="424" y="212"/>
                  </a:cubicBezTo>
                  <a:cubicBezTo>
                    <a:pt x="424" y="99"/>
                    <a:pt x="336" y="6"/>
                    <a:pt x="222" y="1"/>
                  </a:cubicBezTo>
                  <a:cubicBezTo>
                    <a:pt x="219" y="0"/>
                    <a:pt x="215" y="0"/>
                    <a:pt x="212" y="0"/>
                  </a:cubicBezTo>
                  <a:cubicBezTo>
                    <a:pt x="100" y="0"/>
                    <a:pt x="6" y="89"/>
                    <a:pt x="1" y="203"/>
                  </a:cubicBezTo>
                  <a:cubicBezTo>
                    <a:pt x="0" y="206"/>
                    <a:pt x="0" y="209"/>
                    <a:pt x="0" y="213"/>
                  </a:cubicBezTo>
                  <a:cubicBezTo>
                    <a:pt x="0" y="325"/>
                    <a:pt x="89" y="419"/>
                    <a:pt x="203" y="424"/>
                  </a:cubicBezTo>
                  <a:cubicBezTo>
                    <a:pt x="206" y="424"/>
                    <a:pt x="209" y="424"/>
                    <a:pt x="213" y="424"/>
                  </a:cubicBezTo>
                  <a:cubicBezTo>
                    <a:pt x="325" y="424"/>
                    <a:pt x="419" y="336"/>
                    <a:pt x="424" y="222"/>
                  </a:cubicBezTo>
                  <a:cubicBezTo>
                    <a:pt x="424" y="221"/>
                    <a:pt x="424" y="221"/>
                    <a:pt x="424" y="221"/>
                  </a:cubicBezTo>
                  <a:cubicBezTo>
                    <a:pt x="423" y="222"/>
                    <a:pt x="423" y="222"/>
                    <a:pt x="423" y="222"/>
                  </a:cubicBezTo>
                  <a:cubicBezTo>
                    <a:pt x="423" y="222"/>
                    <a:pt x="423" y="222"/>
                    <a:pt x="423" y="222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0" name="Freeform 210"/>
            <p:cNvSpPr>
              <a:spLocks noEditPoints="1"/>
            </p:cNvSpPr>
            <p:nvPr/>
          </p:nvSpPr>
          <p:spPr bwMode="auto">
            <a:xfrm>
              <a:off x="6373" y="3113"/>
              <a:ext cx="757" cy="596"/>
            </a:xfrm>
            <a:custGeom>
              <a:avLst/>
              <a:gdLst>
                <a:gd name="T0" fmla="*/ 0 w 1277"/>
                <a:gd name="T1" fmla="*/ 795 h 1008"/>
                <a:gd name="T2" fmla="*/ 56 w 1277"/>
                <a:gd name="T3" fmla="*/ 1008 h 1008"/>
                <a:gd name="T4" fmla="*/ 0 w 1277"/>
                <a:gd name="T5" fmla="*/ 796 h 1008"/>
                <a:gd name="T6" fmla="*/ 0 w 1277"/>
                <a:gd name="T7" fmla="*/ 795 h 1008"/>
                <a:gd name="T8" fmla="*/ 1277 w 1277"/>
                <a:gd name="T9" fmla="*/ 707 h 1008"/>
                <a:gd name="T10" fmla="*/ 1262 w 1277"/>
                <a:gd name="T11" fmla="*/ 803 h 1008"/>
                <a:gd name="T12" fmla="*/ 1263 w 1277"/>
                <a:gd name="T13" fmla="*/ 802 h 1008"/>
                <a:gd name="T14" fmla="*/ 1277 w 1277"/>
                <a:gd name="T15" fmla="*/ 707 h 1008"/>
                <a:gd name="T16" fmla="*/ 1211 w 1277"/>
                <a:gd name="T17" fmla="*/ 0 h 1008"/>
                <a:gd name="T18" fmla="*/ 1211 w 1277"/>
                <a:gd name="T19" fmla="*/ 1 h 1008"/>
                <a:gd name="T20" fmla="*/ 1276 w 1277"/>
                <a:gd name="T21" fmla="*/ 279 h 1008"/>
                <a:gd name="T22" fmla="*/ 1211 w 1277"/>
                <a:gd name="T23" fmla="*/ 0 h 1008"/>
                <a:gd name="T24" fmla="*/ 1211 w 1277"/>
                <a:gd name="T25" fmla="*/ 0 h 1008"/>
                <a:gd name="T26" fmla="*/ 1211 w 1277"/>
                <a:gd name="T27" fmla="*/ 0 h 1008"/>
                <a:gd name="T28" fmla="*/ 1211 w 1277"/>
                <a:gd name="T29" fmla="*/ 0 h 1008"/>
                <a:gd name="T30" fmla="*/ 1211 w 1277"/>
                <a:gd name="T31" fmla="*/ 0 h 10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277" h="1008">
                  <a:moveTo>
                    <a:pt x="0" y="795"/>
                  </a:moveTo>
                  <a:cubicBezTo>
                    <a:pt x="14" y="870"/>
                    <a:pt x="32" y="941"/>
                    <a:pt x="56" y="1008"/>
                  </a:cubicBezTo>
                  <a:cubicBezTo>
                    <a:pt x="32" y="941"/>
                    <a:pt x="14" y="869"/>
                    <a:pt x="0" y="796"/>
                  </a:cubicBezTo>
                  <a:cubicBezTo>
                    <a:pt x="0" y="796"/>
                    <a:pt x="0" y="796"/>
                    <a:pt x="0" y="795"/>
                  </a:cubicBezTo>
                  <a:moveTo>
                    <a:pt x="1277" y="707"/>
                  </a:moveTo>
                  <a:cubicBezTo>
                    <a:pt x="1273" y="739"/>
                    <a:pt x="1268" y="771"/>
                    <a:pt x="1262" y="803"/>
                  </a:cubicBezTo>
                  <a:cubicBezTo>
                    <a:pt x="1262" y="802"/>
                    <a:pt x="1262" y="802"/>
                    <a:pt x="1263" y="802"/>
                  </a:cubicBezTo>
                  <a:cubicBezTo>
                    <a:pt x="1268" y="771"/>
                    <a:pt x="1273" y="739"/>
                    <a:pt x="1277" y="707"/>
                  </a:cubicBezTo>
                  <a:moveTo>
                    <a:pt x="1211" y="0"/>
                  </a:moveTo>
                  <a:cubicBezTo>
                    <a:pt x="1211" y="1"/>
                    <a:pt x="1211" y="1"/>
                    <a:pt x="1211" y="1"/>
                  </a:cubicBezTo>
                  <a:cubicBezTo>
                    <a:pt x="1241" y="88"/>
                    <a:pt x="1263" y="182"/>
                    <a:pt x="1276" y="279"/>
                  </a:cubicBezTo>
                  <a:cubicBezTo>
                    <a:pt x="1263" y="180"/>
                    <a:pt x="1241" y="87"/>
                    <a:pt x="1211" y="0"/>
                  </a:cubicBezTo>
                  <a:moveTo>
                    <a:pt x="1211" y="0"/>
                  </a:moveTo>
                  <a:cubicBezTo>
                    <a:pt x="1211" y="0"/>
                    <a:pt x="1211" y="0"/>
                    <a:pt x="1211" y="0"/>
                  </a:cubicBezTo>
                  <a:cubicBezTo>
                    <a:pt x="1211" y="0"/>
                    <a:pt x="1211" y="0"/>
                    <a:pt x="1211" y="0"/>
                  </a:cubicBezTo>
                  <a:cubicBezTo>
                    <a:pt x="1211" y="0"/>
                    <a:pt x="1211" y="0"/>
                    <a:pt x="1211" y="0"/>
                  </a:cubicBezTo>
                </a:path>
              </a:pathLst>
            </a:custGeom>
            <a:solidFill>
              <a:srgbClr val="AFAFA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" name="Freeform 211"/>
            <p:cNvSpPr>
              <a:spLocks/>
            </p:cNvSpPr>
            <p:nvPr/>
          </p:nvSpPr>
          <p:spPr bwMode="auto">
            <a:xfrm>
              <a:off x="7092" y="3589"/>
              <a:ext cx="30" cy="114"/>
            </a:xfrm>
            <a:custGeom>
              <a:avLst/>
              <a:gdLst>
                <a:gd name="T0" fmla="*/ 50 w 50"/>
                <a:gd name="T1" fmla="*/ 0 h 193"/>
                <a:gd name="T2" fmla="*/ 50 w 50"/>
                <a:gd name="T3" fmla="*/ 0 h 193"/>
                <a:gd name="T4" fmla="*/ 0 w 50"/>
                <a:gd name="T5" fmla="*/ 193 h 193"/>
                <a:gd name="T6" fmla="*/ 0 w 50"/>
                <a:gd name="T7" fmla="*/ 193 h 193"/>
                <a:gd name="T8" fmla="*/ 50 w 50"/>
                <a:gd name="T9" fmla="*/ 0 h 1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0" h="193">
                  <a:moveTo>
                    <a:pt x="50" y="0"/>
                  </a:moveTo>
                  <a:cubicBezTo>
                    <a:pt x="50" y="0"/>
                    <a:pt x="50" y="0"/>
                    <a:pt x="50" y="0"/>
                  </a:cubicBezTo>
                  <a:cubicBezTo>
                    <a:pt x="37" y="67"/>
                    <a:pt x="20" y="132"/>
                    <a:pt x="0" y="193"/>
                  </a:cubicBezTo>
                  <a:cubicBezTo>
                    <a:pt x="0" y="193"/>
                    <a:pt x="0" y="193"/>
                    <a:pt x="0" y="193"/>
                  </a:cubicBezTo>
                  <a:cubicBezTo>
                    <a:pt x="21" y="132"/>
                    <a:pt x="37" y="67"/>
                    <a:pt x="50" y="0"/>
                  </a:cubicBezTo>
                </a:path>
              </a:pathLst>
            </a:custGeom>
            <a:solidFill>
              <a:srgbClr val="291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2" name="Freeform 212"/>
            <p:cNvSpPr>
              <a:spLocks/>
            </p:cNvSpPr>
            <p:nvPr/>
          </p:nvSpPr>
          <p:spPr bwMode="auto">
            <a:xfrm>
              <a:off x="7122" y="3588"/>
              <a:ext cx="0" cy="1"/>
            </a:xfrm>
            <a:custGeom>
              <a:avLst/>
              <a:gdLst>
                <a:gd name="T0" fmla="*/ 1 w 1"/>
                <a:gd name="T1" fmla="*/ 0 h 2"/>
                <a:gd name="T2" fmla="*/ 0 w 1"/>
                <a:gd name="T3" fmla="*/ 1 h 2"/>
                <a:gd name="T4" fmla="*/ 0 w 1"/>
                <a:gd name="T5" fmla="*/ 2 h 2"/>
                <a:gd name="T6" fmla="*/ 0 w 1"/>
                <a:gd name="T7" fmla="*/ 2 h 2"/>
                <a:gd name="T8" fmla="*/ 1 w 1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" h="2">
                  <a:moveTo>
                    <a:pt x="1" y="0"/>
                  </a:moveTo>
                  <a:cubicBezTo>
                    <a:pt x="0" y="0"/>
                    <a:pt x="0" y="0"/>
                    <a:pt x="0" y="1"/>
                  </a:cubicBezTo>
                  <a:cubicBezTo>
                    <a:pt x="0" y="1"/>
                    <a:pt x="0" y="1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0" y="1"/>
                    <a:pt x="1" y="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3" name="Freeform 213"/>
            <p:cNvSpPr>
              <a:spLocks/>
            </p:cNvSpPr>
            <p:nvPr/>
          </p:nvSpPr>
          <p:spPr bwMode="auto">
            <a:xfrm>
              <a:off x="7078" y="3703"/>
              <a:ext cx="14" cy="38"/>
            </a:xfrm>
            <a:custGeom>
              <a:avLst/>
              <a:gdLst>
                <a:gd name="T0" fmla="*/ 24 w 24"/>
                <a:gd name="T1" fmla="*/ 0 h 65"/>
                <a:gd name="T2" fmla="*/ 24 w 24"/>
                <a:gd name="T3" fmla="*/ 0 h 65"/>
                <a:gd name="T4" fmla="*/ 0 w 24"/>
                <a:gd name="T5" fmla="*/ 65 h 65"/>
                <a:gd name="T6" fmla="*/ 24 w 24"/>
                <a:gd name="T7" fmla="*/ 0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4" h="65">
                  <a:moveTo>
                    <a:pt x="24" y="0"/>
                  </a:moveTo>
                  <a:cubicBezTo>
                    <a:pt x="24" y="0"/>
                    <a:pt x="24" y="0"/>
                    <a:pt x="24" y="0"/>
                  </a:cubicBezTo>
                  <a:cubicBezTo>
                    <a:pt x="16" y="22"/>
                    <a:pt x="8" y="44"/>
                    <a:pt x="0" y="65"/>
                  </a:cubicBezTo>
                  <a:cubicBezTo>
                    <a:pt x="9" y="44"/>
                    <a:pt x="16" y="22"/>
                    <a:pt x="24" y="0"/>
                  </a:cubicBezTo>
                </a:path>
              </a:pathLst>
            </a:custGeom>
            <a:solidFill>
              <a:srgbClr val="1C0D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4" name="Freeform 214"/>
            <p:cNvSpPr>
              <a:spLocks/>
            </p:cNvSpPr>
            <p:nvPr/>
          </p:nvSpPr>
          <p:spPr bwMode="auto">
            <a:xfrm>
              <a:off x="6375" y="3117"/>
              <a:ext cx="763" cy="913"/>
            </a:xfrm>
            <a:custGeom>
              <a:avLst/>
              <a:gdLst>
                <a:gd name="T0" fmla="*/ 1211 w 1288"/>
                <a:gd name="T1" fmla="*/ 0 h 1542"/>
                <a:gd name="T2" fmla="*/ 1219 w 1288"/>
                <a:gd name="T3" fmla="*/ 49 h 1542"/>
                <a:gd name="T4" fmla="*/ 1248 w 1288"/>
                <a:gd name="T5" fmla="*/ 169 h 1542"/>
                <a:gd name="T6" fmla="*/ 1248 w 1288"/>
                <a:gd name="T7" fmla="*/ 169 h 1542"/>
                <a:gd name="T8" fmla="*/ 1248 w 1288"/>
                <a:gd name="T9" fmla="*/ 169 h 1542"/>
                <a:gd name="T10" fmla="*/ 1235 w 1288"/>
                <a:gd name="T11" fmla="*/ 239 h 1542"/>
                <a:gd name="T12" fmla="*/ 1235 w 1288"/>
                <a:gd name="T13" fmla="*/ 287 h 1542"/>
                <a:gd name="T14" fmla="*/ 577 w 1288"/>
                <a:gd name="T15" fmla="*/ 1337 h 1542"/>
                <a:gd name="T16" fmla="*/ 0 w 1288"/>
                <a:gd name="T17" fmla="*/ 794 h 1542"/>
                <a:gd name="T18" fmla="*/ 165 w 1288"/>
                <a:gd name="T19" fmla="*/ 1234 h 1542"/>
                <a:gd name="T20" fmla="*/ 220 w 1288"/>
                <a:gd name="T21" fmla="*/ 1313 h 1542"/>
                <a:gd name="T22" fmla="*/ 323 w 1288"/>
                <a:gd name="T23" fmla="*/ 1292 h 1542"/>
                <a:gd name="T24" fmla="*/ 583 w 1288"/>
                <a:gd name="T25" fmla="*/ 1539 h 1542"/>
                <a:gd name="T26" fmla="*/ 630 w 1288"/>
                <a:gd name="T27" fmla="*/ 1542 h 1542"/>
                <a:gd name="T28" fmla="*/ 662 w 1288"/>
                <a:gd name="T29" fmla="*/ 1540 h 1542"/>
                <a:gd name="T30" fmla="*/ 921 w 1288"/>
                <a:gd name="T31" fmla="*/ 1292 h 1542"/>
                <a:gd name="T32" fmla="*/ 1035 w 1288"/>
                <a:gd name="T33" fmla="*/ 1319 h 1542"/>
                <a:gd name="T34" fmla="*/ 1095 w 1288"/>
                <a:gd name="T35" fmla="*/ 1234 h 1542"/>
                <a:gd name="T36" fmla="*/ 1288 w 1288"/>
                <a:gd name="T37" fmla="*/ 491 h 1542"/>
                <a:gd name="T38" fmla="*/ 1288 w 1288"/>
                <a:gd name="T39" fmla="*/ 491 h 1542"/>
                <a:gd name="T40" fmla="*/ 1288 w 1288"/>
                <a:gd name="T41" fmla="*/ 491 h 1542"/>
                <a:gd name="T42" fmla="*/ 1288 w 1288"/>
                <a:gd name="T43" fmla="*/ 491 h 1542"/>
                <a:gd name="T44" fmla="*/ 1211 w 1288"/>
                <a:gd name="T45" fmla="*/ 0 h 15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288" h="1542">
                  <a:moveTo>
                    <a:pt x="1211" y="0"/>
                  </a:moveTo>
                  <a:cubicBezTo>
                    <a:pt x="1214" y="16"/>
                    <a:pt x="1216" y="33"/>
                    <a:pt x="1219" y="49"/>
                  </a:cubicBezTo>
                  <a:cubicBezTo>
                    <a:pt x="1237" y="85"/>
                    <a:pt x="1248" y="126"/>
                    <a:pt x="1248" y="169"/>
                  </a:cubicBezTo>
                  <a:cubicBezTo>
                    <a:pt x="1248" y="169"/>
                    <a:pt x="1248" y="169"/>
                    <a:pt x="1248" y="169"/>
                  </a:cubicBezTo>
                  <a:cubicBezTo>
                    <a:pt x="1248" y="169"/>
                    <a:pt x="1248" y="169"/>
                    <a:pt x="1248" y="169"/>
                  </a:cubicBezTo>
                  <a:cubicBezTo>
                    <a:pt x="1248" y="198"/>
                    <a:pt x="1243" y="221"/>
                    <a:pt x="1235" y="239"/>
                  </a:cubicBezTo>
                  <a:cubicBezTo>
                    <a:pt x="1235" y="255"/>
                    <a:pt x="1235" y="271"/>
                    <a:pt x="1235" y="287"/>
                  </a:cubicBezTo>
                  <a:cubicBezTo>
                    <a:pt x="1235" y="867"/>
                    <a:pt x="940" y="1337"/>
                    <a:pt x="577" y="1337"/>
                  </a:cubicBezTo>
                  <a:cubicBezTo>
                    <a:pt x="329" y="1337"/>
                    <a:pt x="113" y="1118"/>
                    <a:pt x="0" y="794"/>
                  </a:cubicBezTo>
                  <a:cubicBezTo>
                    <a:pt x="32" y="959"/>
                    <a:pt x="88" y="1112"/>
                    <a:pt x="165" y="1234"/>
                  </a:cubicBezTo>
                  <a:cubicBezTo>
                    <a:pt x="182" y="1262"/>
                    <a:pt x="201" y="1289"/>
                    <a:pt x="220" y="1313"/>
                  </a:cubicBezTo>
                  <a:cubicBezTo>
                    <a:pt x="252" y="1300"/>
                    <a:pt x="287" y="1292"/>
                    <a:pt x="323" y="1292"/>
                  </a:cubicBezTo>
                  <a:cubicBezTo>
                    <a:pt x="462" y="1292"/>
                    <a:pt x="576" y="1402"/>
                    <a:pt x="583" y="1539"/>
                  </a:cubicBezTo>
                  <a:cubicBezTo>
                    <a:pt x="598" y="1541"/>
                    <a:pt x="614" y="1542"/>
                    <a:pt x="630" y="1542"/>
                  </a:cubicBezTo>
                  <a:cubicBezTo>
                    <a:pt x="640" y="1542"/>
                    <a:pt x="651" y="1541"/>
                    <a:pt x="662" y="1540"/>
                  </a:cubicBezTo>
                  <a:cubicBezTo>
                    <a:pt x="668" y="1402"/>
                    <a:pt x="782" y="1292"/>
                    <a:pt x="921" y="1292"/>
                  </a:cubicBezTo>
                  <a:cubicBezTo>
                    <a:pt x="962" y="1292"/>
                    <a:pt x="1001" y="1302"/>
                    <a:pt x="1035" y="1319"/>
                  </a:cubicBezTo>
                  <a:cubicBezTo>
                    <a:pt x="1056" y="1292"/>
                    <a:pt x="1076" y="1264"/>
                    <a:pt x="1095" y="1234"/>
                  </a:cubicBezTo>
                  <a:cubicBezTo>
                    <a:pt x="1217" y="1040"/>
                    <a:pt x="1288" y="766"/>
                    <a:pt x="1288" y="491"/>
                  </a:cubicBezTo>
                  <a:cubicBezTo>
                    <a:pt x="1288" y="491"/>
                    <a:pt x="1288" y="491"/>
                    <a:pt x="1288" y="491"/>
                  </a:cubicBezTo>
                  <a:cubicBezTo>
                    <a:pt x="1288" y="491"/>
                    <a:pt x="1288" y="491"/>
                    <a:pt x="1288" y="491"/>
                  </a:cubicBezTo>
                  <a:cubicBezTo>
                    <a:pt x="1288" y="491"/>
                    <a:pt x="1288" y="491"/>
                    <a:pt x="1288" y="491"/>
                  </a:cubicBezTo>
                  <a:cubicBezTo>
                    <a:pt x="1288" y="321"/>
                    <a:pt x="1260" y="151"/>
                    <a:pt x="1211" y="0"/>
                  </a:cubicBezTo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5" name="Freeform 215"/>
            <p:cNvSpPr>
              <a:spLocks noEditPoints="1"/>
            </p:cNvSpPr>
            <p:nvPr/>
          </p:nvSpPr>
          <p:spPr bwMode="auto">
            <a:xfrm>
              <a:off x="6373" y="3113"/>
              <a:ext cx="765" cy="917"/>
            </a:xfrm>
            <a:custGeom>
              <a:avLst/>
              <a:gdLst>
                <a:gd name="T0" fmla="*/ 585 w 1290"/>
                <a:gd name="T1" fmla="*/ 1546 h 1549"/>
                <a:gd name="T2" fmla="*/ 585 w 1290"/>
                <a:gd name="T3" fmla="*/ 1546 h 1549"/>
                <a:gd name="T4" fmla="*/ 632 w 1290"/>
                <a:gd name="T5" fmla="*/ 1549 h 1549"/>
                <a:gd name="T6" fmla="*/ 664 w 1290"/>
                <a:gd name="T7" fmla="*/ 1548 h 1549"/>
                <a:gd name="T8" fmla="*/ 664 w 1290"/>
                <a:gd name="T9" fmla="*/ 1547 h 1549"/>
                <a:gd name="T10" fmla="*/ 632 w 1290"/>
                <a:gd name="T11" fmla="*/ 1549 h 1549"/>
                <a:gd name="T12" fmla="*/ 585 w 1290"/>
                <a:gd name="T13" fmla="*/ 1546 h 1549"/>
                <a:gd name="T14" fmla="*/ 0 w 1290"/>
                <a:gd name="T15" fmla="*/ 795 h 1549"/>
                <a:gd name="T16" fmla="*/ 56 w 1290"/>
                <a:gd name="T17" fmla="*/ 1007 h 1549"/>
                <a:gd name="T18" fmla="*/ 222 w 1290"/>
                <a:gd name="T19" fmla="*/ 1321 h 1549"/>
                <a:gd name="T20" fmla="*/ 222 w 1290"/>
                <a:gd name="T21" fmla="*/ 1320 h 1549"/>
                <a:gd name="T22" fmla="*/ 167 w 1290"/>
                <a:gd name="T23" fmla="*/ 1241 h 1549"/>
                <a:gd name="T24" fmla="*/ 2 w 1290"/>
                <a:gd name="T25" fmla="*/ 801 h 1549"/>
                <a:gd name="T26" fmla="*/ 0 w 1290"/>
                <a:gd name="T27" fmla="*/ 795 h 1549"/>
                <a:gd name="T28" fmla="*/ 1211 w 1290"/>
                <a:gd name="T29" fmla="*/ 0 h 1549"/>
                <a:gd name="T30" fmla="*/ 1213 w 1290"/>
                <a:gd name="T31" fmla="*/ 7 h 1549"/>
                <a:gd name="T32" fmla="*/ 1290 w 1290"/>
                <a:gd name="T33" fmla="*/ 498 h 1549"/>
                <a:gd name="T34" fmla="*/ 1290 w 1290"/>
                <a:gd name="T35" fmla="*/ 498 h 1549"/>
                <a:gd name="T36" fmla="*/ 1290 w 1290"/>
                <a:gd name="T37" fmla="*/ 498 h 1549"/>
                <a:gd name="T38" fmla="*/ 1290 w 1290"/>
                <a:gd name="T39" fmla="*/ 498 h 1549"/>
                <a:gd name="T40" fmla="*/ 1097 w 1290"/>
                <a:gd name="T41" fmla="*/ 1241 h 1549"/>
                <a:gd name="T42" fmla="*/ 1037 w 1290"/>
                <a:gd name="T43" fmla="*/ 1326 h 1549"/>
                <a:gd name="T44" fmla="*/ 1038 w 1290"/>
                <a:gd name="T45" fmla="*/ 1326 h 1549"/>
                <a:gd name="T46" fmla="*/ 1188 w 1290"/>
                <a:gd name="T47" fmla="*/ 1061 h 1549"/>
                <a:gd name="T48" fmla="*/ 1212 w 1290"/>
                <a:gd name="T49" fmla="*/ 996 h 1549"/>
                <a:gd name="T50" fmla="*/ 1262 w 1290"/>
                <a:gd name="T51" fmla="*/ 803 h 1549"/>
                <a:gd name="T52" fmla="*/ 1262 w 1290"/>
                <a:gd name="T53" fmla="*/ 802 h 1549"/>
                <a:gd name="T54" fmla="*/ 1277 w 1290"/>
                <a:gd name="T55" fmla="*/ 706 h 1549"/>
                <a:gd name="T56" fmla="*/ 1290 w 1290"/>
                <a:gd name="T57" fmla="*/ 499 h 1549"/>
                <a:gd name="T58" fmla="*/ 1276 w 1290"/>
                <a:gd name="T59" fmla="*/ 278 h 1549"/>
                <a:gd name="T60" fmla="*/ 1211 w 1290"/>
                <a:gd name="T61" fmla="*/ 0 h 15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1290" h="1549">
                  <a:moveTo>
                    <a:pt x="585" y="1546"/>
                  </a:moveTo>
                  <a:cubicBezTo>
                    <a:pt x="585" y="1546"/>
                    <a:pt x="585" y="1546"/>
                    <a:pt x="585" y="1546"/>
                  </a:cubicBezTo>
                  <a:cubicBezTo>
                    <a:pt x="600" y="1548"/>
                    <a:pt x="616" y="1549"/>
                    <a:pt x="632" y="1549"/>
                  </a:cubicBezTo>
                  <a:cubicBezTo>
                    <a:pt x="643" y="1549"/>
                    <a:pt x="653" y="1549"/>
                    <a:pt x="664" y="1548"/>
                  </a:cubicBezTo>
                  <a:cubicBezTo>
                    <a:pt x="664" y="1548"/>
                    <a:pt x="664" y="1548"/>
                    <a:pt x="664" y="1547"/>
                  </a:cubicBezTo>
                  <a:cubicBezTo>
                    <a:pt x="653" y="1548"/>
                    <a:pt x="642" y="1549"/>
                    <a:pt x="632" y="1549"/>
                  </a:cubicBezTo>
                  <a:cubicBezTo>
                    <a:pt x="616" y="1549"/>
                    <a:pt x="600" y="1548"/>
                    <a:pt x="585" y="1546"/>
                  </a:cubicBezTo>
                  <a:moveTo>
                    <a:pt x="0" y="795"/>
                  </a:moveTo>
                  <a:cubicBezTo>
                    <a:pt x="14" y="868"/>
                    <a:pt x="32" y="940"/>
                    <a:pt x="56" y="1007"/>
                  </a:cubicBezTo>
                  <a:cubicBezTo>
                    <a:pt x="98" y="1128"/>
                    <a:pt x="154" y="1235"/>
                    <a:pt x="222" y="1321"/>
                  </a:cubicBezTo>
                  <a:cubicBezTo>
                    <a:pt x="222" y="1321"/>
                    <a:pt x="222" y="1321"/>
                    <a:pt x="222" y="1320"/>
                  </a:cubicBezTo>
                  <a:cubicBezTo>
                    <a:pt x="203" y="1296"/>
                    <a:pt x="184" y="1269"/>
                    <a:pt x="167" y="1241"/>
                  </a:cubicBezTo>
                  <a:cubicBezTo>
                    <a:pt x="90" y="1119"/>
                    <a:pt x="34" y="966"/>
                    <a:pt x="2" y="801"/>
                  </a:cubicBezTo>
                  <a:cubicBezTo>
                    <a:pt x="2" y="799"/>
                    <a:pt x="1" y="797"/>
                    <a:pt x="0" y="795"/>
                  </a:cubicBezTo>
                  <a:moveTo>
                    <a:pt x="1211" y="0"/>
                  </a:moveTo>
                  <a:cubicBezTo>
                    <a:pt x="1212" y="2"/>
                    <a:pt x="1212" y="5"/>
                    <a:pt x="1213" y="7"/>
                  </a:cubicBezTo>
                  <a:cubicBezTo>
                    <a:pt x="1262" y="158"/>
                    <a:pt x="1290" y="328"/>
                    <a:pt x="1290" y="498"/>
                  </a:cubicBezTo>
                  <a:cubicBezTo>
                    <a:pt x="1290" y="498"/>
                    <a:pt x="1290" y="498"/>
                    <a:pt x="1290" y="498"/>
                  </a:cubicBezTo>
                  <a:cubicBezTo>
                    <a:pt x="1290" y="498"/>
                    <a:pt x="1290" y="498"/>
                    <a:pt x="1290" y="498"/>
                  </a:cubicBezTo>
                  <a:cubicBezTo>
                    <a:pt x="1290" y="498"/>
                    <a:pt x="1290" y="498"/>
                    <a:pt x="1290" y="498"/>
                  </a:cubicBezTo>
                  <a:cubicBezTo>
                    <a:pt x="1290" y="773"/>
                    <a:pt x="1219" y="1047"/>
                    <a:pt x="1097" y="1241"/>
                  </a:cubicBezTo>
                  <a:cubicBezTo>
                    <a:pt x="1078" y="1271"/>
                    <a:pt x="1058" y="1299"/>
                    <a:pt x="1037" y="1326"/>
                  </a:cubicBezTo>
                  <a:cubicBezTo>
                    <a:pt x="1037" y="1326"/>
                    <a:pt x="1038" y="1326"/>
                    <a:pt x="1038" y="1326"/>
                  </a:cubicBezTo>
                  <a:cubicBezTo>
                    <a:pt x="1097" y="1252"/>
                    <a:pt x="1148" y="1162"/>
                    <a:pt x="1188" y="1061"/>
                  </a:cubicBezTo>
                  <a:cubicBezTo>
                    <a:pt x="1196" y="1040"/>
                    <a:pt x="1204" y="1018"/>
                    <a:pt x="1212" y="996"/>
                  </a:cubicBezTo>
                  <a:cubicBezTo>
                    <a:pt x="1232" y="935"/>
                    <a:pt x="1249" y="870"/>
                    <a:pt x="1262" y="803"/>
                  </a:cubicBezTo>
                  <a:cubicBezTo>
                    <a:pt x="1262" y="802"/>
                    <a:pt x="1262" y="802"/>
                    <a:pt x="1262" y="802"/>
                  </a:cubicBezTo>
                  <a:cubicBezTo>
                    <a:pt x="1268" y="770"/>
                    <a:pt x="1273" y="738"/>
                    <a:pt x="1277" y="706"/>
                  </a:cubicBezTo>
                  <a:cubicBezTo>
                    <a:pt x="1286" y="639"/>
                    <a:pt x="1290" y="569"/>
                    <a:pt x="1290" y="499"/>
                  </a:cubicBezTo>
                  <a:cubicBezTo>
                    <a:pt x="1290" y="423"/>
                    <a:pt x="1285" y="349"/>
                    <a:pt x="1276" y="278"/>
                  </a:cubicBezTo>
                  <a:cubicBezTo>
                    <a:pt x="1263" y="181"/>
                    <a:pt x="1241" y="87"/>
                    <a:pt x="1211" y="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6" name="Oval 216"/>
            <p:cNvSpPr>
              <a:spLocks noChangeArrowheads="1"/>
            </p:cNvSpPr>
            <p:nvPr/>
          </p:nvSpPr>
          <p:spPr bwMode="auto">
            <a:xfrm>
              <a:off x="6767" y="3883"/>
              <a:ext cx="308" cy="239"/>
            </a:xfrm>
            <a:prstGeom prst="ellipse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7" name="Freeform 217"/>
            <p:cNvSpPr>
              <a:spLocks/>
            </p:cNvSpPr>
            <p:nvPr/>
          </p:nvSpPr>
          <p:spPr bwMode="auto">
            <a:xfrm>
              <a:off x="6766" y="3882"/>
              <a:ext cx="309" cy="237"/>
            </a:xfrm>
            <a:custGeom>
              <a:avLst/>
              <a:gdLst>
                <a:gd name="T0" fmla="*/ 520 w 520"/>
                <a:gd name="T1" fmla="*/ 260 h 399"/>
                <a:gd name="T2" fmla="*/ 519 w 520"/>
                <a:gd name="T3" fmla="*/ 260 h 399"/>
                <a:gd name="T4" fmla="*/ 453 w 520"/>
                <a:gd name="T5" fmla="*/ 379 h 399"/>
                <a:gd name="T6" fmla="*/ 289 w 520"/>
                <a:gd name="T7" fmla="*/ 398 h 399"/>
                <a:gd name="T8" fmla="*/ 260 w 520"/>
                <a:gd name="T9" fmla="*/ 398 h 399"/>
                <a:gd name="T10" fmla="*/ 232 w 520"/>
                <a:gd name="T11" fmla="*/ 398 h 399"/>
                <a:gd name="T12" fmla="*/ 68 w 520"/>
                <a:gd name="T13" fmla="*/ 379 h 399"/>
                <a:gd name="T14" fmla="*/ 1 w 520"/>
                <a:gd name="T15" fmla="*/ 260 h 399"/>
                <a:gd name="T16" fmla="*/ 77 w 520"/>
                <a:gd name="T17" fmla="*/ 77 h 399"/>
                <a:gd name="T18" fmla="*/ 260 w 520"/>
                <a:gd name="T19" fmla="*/ 1 h 399"/>
                <a:gd name="T20" fmla="*/ 444 w 520"/>
                <a:gd name="T21" fmla="*/ 77 h 399"/>
                <a:gd name="T22" fmla="*/ 519 w 520"/>
                <a:gd name="T23" fmla="*/ 260 h 399"/>
                <a:gd name="T24" fmla="*/ 520 w 520"/>
                <a:gd name="T25" fmla="*/ 260 h 399"/>
                <a:gd name="T26" fmla="*/ 520 w 520"/>
                <a:gd name="T27" fmla="*/ 260 h 399"/>
                <a:gd name="T28" fmla="*/ 260 w 520"/>
                <a:gd name="T29" fmla="*/ 0 h 399"/>
                <a:gd name="T30" fmla="*/ 0 w 520"/>
                <a:gd name="T31" fmla="*/ 260 h 399"/>
                <a:gd name="T32" fmla="*/ 68 w 520"/>
                <a:gd name="T33" fmla="*/ 380 h 399"/>
                <a:gd name="T34" fmla="*/ 232 w 520"/>
                <a:gd name="T35" fmla="*/ 399 h 399"/>
                <a:gd name="T36" fmla="*/ 260 w 520"/>
                <a:gd name="T37" fmla="*/ 399 h 399"/>
                <a:gd name="T38" fmla="*/ 289 w 520"/>
                <a:gd name="T39" fmla="*/ 399 h 399"/>
                <a:gd name="T40" fmla="*/ 453 w 520"/>
                <a:gd name="T41" fmla="*/ 380 h 399"/>
                <a:gd name="T42" fmla="*/ 520 w 520"/>
                <a:gd name="T43" fmla="*/ 260 h 399"/>
                <a:gd name="T44" fmla="*/ 520 w 520"/>
                <a:gd name="T45" fmla="*/ 260 h 3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520" h="399">
                  <a:moveTo>
                    <a:pt x="520" y="260"/>
                  </a:moveTo>
                  <a:cubicBezTo>
                    <a:pt x="519" y="260"/>
                    <a:pt x="519" y="260"/>
                    <a:pt x="519" y="260"/>
                  </a:cubicBezTo>
                  <a:cubicBezTo>
                    <a:pt x="519" y="327"/>
                    <a:pt x="494" y="361"/>
                    <a:pt x="453" y="379"/>
                  </a:cubicBezTo>
                  <a:cubicBezTo>
                    <a:pt x="411" y="397"/>
                    <a:pt x="354" y="398"/>
                    <a:pt x="289" y="398"/>
                  </a:cubicBezTo>
                  <a:cubicBezTo>
                    <a:pt x="279" y="398"/>
                    <a:pt x="270" y="398"/>
                    <a:pt x="260" y="398"/>
                  </a:cubicBezTo>
                  <a:cubicBezTo>
                    <a:pt x="251" y="398"/>
                    <a:pt x="241" y="398"/>
                    <a:pt x="232" y="398"/>
                  </a:cubicBezTo>
                  <a:cubicBezTo>
                    <a:pt x="167" y="398"/>
                    <a:pt x="109" y="397"/>
                    <a:pt x="68" y="379"/>
                  </a:cubicBezTo>
                  <a:cubicBezTo>
                    <a:pt x="27" y="361"/>
                    <a:pt x="2" y="327"/>
                    <a:pt x="1" y="260"/>
                  </a:cubicBezTo>
                  <a:cubicBezTo>
                    <a:pt x="1" y="189"/>
                    <a:pt x="30" y="124"/>
                    <a:pt x="77" y="77"/>
                  </a:cubicBezTo>
                  <a:cubicBezTo>
                    <a:pt x="124" y="30"/>
                    <a:pt x="189" y="1"/>
                    <a:pt x="260" y="1"/>
                  </a:cubicBezTo>
                  <a:cubicBezTo>
                    <a:pt x="332" y="1"/>
                    <a:pt x="397" y="30"/>
                    <a:pt x="444" y="77"/>
                  </a:cubicBezTo>
                  <a:cubicBezTo>
                    <a:pt x="490" y="124"/>
                    <a:pt x="519" y="189"/>
                    <a:pt x="519" y="260"/>
                  </a:cubicBezTo>
                  <a:cubicBezTo>
                    <a:pt x="520" y="260"/>
                    <a:pt x="520" y="260"/>
                    <a:pt x="520" y="260"/>
                  </a:cubicBezTo>
                  <a:cubicBezTo>
                    <a:pt x="520" y="260"/>
                    <a:pt x="520" y="260"/>
                    <a:pt x="520" y="260"/>
                  </a:cubicBezTo>
                  <a:cubicBezTo>
                    <a:pt x="520" y="117"/>
                    <a:pt x="404" y="0"/>
                    <a:pt x="260" y="0"/>
                  </a:cubicBezTo>
                  <a:cubicBezTo>
                    <a:pt x="117" y="0"/>
                    <a:pt x="0" y="117"/>
                    <a:pt x="0" y="260"/>
                  </a:cubicBezTo>
                  <a:cubicBezTo>
                    <a:pt x="0" y="327"/>
                    <a:pt x="26" y="362"/>
                    <a:pt x="68" y="380"/>
                  </a:cubicBezTo>
                  <a:cubicBezTo>
                    <a:pt x="109" y="398"/>
                    <a:pt x="167" y="399"/>
                    <a:pt x="232" y="399"/>
                  </a:cubicBezTo>
                  <a:cubicBezTo>
                    <a:pt x="241" y="399"/>
                    <a:pt x="251" y="399"/>
                    <a:pt x="260" y="399"/>
                  </a:cubicBezTo>
                  <a:cubicBezTo>
                    <a:pt x="270" y="399"/>
                    <a:pt x="279" y="399"/>
                    <a:pt x="289" y="399"/>
                  </a:cubicBezTo>
                  <a:cubicBezTo>
                    <a:pt x="354" y="399"/>
                    <a:pt x="412" y="398"/>
                    <a:pt x="453" y="380"/>
                  </a:cubicBezTo>
                  <a:cubicBezTo>
                    <a:pt x="495" y="362"/>
                    <a:pt x="520" y="327"/>
                    <a:pt x="520" y="260"/>
                  </a:cubicBezTo>
                  <a:cubicBezTo>
                    <a:pt x="520" y="260"/>
                    <a:pt x="520" y="260"/>
                    <a:pt x="520" y="26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8" name="Freeform 218"/>
            <p:cNvSpPr>
              <a:spLocks/>
            </p:cNvSpPr>
            <p:nvPr/>
          </p:nvSpPr>
          <p:spPr bwMode="auto">
            <a:xfrm>
              <a:off x="6412" y="3883"/>
              <a:ext cx="308" cy="239"/>
            </a:xfrm>
            <a:custGeom>
              <a:avLst/>
              <a:gdLst>
                <a:gd name="T0" fmla="*/ 519 w 519"/>
                <a:gd name="T1" fmla="*/ 259 h 403"/>
                <a:gd name="T2" fmla="*/ 260 w 519"/>
                <a:gd name="T3" fmla="*/ 397 h 403"/>
                <a:gd name="T4" fmla="*/ 61 w 519"/>
                <a:gd name="T5" fmla="*/ 376 h 403"/>
                <a:gd name="T6" fmla="*/ 0 w 519"/>
                <a:gd name="T7" fmla="*/ 259 h 403"/>
                <a:gd name="T8" fmla="*/ 260 w 519"/>
                <a:gd name="T9" fmla="*/ 0 h 403"/>
                <a:gd name="T10" fmla="*/ 519 w 519"/>
                <a:gd name="T11" fmla="*/ 259 h 4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19" h="403">
                  <a:moveTo>
                    <a:pt x="519" y="259"/>
                  </a:moveTo>
                  <a:cubicBezTo>
                    <a:pt x="519" y="403"/>
                    <a:pt x="403" y="397"/>
                    <a:pt x="260" y="397"/>
                  </a:cubicBezTo>
                  <a:cubicBezTo>
                    <a:pt x="180" y="397"/>
                    <a:pt x="109" y="399"/>
                    <a:pt x="61" y="376"/>
                  </a:cubicBezTo>
                  <a:cubicBezTo>
                    <a:pt x="23" y="357"/>
                    <a:pt x="0" y="323"/>
                    <a:pt x="0" y="259"/>
                  </a:cubicBezTo>
                  <a:cubicBezTo>
                    <a:pt x="0" y="116"/>
                    <a:pt x="117" y="0"/>
                    <a:pt x="260" y="0"/>
                  </a:cubicBezTo>
                  <a:cubicBezTo>
                    <a:pt x="403" y="0"/>
                    <a:pt x="519" y="116"/>
                    <a:pt x="519" y="259"/>
                  </a:cubicBezTo>
                </a:path>
              </a:pathLst>
            </a:cu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9" name="Freeform 219"/>
            <p:cNvSpPr>
              <a:spLocks/>
            </p:cNvSpPr>
            <p:nvPr/>
          </p:nvSpPr>
          <p:spPr bwMode="auto">
            <a:xfrm>
              <a:off x="6412" y="3882"/>
              <a:ext cx="308" cy="237"/>
            </a:xfrm>
            <a:custGeom>
              <a:avLst/>
              <a:gdLst>
                <a:gd name="T0" fmla="*/ 519 w 520"/>
                <a:gd name="T1" fmla="*/ 260 h 399"/>
                <a:gd name="T2" fmla="*/ 519 w 520"/>
                <a:gd name="T3" fmla="*/ 260 h 399"/>
                <a:gd name="T4" fmla="*/ 452 w 520"/>
                <a:gd name="T5" fmla="*/ 379 h 399"/>
                <a:gd name="T6" fmla="*/ 288 w 520"/>
                <a:gd name="T7" fmla="*/ 398 h 399"/>
                <a:gd name="T8" fmla="*/ 260 w 520"/>
                <a:gd name="T9" fmla="*/ 398 h 399"/>
                <a:gd name="T10" fmla="*/ 232 w 520"/>
                <a:gd name="T11" fmla="*/ 398 h 399"/>
                <a:gd name="T12" fmla="*/ 62 w 520"/>
                <a:gd name="T13" fmla="*/ 376 h 399"/>
                <a:gd name="T14" fmla="*/ 1 w 520"/>
                <a:gd name="T15" fmla="*/ 260 h 399"/>
                <a:gd name="T16" fmla="*/ 77 w 520"/>
                <a:gd name="T17" fmla="*/ 77 h 399"/>
                <a:gd name="T18" fmla="*/ 260 w 520"/>
                <a:gd name="T19" fmla="*/ 1 h 399"/>
                <a:gd name="T20" fmla="*/ 443 w 520"/>
                <a:gd name="T21" fmla="*/ 77 h 399"/>
                <a:gd name="T22" fmla="*/ 519 w 520"/>
                <a:gd name="T23" fmla="*/ 260 h 399"/>
                <a:gd name="T24" fmla="*/ 519 w 520"/>
                <a:gd name="T25" fmla="*/ 260 h 399"/>
                <a:gd name="T26" fmla="*/ 520 w 520"/>
                <a:gd name="T27" fmla="*/ 260 h 399"/>
                <a:gd name="T28" fmla="*/ 260 w 520"/>
                <a:gd name="T29" fmla="*/ 0 h 399"/>
                <a:gd name="T30" fmla="*/ 0 w 520"/>
                <a:gd name="T31" fmla="*/ 260 h 399"/>
                <a:gd name="T32" fmla="*/ 61 w 520"/>
                <a:gd name="T33" fmla="*/ 377 h 399"/>
                <a:gd name="T34" fmla="*/ 232 w 520"/>
                <a:gd name="T35" fmla="*/ 399 h 399"/>
                <a:gd name="T36" fmla="*/ 260 w 520"/>
                <a:gd name="T37" fmla="*/ 399 h 399"/>
                <a:gd name="T38" fmla="*/ 288 w 520"/>
                <a:gd name="T39" fmla="*/ 399 h 399"/>
                <a:gd name="T40" fmla="*/ 453 w 520"/>
                <a:gd name="T41" fmla="*/ 380 h 399"/>
                <a:gd name="T42" fmla="*/ 520 w 520"/>
                <a:gd name="T43" fmla="*/ 260 h 399"/>
                <a:gd name="T44" fmla="*/ 519 w 520"/>
                <a:gd name="T45" fmla="*/ 260 h 3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520" h="399">
                  <a:moveTo>
                    <a:pt x="519" y="260"/>
                  </a:moveTo>
                  <a:cubicBezTo>
                    <a:pt x="519" y="260"/>
                    <a:pt x="519" y="260"/>
                    <a:pt x="519" y="260"/>
                  </a:cubicBezTo>
                  <a:cubicBezTo>
                    <a:pt x="519" y="327"/>
                    <a:pt x="494" y="361"/>
                    <a:pt x="452" y="379"/>
                  </a:cubicBezTo>
                  <a:cubicBezTo>
                    <a:pt x="411" y="397"/>
                    <a:pt x="353" y="398"/>
                    <a:pt x="288" y="398"/>
                  </a:cubicBezTo>
                  <a:cubicBezTo>
                    <a:pt x="279" y="398"/>
                    <a:pt x="270" y="398"/>
                    <a:pt x="260" y="398"/>
                  </a:cubicBezTo>
                  <a:cubicBezTo>
                    <a:pt x="250" y="398"/>
                    <a:pt x="241" y="398"/>
                    <a:pt x="232" y="398"/>
                  </a:cubicBezTo>
                  <a:cubicBezTo>
                    <a:pt x="164" y="398"/>
                    <a:pt x="103" y="397"/>
                    <a:pt x="62" y="376"/>
                  </a:cubicBezTo>
                  <a:cubicBezTo>
                    <a:pt x="24" y="358"/>
                    <a:pt x="1" y="324"/>
                    <a:pt x="1" y="260"/>
                  </a:cubicBezTo>
                  <a:cubicBezTo>
                    <a:pt x="1" y="189"/>
                    <a:pt x="30" y="124"/>
                    <a:pt x="77" y="77"/>
                  </a:cubicBezTo>
                  <a:cubicBezTo>
                    <a:pt x="124" y="30"/>
                    <a:pt x="188" y="1"/>
                    <a:pt x="260" y="1"/>
                  </a:cubicBezTo>
                  <a:cubicBezTo>
                    <a:pt x="331" y="1"/>
                    <a:pt x="396" y="30"/>
                    <a:pt x="443" y="77"/>
                  </a:cubicBezTo>
                  <a:cubicBezTo>
                    <a:pt x="490" y="124"/>
                    <a:pt x="519" y="189"/>
                    <a:pt x="519" y="260"/>
                  </a:cubicBezTo>
                  <a:cubicBezTo>
                    <a:pt x="519" y="260"/>
                    <a:pt x="519" y="260"/>
                    <a:pt x="519" y="260"/>
                  </a:cubicBezTo>
                  <a:cubicBezTo>
                    <a:pt x="520" y="260"/>
                    <a:pt x="520" y="260"/>
                    <a:pt x="520" y="260"/>
                  </a:cubicBezTo>
                  <a:cubicBezTo>
                    <a:pt x="520" y="117"/>
                    <a:pt x="403" y="0"/>
                    <a:pt x="260" y="0"/>
                  </a:cubicBezTo>
                  <a:cubicBezTo>
                    <a:pt x="116" y="0"/>
                    <a:pt x="0" y="117"/>
                    <a:pt x="0" y="260"/>
                  </a:cubicBezTo>
                  <a:cubicBezTo>
                    <a:pt x="0" y="324"/>
                    <a:pt x="23" y="359"/>
                    <a:pt x="61" y="377"/>
                  </a:cubicBezTo>
                  <a:cubicBezTo>
                    <a:pt x="103" y="398"/>
                    <a:pt x="164" y="399"/>
                    <a:pt x="232" y="399"/>
                  </a:cubicBezTo>
                  <a:cubicBezTo>
                    <a:pt x="241" y="399"/>
                    <a:pt x="250" y="399"/>
                    <a:pt x="260" y="399"/>
                  </a:cubicBezTo>
                  <a:cubicBezTo>
                    <a:pt x="270" y="399"/>
                    <a:pt x="279" y="399"/>
                    <a:pt x="288" y="399"/>
                  </a:cubicBezTo>
                  <a:cubicBezTo>
                    <a:pt x="353" y="399"/>
                    <a:pt x="411" y="398"/>
                    <a:pt x="453" y="380"/>
                  </a:cubicBezTo>
                  <a:cubicBezTo>
                    <a:pt x="495" y="362"/>
                    <a:pt x="520" y="327"/>
                    <a:pt x="520" y="260"/>
                  </a:cubicBezTo>
                  <a:cubicBezTo>
                    <a:pt x="519" y="260"/>
                    <a:pt x="519" y="260"/>
                    <a:pt x="519" y="26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0" name="Freeform 220"/>
            <p:cNvSpPr>
              <a:spLocks/>
            </p:cNvSpPr>
            <p:nvPr/>
          </p:nvSpPr>
          <p:spPr bwMode="auto">
            <a:xfrm>
              <a:off x="6621" y="4009"/>
              <a:ext cx="16" cy="97"/>
            </a:xfrm>
            <a:custGeom>
              <a:avLst/>
              <a:gdLst>
                <a:gd name="T0" fmla="*/ 3 w 27"/>
                <a:gd name="T1" fmla="*/ 163 h 163"/>
                <a:gd name="T2" fmla="*/ 0 w 27"/>
                <a:gd name="T3" fmla="*/ 0 h 1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7" h="163">
                  <a:moveTo>
                    <a:pt x="3" y="163"/>
                  </a:moveTo>
                  <a:cubicBezTo>
                    <a:pt x="27" y="88"/>
                    <a:pt x="0" y="0"/>
                    <a:pt x="0" y="0"/>
                  </a:cubicBezTo>
                </a:path>
              </a:pathLst>
            </a:custGeom>
            <a:noFill/>
            <a:ln w="1588" cap="rnd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1" name="Freeform 221"/>
            <p:cNvSpPr>
              <a:spLocks/>
            </p:cNvSpPr>
            <p:nvPr/>
          </p:nvSpPr>
          <p:spPr bwMode="auto">
            <a:xfrm>
              <a:off x="6535" y="3987"/>
              <a:ext cx="19" cy="129"/>
            </a:xfrm>
            <a:custGeom>
              <a:avLst/>
              <a:gdLst>
                <a:gd name="T0" fmla="*/ 29 w 33"/>
                <a:gd name="T1" fmla="*/ 217 h 217"/>
                <a:gd name="T2" fmla="*/ 33 w 33"/>
                <a:gd name="T3" fmla="*/ 0 h 2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3" h="217">
                  <a:moveTo>
                    <a:pt x="29" y="217"/>
                  </a:moveTo>
                  <a:cubicBezTo>
                    <a:pt x="0" y="96"/>
                    <a:pt x="33" y="0"/>
                    <a:pt x="33" y="0"/>
                  </a:cubicBezTo>
                </a:path>
              </a:pathLst>
            </a:custGeom>
            <a:noFill/>
            <a:ln w="1588" cap="rnd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2" name="Freeform 222"/>
            <p:cNvSpPr>
              <a:spLocks/>
            </p:cNvSpPr>
            <p:nvPr/>
          </p:nvSpPr>
          <p:spPr bwMode="auto">
            <a:xfrm>
              <a:off x="6445" y="4009"/>
              <a:ext cx="35" cy="100"/>
            </a:xfrm>
            <a:custGeom>
              <a:avLst/>
              <a:gdLst>
                <a:gd name="T0" fmla="*/ 58 w 58"/>
                <a:gd name="T1" fmla="*/ 168 h 168"/>
                <a:gd name="T2" fmla="*/ 50 w 58"/>
                <a:gd name="T3" fmla="*/ 0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8" h="168">
                  <a:moveTo>
                    <a:pt x="58" y="168"/>
                  </a:moveTo>
                  <a:cubicBezTo>
                    <a:pt x="0" y="76"/>
                    <a:pt x="50" y="0"/>
                    <a:pt x="50" y="0"/>
                  </a:cubicBezTo>
                </a:path>
              </a:pathLst>
            </a:custGeom>
            <a:noFill/>
            <a:ln w="1588" cap="rnd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3" name="Freeform 223"/>
            <p:cNvSpPr>
              <a:spLocks/>
            </p:cNvSpPr>
            <p:nvPr/>
          </p:nvSpPr>
          <p:spPr bwMode="auto">
            <a:xfrm>
              <a:off x="6973" y="3907"/>
              <a:ext cx="102" cy="210"/>
            </a:xfrm>
            <a:custGeom>
              <a:avLst/>
              <a:gdLst>
                <a:gd name="T0" fmla="*/ 49 w 172"/>
                <a:gd name="T1" fmla="*/ 0 h 356"/>
                <a:gd name="T2" fmla="*/ 99 w 172"/>
                <a:gd name="T3" fmla="*/ 152 h 356"/>
                <a:gd name="T4" fmla="*/ 0 w 172"/>
                <a:gd name="T5" fmla="*/ 356 h 356"/>
                <a:gd name="T6" fmla="*/ 105 w 172"/>
                <a:gd name="T7" fmla="*/ 338 h 356"/>
                <a:gd name="T8" fmla="*/ 171 w 172"/>
                <a:gd name="T9" fmla="*/ 219 h 356"/>
                <a:gd name="T10" fmla="*/ 172 w 172"/>
                <a:gd name="T11" fmla="*/ 219 h 356"/>
                <a:gd name="T12" fmla="*/ 172 w 172"/>
                <a:gd name="T13" fmla="*/ 219 h 356"/>
                <a:gd name="T14" fmla="*/ 171 w 172"/>
                <a:gd name="T15" fmla="*/ 219 h 356"/>
                <a:gd name="T16" fmla="*/ 96 w 172"/>
                <a:gd name="T17" fmla="*/ 36 h 356"/>
                <a:gd name="T18" fmla="*/ 49 w 172"/>
                <a:gd name="T19" fmla="*/ 0 h 3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72" h="356">
                  <a:moveTo>
                    <a:pt x="49" y="0"/>
                  </a:moveTo>
                  <a:cubicBezTo>
                    <a:pt x="80" y="42"/>
                    <a:pt x="99" y="95"/>
                    <a:pt x="99" y="152"/>
                  </a:cubicBezTo>
                  <a:cubicBezTo>
                    <a:pt x="99" y="235"/>
                    <a:pt x="60" y="308"/>
                    <a:pt x="0" y="356"/>
                  </a:cubicBezTo>
                  <a:cubicBezTo>
                    <a:pt x="41" y="355"/>
                    <a:pt x="77" y="350"/>
                    <a:pt x="105" y="338"/>
                  </a:cubicBezTo>
                  <a:cubicBezTo>
                    <a:pt x="146" y="320"/>
                    <a:pt x="171" y="286"/>
                    <a:pt x="171" y="219"/>
                  </a:cubicBezTo>
                  <a:cubicBezTo>
                    <a:pt x="172" y="219"/>
                    <a:pt x="172" y="219"/>
                    <a:pt x="172" y="219"/>
                  </a:cubicBezTo>
                  <a:cubicBezTo>
                    <a:pt x="172" y="219"/>
                    <a:pt x="172" y="219"/>
                    <a:pt x="172" y="219"/>
                  </a:cubicBezTo>
                  <a:cubicBezTo>
                    <a:pt x="171" y="219"/>
                    <a:pt x="171" y="219"/>
                    <a:pt x="171" y="219"/>
                  </a:cubicBezTo>
                  <a:cubicBezTo>
                    <a:pt x="171" y="148"/>
                    <a:pt x="142" y="83"/>
                    <a:pt x="96" y="36"/>
                  </a:cubicBezTo>
                  <a:cubicBezTo>
                    <a:pt x="82" y="22"/>
                    <a:pt x="66" y="10"/>
                    <a:pt x="49" y="0"/>
                  </a:cubicBezTo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4" name="Freeform 224"/>
            <p:cNvSpPr>
              <a:spLocks noEditPoints="1"/>
            </p:cNvSpPr>
            <p:nvPr/>
          </p:nvSpPr>
          <p:spPr bwMode="auto">
            <a:xfrm>
              <a:off x="6973" y="3906"/>
              <a:ext cx="102" cy="212"/>
            </a:xfrm>
            <a:custGeom>
              <a:avLst/>
              <a:gdLst>
                <a:gd name="T0" fmla="*/ 172 w 172"/>
                <a:gd name="T1" fmla="*/ 220 h 358"/>
                <a:gd name="T2" fmla="*/ 171 w 172"/>
                <a:gd name="T3" fmla="*/ 220 h 358"/>
                <a:gd name="T4" fmla="*/ 105 w 172"/>
                <a:gd name="T5" fmla="*/ 339 h 358"/>
                <a:gd name="T6" fmla="*/ 0 w 172"/>
                <a:gd name="T7" fmla="*/ 357 h 358"/>
                <a:gd name="T8" fmla="*/ 0 w 172"/>
                <a:gd name="T9" fmla="*/ 358 h 358"/>
                <a:gd name="T10" fmla="*/ 172 w 172"/>
                <a:gd name="T11" fmla="*/ 220 h 358"/>
                <a:gd name="T12" fmla="*/ 172 w 172"/>
                <a:gd name="T13" fmla="*/ 220 h 358"/>
                <a:gd name="T14" fmla="*/ 49 w 172"/>
                <a:gd name="T15" fmla="*/ 0 h 358"/>
                <a:gd name="T16" fmla="*/ 49 w 172"/>
                <a:gd name="T17" fmla="*/ 1 h 358"/>
                <a:gd name="T18" fmla="*/ 96 w 172"/>
                <a:gd name="T19" fmla="*/ 37 h 358"/>
                <a:gd name="T20" fmla="*/ 171 w 172"/>
                <a:gd name="T21" fmla="*/ 220 h 358"/>
                <a:gd name="T22" fmla="*/ 172 w 172"/>
                <a:gd name="T23" fmla="*/ 220 h 358"/>
                <a:gd name="T24" fmla="*/ 49 w 172"/>
                <a:gd name="T25" fmla="*/ 0 h 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72" h="358">
                  <a:moveTo>
                    <a:pt x="172" y="220"/>
                  </a:moveTo>
                  <a:cubicBezTo>
                    <a:pt x="171" y="220"/>
                    <a:pt x="171" y="220"/>
                    <a:pt x="171" y="220"/>
                  </a:cubicBezTo>
                  <a:cubicBezTo>
                    <a:pt x="171" y="287"/>
                    <a:pt x="146" y="321"/>
                    <a:pt x="105" y="339"/>
                  </a:cubicBezTo>
                  <a:cubicBezTo>
                    <a:pt x="77" y="351"/>
                    <a:pt x="41" y="356"/>
                    <a:pt x="0" y="357"/>
                  </a:cubicBezTo>
                  <a:cubicBezTo>
                    <a:pt x="0" y="357"/>
                    <a:pt x="0" y="357"/>
                    <a:pt x="0" y="358"/>
                  </a:cubicBezTo>
                  <a:cubicBezTo>
                    <a:pt x="100" y="354"/>
                    <a:pt x="172" y="333"/>
                    <a:pt x="172" y="220"/>
                  </a:cubicBezTo>
                  <a:cubicBezTo>
                    <a:pt x="172" y="220"/>
                    <a:pt x="172" y="220"/>
                    <a:pt x="172" y="220"/>
                  </a:cubicBezTo>
                  <a:moveTo>
                    <a:pt x="49" y="0"/>
                  </a:moveTo>
                  <a:cubicBezTo>
                    <a:pt x="49" y="0"/>
                    <a:pt x="49" y="0"/>
                    <a:pt x="49" y="1"/>
                  </a:cubicBezTo>
                  <a:cubicBezTo>
                    <a:pt x="66" y="11"/>
                    <a:pt x="82" y="23"/>
                    <a:pt x="96" y="37"/>
                  </a:cubicBezTo>
                  <a:cubicBezTo>
                    <a:pt x="142" y="84"/>
                    <a:pt x="171" y="149"/>
                    <a:pt x="171" y="220"/>
                  </a:cubicBezTo>
                  <a:cubicBezTo>
                    <a:pt x="172" y="220"/>
                    <a:pt x="172" y="220"/>
                    <a:pt x="172" y="220"/>
                  </a:cubicBezTo>
                  <a:cubicBezTo>
                    <a:pt x="172" y="127"/>
                    <a:pt x="123" y="45"/>
                    <a:pt x="49" y="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5" name="Freeform 225"/>
            <p:cNvSpPr>
              <a:spLocks/>
            </p:cNvSpPr>
            <p:nvPr/>
          </p:nvSpPr>
          <p:spPr bwMode="auto">
            <a:xfrm>
              <a:off x="6855" y="4001"/>
              <a:ext cx="15" cy="97"/>
            </a:xfrm>
            <a:custGeom>
              <a:avLst/>
              <a:gdLst>
                <a:gd name="T0" fmla="*/ 23 w 26"/>
                <a:gd name="T1" fmla="*/ 163 h 163"/>
                <a:gd name="T2" fmla="*/ 26 w 26"/>
                <a:gd name="T3" fmla="*/ 0 h 1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6" h="163">
                  <a:moveTo>
                    <a:pt x="23" y="163"/>
                  </a:moveTo>
                  <a:cubicBezTo>
                    <a:pt x="0" y="88"/>
                    <a:pt x="26" y="0"/>
                    <a:pt x="26" y="0"/>
                  </a:cubicBezTo>
                </a:path>
              </a:pathLst>
            </a:custGeom>
            <a:noFill/>
            <a:ln w="1588" cap="rnd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6" name="Freeform 226"/>
            <p:cNvSpPr>
              <a:spLocks/>
            </p:cNvSpPr>
            <p:nvPr/>
          </p:nvSpPr>
          <p:spPr bwMode="auto">
            <a:xfrm>
              <a:off x="6937" y="3979"/>
              <a:ext cx="20" cy="129"/>
            </a:xfrm>
            <a:custGeom>
              <a:avLst/>
              <a:gdLst>
                <a:gd name="T0" fmla="*/ 4 w 33"/>
                <a:gd name="T1" fmla="*/ 218 h 218"/>
                <a:gd name="T2" fmla="*/ 0 w 33"/>
                <a:gd name="T3" fmla="*/ 0 h 2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3" h="218">
                  <a:moveTo>
                    <a:pt x="4" y="218"/>
                  </a:moveTo>
                  <a:cubicBezTo>
                    <a:pt x="33" y="97"/>
                    <a:pt x="0" y="0"/>
                    <a:pt x="0" y="0"/>
                  </a:cubicBezTo>
                </a:path>
              </a:pathLst>
            </a:custGeom>
            <a:noFill/>
            <a:ln w="1588" cap="rnd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7" name="Freeform 227"/>
            <p:cNvSpPr>
              <a:spLocks/>
            </p:cNvSpPr>
            <p:nvPr/>
          </p:nvSpPr>
          <p:spPr bwMode="auto">
            <a:xfrm>
              <a:off x="7011" y="4001"/>
              <a:ext cx="35" cy="99"/>
            </a:xfrm>
            <a:custGeom>
              <a:avLst/>
              <a:gdLst>
                <a:gd name="T0" fmla="*/ 0 w 59"/>
                <a:gd name="T1" fmla="*/ 167 h 167"/>
                <a:gd name="T2" fmla="*/ 9 w 59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9" h="167">
                  <a:moveTo>
                    <a:pt x="0" y="167"/>
                  </a:moveTo>
                  <a:cubicBezTo>
                    <a:pt x="59" y="75"/>
                    <a:pt x="9" y="0"/>
                    <a:pt x="9" y="0"/>
                  </a:cubicBezTo>
                </a:path>
              </a:pathLst>
            </a:custGeom>
            <a:solidFill>
              <a:schemeClr val="tx1">
                <a:lumMod val="50000"/>
                <a:lumOff val="50000"/>
              </a:schemeClr>
            </a:solidFill>
            <a:ln w="1588" cap="rnd">
              <a:solidFill>
                <a:srgbClr val="000000"/>
              </a:solidFill>
              <a:prstDash val="solid"/>
              <a:miter lim="800000"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8" name="Freeform 228"/>
            <p:cNvSpPr>
              <a:spLocks/>
            </p:cNvSpPr>
            <p:nvPr/>
          </p:nvSpPr>
          <p:spPr bwMode="auto">
            <a:xfrm>
              <a:off x="6616" y="3906"/>
              <a:ext cx="102" cy="211"/>
            </a:xfrm>
            <a:custGeom>
              <a:avLst/>
              <a:gdLst>
                <a:gd name="T0" fmla="*/ 49 w 172"/>
                <a:gd name="T1" fmla="*/ 0 h 357"/>
                <a:gd name="T2" fmla="*/ 99 w 172"/>
                <a:gd name="T3" fmla="*/ 153 h 357"/>
                <a:gd name="T4" fmla="*/ 0 w 172"/>
                <a:gd name="T5" fmla="*/ 357 h 357"/>
                <a:gd name="T6" fmla="*/ 44 w 172"/>
                <a:gd name="T7" fmla="*/ 354 h 357"/>
                <a:gd name="T8" fmla="*/ 172 w 172"/>
                <a:gd name="T9" fmla="*/ 220 h 357"/>
                <a:gd name="T10" fmla="*/ 49 w 172"/>
                <a:gd name="T11" fmla="*/ 0 h 3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72" h="357">
                  <a:moveTo>
                    <a:pt x="49" y="0"/>
                  </a:moveTo>
                  <a:cubicBezTo>
                    <a:pt x="80" y="43"/>
                    <a:pt x="99" y="96"/>
                    <a:pt x="99" y="153"/>
                  </a:cubicBezTo>
                  <a:cubicBezTo>
                    <a:pt x="99" y="236"/>
                    <a:pt x="60" y="309"/>
                    <a:pt x="0" y="357"/>
                  </a:cubicBezTo>
                  <a:cubicBezTo>
                    <a:pt x="16" y="357"/>
                    <a:pt x="30" y="356"/>
                    <a:pt x="44" y="354"/>
                  </a:cubicBezTo>
                  <a:cubicBezTo>
                    <a:pt x="121" y="345"/>
                    <a:pt x="172" y="316"/>
                    <a:pt x="172" y="220"/>
                  </a:cubicBezTo>
                  <a:cubicBezTo>
                    <a:pt x="172" y="127"/>
                    <a:pt x="123" y="45"/>
                    <a:pt x="49" y="0"/>
                  </a:cubicBezTo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9" name="Freeform 229"/>
            <p:cNvSpPr>
              <a:spLocks/>
            </p:cNvSpPr>
            <p:nvPr/>
          </p:nvSpPr>
          <p:spPr bwMode="auto">
            <a:xfrm>
              <a:off x="6616" y="4116"/>
              <a:ext cx="26" cy="2"/>
            </a:xfrm>
            <a:custGeom>
              <a:avLst/>
              <a:gdLst>
                <a:gd name="T0" fmla="*/ 44 w 44"/>
                <a:gd name="T1" fmla="*/ 0 h 4"/>
                <a:gd name="T2" fmla="*/ 0 w 44"/>
                <a:gd name="T3" fmla="*/ 3 h 4"/>
                <a:gd name="T4" fmla="*/ 0 w 44"/>
                <a:gd name="T5" fmla="*/ 4 h 4"/>
                <a:gd name="T6" fmla="*/ 44 w 44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4">
                  <a:moveTo>
                    <a:pt x="44" y="0"/>
                  </a:moveTo>
                  <a:cubicBezTo>
                    <a:pt x="30" y="2"/>
                    <a:pt x="16" y="3"/>
                    <a:pt x="0" y="3"/>
                  </a:cubicBezTo>
                  <a:cubicBezTo>
                    <a:pt x="0" y="3"/>
                    <a:pt x="0" y="3"/>
                    <a:pt x="0" y="4"/>
                  </a:cubicBezTo>
                  <a:cubicBezTo>
                    <a:pt x="15" y="3"/>
                    <a:pt x="30" y="2"/>
                    <a:pt x="44" y="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0" name="Freeform 230"/>
            <p:cNvSpPr>
              <a:spLocks/>
            </p:cNvSpPr>
            <p:nvPr/>
          </p:nvSpPr>
          <p:spPr bwMode="auto">
            <a:xfrm>
              <a:off x="6767" y="3961"/>
              <a:ext cx="107" cy="156"/>
            </a:xfrm>
            <a:custGeom>
              <a:avLst/>
              <a:gdLst>
                <a:gd name="T0" fmla="*/ 35 w 181"/>
                <a:gd name="T1" fmla="*/ 0 h 265"/>
                <a:gd name="T2" fmla="*/ 0 w 181"/>
                <a:gd name="T3" fmla="*/ 128 h 265"/>
                <a:gd name="T4" fmla="*/ 67 w 181"/>
                <a:gd name="T5" fmla="*/ 247 h 265"/>
                <a:gd name="T6" fmla="*/ 181 w 181"/>
                <a:gd name="T7" fmla="*/ 265 h 265"/>
                <a:gd name="T8" fmla="*/ 35 w 181"/>
                <a:gd name="T9" fmla="*/ 0 h 2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1" h="265">
                  <a:moveTo>
                    <a:pt x="35" y="0"/>
                  </a:moveTo>
                  <a:cubicBezTo>
                    <a:pt x="13" y="38"/>
                    <a:pt x="0" y="82"/>
                    <a:pt x="0" y="128"/>
                  </a:cubicBezTo>
                  <a:cubicBezTo>
                    <a:pt x="1" y="195"/>
                    <a:pt x="26" y="229"/>
                    <a:pt x="67" y="247"/>
                  </a:cubicBezTo>
                  <a:cubicBezTo>
                    <a:pt x="97" y="260"/>
                    <a:pt x="137" y="264"/>
                    <a:pt x="181" y="265"/>
                  </a:cubicBezTo>
                  <a:cubicBezTo>
                    <a:pt x="77" y="222"/>
                    <a:pt x="24" y="119"/>
                    <a:pt x="35" y="0"/>
                  </a:cubicBezTo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1" name="Freeform 231"/>
            <p:cNvSpPr>
              <a:spLocks/>
            </p:cNvSpPr>
            <p:nvPr/>
          </p:nvSpPr>
          <p:spPr bwMode="auto">
            <a:xfrm>
              <a:off x="6767" y="3960"/>
              <a:ext cx="108" cy="158"/>
            </a:xfrm>
            <a:custGeom>
              <a:avLst/>
              <a:gdLst>
                <a:gd name="T0" fmla="*/ 35 w 182"/>
                <a:gd name="T1" fmla="*/ 0 h 267"/>
                <a:gd name="T2" fmla="*/ 35 w 182"/>
                <a:gd name="T3" fmla="*/ 0 h 267"/>
                <a:gd name="T4" fmla="*/ 0 w 182"/>
                <a:gd name="T5" fmla="*/ 129 h 267"/>
                <a:gd name="T6" fmla="*/ 182 w 182"/>
                <a:gd name="T7" fmla="*/ 267 h 267"/>
                <a:gd name="T8" fmla="*/ 181 w 182"/>
                <a:gd name="T9" fmla="*/ 266 h 267"/>
                <a:gd name="T10" fmla="*/ 67 w 182"/>
                <a:gd name="T11" fmla="*/ 248 h 267"/>
                <a:gd name="T12" fmla="*/ 0 w 182"/>
                <a:gd name="T13" fmla="*/ 129 h 267"/>
                <a:gd name="T14" fmla="*/ 35 w 182"/>
                <a:gd name="T15" fmla="*/ 1 h 267"/>
                <a:gd name="T16" fmla="*/ 35 w 182"/>
                <a:gd name="T17" fmla="*/ 0 h 2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82" h="267">
                  <a:moveTo>
                    <a:pt x="35" y="0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13" y="38"/>
                    <a:pt x="0" y="82"/>
                    <a:pt x="0" y="129"/>
                  </a:cubicBezTo>
                  <a:cubicBezTo>
                    <a:pt x="0" y="246"/>
                    <a:pt x="77" y="264"/>
                    <a:pt x="182" y="267"/>
                  </a:cubicBezTo>
                  <a:cubicBezTo>
                    <a:pt x="182" y="267"/>
                    <a:pt x="182" y="267"/>
                    <a:pt x="181" y="266"/>
                  </a:cubicBezTo>
                  <a:cubicBezTo>
                    <a:pt x="137" y="265"/>
                    <a:pt x="97" y="261"/>
                    <a:pt x="67" y="248"/>
                  </a:cubicBezTo>
                  <a:cubicBezTo>
                    <a:pt x="26" y="230"/>
                    <a:pt x="1" y="196"/>
                    <a:pt x="0" y="129"/>
                  </a:cubicBezTo>
                  <a:cubicBezTo>
                    <a:pt x="0" y="83"/>
                    <a:pt x="13" y="39"/>
                    <a:pt x="35" y="1"/>
                  </a:cubicBezTo>
                  <a:cubicBezTo>
                    <a:pt x="35" y="1"/>
                    <a:pt x="35" y="0"/>
                    <a:pt x="35" y="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2" name="Freeform 232"/>
            <p:cNvSpPr>
              <a:spLocks/>
            </p:cNvSpPr>
            <p:nvPr/>
          </p:nvSpPr>
          <p:spPr bwMode="auto">
            <a:xfrm>
              <a:off x="6385" y="2144"/>
              <a:ext cx="728" cy="978"/>
            </a:xfrm>
            <a:custGeom>
              <a:avLst/>
              <a:gdLst>
                <a:gd name="T0" fmla="*/ 597 w 1228"/>
                <a:gd name="T1" fmla="*/ 1652 h 1652"/>
                <a:gd name="T2" fmla="*/ 465 w 1228"/>
                <a:gd name="T3" fmla="*/ 1595 h 1652"/>
                <a:gd name="T4" fmla="*/ 351 w 1228"/>
                <a:gd name="T5" fmla="*/ 1425 h 1652"/>
                <a:gd name="T6" fmla="*/ 289 w 1228"/>
                <a:gd name="T7" fmla="*/ 1293 h 1652"/>
                <a:gd name="T8" fmla="*/ 251 w 1228"/>
                <a:gd name="T9" fmla="*/ 1319 h 1652"/>
                <a:gd name="T10" fmla="*/ 207 w 1228"/>
                <a:gd name="T11" fmla="*/ 1251 h 1652"/>
                <a:gd name="T12" fmla="*/ 160 w 1228"/>
                <a:gd name="T13" fmla="*/ 1107 h 1652"/>
                <a:gd name="T14" fmla="*/ 103 w 1228"/>
                <a:gd name="T15" fmla="*/ 1112 h 1652"/>
                <a:gd name="T16" fmla="*/ 57 w 1228"/>
                <a:gd name="T17" fmla="*/ 990 h 1652"/>
                <a:gd name="T18" fmla="*/ 46 w 1228"/>
                <a:gd name="T19" fmla="*/ 869 h 1652"/>
                <a:gd name="T20" fmla="*/ 0 w 1228"/>
                <a:gd name="T21" fmla="*/ 884 h 1652"/>
                <a:gd name="T22" fmla="*/ 15 w 1228"/>
                <a:gd name="T23" fmla="*/ 724 h 1652"/>
                <a:gd name="T24" fmla="*/ 51 w 1228"/>
                <a:gd name="T25" fmla="*/ 631 h 1652"/>
                <a:gd name="T26" fmla="*/ 26 w 1228"/>
                <a:gd name="T27" fmla="*/ 416 h 1652"/>
                <a:gd name="T28" fmla="*/ 41 w 1228"/>
                <a:gd name="T29" fmla="*/ 215 h 1652"/>
                <a:gd name="T30" fmla="*/ 75 w 1228"/>
                <a:gd name="T31" fmla="*/ 57 h 1652"/>
                <a:gd name="T32" fmla="*/ 134 w 1228"/>
                <a:gd name="T33" fmla="*/ 6 h 1652"/>
                <a:gd name="T34" fmla="*/ 227 w 1228"/>
                <a:gd name="T35" fmla="*/ 34 h 1652"/>
                <a:gd name="T36" fmla="*/ 424 w 1228"/>
                <a:gd name="T37" fmla="*/ 207 h 1652"/>
                <a:gd name="T38" fmla="*/ 488 w 1228"/>
                <a:gd name="T39" fmla="*/ 184 h 1652"/>
                <a:gd name="T40" fmla="*/ 543 w 1228"/>
                <a:gd name="T41" fmla="*/ 174 h 1652"/>
                <a:gd name="T42" fmla="*/ 685 w 1228"/>
                <a:gd name="T43" fmla="*/ 174 h 1652"/>
                <a:gd name="T44" fmla="*/ 739 w 1228"/>
                <a:gd name="T45" fmla="*/ 184 h 1652"/>
                <a:gd name="T46" fmla="*/ 804 w 1228"/>
                <a:gd name="T47" fmla="*/ 207 h 1652"/>
                <a:gd name="T48" fmla="*/ 1000 w 1228"/>
                <a:gd name="T49" fmla="*/ 34 h 1652"/>
                <a:gd name="T50" fmla="*/ 1093 w 1228"/>
                <a:gd name="T51" fmla="*/ 6 h 1652"/>
                <a:gd name="T52" fmla="*/ 1153 w 1228"/>
                <a:gd name="T53" fmla="*/ 57 h 1652"/>
                <a:gd name="T54" fmla="*/ 1186 w 1228"/>
                <a:gd name="T55" fmla="*/ 215 h 1652"/>
                <a:gd name="T56" fmla="*/ 1202 w 1228"/>
                <a:gd name="T57" fmla="*/ 416 h 1652"/>
                <a:gd name="T58" fmla="*/ 1176 w 1228"/>
                <a:gd name="T59" fmla="*/ 631 h 1652"/>
                <a:gd name="T60" fmla="*/ 1212 w 1228"/>
                <a:gd name="T61" fmla="*/ 724 h 1652"/>
                <a:gd name="T62" fmla="*/ 1228 w 1228"/>
                <a:gd name="T63" fmla="*/ 884 h 1652"/>
                <a:gd name="T64" fmla="*/ 1181 w 1228"/>
                <a:gd name="T65" fmla="*/ 869 h 1652"/>
                <a:gd name="T66" fmla="*/ 1171 w 1228"/>
                <a:gd name="T67" fmla="*/ 990 h 1652"/>
                <a:gd name="T68" fmla="*/ 1124 w 1228"/>
                <a:gd name="T69" fmla="*/ 1112 h 1652"/>
                <a:gd name="T70" fmla="*/ 1067 w 1228"/>
                <a:gd name="T71" fmla="*/ 1107 h 1652"/>
                <a:gd name="T72" fmla="*/ 1021 w 1228"/>
                <a:gd name="T73" fmla="*/ 1251 h 1652"/>
                <a:gd name="T74" fmla="*/ 977 w 1228"/>
                <a:gd name="T75" fmla="*/ 1319 h 1652"/>
                <a:gd name="T76" fmla="*/ 938 w 1228"/>
                <a:gd name="T77" fmla="*/ 1293 h 1652"/>
                <a:gd name="T78" fmla="*/ 876 w 1228"/>
                <a:gd name="T79" fmla="*/ 1425 h 1652"/>
                <a:gd name="T80" fmla="*/ 762 w 1228"/>
                <a:gd name="T81" fmla="*/ 1595 h 1652"/>
                <a:gd name="T82" fmla="*/ 631 w 1228"/>
                <a:gd name="T83" fmla="*/ 1652 h 1652"/>
                <a:gd name="T84" fmla="*/ 597 w 1228"/>
                <a:gd name="T85" fmla="*/ 1652 h 16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228" h="1652">
                  <a:moveTo>
                    <a:pt x="597" y="1652"/>
                  </a:moveTo>
                  <a:cubicBezTo>
                    <a:pt x="549" y="1652"/>
                    <a:pt x="506" y="1633"/>
                    <a:pt x="465" y="1595"/>
                  </a:cubicBezTo>
                  <a:cubicBezTo>
                    <a:pt x="424" y="1557"/>
                    <a:pt x="381" y="1475"/>
                    <a:pt x="351" y="1425"/>
                  </a:cubicBezTo>
                  <a:cubicBezTo>
                    <a:pt x="322" y="1374"/>
                    <a:pt x="301" y="1330"/>
                    <a:pt x="289" y="1293"/>
                  </a:cubicBezTo>
                  <a:cubicBezTo>
                    <a:pt x="251" y="1319"/>
                    <a:pt x="251" y="1319"/>
                    <a:pt x="251" y="1319"/>
                  </a:cubicBezTo>
                  <a:cubicBezTo>
                    <a:pt x="236" y="1309"/>
                    <a:pt x="222" y="1287"/>
                    <a:pt x="207" y="1251"/>
                  </a:cubicBezTo>
                  <a:cubicBezTo>
                    <a:pt x="191" y="1215"/>
                    <a:pt x="176" y="1168"/>
                    <a:pt x="160" y="1107"/>
                  </a:cubicBezTo>
                  <a:cubicBezTo>
                    <a:pt x="103" y="1112"/>
                    <a:pt x="103" y="1112"/>
                    <a:pt x="103" y="1112"/>
                  </a:cubicBezTo>
                  <a:cubicBezTo>
                    <a:pt x="81" y="1071"/>
                    <a:pt x="66" y="1031"/>
                    <a:pt x="57" y="990"/>
                  </a:cubicBezTo>
                  <a:cubicBezTo>
                    <a:pt x="47" y="950"/>
                    <a:pt x="43" y="909"/>
                    <a:pt x="46" y="869"/>
                  </a:cubicBezTo>
                  <a:cubicBezTo>
                    <a:pt x="0" y="884"/>
                    <a:pt x="0" y="884"/>
                    <a:pt x="0" y="884"/>
                  </a:cubicBezTo>
                  <a:cubicBezTo>
                    <a:pt x="1" y="819"/>
                    <a:pt x="6" y="766"/>
                    <a:pt x="15" y="724"/>
                  </a:cubicBezTo>
                  <a:cubicBezTo>
                    <a:pt x="24" y="682"/>
                    <a:pt x="36" y="651"/>
                    <a:pt x="51" y="631"/>
                  </a:cubicBezTo>
                  <a:cubicBezTo>
                    <a:pt x="36" y="557"/>
                    <a:pt x="27" y="486"/>
                    <a:pt x="26" y="416"/>
                  </a:cubicBezTo>
                  <a:cubicBezTo>
                    <a:pt x="24" y="346"/>
                    <a:pt x="33" y="275"/>
                    <a:pt x="41" y="215"/>
                  </a:cubicBezTo>
                  <a:cubicBezTo>
                    <a:pt x="49" y="154"/>
                    <a:pt x="59" y="93"/>
                    <a:pt x="75" y="57"/>
                  </a:cubicBezTo>
                  <a:cubicBezTo>
                    <a:pt x="90" y="22"/>
                    <a:pt x="109" y="9"/>
                    <a:pt x="134" y="6"/>
                  </a:cubicBezTo>
                  <a:cubicBezTo>
                    <a:pt x="160" y="2"/>
                    <a:pt x="179" y="0"/>
                    <a:pt x="227" y="34"/>
                  </a:cubicBezTo>
                  <a:cubicBezTo>
                    <a:pt x="276" y="68"/>
                    <a:pt x="340" y="125"/>
                    <a:pt x="424" y="207"/>
                  </a:cubicBezTo>
                  <a:cubicBezTo>
                    <a:pt x="447" y="197"/>
                    <a:pt x="468" y="189"/>
                    <a:pt x="488" y="184"/>
                  </a:cubicBezTo>
                  <a:cubicBezTo>
                    <a:pt x="508" y="178"/>
                    <a:pt x="526" y="175"/>
                    <a:pt x="543" y="174"/>
                  </a:cubicBezTo>
                  <a:cubicBezTo>
                    <a:pt x="685" y="174"/>
                    <a:pt x="685" y="174"/>
                    <a:pt x="685" y="174"/>
                  </a:cubicBezTo>
                  <a:cubicBezTo>
                    <a:pt x="701" y="175"/>
                    <a:pt x="719" y="178"/>
                    <a:pt x="739" y="184"/>
                  </a:cubicBezTo>
                  <a:cubicBezTo>
                    <a:pt x="759" y="189"/>
                    <a:pt x="780" y="197"/>
                    <a:pt x="804" y="207"/>
                  </a:cubicBezTo>
                  <a:cubicBezTo>
                    <a:pt x="887" y="125"/>
                    <a:pt x="951" y="68"/>
                    <a:pt x="1000" y="34"/>
                  </a:cubicBezTo>
                  <a:cubicBezTo>
                    <a:pt x="1048" y="0"/>
                    <a:pt x="1067" y="2"/>
                    <a:pt x="1093" y="6"/>
                  </a:cubicBezTo>
                  <a:cubicBezTo>
                    <a:pt x="1118" y="9"/>
                    <a:pt x="1137" y="22"/>
                    <a:pt x="1153" y="57"/>
                  </a:cubicBezTo>
                  <a:cubicBezTo>
                    <a:pt x="1168" y="93"/>
                    <a:pt x="1178" y="154"/>
                    <a:pt x="1186" y="215"/>
                  </a:cubicBezTo>
                  <a:cubicBezTo>
                    <a:pt x="1194" y="275"/>
                    <a:pt x="1203" y="346"/>
                    <a:pt x="1202" y="416"/>
                  </a:cubicBezTo>
                  <a:cubicBezTo>
                    <a:pt x="1200" y="486"/>
                    <a:pt x="1191" y="557"/>
                    <a:pt x="1176" y="631"/>
                  </a:cubicBezTo>
                  <a:cubicBezTo>
                    <a:pt x="1191" y="651"/>
                    <a:pt x="1203" y="682"/>
                    <a:pt x="1212" y="724"/>
                  </a:cubicBezTo>
                  <a:cubicBezTo>
                    <a:pt x="1221" y="766"/>
                    <a:pt x="1226" y="819"/>
                    <a:pt x="1228" y="884"/>
                  </a:cubicBezTo>
                  <a:cubicBezTo>
                    <a:pt x="1181" y="869"/>
                    <a:pt x="1181" y="869"/>
                    <a:pt x="1181" y="869"/>
                  </a:cubicBezTo>
                  <a:cubicBezTo>
                    <a:pt x="1184" y="909"/>
                    <a:pt x="1180" y="950"/>
                    <a:pt x="1171" y="990"/>
                  </a:cubicBezTo>
                  <a:cubicBezTo>
                    <a:pt x="1161" y="1031"/>
                    <a:pt x="1146" y="1071"/>
                    <a:pt x="1124" y="1112"/>
                  </a:cubicBezTo>
                  <a:cubicBezTo>
                    <a:pt x="1067" y="1107"/>
                    <a:pt x="1067" y="1107"/>
                    <a:pt x="1067" y="1107"/>
                  </a:cubicBezTo>
                  <a:cubicBezTo>
                    <a:pt x="1051" y="1168"/>
                    <a:pt x="1036" y="1215"/>
                    <a:pt x="1021" y="1251"/>
                  </a:cubicBezTo>
                  <a:cubicBezTo>
                    <a:pt x="1005" y="1287"/>
                    <a:pt x="991" y="1309"/>
                    <a:pt x="977" y="1319"/>
                  </a:cubicBezTo>
                  <a:cubicBezTo>
                    <a:pt x="938" y="1293"/>
                    <a:pt x="938" y="1293"/>
                    <a:pt x="938" y="1293"/>
                  </a:cubicBezTo>
                  <a:cubicBezTo>
                    <a:pt x="926" y="1330"/>
                    <a:pt x="905" y="1374"/>
                    <a:pt x="876" y="1425"/>
                  </a:cubicBezTo>
                  <a:cubicBezTo>
                    <a:pt x="846" y="1475"/>
                    <a:pt x="803" y="1557"/>
                    <a:pt x="762" y="1595"/>
                  </a:cubicBezTo>
                  <a:cubicBezTo>
                    <a:pt x="721" y="1633"/>
                    <a:pt x="678" y="1652"/>
                    <a:pt x="631" y="1652"/>
                  </a:cubicBezTo>
                  <a:cubicBezTo>
                    <a:pt x="597" y="1652"/>
                    <a:pt x="597" y="1652"/>
                    <a:pt x="597" y="1652"/>
                  </a:cubicBezTo>
                  <a:close/>
                </a:path>
              </a:pathLst>
            </a:cu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3" name="Freeform 233"/>
            <p:cNvSpPr>
              <a:spLocks/>
            </p:cNvSpPr>
            <p:nvPr/>
          </p:nvSpPr>
          <p:spPr bwMode="auto">
            <a:xfrm>
              <a:off x="6385" y="2144"/>
              <a:ext cx="728" cy="978"/>
            </a:xfrm>
            <a:custGeom>
              <a:avLst/>
              <a:gdLst>
                <a:gd name="T0" fmla="*/ 597 w 1228"/>
                <a:gd name="T1" fmla="*/ 1652 h 1652"/>
                <a:gd name="T2" fmla="*/ 465 w 1228"/>
                <a:gd name="T3" fmla="*/ 1595 h 1652"/>
                <a:gd name="T4" fmla="*/ 351 w 1228"/>
                <a:gd name="T5" fmla="*/ 1425 h 1652"/>
                <a:gd name="T6" fmla="*/ 289 w 1228"/>
                <a:gd name="T7" fmla="*/ 1293 h 1652"/>
                <a:gd name="T8" fmla="*/ 251 w 1228"/>
                <a:gd name="T9" fmla="*/ 1319 h 1652"/>
                <a:gd name="T10" fmla="*/ 207 w 1228"/>
                <a:gd name="T11" fmla="*/ 1251 h 1652"/>
                <a:gd name="T12" fmla="*/ 160 w 1228"/>
                <a:gd name="T13" fmla="*/ 1107 h 1652"/>
                <a:gd name="T14" fmla="*/ 103 w 1228"/>
                <a:gd name="T15" fmla="*/ 1112 h 1652"/>
                <a:gd name="T16" fmla="*/ 57 w 1228"/>
                <a:gd name="T17" fmla="*/ 990 h 1652"/>
                <a:gd name="T18" fmla="*/ 46 w 1228"/>
                <a:gd name="T19" fmla="*/ 869 h 1652"/>
                <a:gd name="T20" fmla="*/ 0 w 1228"/>
                <a:gd name="T21" fmla="*/ 884 h 1652"/>
                <a:gd name="T22" fmla="*/ 15 w 1228"/>
                <a:gd name="T23" fmla="*/ 724 h 1652"/>
                <a:gd name="T24" fmla="*/ 51 w 1228"/>
                <a:gd name="T25" fmla="*/ 631 h 1652"/>
                <a:gd name="T26" fmla="*/ 26 w 1228"/>
                <a:gd name="T27" fmla="*/ 416 h 1652"/>
                <a:gd name="T28" fmla="*/ 41 w 1228"/>
                <a:gd name="T29" fmla="*/ 215 h 1652"/>
                <a:gd name="T30" fmla="*/ 75 w 1228"/>
                <a:gd name="T31" fmla="*/ 57 h 1652"/>
                <a:gd name="T32" fmla="*/ 134 w 1228"/>
                <a:gd name="T33" fmla="*/ 6 h 1652"/>
                <a:gd name="T34" fmla="*/ 227 w 1228"/>
                <a:gd name="T35" fmla="*/ 34 h 1652"/>
                <a:gd name="T36" fmla="*/ 424 w 1228"/>
                <a:gd name="T37" fmla="*/ 207 h 1652"/>
                <a:gd name="T38" fmla="*/ 488 w 1228"/>
                <a:gd name="T39" fmla="*/ 184 h 1652"/>
                <a:gd name="T40" fmla="*/ 543 w 1228"/>
                <a:gd name="T41" fmla="*/ 174 h 1652"/>
                <a:gd name="T42" fmla="*/ 685 w 1228"/>
                <a:gd name="T43" fmla="*/ 174 h 1652"/>
                <a:gd name="T44" fmla="*/ 739 w 1228"/>
                <a:gd name="T45" fmla="*/ 184 h 1652"/>
                <a:gd name="T46" fmla="*/ 804 w 1228"/>
                <a:gd name="T47" fmla="*/ 207 h 1652"/>
                <a:gd name="T48" fmla="*/ 1000 w 1228"/>
                <a:gd name="T49" fmla="*/ 34 h 1652"/>
                <a:gd name="T50" fmla="*/ 1093 w 1228"/>
                <a:gd name="T51" fmla="*/ 6 h 1652"/>
                <a:gd name="T52" fmla="*/ 1153 w 1228"/>
                <a:gd name="T53" fmla="*/ 57 h 1652"/>
                <a:gd name="T54" fmla="*/ 1186 w 1228"/>
                <a:gd name="T55" fmla="*/ 215 h 1652"/>
                <a:gd name="T56" fmla="*/ 1202 w 1228"/>
                <a:gd name="T57" fmla="*/ 416 h 1652"/>
                <a:gd name="T58" fmla="*/ 1176 w 1228"/>
                <a:gd name="T59" fmla="*/ 631 h 1652"/>
                <a:gd name="T60" fmla="*/ 1212 w 1228"/>
                <a:gd name="T61" fmla="*/ 724 h 1652"/>
                <a:gd name="T62" fmla="*/ 1228 w 1228"/>
                <a:gd name="T63" fmla="*/ 884 h 1652"/>
                <a:gd name="T64" fmla="*/ 1181 w 1228"/>
                <a:gd name="T65" fmla="*/ 869 h 1652"/>
                <a:gd name="T66" fmla="*/ 1171 w 1228"/>
                <a:gd name="T67" fmla="*/ 990 h 1652"/>
                <a:gd name="T68" fmla="*/ 1124 w 1228"/>
                <a:gd name="T69" fmla="*/ 1112 h 1652"/>
                <a:gd name="T70" fmla="*/ 1067 w 1228"/>
                <a:gd name="T71" fmla="*/ 1107 h 1652"/>
                <a:gd name="T72" fmla="*/ 1021 w 1228"/>
                <a:gd name="T73" fmla="*/ 1251 h 1652"/>
                <a:gd name="T74" fmla="*/ 977 w 1228"/>
                <a:gd name="T75" fmla="*/ 1319 h 1652"/>
                <a:gd name="T76" fmla="*/ 938 w 1228"/>
                <a:gd name="T77" fmla="*/ 1293 h 1652"/>
                <a:gd name="T78" fmla="*/ 876 w 1228"/>
                <a:gd name="T79" fmla="*/ 1425 h 1652"/>
                <a:gd name="T80" fmla="*/ 762 w 1228"/>
                <a:gd name="T81" fmla="*/ 1595 h 1652"/>
                <a:gd name="T82" fmla="*/ 631 w 1228"/>
                <a:gd name="T83" fmla="*/ 1652 h 1652"/>
                <a:gd name="T84" fmla="*/ 597 w 1228"/>
                <a:gd name="T85" fmla="*/ 1652 h 16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228" h="1652">
                  <a:moveTo>
                    <a:pt x="597" y="1652"/>
                  </a:moveTo>
                  <a:cubicBezTo>
                    <a:pt x="549" y="1652"/>
                    <a:pt x="506" y="1633"/>
                    <a:pt x="465" y="1595"/>
                  </a:cubicBezTo>
                  <a:cubicBezTo>
                    <a:pt x="424" y="1557"/>
                    <a:pt x="381" y="1475"/>
                    <a:pt x="351" y="1425"/>
                  </a:cubicBezTo>
                  <a:cubicBezTo>
                    <a:pt x="322" y="1374"/>
                    <a:pt x="301" y="1330"/>
                    <a:pt x="289" y="1293"/>
                  </a:cubicBezTo>
                  <a:cubicBezTo>
                    <a:pt x="251" y="1319"/>
                    <a:pt x="251" y="1319"/>
                    <a:pt x="251" y="1319"/>
                  </a:cubicBezTo>
                  <a:cubicBezTo>
                    <a:pt x="236" y="1309"/>
                    <a:pt x="222" y="1287"/>
                    <a:pt x="207" y="1251"/>
                  </a:cubicBezTo>
                  <a:cubicBezTo>
                    <a:pt x="191" y="1215"/>
                    <a:pt x="176" y="1168"/>
                    <a:pt x="160" y="1107"/>
                  </a:cubicBezTo>
                  <a:cubicBezTo>
                    <a:pt x="103" y="1112"/>
                    <a:pt x="103" y="1112"/>
                    <a:pt x="103" y="1112"/>
                  </a:cubicBezTo>
                  <a:cubicBezTo>
                    <a:pt x="81" y="1071"/>
                    <a:pt x="66" y="1031"/>
                    <a:pt x="57" y="990"/>
                  </a:cubicBezTo>
                  <a:cubicBezTo>
                    <a:pt x="47" y="950"/>
                    <a:pt x="43" y="909"/>
                    <a:pt x="46" y="869"/>
                  </a:cubicBezTo>
                  <a:cubicBezTo>
                    <a:pt x="0" y="884"/>
                    <a:pt x="0" y="884"/>
                    <a:pt x="0" y="884"/>
                  </a:cubicBezTo>
                  <a:cubicBezTo>
                    <a:pt x="1" y="819"/>
                    <a:pt x="6" y="766"/>
                    <a:pt x="15" y="724"/>
                  </a:cubicBezTo>
                  <a:cubicBezTo>
                    <a:pt x="24" y="682"/>
                    <a:pt x="36" y="651"/>
                    <a:pt x="51" y="631"/>
                  </a:cubicBezTo>
                  <a:cubicBezTo>
                    <a:pt x="36" y="557"/>
                    <a:pt x="27" y="486"/>
                    <a:pt x="26" y="416"/>
                  </a:cubicBezTo>
                  <a:cubicBezTo>
                    <a:pt x="24" y="346"/>
                    <a:pt x="33" y="275"/>
                    <a:pt x="41" y="215"/>
                  </a:cubicBezTo>
                  <a:cubicBezTo>
                    <a:pt x="49" y="154"/>
                    <a:pt x="59" y="93"/>
                    <a:pt x="75" y="57"/>
                  </a:cubicBezTo>
                  <a:cubicBezTo>
                    <a:pt x="90" y="22"/>
                    <a:pt x="109" y="9"/>
                    <a:pt x="134" y="6"/>
                  </a:cubicBezTo>
                  <a:cubicBezTo>
                    <a:pt x="160" y="2"/>
                    <a:pt x="179" y="0"/>
                    <a:pt x="227" y="34"/>
                  </a:cubicBezTo>
                  <a:cubicBezTo>
                    <a:pt x="276" y="68"/>
                    <a:pt x="340" y="125"/>
                    <a:pt x="424" y="207"/>
                  </a:cubicBezTo>
                  <a:cubicBezTo>
                    <a:pt x="447" y="197"/>
                    <a:pt x="468" y="189"/>
                    <a:pt x="488" y="184"/>
                  </a:cubicBezTo>
                  <a:cubicBezTo>
                    <a:pt x="508" y="178"/>
                    <a:pt x="526" y="175"/>
                    <a:pt x="543" y="174"/>
                  </a:cubicBezTo>
                  <a:cubicBezTo>
                    <a:pt x="685" y="174"/>
                    <a:pt x="685" y="174"/>
                    <a:pt x="685" y="174"/>
                  </a:cubicBezTo>
                  <a:cubicBezTo>
                    <a:pt x="701" y="175"/>
                    <a:pt x="719" y="178"/>
                    <a:pt x="739" y="184"/>
                  </a:cubicBezTo>
                  <a:cubicBezTo>
                    <a:pt x="759" y="189"/>
                    <a:pt x="780" y="197"/>
                    <a:pt x="804" y="207"/>
                  </a:cubicBezTo>
                  <a:cubicBezTo>
                    <a:pt x="887" y="125"/>
                    <a:pt x="951" y="68"/>
                    <a:pt x="1000" y="34"/>
                  </a:cubicBezTo>
                  <a:cubicBezTo>
                    <a:pt x="1048" y="0"/>
                    <a:pt x="1067" y="2"/>
                    <a:pt x="1093" y="6"/>
                  </a:cubicBezTo>
                  <a:cubicBezTo>
                    <a:pt x="1118" y="9"/>
                    <a:pt x="1137" y="22"/>
                    <a:pt x="1153" y="57"/>
                  </a:cubicBezTo>
                  <a:cubicBezTo>
                    <a:pt x="1168" y="93"/>
                    <a:pt x="1178" y="154"/>
                    <a:pt x="1186" y="215"/>
                  </a:cubicBezTo>
                  <a:cubicBezTo>
                    <a:pt x="1194" y="275"/>
                    <a:pt x="1203" y="346"/>
                    <a:pt x="1202" y="416"/>
                  </a:cubicBezTo>
                  <a:cubicBezTo>
                    <a:pt x="1200" y="486"/>
                    <a:pt x="1191" y="557"/>
                    <a:pt x="1176" y="631"/>
                  </a:cubicBezTo>
                  <a:cubicBezTo>
                    <a:pt x="1191" y="651"/>
                    <a:pt x="1203" y="682"/>
                    <a:pt x="1212" y="724"/>
                  </a:cubicBezTo>
                  <a:cubicBezTo>
                    <a:pt x="1221" y="766"/>
                    <a:pt x="1226" y="819"/>
                    <a:pt x="1228" y="884"/>
                  </a:cubicBezTo>
                  <a:cubicBezTo>
                    <a:pt x="1181" y="869"/>
                    <a:pt x="1181" y="869"/>
                    <a:pt x="1181" y="869"/>
                  </a:cubicBezTo>
                  <a:cubicBezTo>
                    <a:pt x="1184" y="909"/>
                    <a:pt x="1180" y="950"/>
                    <a:pt x="1171" y="990"/>
                  </a:cubicBezTo>
                  <a:cubicBezTo>
                    <a:pt x="1161" y="1031"/>
                    <a:pt x="1146" y="1071"/>
                    <a:pt x="1124" y="1112"/>
                  </a:cubicBezTo>
                  <a:cubicBezTo>
                    <a:pt x="1067" y="1107"/>
                    <a:pt x="1067" y="1107"/>
                    <a:pt x="1067" y="1107"/>
                  </a:cubicBezTo>
                  <a:cubicBezTo>
                    <a:pt x="1051" y="1168"/>
                    <a:pt x="1036" y="1215"/>
                    <a:pt x="1021" y="1251"/>
                  </a:cubicBezTo>
                  <a:cubicBezTo>
                    <a:pt x="1005" y="1287"/>
                    <a:pt x="991" y="1309"/>
                    <a:pt x="977" y="1319"/>
                  </a:cubicBezTo>
                  <a:cubicBezTo>
                    <a:pt x="938" y="1293"/>
                    <a:pt x="938" y="1293"/>
                    <a:pt x="938" y="1293"/>
                  </a:cubicBezTo>
                  <a:cubicBezTo>
                    <a:pt x="926" y="1330"/>
                    <a:pt x="905" y="1374"/>
                    <a:pt x="876" y="1425"/>
                  </a:cubicBezTo>
                  <a:cubicBezTo>
                    <a:pt x="846" y="1475"/>
                    <a:pt x="803" y="1557"/>
                    <a:pt x="762" y="1595"/>
                  </a:cubicBezTo>
                  <a:cubicBezTo>
                    <a:pt x="721" y="1633"/>
                    <a:pt x="678" y="1652"/>
                    <a:pt x="631" y="1652"/>
                  </a:cubicBezTo>
                  <a:cubicBezTo>
                    <a:pt x="597" y="1652"/>
                    <a:pt x="597" y="1652"/>
                    <a:pt x="597" y="1652"/>
                  </a:cubicBezTo>
                  <a:close/>
                </a:path>
              </a:pathLst>
            </a:custGeom>
            <a:noFill/>
            <a:ln w="1588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4" name="Freeform 234"/>
            <p:cNvSpPr>
              <a:spLocks/>
            </p:cNvSpPr>
            <p:nvPr/>
          </p:nvSpPr>
          <p:spPr bwMode="auto">
            <a:xfrm>
              <a:off x="6393" y="2124"/>
              <a:ext cx="232" cy="395"/>
            </a:xfrm>
            <a:custGeom>
              <a:avLst/>
              <a:gdLst>
                <a:gd name="T0" fmla="*/ 392 w 392"/>
                <a:gd name="T1" fmla="*/ 225 h 667"/>
                <a:gd name="T2" fmla="*/ 318 w 392"/>
                <a:gd name="T3" fmla="*/ 147 h 667"/>
                <a:gd name="T4" fmla="*/ 175 w 392"/>
                <a:gd name="T5" fmla="*/ 26 h 667"/>
                <a:gd name="T6" fmla="*/ 60 w 392"/>
                <a:gd name="T7" fmla="*/ 57 h 667"/>
                <a:gd name="T8" fmla="*/ 2 w 392"/>
                <a:gd name="T9" fmla="*/ 367 h 667"/>
                <a:gd name="T10" fmla="*/ 49 w 392"/>
                <a:gd name="T11" fmla="*/ 667 h 667"/>
                <a:gd name="T12" fmla="*/ 29 w 392"/>
                <a:gd name="T13" fmla="*/ 394 h 667"/>
                <a:gd name="T14" fmla="*/ 91 w 392"/>
                <a:gd name="T15" fmla="*/ 83 h 667"/>
                <a:gd name="T16" fmla="*/ 218 w 392"/>
                <a:gd name="T17" fmla="*/ 88 h 667"/>
                <a:gd name="T18" fmla="*/ 392 w 392"/>
                <a:gd name="T19" fmla="*/ 225 h 6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92" h="667">
                  <a:moveTo>
                    <a:pt x="392" y="225"/>
                  </a:moveTo>
                  <a:cubicBezTo>
                    <a:pt x="378" y="206"/>
                    <a:pt x="354" y="180"/>
                    <a:pt x="318" y="147"/>
                  </a:cubicBezTo>
                  <a:cubicBezTo>
                    <a:pt x="281" y="114"/>
                    <a:pt x="219" y="41"/>
                    <a:pt x="175" y="26"/>
                  </a:cubicBezTo>
                  <a:cubicBezTo>
                    <a:pt x="132" y="10"/>
                    <a:pt x="89" y="0"/>
                    <a:pt x="60" y="57"/>
                  </a:cubicBezTo>
                  <a:cubicBezTo>
                    <a:pt x="31" y="114"/>
                    <a:pt x="4" y="264"/>
                    <a:pt x="2" y="367"/>
                  </a:cubicBezTo>
                  <a:cubicBezTo>
                    <a:pt x="0" y="469"/>
                    <a:pt x="16" y="567"/>
                    <a:pt x="49" y="667"/>
                  </a:cubicBezTo>
                  <a:cubicBezTo>
                    <a:pt x="28" y="582"/>
                    <a:pt x="22" y="492"/>
                    <a:pt x="29" y="394"/>
                  </a:cubicBezTo>
                  <a:cubicBezTo>
                    <a:pt x="36" y="296"/>
                    <a:pt x="59" y="135"/>
                    <a:pt x="91" y="83"/>
                  </a:cubicBezTo>
                  <a:cubicBezTo>
                    <a:pt x="123" y="32"/>
                    <a:pt x="167" y="63"/>
                    <a:pt x="218" y="88"/>
                  </a:cubicBezTo>
                  <a:cubicBezTo>
                    <a:pt x="269" y="112"/>
                    <a:pt x="326" y="157"/>
                    <a:pt x="392" y="225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5" name="Freeform 235"/>
            <p:cNvSpPr>
              <a:spLocks/>
            </p:cNvSpPr>
            <p:nvPr/>
          </p:nvSpPr>
          <p:spPr bwMode="auto">
            <a:xfrm>
              <a:off x="6393" y="2124"/>
              <a:ext cx="232" cy="395"/>
            </a:xfrm>
            <a:custGeom>
              <a:avLst/>
              <a:gdLst>
                <a:gd name="T0" fmla="*/ 392 w 392"/>
                <a:gd name="T1" fmla="*/ 225 h 667"/>
                <a:gd name="T2" fmla="*/ 318 w 392"/>
                <a:gd name="T3" fmla="*/ 147 h 667"/>
                <a:gd name="T4" fmla="*/ 175 w 392"/>
                <a:gd name="T5" fmla="*/ 26 h 667"/>
                <a:gd name="T6" fmla="*/ 60 w 392"/>
                <a:gd name="T7" fmla="*/ 57 h 667"/>
                <a:gd name="T8" fmla="*/ 2 w 392"/>
                <a:gd name="T9" fmla="*/ 367 h 667"/>
                <a:gd name="T10" fmla="*/ 49 w 392"/>
                <a:gd name="T11" fmla="*/ 667 h 667"/>
                <a:gd name="T12" fmla="*/ 29 w 392"/>
                <a:gd name="T13" fmla="*/ 394 h 667"/>
                <a:gd name="T14" fmla="*/ 91 w 392"/>
                <a:gd name="T15" fmla="*/ 83 h 667"/>
                <a:gd name="T16" fmla="*/ 218 w 392"/>
                <a:gd name="T17" fmla="*/ 88 h 667"/>
                <a:gd name="T18" fmla="*/ 392 w 392"/>
                <a:gd name="T19" fmla="*/ 225 h 6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92" h="667">
                  <a:moveTo>
                    <a:pt x="392" y="225"/>
                  </a:moveTo>
                  <a:cubicBezTo>
                    <a:pt x="378" y="206"/>
                    <a:pt x="354" y="180"/>
                    <a:pt x="318" y="147"/>
                  </a:cubicBezTo>
                  <a:cubicBezTo>
                    <a:pt x="281" y="114"/>
                    <a:pt x="219" y="41"/>
                    <a:pt x="175" y="26"/>
                  </a:cubicBezTo>
                  <a:cubicBezTo>
                    <a:pt x="132" y="10"/>
                    <a:pt x="89" y="0"/>
                    <a:pt x="60" y="57"/>
                  </a:cubicBezTo>
                  <a:cubicBezTo>
                    <a:pt x="31" y="114"/>
                    <a:pt x="4" y="264"/>
                    <a:pt x="2" y="367"/>
                  </a:cubicBezTo>
                  <a:cubicBezTo>
                    <a:pt x="0" y="469"/>
                    <a:pt x="16" y="567"/>
                    <a:pt x="49" y="667"/>
                  </a:cubicBezTo>
                  <a:cubicBezTo>
                    <a:pt x="28" y="582"/>
                    <a:pt x="22" y="492"/>
                    <a:pt x="29" y="394"/>
                  </a:cubicBezTo>
                  <a:cubicBezTo>
                    <a:pt x="36" y="296"/>
                    <a:pt x="59" y="135"/>
                    <a:pt x="91" y="83"/>
                  </a:cubicBezTo>
                  <a:cubicBezTo>
                    <a:pt x="123" y="32"/>
                    <a:pt x="167" y="63"/>
                    <a:pt x="218" y="88"/>
                  </a:cubicBezTo>
                  <a:cubicBezTo>
                    <a:pt x="269" y="112"/>
                    <a:pt x="326" y="157"/>
                    <a:pt x="392" y="225"/>
                  </a:cubicBezTo>
                  <a:close/>
                </a:path>
              </a:pathLst>
            </a:custGeom>
            <a:noFill/>
            <a:ln w="1588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6" name="Freeform 236"/>
            <p:cNvSpPr>
              <a:spLocks/>
            </p:cNvSpPr>
            <p:nvPr/>
          </p:nvSpPr>
          <p:spPr bwMode="auto">
            <a:xfrm>
              <a:off x="6641" y="2230"/>
              <a:ext cx="222" cy="60"/>
            </a:xfrm>
            <a:custGeom>
              <a:avLst/>
              <a:gdLst>
                <a:gd name="T0" fmla="*/ 0 w 374"/>
                <a:gd name="T1" fmla="*/ 55 h 101"/>
                <a:gd name="T2" fmla="*/ 79 w 374"/>
                <a:gd name="T3" fmla="*/ 11 h 101"/>
                <a:gd name="T4" fmla="*/ 172 w 374"/>
                <a:gd name="T5" fmla="*/ 5 h 101"/>
                <a:gd name="T6" fmla="*/ 132 w 374"/>
                <a:gd name="T7" fmla="*/ 22 h 101"/>
                <a:gd name="T8" fmla="*/ 110 w 374"/>
                <a:gd name="T9" fmla="*/ 60 h 101"/>
                <a:gd name="T10" fmla="*/ 221 w 374"/>
                <a:gd name="T11" fmla="*/ 14 h 101"/>
                <a:gd name="T12" fmla="*/ 336 w 374"/>
                <a:gd name="T13" fmla="*/ 13 h 101"/>
                <a:gd name="T14" fmla="*/ 289 w 374"/>
                <a:gd name="T15" fmla="*/ 22 h 101"/>
                <a:gd name="T16" fmla="*/ 271 w 374"/>
                <a:gd name="T17" fmla="*/ 55 h 101"/>
                <a:gd name="T18" fmla="*/ 319 w 374"/>
                <a:gd name="T19" fmla="*/ 43 h 101"/>
                <a:gd name="T20" fmla="*/ 374 w 374"/>
                <a:gd name="T21" fmla="*/ 45 h 101"/>
                <a:gd name="T22" fmla="*/ 291 w 374"/>
                <a:gd name="T23" fmla="*/ 63 h 101"/>
                <a:gd name="T24" fmla="*/ 215 w 374"/>
                <a:gd name="T25" fmla="*/ 101 h 101"/>
                <a:gd name="T26" fmla="*/ 224 w 374"/>
                <a:gd name="T27" fmla="*/ 57 h 101"/>
                <a:gd name="T28" fmla="*/ 250 w 374"/>
                <a:gd name="T29" fmla="*/ 31 h 101"/>
                <a:gd name="T30" fmla="*/ 155 w 374"/>
                <a:gd name="T31" fmla="*/ 56 h 101"/>
                <a:gd name="T32" fmla="*/ 90 w 374"/>
                <a:gd name="T33" fmla="*/ 90 h 101"/>
                <a:gd name="T34" fmla="*/ 89 w 374"/>
                <a:gd name="T35" fmla="*/ 56 h 101"/>
                <a:gd name="T36" fmla="*/ 96 w 374"/>
                <a:gd name="T37" fmla="*/ 35 h 101"/>
                <a:gd name="T38" fmla="*/ 58 w 374"/>
                <a:gd name="T39" fmla="*/ 40 h 101"/>
                <a:gd name="T40" fmla="*/ 0 w 374"/>
                <a:gd name="T41" fmla="*/ 55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74" h="101">
                  <a:moveTo>
                    <a:pt x="0" y="55"/>
                  </a:moveTo>
                  <a:cubicBezTo>
                    <a:pt x="24" y="34"/>
                    <a:pt x="50" y="19"/>
                    <a:pt x="79" y="11"/>
                  </a:cubicBezTo>
                  <a:cubicBezTo>
                    <a:pt x="108" y="2"/>
                    <a:pt x="138" y="0"/>
                    <a:pt x="172" y="5"/>
                  </a:cubicBezTo>
                  <a:cubicBezTo>
                    <a:pt x="155" y="7"/>
                    <a:pt x="143" y="12"/>
                    <a:pt x="132" y="22"/>
                  </a:cubicBezTo>
                  <a:cubicBezTo>
                    <a:pt x="122" y="31"/>
                    <a:pt x="115" y="43"/>
                    <a:pt x="110" y="60"/>
                  </a:cubicBezTo>
                  <a:cubicBezTo>
                    <a:pt x="147" y="37"/>
                    <a:pt x="183" y="22"/>
                    <a:pt x="221" y="14"/>
                  </a:cubicBezTo>
                  <a:cubicBezTo>
                    <a:pt x="259" y="6"/>
                    <a:pt x="297" y="6"/>
                    <a:pt x="336" y="13"/>
                  </a:cubicBezTo>
                  <a:cubicBezTo>
                    <a:pt x="315" y="12"/>
                    <a:pt x="300" y="15"/>
                    <a:pt x="289" y="22"/>
                  </a:cubicBezTo>
                  <a:cubicBezTo>
                    <a:pt x="278" y="28"/>
                    <a:pt x="272" y="40"/>
                    <a:pt x="271" y="55"/>
                  </a:cubicBezTo>
                  <a:cubicBezTo>
                    <a:pt x="286" y="48"/>
                    <a:pt x="302" y="44"/>
                    <a:pt x="319" y="43"/>
                  </a:cubicBezTo>
                  <a:cubicBezTo>
                    <a:pt x="336" y="41"/>
                    <a:pt x="354" y="42"/>
                    <a:pt x="374" y="45"/>
                  </a:cubicBezTo>
                  <a:cubicBezTo>
                    <a:pt x="345" y="47"/>
                    <a:pt x="318" y="53"/>
                    <a:pt x="291" y="63"/>
                  </a:cubicBezTo>
                  <a:cubicBezTo>
                    <a:pt x="265" y="72"/>
                    <a:pt x="240" y="85"/>
                    <a:pt x="215" y="101"/>
                  </a:cubicBezTo>
                  <a:cubicBezTo>
                    <a:pt x="215" y="83"/>
                    <a:pt x="218" y="69"/>
                    <a:pt x="224" y="57"/>
                  </a:cubicBezTo>
                  <a:cubicBezTo>
                    <a:pt x="230" y="45"/>
                    <a:pt x="238" y="36"/>
                    <a:pt x="250" y="31"/>
                  </a:cubicBezTo>
                  <a:cubicBezTo>
                    <a:pt x="213" y="38"/>
                    <a:pt x="182" y="46"/>
                    <a:pt x="155" y="56"/>
                  </a:cubicBezTo>
                  <a:cubicBezTo>
                    <a:pt x="128" y="66"/>
                    <a:pt x="107" y="77"/>
                    <a:pt x="90" y="90"/>
                  </a:cubicBezTo>
                  <a:cubicBezTo>
                    <a:pt x="88" y="76"/>
                    <a:pt x="88" y="65"/>
                    <a:pt x="89" y="56"/>
                  </a:cubicBezTo>
                  <a:cubicBezTo>
                    <a:pt x="89" y="47"/>
                    <a:pt x="92" y="40"/>
                    <a:pt x="96" y="35"/>
                  </a:cubicBezTo>
                  <a:cubicBezTo>
                    <a:pt x="86" y="35"/>
                    <a:pt x="74" y="37"/>
                    <a:pt x="58" y="40"/>
                  </a:cubicBezTo>
                  <a:cubicBezTo>
                    <a:pt x="42" y="43"/>
                    <a:pt x="23" y="48"/>
                    <a:pt x="0" y="55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7" name="Freeform 237"/>
            <p:cNvSpPr>
              <a:spLocks/>
            </p:cNvSpPr>
            <p:nvPr/>
          </p:nvSpPr>
          <p:spPr bwMode="auto">
            <a:xfrm>
              <a:off x="6641" y="2230"/>
              <a:ext cx="222" cy="60"/>
            </a:xfrm>
            <a:custGeom>
              <a:avLst/>
              <a:gdLst>
                <a:gd name="T0" fmla="*/ 0 w 374"/>
                <a:gd name="T1" fmla="*/ 55 h 101"/>
                <a:gd name="T2" fmla="*/ 79 w 374"/>
                <a:gd name="T3" fmla="*/ 11 h 101"/>
                <a:gd name="T4" fmla="*/ 172 w 374"/>
                <a:gd name="T5" fmla="*/ 5 h 101"/>
                <a:gd name="T6" fmla="*/ 132 w 374"/>
                <a:gd name="T7" fmla="*/ 22 h 101"/>
                <a:gd name="T8" fmla="*/ 110 w 374"/>
                <a:gd name="T9" fmla="*/ 60 h 101"/>
                <a:gd name="T10" fmla="*/ 221 w 374"/>
                <a:gd name="T11" fmla="*/ 14 h 101"/>
                <a:gd name="T12" fmla="*/ 336 w 374"/>
                <a:gd name="T13" fmla="*/ 13 h 101"/>
                <a:gd name="T14" fmla="*/ 289 w 374"/>
                <a:gd name="T15" fmla="*/ 22 h 101"/>
                <a:gd name="T16" fmla="*/ 271 w 374"/>
                <a:gd name="T17" fmla="*/ 55 h 101"/>
                <a:gd name="T18" fmla="*/ 319 w 374"/>
                <a:gd name="T19" fmla="*/ 43 h 101"/>
                <a:gd name="T20" fmla="*/ 374 w 374"/>
                <a:gd name="T21" fmla="*/ 45 h 101"/>
                <a:gd name="T22" fmla="*/ 291 w 374"/>
                <a:gd name="T23" fmla="*/ 63 h 101"/>
                <a:gd name="T24" fmla="*/ 215 w 374"/>
                <a:gd name="T25" fmla="*/ 101 h 101"/>
                <a:gd name="T26" fmla="*/ 224 w 374"/>
                <a:gd name="T27" fmla="*/ 57 h 101"/>
                <a:gd name="T28" fmla="*/ 250 w 374"/>
                <a:gd name="T29" fmla="*/ 31 h 101"/>
                <a:gd name="T30" fmla="*/ 155 w 374"/>
                <a:gd name="T31" fmla="*/ 56 h 101"/>
                <a:gd name="T32" fmla="*/ 90 w 374"/>
                <a:gd name="T33" fmla="*/ 90 h 101"/>
                <a:gd name="T34" fmla="*/ 89 w 374"/>
                <a:gd name="T35" fmla="*/ 56 h 101"/>
                <a:gd name="T36" fmla="*/ 96 w 374"/>
                <a:gd name="T37" fmla="*/ 35 h 101"/>
                <a:gd name="T38" fmla="*/ 58 w 374"/>
                <a:gd name="T39" fmla="*/ 40 h 101"/>
                <a:gd name="T40" fmla="*/ 0 w 374"/>
                <a:gd name="T41" fmla="*/ 55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74" h="101">
                  <a:moveTo>
                    <a:pt x="0" y="55"/>
                  </a:moveTo>
                  <a:cubicBezTo>
                    <a:pt x="24" y="34"/>
                    <a:pt x="50" y="19"/>
                    <a:pt x="79" y="11"/>
                  </a:cubicBezTo>
                  <a:cubicBezTo>
                    <a:pt x="108" y="2"/>
                    <a:pt x="138" y="0"/>
                    <a:pt x="172" y="5"/>
                  </a:cubicBezTo>
                  <a:cubicBezTo>
                    <a:pt x="155" y="7"/>
                    <a:pt x="143" y="12"/>
                    <a:pt x="132" y="22"/>
                  </a:cubicBezTo>
                  <a:cubicBezTo>
                    <a:pt x="122" y="31"/>
                    <a:pt x="115" y="43"/>
                    <a:pt x="110" y="60"/>
                  </a:cubicBezTo>
                  <a:cubicBezTo>
                    <a:pt x="147" y="37"/>
                    <a:pt x="183" y="22"/>
                    <a:pt x="221" y="14"/>
                  </a:cubicBezTo>
                  <a:cubicBezTo>
                    <a:pt x="259" y="6"/>
                    <a:pt x="297" y="6"/>
                    <a:pt x="336" y="13"/>
                  </a:cubicBezTo>
                  <a:cubicBezTo>
                    <a:pt x="315" y="12"/>
                    <a:pt x="300" y="15"/>
                    <a:pt x="289" y="22"/>
                  </a:cubicBezTo>
                  <a:cubicBezTo>
                    <a:pt x="278" y="28"/>
                    <a:pt x="272" y="40"/>
                    <a:pt x="271" y="55"/>
                  </a:cubicBezTo>
                  <a:cubicBezTo>
                    <a:pt x="286" y="48"/>
                    <a:pt x="302" y="44"/>
                    <a:pt x="319" y="43"/>
                  </a:cubicBezTo>
                  <a:cubicBezTo>
                    <a:pt x="336" y="41"/>
                    <a:pt x="354" y="42"/>
                    <a:pt x="374" y="45"/>
                  </a:cubicBezTo>
                  <a:cubicBezTo>
                    <a:pt x="345" y="47"/>
                    <a:pt x="318" y="53"/>
                    <a:pt x="291" y="63"/>
                  </a:cubicBezTo>
                  <a:cubicBezTo>
                    <a:pt x="265" y="72"/>
                    <a:pt x="240" y="85"/>
                    <a:pt x="215" y="101"/>
                  </a:cubicBezTo>
                  <a:cubicBezTo>
                    <a:pt x="215" y="83"/>
                    <a:pt x="218" y="69"/>
                    <a:pt x="224" y="57"/>
                  </a:cubicBezTo>
                  <a:cubicBezTo>
                    <a:pt x="230" y="45"/>
                    <a:pt x="238" y="36"/>
                    <a:pt x="250" y="31"/>
                  </a:cubicBezTo>
                  <a:cubicBezTo>
                    <a:pt x="213" y="38"/>
                    <a:pt x="182" y="46"/>
                    <a:pt x="155" y="56"/>
                  </a:cubicBezTo>
                  <a:cubicBezTo>
                    <a:pt x="128" y="66"/>
                    <a:pt x="107" y="77"/>
                    <a:pt x="90" y="90"/>
                  </a:cubicBezTo>
                  <a:cubicBezTo>
                    <a:pt x="88" y="76"/>
                    <a:pt x="88" y="65"/>
                    <a:pt x="89" y="56"/>
                  </a:cubicBezTo>
                  <a:cubicBezTo>
                    <a:pt x="89" y="47"/>
                    <a:pt x="92" y="40"/>
                    <a:pt x="96" y="35"/>
                  </a:cubicBezTo>
                  <a:cubicBezTo>
                    <a:pt x="86" y="35"/>
                    <a:pt x="74" y="37"/>
                    <a:pt x="58" y="40"/>
                  </a:cubicBezTo>
                  <a:cubicBezTo>
                    <a:pt x="42" y="43"/>
                    <a:pt x="23" y="48"/>
                    <a:pt x="0" y="55"/>
                  </a:cubicBezTo>
                  <a:close/>
                </a:path>
              </a:pathLst>
            </a:custGeom>
            <a:noFill/>
            <a:ln w="1588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8" name="Freeform 238"/>
            <p:cNvSpPr>
              <a:spLocks/>
            </p:cNvSpPr>
            <p:nvPr/>
          </p:nvSpPr>
          <p:spPr bwMode="auto">
            <a:xfrm>
              <a:off x="6464" y="2348"/>
              <a:ext cx="174" cy="102"/>
            </a:xfrm>
            <a:custGeom>
              <a:avLst/>
              <a:gdLst>
                <a:gd name="T0" fmla="*/ 292 w 293"/>
                <a:gd name="T1" fmla="*/ 0 h 172"/>
                <a:gd name="T2" fmla="*/ 226 w 293"/>
                <a:gd name="T3" fmla="*/ 25 h 172"/>
                <a:gd name="T4" fmla="*/ 158 w 293"/>
                <a:gd name="T5" fmla="*/ 38 h 172"/>
                <a:gd name="T6" fmla="*/ 178 w 293"/>
                <a:gd name="T7" fmla="*/ 52 h 172"/>
                <a:gd name="T8" fmla="*/ 221 w 293"/>
                <a:gd name="T9" fmla="*/ 54 h 172"/>
                <a:gd name="T10" fmla="*/ 160 w 293"/>
                <a:gd name="T11" fmla="*/ 81 h 172"/>
                <a:gd name="T12" fmla="*/ 62 w 293"/>
                <a:gd name="T13" fmla="*/ 97 h 172"/>
                <a:gd name="T14" fmla="*/ 97 w 293"/>
                <a:gd name="T15" fmla="*/ 122 h 172"/>
                <a:gd name="T16" fmla="*/ 143 w 293"/>
                <a:gd name="T17" fmla="*/ 123 h 172"/>
                <a:gd name="T18" fmla="*/ 60 w 293"/>
                <a:gd name="T19" fmla="*/ 150 h 172"/>
                <a:gd name="T20" fmla="*/ 0 w 293"/>
                <a:gd name="T21" fmla="*/ 155 h 172"/>
                <a:gd name="T22" fmla="*/ 78 w 293"/>
                <a:gd name="T23" fmla="*/ 166 h 172"/>
                <a:gd name="T24" fmla="*/ 214 w 293"/>
                <a:gd name="T25" fmla="*/ 120 h 172"/>
                <a:gd name="T26" fmla="*/ 175 w 293"/>
                <a:gd name="T27" fmla="*/ 104 h 172"/>
                <a:gd name="T28" fmla="*/ 243 w 293"/>
                <a:gd name="T29" fmla="*/ 81 h 172"/>
                <a:gd name="T30" fmla="*/ 271 w 293"/>
                <a:gd name="T31" fmla="*/ 45 h 172"/>
                <a:gd name="T32" fmla="*/ 247 w 293"/>
                <a:gd name="T33" fmla="*/ 38 h 172"/>
                <a:gd name="T34" fmla="*/ 282 w 293"/>
                <a:gd name="T35" fmla="*/ 19 h 172"/>
                <a:gd name="T36" fmla="*/ 292 w 293"/>
                <a:gd name="T37" fmla="*/ 0 h 1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93" h="172">
                  <a:moveTo>
                    <a:pt x="292" y="0"/>
                  </a:moveTo>
                  <a:cubicBezTo>
                    <a:pt x="271" y="10"/>
                    <a:pt x="249" y="18"/>
                    <a:pt x="226" y="25"/>
                  </a:cubicBezTo>
                  <a:cubicBezTo>
                    <a:pt x="204" y="31"/>
                    <a:pt x="181" y="35"/>
                    <a:pt x="158" y="38"/>
                  </a:cubicBezTo>
                  <a:cubicBezTo>
                    <a:pt x="160" y="44"/>
                    <a:pt x="167" y="49"/>
                    <a:pt x="178" y="52"/>
                  </a:cubicBezTo>
                  <a:cubicBezTo>
                    <a:pt x="188" y="54"/>
                    <a:pt x="202" y="55"/>
                    <a:pt x="221" y="54"/>
                  </a:cubicBezTo>
                  <a:cubicBezTo>
                    <a:pt x="207" y="65"/>
                    <a:pt x="187" y="74"/>
                    <a:pt x="160" y="81"/>
                  </a:cubicBezTo>
                  <a:cubicBezTo>
                    <a:pt x="133" y="88"/>
                    <a:pt x="101" y="94"/>
                    <a:pt x="62" y="97"/>
                  </a:cubicBezTo>
                  <a:cubicBezTo>
                    <a:pt x="72" y="109"/>
                    <a:pt x="83" y="117"/>
                    <a:pt x="97" y="122"/>
                  </a:cubicBezTo>
                  <a:cubicBezTo>
                    <a:pt x="111" y="126"/>
                    <a:pt x="125" y="126"/>
                    <a:pt x="143" y="123"/>
                  </a:cubicBezTo>
                  <a:cubicBezTo>
                    <a:pt x="111" y="136"/>
                    <a:pt x="85" y="144"/>
                    <a:pt x="60" y="150"/>
                  </a:cubicBezTo>
                  <a:cubicBezTo>
                    <a:pt x="36" y="155"/>
                    <a:pt x="16" y="157"/>
                    <a:pt x="0" y="155"/>
                  </a:cubicBezTo>
                  <a:cubicBezTo>
                    <a:pt x="16" y="169"/>
                    <a:pt x="42" y="172"/>
                    <a:pt x="78" y="166"/>
                  </a:cubicBezTo>
                  <a:cubicBezTo>
                    <a:pt x="114" y="160"/>
                    <a:pt x="159" y="145"/>
                    <a:pt x="214" y="120"/>
                  </a:cubicBezTo>
                  <a:cubicBezTo>
                    <a:pt x="175" y="104"/>
                    <a:pt x="175" y="104"/>
                    <a:pt x="175" y="104"/>
                  </a:cubicBezTo>
                  <a:cubicBezTo>
                    <a:pt x="204" y="99"/>
                    <a:pt x="226" y="91"/>
                    <a:pt x="243" y="81"/>
                  </a:cubicBezTo>
                  <a:cubicBezTo>
                    <a:pt x="259" y="71"/>
                    <a:pt x="268" y="59"/>
                    <a:pt x="271" y="45"/>
                  </a:cubicBezTo>
                  <a:cubicBezTo>
                    <a:pt x="247" y="38"/>
                    <a:pt x="247" y="38"/>
                    <a:pt x="247" y="38"/>
                  </a:cubicBezTo>
                  <a:cubicBezTo>
                    <a:pt x="262" y="31"/>
                    <a:pt x="274" y="26"/>
                    <a:pt x="282" y="19"/>
                  </a:cubicBezTo>
                  <a:cubicBezTo>
                    <a:pt x="289" y="13"/>
                    <a:pt x="293" y="7"/>
                    <a:pt x="292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9" name="Freeform 239"/>
            <p:cNvSpPr>
              <a:spLocks/>
            </p:cNvSpPr>
            <p:nvPr/>
          </p:nvSpPr>
          <p:spPr bwMode="auto">
            <a:xfrm>
              <a:off x="6464" y="2348"/>
              <a:ext cx="174" cy="102"/>
            </a:xfrm>
            <a:custGeom>
              <a:avLst/>
              <a:gdLst>
                <a:gd name="T0" fmla="*/ 292 w 293"/>
                <a:gd name="T1" fmla="*/ 0 h 172"/>
                <a:gd name="T2" fmla="*/ 226 w 293"/>
                <a:gd name="T3" fmla="*/ 25 h 172"/>
                <a:gd name="T4" fmla="*/ 158 w 293"/>
                <a:gd name="T5" fmla="*/ 38 h 172"/>
                <a:gd name="T6" fmla="*/ 178 w 293"/>
                <a:gd name="T7" fmla="*/ 52 h 172"/>
                <a:gd name="T8" fmla="*/ 221 w 293"/>
                <a:gd name="T9" fmla="*/ 54 h 172"/>
                <a:gd name="T10" fmla="*/ 160 w 293"/>
                <a:gd name="T11" fmla="*/ 81 h 172"/>
                <a:gd name="T12" fmla="*/ 62 w 293"/>
                <a:gd name="T13" fmla="*/ 97 h 172"/>
                <a:gd name="T14" fmla="*/ 97 w 293"/>
                <a:gd name="T15" fmla="*/ 122 h 172"/>
                <a:gd name="T16" fmla="*/ 143 w 293"/>
                <a:gd name="T17" fmla="*/ 123 h 172"/>
                <a:gd name="T18" fmla="*/ 60 w 293"/>
                <a:gd name="T19" fmla="*/ 150 h 172"/>
                <a:gd name="T20" fmla="*/ 0 w 293"/>
                <a:gd name="T21" fmla="*/ 155 h 172"/>
                <a:gd name="T22" fmla="*/ 78 w 293"/>
                <a:gd name="T23" fmla="*/ 166 h 172"/>
                <a:gd name="T24" fmla="*/ 214 w 293"/>
                <a:gd name="T25" fmla="*/ 120 h 172"/>
                <a:gd name="T26" fmla="*/ 175 w 293"/>
                <a:gd name="T27" fmla="*/ 104 h 172"/>
                <a:gd name="T28" fmla="*/ 243 w 293"/>
                <a:gd name="T29" fmla="*/ 81 h 172"/>
                <a:gd name="T30" fmla="*/ 271 w 293"/>
                <a:gd name="T31" fmla="*/ 45 h 172"/>
                <a:gd name="T32" fmla="*/ 247 w 293"/>
                <a:gd name="T33" fmla="*/ 38 h 172"/>
                <a:gd name="T34" fmla="*/ 282 w 293"/>
                <a:gd name="T35" fmla="*/ 19 h 172"/>
                <a:gd name="T36" fmla="*/ 292 w 293"/>
                <a:gd name="T37" fmla="*/ 0 h 1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93" h="172">
                  <a:moveTo>
                    <a:pt x="292" y="0"/>
                  </a:moveTo>
                  <a:cubicBezTo>
                    <a:pt x="271" y="10"/>
                    <a:pt x="249" y="18"/>
                    <a:pt x="226" y="25"/>
                  </a:cubicBezTo>
                  <a:cubicBezTo>
                    <a:pt x="204" y="31"/>
                    <a:pt x="181" y="35"/>
                    <a:pt x="158" y="38"/>
                  </a:cubicBezTo>
                  <a:cubicBezTo>
                    <a:pt x="160" y="44"/>
                    <a:pt x="167" y="49"/>
                    <a:pt x="178" y="52"/>
                  </a:cubicBezTo>
                  <a:cubicBezTo>
                    <a:pt x="188" y="54"/>
                    <a:pt x="202" y="55"/>
                    <a:pt x="221" y="54"/>
                  </a:cubicBezTo>
                  <a:cubicBezTo>
                    <a:pt x="207" y="65"/>
                    <a:pt x="187" y="74"/>
                    <a:pt x="160" y="81"/>
                  </a:cubicBezTo>
                  <a:cubicBezTo>
                    <a:pt x="133" y="88"/>
                    <a:pt x="101" y="94"/>
                    <a:pt x="62" y="97"/>
                  </a:cubicBezTo>
                  <a:cubicBezTo>
                    <a:pt x="72" y="109"/>
                    <a:pt x="83" y="117"/>
                    <a:pt x="97" y="122"/>
                  </a:cubicBezTo>
                  <a:cubicBezTo>
                    <a:pt x="111" y="126"/>
                    <a:pt x="125" y="126"/>
                    <a:pt x="143" y="123"/>
                  </a:cubicBezTo>
                  <a:cubicBezTo>
                    <a:pt x="111" y="136"/>
                    <a:pt x="85" y="144"/>
                    <a:pt x="60" y="150"/>
                  </a:cubicBezTo>
                  <a:cubicBezTo>
                    <a:pt x="36" y="155"/>
                    <a:pt x="16" y="157"/>
                    <a:pt x="0" y="155"/>
                  </a:cubicBezTo>
                  <a:cubicBezTo>
                    <a:pt x="16" y="169"/>
                    <a:pt x="42" y="172"/>
                    <a:pt x="78" y="166"/>
                  </a:cubicBezTo>
                  <a:cubicBezTo>
                    <a:pt x="114" y="160"/>
                    <a:pt x="159" y="145"/>
                    <a:pt x="214" y="120"/>
                  </a:cubicBezTo>
                  <a:cubicBezTo>
                    <a:pt x="175" y="104"/>
                    <a:pt x="175" y="104"/>
                    <a:pt x="175" y="104"/>
                  </a:cubicBezTo>
                  <a:cubicBezTo>
                    <a:pt x="204" y="99"/>
                    <a:pt x="226" y="91"/>
                    <a:pt x="243" y="81"/>
                  </a:cubicBezTo>
                  <a:cubicBezTo>
                    <a:pt x="259" y="71"/>
                    <a:pt x="268" y="59"/>
                    <a:pt x="271" y="45"/>
                  </a:cubicBezTo>
                  <a:cubicBezTo>
                    <a:pt x="247" y="38"/>
                    <a:pt x="247" y="38"/>
                    <a:pt x="247" y="38"/>
                  </a:cubicBezTo>
                  <a:cubicBezTo>
                    <a:pt x="262" y="31"/>
                    <a:pt x="274" y="26"/>
                    <a:pt x="282" y="19"/>
                  </a:cubicBezTo>
                  <a:cubicBezTo>
                    <a:pt x="289" y="13"/>
                    <a:pt x="293" y="7"/>
                    <a:pt x="292" y="0"/>
                  </a:cubicBezTo>
                  <a:close/>
                </a:path>
              </a:pathLst>
            </a:custGeom>
            <a:noFill/>
            <a:ln w="1588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0" name="Freeform 240"/>
            <p:cNvSpPr>
              <a:spLocks/>
            </p:cNvSpPr>
            <p:nvPr/>
          </p:nvSpPr>
          <p:spPr bwMode="auto">
            <a:xfrm>
              <a:off x="6372" y="2535"/>
              <a:ext cx="280" cy="541"/>
            </a:xfrm>
            <a:custGeom>
              <a:avLst/>
              <a:gdLst>
                <a:gd name="T0" fmla="*/ 69 w 473"/>
                <a:gd name="T1" fmla="*/ 0 h 914"/>
                <a:gd name="T2" fmla="*/ 13 w 473"/>
                <a:gd name="T3" fmla="*/ 102 h 914"/>
                <a:gd name="T4" fmla="*/ 6 w 473"/>
                <a:gd name="T5" fmla="*/ 286 h 914"/>
                <a:gd name="T6" fmla="*/ 48 w 473"/>
                <a:gd name="T7" fmla="*/ 217 h 914"/>
                <a:gd name="T8" fmla="*/ 63 w 473"/>
                <a:gd name="T9" fmla="*/ 359 h 914"/>
                <a:gd name="T10" fmla="*/ 138 w 473"/>
                <a:gd name="T11" fmla="*/ 535 h 914"/>
                <a:gd name="T12" fmla="*/ 142 w 473"/>
                <a:gd name="T13" fmla="*/ 495 h 914"/>
                <a:gd name="T14" fmla="*/ 173 w 473"/>
                <a:gd name="T15" fmla="*/ 457 h 914"/>
                <a:gd name="T16" fmla="*/ 185 w 473"/>
                <a:gd name="T17" fmla="*/ 576 h 914"/>
                <a:gd name="T18" fmla="*/ 285 w 473"/>
                <a:gd name="T19" fmla="*/ 730 h 914"/>
                <a:gd name="T20" fmla="*/ 283 w 473"/>
                <a:gd name="T21" fmla="*/ 696 h 914"/>
                <a:gd name="T22" fmla="*/ 303 w 473"/>
                <a:gd name="T23" fmla="*/ 651 h 914"/>
                <a:gd name="T24" fmla="*/ 370 w 473"/>
                <a:gd name="T25" fmla="*/ 785 h 914"/>
                <a:gd name="T26" fmla="*/ 473 w 473"/>
                <a:gd name="T27" fmla="*/ 914 h 914"/>
                <a:gd name="T28" fmla="*/ 405 w 473"/>
                <a:gd name="T29" fmla="*/ 788 h 914"/>
                <a:gd name="T30" fmla="*/ 345 w 473"/>
                <a:gd name="T31" fmla="*/ 579 h 914"/>
                <a:gd name="T32" fmla="*/ 303 w 473"/>
                <a:gd name="T33" fmla="*/ 593 h 914"/>
                <a:gd name="T34" fmla="*/ 281 w 473"/>
                <a:gd name="T35" fmla="*/ 636 h 914"/>
                <a:gd name="T36" fmla="*/ 225 w 473"/>
                <a:gd name="T37" fmla="*/ 520 h 914"/>
                <a:gd name="T38" fmla="*/ 226 w 473"/>
                <a:gd name="T39" fmla="*/ 390 h 914"/>
                <a:gd name="T40" fmla="*/ 172 w 473"/>
                <a:gd name="T41" fmla="*/ 409 h 914"/>
                <a:gd name="T42" fmla="*/ 142 w 473"/>
                <a:gd name="T43" fmla="*/ 447 h 914"/>
                <a:gd name="T44" fmla="*/ 90 w 473"/>
                <a:gd name="T45" fmla="*/ 286 h 914"/>
                <a:gd name="T46" fmla="*/ 100 w 473"/>
                <a:gd name="T47" fmla="*/ 175 h 914"/>
                <a:gd name="T48" fmla="*/ 36 w 473"/>
                <a:gd name="T49" fmla="*/ 206 h 914"/>
                <a:gd name="T50" fmla="*/ 38 w 473"/>
                <a:gd name="T51" fmla="*/ 117 h 914"/>
                <a:gd name="T52" fmla="*/ 69 w 473"/>
                <a:gd name="T53" fmla="*/ 0 h 9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473" h="914">
                  <a:moveTo>
                    <a:pt x="69" y="0"/>
                  </a:moveTo>
                  <a:cubicBezTo>
                    <a:pt x="42" y="20"/>
                    <a:pt x="23" y="55"/>
                    <a:pt x="13" y="102"/>
                  </a:cubicBezTo>
                  <a:cubicBezTo>
                    <a:pt x="2" y="150"/>
                    <a:pt x="0" y="211"/>
                    <a:pt x="6" y="286"/>
                  </a:cubicBezTo>
                  <a:cubicBezTo>
                    <a:pt x="48" y="217"/>
                    <a:pt x="48" y="217"/>
                    <a:pt x="48" y="217"/>
                  </a:cubicBezTo>
                  <a:cubicBezTo>
                    <a:pt x="42" y="259"/>
                    <a:pt x="48" y="305"/>
                    <a:pt x="63" y="359"/>
                  </a:cubicBezTo>
                  <a:cubicBezTo>
                    <a:pt x="78" y="412"/>
                    <a:pt x="103" y="470"/>
                    <a:pt x="138" y="535"/>
                  </a:cubicBezTo>
                  <a:cubicBezTo>
                    <a:pt x="135" y="521"/>
                    <a:pt x="136" y="508"/>
                    <a:pt x="142" y="495"/>
                  </a:cubicBezTo>
                  <a:cubicBezTo>
                    <a:pt x="148" y="482"/>
                    <a:pt x="158" y="469"/>
                    <a:pt x="173" y="457"/>
                  </a:cubicBezTo>
                  <a:cubicBezTo>
                    <a:pt x="163" y="491"/>
                    <a:pt x="167" y="530"/>
                    <a:pt x="185" y="576"/>
                  </a:cubicBezTo>
                  <a:cubicBezTo>
                    <a:pt x="205" y="622"/>
                    <a:pt x="237" y="672"/>
                    <a:pt x="285" y="730"/>
                  </a:cubicBezTo>
                  <a:cubicBezTo>
                    <a:pt x="280" y="720"/>
                    <a:pt x="280" y="709"/>
                    <a:pt x="283" y="696"/>
                  </a:cubicBezTo>
                  <a:cubicBezTo>
                    <a:pt x="285" y="683"/>
                    <a:pt x="292" y="668"/>
                    <a:pt x="303" y="651"/>
                  </a:cubicBezTo>
                  <a:cubicBezTo>
                    <a:pt x="320" y="697"/>
                    <a:pt x="341" y="741"/>
                    <a:pt x="370" y="785"/>
                  </a:cubicBezTo>
                  <a:cubicBezTo>
                    <a:pt x="399" y="830"/>
                    <a:pt x="432" y="871"/>
                    <a:pt x="473" y="914"/>
                  </a:cubicBezTo>
                  <a:cubicBezTo>
                    <a:pt x="449" y="885"/>
                    <a:pt x="427" y="844"/>
                    <a:pt x="405" y="788"/>
                  </a:cubicBezTo>
                  <a:cubicBezTo>
                    <a:pt x="384" y="732"/>
                    <a:pt x="364" y="663"/>
                    <a:pt x="345" y="579"/>
                  </a:cubicBezTo>
                  <a:cubicBezTo>
                    <a:pt x="327" y="578"/>
                    <a:pt x="313" y="583"/>
                    <a:pt x="303" y="593"/>
                  </a:cubicBezTo>
                  <a:cubicBezTo>
                    <a:pt x="292" y="602"/>
                    <a:pt x="285" y="616"/>
                    <a:pt x="281" y="636"/>
                  </a:cubicBezTo>
                  <a:cubicBezTo>
                    <a:pt x="253" y="599"/>
                    <a:pt x="234" y="561"/>
                    <a:pt x="225" y="520"/>
                  </a:cubicBezTo>
                  <a:cubicBezTo>
                    <a:pt x="215" y="479"/>
                    <a:pt x="216" y="436"/>
                    <a:pt x="226" y="390"/>
                  </a:cubicBezTo>
                  <a:cubicBezTo>
                    <a:pt x="204" y="393"/>
                    <a:pt x="186" y="400"/>
                    <a:pt x="172" y="409"/>
                  </a:cubicBezTo>
                  <a:cubicBezTo>
                    <a:pt x="158" y="419"/>
                    <a:pt x="148" y="431"/>
                    <a:pt x="142" y="447"/>
                  </a:cubicBezTo>
                  <a:cubicBezTo>
                    <a:pt x="114" y="385"/>
                    <a:pt x="97" y="332"/>
                    <a:pt x="90" y="286"/>
                  </a:cubicBezTo>
                  <a:cubicBezTo>
                    <a:pt x="82" y="240"/>
                    <a:pt x="86" y="204"/>
                    <a:pt x="100" y="175"/>
                  </a:cubicBezTo>
                  <a:cubicBezTo>
                    <a:pt x="36" y="206"/>
                    <a:pt x="36" y="206"/>
                    <a:pt x="36" y="206"/>
                  </a:cubicBezTo>
                  <a:cubicBezTo>
                    <a:pt x="32" y="180"/>
                    <a:pt x="33" y="151"/>
                    <a:pt x="38" y="117"/>
                  </a:cubicBezTo>
                  <a:cubicBezTo>
                    <a:pt x="44" y="82"/>
                    <a:pt x="54" y="43"/>
                    <a:pt x="69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1" name="Freeform 241"/>
            <p:cNvSpPr>
              <a:spLocks/>
            </p:cNvSpPr>
            <p:nvPr/>
          </p:nvSpPr>
          <p:spPr bwMode="auto">
            <a:xfrm>
              <a:off x="6372" y="2535"/>
              <a:ext cx="280" cy="541"/>
            </a:xfrm>
            <a:custGeom>
              <a:avLst/>
              <a:gdLst>
                <a:gd name="T0" fmla="*/ 69 w 473"/>
                <a:gd name="T1" fmla="*/ 0 h 914"/>
                <a:gd name="T2" fmla="*/ 13 w 473"/>
                <a:gd name="T3" fmla="*/ 102 h 914"/>
                <a:gd name="T4" fmla="*/ 6 w 473"/>
                <a:gd name="T5" fmla="*/ 286 h 914"/>
                <a:gd name="T6" fmla="*/ 48 w 473"/>
                <a:gd name="T7" fmla="*/ 217 h 914"/>
                <a:gd name="T8" fmla="*/ 63 w 473"/>
                <a:gd name="T9" fmla="*/ 359 h 914"/>
                <a:gd name="T10" fmla="*/ 138 w 473"/>
                <a:gd name="T11" fmla="*/ 535 h 914"/>
                <a:gd name="T12" fmla="*/ 142 w 473"/>
                <a:gd name="T13" fmla="*/ 495 h 914"/>
                <a:gd name="T14" fmla="*/ 173 w 473"/>
                <a:gd name="T15" fmla="*/ 457 h 914"/>
                <a:gd name="T16" fmla="*/ 185 w 473"/>
                <a:gd name="T17" fmla="*/ 576 h 914"/>
                <a:gd name="T18" fmla="*/ 285 w 473"/>
                <a:gd name="T19" fmla="*/ 730 h 914"/>
                <a:gd name="T20" fmla="*/ 283 w 473"/>
                <a:gd name="T21" fmla="*/ 696 h 914"/>
                <a:gd name="T22" fmla="*/ 303 w 473"/>
                <a:gd name="T23" fmla="*/ 651 h 914"/>
                <a:gd name="T24" fmla="*/ 370 w 473"/>
                <a:gd name="T25" fmla="*/ 785 h 914"/>
                <a:gd name="T26" fmla="*/ 473 w 473"/>
                <a:gd name="T27" fmla="*/ 914 h 914"/>
                <a:gd name="T28" fmla="*/ 405 w 473"/>
                <a:gd name="T29" fmla="*/ 788 h 914"/>
                <a:gd name="T30" fmla="*/ 345 w 473"/>
                <a:gd name="T31" fmla="*/ 579 h 914"/>
                <a:gd name="T32" fmla="*/ 303 w 473"/>
                <a:gd name="T33" fmla="*/ 593 h 914"/>
                <a:gd name="T34" fmla="*/ 281 w 473"/>
                <a:gd name="T35" fmla="*/ 636 h 914"/>
                <a:gd name="T36" fmla="*/ 225 w 473"/>
                <a:gd name="T37" fmla="*/ 520 h 914"/>
                <a:gd name="T38" fmla="*/ 226 w 473"/>
                <a:gd name="T39" fmla="*/ 390 h 914"/>
                <a:gd name="T40" fmla="*/ 172 w 473"/>
                <a:gd name="T41" fmla="*/ 409 h 914"/>
                <a:gd name="T42" fmla="*/ 142 w 473"/>
                <a:gd name="T43" fmla="*/ 447 h 914"/>
                <a:gd name="T44" fmla="*/ 90 w 473"/>
                <a:gd name="T45" fmla="*/ 286 h 914"/>
                <a:gd name="T46" fmla="*/ 100 w 473"/>
                <a:gd name="T47" fmla="*/ 175 h 914"/>
                <a:gd name="T48" fmla="*/ 36 w 473"/>
                <a:gd name="T49" fmla="*/ 206 h 914"/>
                <a:gd name="T50" fmla="*/ 38 w 473"/>
                <a:gd name="T51" fmla="*/ 117 h 914"/>
                <a:gd name="T52" fmla="*/ 69 w 473"/>
                <a:gd name="T53" fmla="*/ 0 h 9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473" h="914">
                  <a:moveTo>
                    <a:pt x="69" y="0"/>
                  </a:moveTo>
                  <a:cubicBezTo>
                    <a:pt x="42" y="20"/>
                    <a:pt x="23" y="55"/>
                    <a:pt x="13" y="102"/>
                  </a:cubicBezTo>
                  <a:cubicBezTo>
                    <a:pt x="2" y="150"/>
                    <a:pt x="0" y="211"/>
                    <a:pt x="6" y="286"/>
                  </a:cubicBezTo>
                  <a:cubicBezTo>
                    <a:pt x="48" y="217"/>
                    <a:pt x="48" y="217"/>
                    <a:pt x="48" y="217"/>
                  </a:cubicBezTo>
                  <a:cubicBezTo>
                    <a:pt x="42" y="259"/>
                    <a:pt x="48" y="305"/>
                    <a:pt x="63" y="359"/>
                  </a:cubicBezTo>
                  <a:cubicBezTo>
                    <a:pt x="78" y="412"/>
                    <a:pt x="103" y="470"/>
                    <a:pt x="138" y="535"/>
                  </a:cubicBezTo>
                  <a:cubicBezTo>
                    <a:pt x="135" y="521"/>
                    <a:pt x="136" y="508"/>
                    <a:pt x="142" y="495"/>
                  </a:cubicBezTo>
                  <a:cubicBezTo>
                    <a:pt x="148" y="482"/>
                    <a:pt x="158" y="469"/>
                    <a:pt x="173" y="457"/>
                  </a:cubicBezTo>
                  <a:cubicBezTo>
                    <a:pt x="163" y="491"/>
                    <a:pt x="167" y="530"/>
                    <a:pt x="185" y="576"/>
                  </a:cubicBezTo>
                  <a:cubicBezTo>
                    <a:pt x="205" y="622"/>
                    <a:pt x="237" y="672"/>
                    <a:pt x="285" y="730"/>
                  </a:cubicBezTo>
                  <a:cubicBezTo>
                    <a:pt x="280" y="720"/>
                    <a:pt x="280" y="709"/>
                    <a:pt x="283" y="696"/>
                  </a:cubicBezTo>
                  <a:cubicBezTo>
                    <a:pt x="285" y="683"/>
                    <a:pt x="292" y="668"/>
                    <a:pt x="303" y="651"/>
                  </a:cubicBezTo>
                  <a:cubicBezTo>
                    <a:pt x="320" y="697"/>
                    <a:pt x="341" y="741"/>
                    <a:pt x="370" y="785"/>
                  </a:cubicBezTo>
                  <a:cubicBezTo>
                    <a:pt x="399" y="830"/>
                    <a:pt x="432" y="871"/>
                    <a:pt x="473" y="914"/>
                  </a:cubicBezTo>
                  <a:cubicBezTo>
                    <a:pt x="449" y="885"/>
                    <a:pt x="427" y="844"/>
                    <a:pt x="405" y="788"/>
                  </a:cubicBezTo>
                  <a:cubicBezTo>
                    <a:pt x="384" y="732"/>
                    <a:pt x="364" y="663"/>
                    <a:pt x="345" y="579"/>
                  </a:cubicBezTo>
                  <a:cubicBezTo>
                    <a:pt x="327" y="578"/>
                    <a:pt x="313" y="583"/>
                    <a:pt x="303" y="593"/>
                  </a:cubicBezTo>
                  <a:cubicBezTo>
                    <a:pt x="292" y="602"/>
                    <a:pt x="285" y="616"/>
                    <a:pt x="281" y="636"/>
                  </a:cubicBezTo>
                  <a:cubicBezTo>
                    <a:pt x="253" y="599"/>
                    <a:pt x="234" y="561"/>
                    <a:pt x="225" y="520"/>
                  </a:cubicBezTo>
                  <a:cubicBezTo>
                    <a:pt x="215" y="479"/>
                    <a:pt x="216" y="436"/>
                    <a:pt x="226" y="390"/>
                  </a:cubicBezTo>
                  <a:cubicBezTo>
                    <a:pt x="204" y="393"/>
                    <a:pt x="186" y="400"/>
                    <a:pt x="172" y="409"/>
                  </a:cubicBezTo>
                  <a:cubicBezTo>
                    <a:pt x="158" y="419"/>
                    <a:pt x="148" y="431"/>
                    <a:pt x="142" y="447"/>
                  </a:cubicBezTo>
                  <a:cubicBezTo>
                    <a:pt x="114" y="385"/>
                    <a:pt x="97" y="332"/>
                    <a:pt x="90" y="286"/>
                  </a:cubicBezTo>
                  <a:cubicBezTo>
                    <a:pt x="82" y="240"/>
                    <a:pt x="86" y="204"/>
                    <a:pt x="100" y="175"/>
                  </a:cubicBezTo>
                  <a:cubicBezTo>
                    <a:pt x="36" y="206"/>
                    <a:pt x="36" y="206"/>
                    <a:pt x="36" y="206"/>
                  </a:cubicBezTo>
                  <a:cubicBezTo>
                    <a:pt x="32" y="180"/>
                    <a:pt x="33" y="151"/>
                    <a:pt x="38" y="117"/>
                  </a:cubicBezTo>
                  <a:cubicBezTo>
                    <a:pt x="44" y="82"/>
                    <a:pt x="54" y="43"/>
                    <a:pt x="69" y="0"/>
                  </a:cubicBezTo>
                  <a:close/>
                </a:path>
              </a:pathLst>
            </a:custGeom>
            <a:noFill/>
            <a:ln w="1588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" name="Freeform 242"/>
            <p:cNvSpPr>
              <a:spLocks/>
            </p:cNvSpPr>
            <p:nvPr/>
          </p:nvSpPr>
          <p:spPr bwMode="auto">
            <a:xfrm>
              <a:off x="6675" y="3088"/>
              <a:ext cx="156" cy="55"/>
            </a:xfrm>
            <a:custGeom>
              <a:avLst/>
              <a:gdLst>
                <a:gd name="T0" fmla="*/ 0 w 264"/>
                <a:gd name="T1" fmla="*/ 16 h 93"/>
                <a:gd name="T2" fmla="*/ 74 w 264"/>
                <a:gd name="T3" fmla="*/ 69 h 93"/>
                <a:gd name="T4" fmla="*/ 161 w 264"/>
                <a:gd name="T5" fmla="*/ 82 h 93"/>
                <a:gd name="T6" fmla="*/ 264 w 264"/>
                <a:gd name="T7" fmla="*/ 0 h 93"/>
                <a:gd name="T8" fmla="*/ 155 w 264"/>
                <a:gd name="T9" fmla="*/ 38 h 93"/>
                <a:gd name="T10" fmla="*/ 0 w 264"/>
                <a:gd name="T11" fmla="*/ 16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64" h="93">
                  <a:moveTo>
                    <a:pt x="0" y="16"/>
                  </a:moveTo>
                  <a:cubicBezTo>
                    <a:pt x="23" y="40"/>
                    <a:pt x="47" y="57"/>
                    <a:pt x="74" y="69"/>
                  </a:cubicBezTo>
                  <a:cubicBezTo>
                    <a:pt x="101" y="80"/>
                    <a:pt x="129" y="93"/>
                    <a:pt x="161" y="82"/>
                  </a:cubicBezTo>
                  <a:cubicBezTo>
                    <a:pt x="193" y="71"/>
                    <a:pt x="226" y="43"/>
                    <a:pt x="264" y="0"/>
                  </a:cubicBezTo>
                  <a:cubicBezTo>
                    <a:pt x="235" y="23"/>
                    <a:pt x="199" y="35"/>
                    <a:pt x="155" y="38"/>
                  </a:cubicBezTo>
                  <a:cubicBezTo>
                    <a:pt x="110" y="41"/>
                    <a:pt x="60" y="33"/>
                    <a:pt x="0" y="16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" name="Freeform 243"/>
            <p:cNvSpPr>
              <a:spLocks/>
            </p:cNvSpPr>
            <p:nvPr/>
          </p:nvSpPr>
          <p:spPr bwMode="auto">
            <a:xfrm>
              <a:off x="6675" y="3088"/>
              <a:ext cx="156" cy="55"/>
            </a:xfrm>
            <a:custGeom>
              <a:avLst/>
              <a:gdLst>
                <a:gd name="T0" fmla="*/ 0 w 264"/>
                <a:gd name="T1" fmla="*/ 16 h 93"/>
                <a:gd name="T2" fmla="*/ 74 w 264"/>
                <a:gd name="T3" fmla="*/ 69 h 93"/>
                <a:gd name="T4" fmla="*/ 161 w 264"/>
                <a:gd name="T5" fmla="*/ 82 h 93"/>
                <a:gd name="T6" fmla="*/ 264 w 264"/>
                <a:gd name="T7" fmla="*/ 0 h 93"/>
                <a:gd name="T8" fmla="*/ 155 w 264"/>
                <a:gd name="T9" fmla="*/ 38 h 93"/>
                <a:gd name="T10" fmla="*/ 0 w 264"/>
                <a:gd name="T11" fmla="*/ 16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64" h="93">
                  <a:moveTo>
                    <a:pt x="0" y="16"/>
                  </a:moveTo>
                  <a:cubicBezTo>
                    <a:pt x="23" y="40"/>
                    <a:pt x="47" y="57"/>
                    <a:pt x="74" y="69"/>
                  </a:cubicBezTo>
                  <a:cubicBezTo>
                    <a:pt x="101" y="80"/>
                    <a:pt x="129" y="93"/>
                    <a:pt x="161" y="82"/>
                  </a:cubicBezTo>
                  <a:cubicBezTo>
                    <a:pt x="193" y="71"/>
                    <a:pt x="226" y="43"/>
                    <a:pt x="264" y="0"/>
                  </a:cubicBezTo>
                  <a:cubicBezTo>
                    <a:pt x="235" y="23"/>
                    <a:pt x="199" y="35"/>
                    <a:pt x="155" y="38"/>
                  </a:cubicBezTo>
                  <a:cubicBezTo>
                    <a:pt x="110" y="41"/>
                    <a:pt x="60" y="33"/>
                    <a:pt x="0" y="16"/>
                  </a:cubicBezTo>
                  <a:close/>
                </a:path>
              </a:pathLst>
            </a:custGeom>
            <a:noFill/>
            <a:ln w="1588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" name="Freeform 244"/>
            <p:cNvSpPr>
              <a:spLocks/>
            </p:cNvSpPr>
            <p:nvPr/>
          </p:nvSpPr>
          <p:spPr bwMode="auto">
            <a:xfrm>
              <a:off x="6874" y="2124"/>
              <a:ext cx="233" cy="395"/>
            </a:xfrm>
            <a:custGeom>
              <a:avLst/>
              <a:gdLst>
                <a:gd name="T0" fmla="*/ 0 w 392"/>
                <a:gd name="T1" fmla="*/ 225 h 667"/>
                <a:gd name="T2" fmla="*/ 74 w 392"/>
                <a:gd name="T3" fmla="*/ 147 h 667"/>
                <a:gd name="T4" fmla="*/ 217 w 392"/>
                <a:gd name="T5" fmla="*/ 26 h 667"/>
                <a:gd name="T6" fmla="*/ 332 w 392"/>
                <a:gd name="T7" fmla="*/ 57 h 667"/>
                <a:gd name="T8" fmla="*/ 390 w 392"/>
                <a:gd name="T9" fmla="*/ 367 h 667"/>
                <a:gd name="T10" fmla="*/ 343 w 392"/>
                <a:gd name="T11" fmla="*/ 667 h 667"/>
                <a:gd name="T12" fmla="*/ 363 w 392"/>
                <a:gd name="T13" fmla="*/ 394 h 667"/>
                <a:gd name="T14" fmla="*/ 301 w 392"/>
                <a:gd name="T15" fmla="*/ 83 h 667"/>
                <a:gd name="T16" fmla="*/ 174 w 392"/>
                <a:gd name="T17" fmla="*/ 88 h 667"/>
                <a:gd name="T18" fmla="*/ 0 w 392"/>
                <a:gd name="T19" fmla="*/ 225 h 6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92" h="667">
                  <a:moveTo>
                    <a:pt x="0" y="225"/>
                  </a:moveTo>
                  <a:cubicBezTo>
                    <a:pt x="14" y="206"/>
                    <a:pt x="37" y="180"/>
                    <a:pt x="74" y="147"/>
                  </a:cubicBezTo>
                  <a:cubicBezTo>
                    <a:pt x="111" y="114"/>
                    <a:pt x="172" y="41"/>
                    <a:pt x="217" y="26"/>
                  </a:cubicBezTo>
                  <a:cubicBezTo>
                    <a:pt x="260" y="10"/>
                    <a:pt x="303" y="0"/>
                    <a:pt x="332" y="57"/>
                  </a:cubicBezTo>
                  <a:cubicBezTo>
                    <a:pt x="361" y="114"/>
                    <a:pt x="388" y="264"/>
                    <a:pt x="390" y="367"/>
                  </a:cubicBezTo>
                  <a:cubicBezTo>
                    <a:pt x="392" y="469"/>
                    <a:pt x="376" y="567"/>
                    <a:pt x="343" y="667"/>
                  </a:cubicBezTo>
                  <a:cubicBezTo>
                    <a:pt x="363" y="582"/>
                    <a:pt x="370" y="492"/>
                    <a:pt x="363" y="394"/>
                  </a:cubicBezTo>
                  <a:cubicBezTo>
                    <a:pt x="356" y="296"/>
                    <a:pt x="333" y="135"/>
                    <a:pt x="301" y="83"/>
                  </a:cubicBezTo>
                  <a:cubicBezTo>
                    <a:pt x="269" y="32"/>
                    <a:pt x="225" y="63"/>
                    <a:pt x="174" y="88"/>
                  </a:cubicBezTo>
                  <a:cubicBezTo>
                    <a:pt x="123" y="112"/>
                    <a:pt x="66" y="157"/>
                    <a:pt x="0" y="225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" name="Freeform 245"/>
            <p:cNvSpPr>
              <a:spLocks/>
            </p:cNvSpPr>
            <p:nvPr/>
          </p:nvSpPr>
          <p:spPr bwMode="auto">
            <a:xfrm>
              <a:off x="6874" y="2124"/>
              <a:ext cx="233" cy="395"/>
            </a:xfrm>
            <a:custGeom>
              <a:avLst/>
              <a:gdLst>
                <a:gd name="T0" fmla="*/ 0 w 392"/>
                <a:gd name="T1" fmla="*/ 225 h 667"/>
                <a:gd name="T2" fmla="*/ 74 w 392"/>
                <a:gd name="T3" fmla="*/ 147 h 667"/>
                <a:gd name="T4" fmla="*/ 217 w 392"/>
                <a:gd name="T5" fmla="*/ 26 h 667"/>
                <a:gd name="T6" fmla="*/ 332 w 392"/>
                <a:gd name="T7" fmla="*/ 57 h 667"/>
                <a:gd name="T8" fmla="*/ 390 w 392"/>
                <a:gd name="T9" fmla="*/ 367 h 667"/>
                <a:gd name="T10" fmla="*/ 343 w 392"/>
                <a:gd name="T11" fmla="*/ 667 h 667"/>
                <a:gd name="T12" fmla="*/ 363 w 392"/>
                <a:gd name="T13" fmla="*/ 394 h 667"/>
                <a:gd name="T14" fmla="*/ 301 w 392"/>
                <a:gd name="T15" fmla="*/ 83 h 667"/>
                <a:gd name="T16" fmla="*/ 174 w 392"/>
                <a:gd name="T17" fmla="*/ 88 h 667"/>
                <a:gd name="T18" fmla="*/ 0 w 392"/>
                <a:gd name="T19" fmla="*/ 225 h 6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92" h="667">
                  <a:moveTo>
                    <a:pt x="0" y="225"/>
                  </a:moveTo>
                  <a:cubicBezTo>
                    <a:pt x="14" y="206"/>
                    <a:pt x="37" y="180"/>
                    <a:pt x="74" y="147"/>
                  </a:cubicBezTo>
                  <a:cubicBezTo>
                    <a:pt x="111" y="114"/>
                    <a:pt x="172" y="41"/>
                    <a:pt x="217" y="26"/>
                  </a:cubicBezTo>
                  <a:cubicBezTo>
                    <a:pt x="260" y="10"/>
                    <a:pt x="303" y="0"/>
                    <a:pt x="332" y="57"/>
                  </a:cubicBezTo>
                  <a:cubicBezTo>
                    <a:pt x="361" y="114"/>
                    <a:pt x="388" y="264"/>
                    <a:pt x="390" y="367"/>
                  </a:cubicBezTo>
                  <a:cubicBezTo>
                    <a:pt x="392" y="469"/>
                    <a:pt x="376" y="567"/>
                    <a:pt x="343" y="667"/>
                  </a:cubicBezTo>
                  <a:cubicBezTo>
                    <a:pt x="363" y="582"/>
                    <a:pt x="370" y="492"/>
                    <a:pt x="363" y="394"/>
                  </a:cubicBezTo>
                  <a:cubicBezTo>
                    <a:pt x="356" y="296"/>
                    <a:pt x="333" y="135"/>
                    <a:pt x="301" y="83"/>
                  </a:cubicBezTo>
                  <a:cubicBezTo>
                    <a:pt x="269" y="32"/>
                    <a:pt x="225" y="63"/>
                    <a:pt x="174" y="88"/>
                  </a:cubicBezTo>
                  <a:cubicBezTo>
                    <a:pt x="123" y="112"/>
                    <a:pt x="66" y="157"/>
                    <a:pt x="0" y="225"/>
                  </a:cubicBezTo>
                  <a:close/>
                </a:path>
              </a:pathLst>
            </a:custGeom>
            <a:noFill/>
            <a:ln w="1588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" name="Freeform 246"/>
            <p:cNvSpPr>
              <a:spLocks/>
            </p:cNvSpPr>
            <p:nvPr/>
          </p:nvSpPr>
          <p:spPr bwMode="auto">
            <a:xfrm>
              <a:off x="6862" y="2348"/>
              <a:ext cx="174" cy="102"/>
            </a:xfrm>
            <a:custGeom>
              <a:avLst/>
              <a:gdLst>
                <a:gd name="T0" fmla="*/ 1 w 293"/>
                <a:gd name="T1" fmla="*/ 0 h 172"/>
                <a:gd name="T2" fmla="*/ 67 w 293"/>
                <a:gd name="T3" fmla="*/ 25 h 172"/>
                <a:gd name="T4" fmla="*/ 135 w 293"/>
                <a:gd name="T5" fmla="*/ 38 h 172"/>
                <a:gd name="T6" fmla="*/ 115 w 293"/>
                <a:gd name="T7" fmla="*/ 52 h 172"/>
                <a:gd name="T8" fmla="*/ 72 w 293"/>
                <a:gd name="T9" fmla="*/ 54 h 172"/>
                <a:gd name="T10" fmla="*/ 133 w 293"/>
                <a:gd name="T11" fmla="*/ 81 h 172"/>
                <a:gd name="T12" fmla="*/ 231 w 293"/>
                <a:gd name="T13" fmla="*/ 97 h 172"/>
                <a:gd name="T14" fmla="*/ 196 w 293"/>
                <a:gd name="T15" fmla="*/ 122 h 172"/>
                <a:gd name="T16" fmla="*/ 150 w 293"/>
                <a:gd name="T17" fmla="*/ 123 h 172"/>
                <a:gd name="T18" fmla="*/ 233 w 293"/>
                <a:gd name="T19" fmla="*/ 150 h 172"/>
                <a:gd name="T20" fmla="*/ 293 w 293"/>
                <a:gd name="T21" fmla="*/ 155 h 172"/>
                <a:gd name="T22" fmla="*/ 215 w 293"/>
                <a:gd name="T23" fmla="*/ 166 h 172"/>
                <a:gd name="T24" fmla="*/ 79 w 293"/>
                <a:gd name="T25" fmla="*/ 120 h 172"/>
                <a:gd name="T26" fmla="*/ 118 w 293"/>
                <a:gd name="T27" fmla="*/ 104 h 172"/>
                <a:gd name="T28" fmla="*/ 50 w 293"/>
                <a:gd name="T29" fmla="*/ 81 h 172"/>
                <a:gd name="T30" fmla="*/ 22 w 293"/>
                <a:gd name="T31" fmla="*/ 45 h 172"/>
                <a:gd name="T32" fmla="*/ 46 w 293"/>
                <a:gd name="T33" fmla="*/ 38 h 172"/>
                <a:gd name="T34" fmla="*/ 11 w 293"/>
                <a:gd name="T35" fmla="*/ 19 h 172"/>
                <a:gd name="T36" fmla="*/ 1 w 293"/>
                <a:gd name="T37" fmla="*/ 0 h 1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93" h="172">
                  <a:moveTo>
                    <a:pt x="1" y="0"/>
                  </a:moveTo>
                  <a:cubicBezTo>
                    <a:pt x="22" y="10"/>
                    <a:pt x="44" y="18"/>
                    <a:pt x="67" y="25"/>
                  </a:cubicBezTo>
                  <a:cubicBezTo>
                    <a:pt x="89" y="31"/>
                    <a:pt x="112" y="35"/>
                    <a:pt x="135" y="38"/>
                  </a:cubicBezTo>
                  <a:cubicBezTo>
                    <a:pt x="132" y="44"/>
                    <a:pt x="126" y="49"/>
                    <a:pt x="115" y="52"/>
                  </a:cubicBezTo>
                  <a:cubicBezTo>
                    <a:pt x="105" y="54"/>
                    <a:pt x="90" y="55"/>
                    <a:pt x="72" y="54"/>
                  </a:cubicBezTo>
                  <a:cubicBezTo>
                    <a:pt x="86" y="65"/>
                    <a:pt x="106" y="74"/>
                    <a:pt x="133" y="81"/>
                  </a:cubicBezTo>
                  <a:cubicBezTo>
                    <a:pt x="159" y="88"/>
                    <a:pt x="192" y="94"/>
                    <a:pt x="231" y="97"/>
                  </a:cubicBezTo>
                  <a:cubicBezTo>
                    <a:pt x="221" y="109"/>
                    <a:pt x="210" y="117"/>
                    <a:pt x="196" y="122"/>
                  </a:cubicBezTo>
                  <a:cubicBezTo>
                    <a:pt x="182" y="126"/>
                    <a:pt x="167" y="126"/>
                    <a:pt x="150" y="123"/>
                  </a:cubicBezTo>
                  <a:cubicBezTo>
                    <a:pt x="181" y="136"/>
                    <a:pt x="208" y="144"/>
                    <a:pt x="233" y="150"/>
                  </a:cubicBezTo>
                  <a:cubicBezTo>
                    <a:pt x="256" y="155"/>
                    <a:pt x="276" y="157"/>
                    <a:pt x="293" y="155"/>
                  </a:cubicBezTo>
                  <a:cubicBezTo>
                    <a:pt x="277" y="169"/>
                    <a:pt x="251" y="172"/>
                    <a:pt x="215" y="166"/>
                  </a:cubicBezTo>
                  <a:cubicBezTo>
                    <a:pt x="179" y="160"/>
                    <a:pt x="134" y="145"/>
                    <a:pt x="79" y="120"/>
                  </a:cubicBezTo>
                  <a:cubicBezTo>
                    <a:pt x="118" y="104"/>
                    <a:pt x="118" y="104"/>
                    <a:pt x="118" y="104"/>
                  </a:cubicBezTo>
                  <a:cubicBezTo>
                    <a:pt x="89" y="99"/>
                    <a:pt x="66" y="91"/>
                    <a:pt x="50" y="81"/>
                  </a:cubicBezTo>
                  <a:cubicBezTo>
                    <a:pt x="34" y="71"/>
                    <a:pt x="25" y="59"/>
                    <a:pt x="22" y="45"/>
                  </a:cubicBezTo>
                  <a:cubicBezTo>
                    <a:pt x="46" y="38"/>
                    <a:pt x="46" y="38"/>
                    <a:pt x="46" y="38"/>
                  </a:cubicBezTo>
                  <a:cubicBezTo>
                    <a:pt x="30" y="31"/>
                    <a:pt x="19" y="26"/>
                    <a:pt x="11" y="19"/>
                  </a:cubicBezTo>
                  <a:cubicBezTo>
                    <a:pt x="3" y="13"/>
                    <a:pt x="0" y="7"/>
                    <a:pt x="1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" name="Freeform 247"/>
            <p:cNvSpPr>
              <a:spLocks/>
            </p:cNvSpPr>
            <p:nvPr/>
          </p:nvSpPr>
          <p:spPr bwMode="auto">
            <a:xfrm>
              <a:off x="6862" y="2348"/>
              <a:ext cx="174" cy="102"/>
            </a:xfrm>
            <a:custGeom>
              <a:avLst/>
              <a:gdLst>
                <a:gd name="T0" fmla="*/ 1 w 293"/>
                <a:gd name="T1" fmla="*/ 0 h 172"/>
                <a:gd name="T2" fmla="*/ 67 w 293"/>
                <a:gd name="T3" fmla="*/ 25 h 172"/>
                <a:gd name="T4" fmla="*/ 135 w 293"/>
                <a:gd name="T5" fmla="*/ 38 h 172"/>
                <a:gd name="T6" fmla="*/ 115 w 293"/>
                <a:gd name="T7" fmla="*/ 52 h 172"/>
                <a:gd name="T8" fmla="*/ 72 w 293"/>
                <a:gd name="T9" fmla="*/ 54 h 172"/>
                <a:gd name="T10" fmla="*/ 133 w 293"/>
                <a:gd name="T11" fmla="*/ 81 h 172"/>
                <a:gd name="T12" fmla="*/ 231 w 293"/>
                <a:gd name="T13" fmla="*/ 97 h 172"/>
                <a:gd name="T14" fmla="*/ 196 w 293"/>
                <a:gd name="T15" fmla="*/ 122 h 172"/>
                <a:gd name="T16" fmla="*/ 150 w 293"/>
                <a:gd name="T17" fmla="*/ 123 h 172"/>
                <a:gd name="T18" fmla="*/ 233 w 293"/>
                <a:gd name="T19" fmla="*/ 150 h 172"/>
                <a:gd name="T20" fmla="*/ 293 w 293"/>
                <a:gd name="T21" fmla="*/ 155 h 172"/>
                <a:gd name="T22" fmla="*/ 215 w 293"/>
                <a:gd name="T23" fmla="*/ 166 h 172"/>
                <a:gd name="T24" fmla="*/ 79 w 293"/>
                <a:gd name="T25" fmla="*/ 120 h 172"/>
                <a:gd name="T26" fmla="*/ 118 w 293"/>
                <a:gd name="T27" fmla="*/ 104 h 172"/>
                <a:gd name="T28" fmla="*/ 50 w 293"/>
                <a:gd name="T29" fmla="*/ 81 h 172"/>
                <a:gd name="T30" fmla="*/ 22 w 293"/>
                <a:gd name="T31" fmla="*/ 45 h 172"/>
                <a:gd name="T32" fmla="*/ 46 w 293"/>
                <a:gd name="T33" fmla="*/ 38 h 172"/>
                <a:gd name="T34" fmla="*/ 11 w 293"/>
                <a:gd name="T35" fmla="*/ 19 h 172"/>
                <a:gd name="T36" fmla="*/ 1 w 293"/>
                <a:gd name="T37" fmla="*/ 0 h 1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93" h="172">
                  <a:moveTo>
                    <a:pt x="1" y="0"/>
                  </a:moveTo>
                  <a:cubicBezTo>
                    <a:pt x="22" y="10"/>
                    <a:pt x="44" y="18"/>
                    <a:pt x="67" y="25"/>
                  </a:cubicBezTo>
                  <a:cubicBezTo>
                    <a:pt x="89" y="31"/>
                    <a:pt x="112" y="35"/>
                    <a:pt x="135" y="38"/>
                  </a:cubicBezTo>
                  <a:cubicBezTo>
                    <a:pt x="132" y="44"/>
                    <a:pt x="126" y="49"/>
                    <a:pt x="115" y="52"/>
                  </a:cubicBezTo>
                  <a:cubicBezTo>
                    <a:pt x="105" y="54"/>
                    <a:pt x="90" y="55"/>
                    <a:pt x="72" y="54"/>
                  </a:cubicBezTo>
                  <a:cubicBezTo>
                    <a:pt x="86" y="65"/>
                    <a:pt x="106" y="74"/>
                    <a:pt x="133" y="81"/>
                  </a:cubicBezTo>
                  <a:cubicBezTo>
                    <a:pt x="159" y="88"/>
                    <a:pt x="192" y="94"/>
                    <a:pt x="231" y="97"/>
                  </a:cubicBezTo>
                  <a:cubicBezTo>
                    <a:pt x="221" y="109"/>
                    <a:pt x="210" y="117"/>
                    <a:pt x="196" y="122"/>
                  </a:cubicBezTo>
                  <a:cubicBezTo>
                    <a:pt x="182" y="126"/>
                    <a:pt x="167" y="126"/>
                    <a:pt x="150" y="123"/>
                  </a:cubicBezTo>
                  <a:cubicBezTo>
                    <a:pt x="181" y="136"/>
                    <a:pt x="208" y="144"/>
                    <a:pt x="233" y="150"/>
                  </a:cubicBezTo>
                  <a:cubicBezTo>
                    <a:pt x="256" y="155"/>
                    <a:pt x="276" y="157"/>
                    <a:pt x="293" y="155"/>
                  </a:cubicBezTo>
                  <a:cubicBezTo>
                    <a:pt x="277" y="169"/>
                    <a:pt x="251" y="172"/>
                    <a:pt x="215" y="166"/>
                  </a:cubicBezTo>
                  <a:cubicBezTo>
                    <a:pt x="179" y="160"/>
                    <a:pt x="134" y="145"/>
                    <a:pt x="79" y="120"/>
                  </a:cubicBezTo>
                  <a:cubicBezTo>
                    <a:pt x="118" y="104"/>
                    <a:pt x="118" y="104"/>
                    <a:pt x="118" y="104"/>
                  </a:cubicBezTo>
                  <a:cubicBezTo>
                    <a:pt x="89" y="99"/>
                    <a:pt x="66" y="91"/>
                    <a:pt x="50" y="81"/>
                  </a:cubicBezTo>
                  <a:cubicBezTo>
                    <a:pt x="34" y="71"/>
                    <a:pt x="25" y="59"/>
                    <a:pt x="22" y="45"/>
                  </a:cubicBezTo>
                  <a:cubicBezTo>
                    <a:pt x="46" y="38"/>
                    <a:pt x="46" y="38"/>
                    <a:pt x="46" y="38"/>
                  </a:cubicBezTo>
                  <a:cubicBezTo>
                    <a:pt x="30" y="31"/>
                    <a:pt x="19" y="26"/>
                    <a:pt x="11" y="19"/>
                  </a:cubicBezTo>
                  <a:cubicBezTo>
                    <a:pt x="3" y="13"/>
                    <a:pt x="0" y="7"/>
                    <a:pt x="1" y="0"/>
                  </a:cubicBezTo>
                  <a:close/>
                </a:path>
              </a:pathLst>
            </a:custGeom>
            <a:noFill/>
            <a:ln w="1588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" name="Freeform 248"/>
            <p:cNvSpPr>
              <a:spLocks/>
            </p:cNvSpPr>
            <p:nvPr/>
          </p:nvSpPr>
          <p:spPr bwMode="auto">
            <a:xfrm>
              <a:off x="6848" y="2535"/>
              <a:ext cx="280" cy="541"/>
            </a:xfrm>
            <a:custGeom>
              <a:avLst/>
              <a:gdLst>
                <a:gd name="T0" fmla="*/ 404 w 473"/>
                <a:gd name="T1" fmla="*/ 0 h 914"/>
                <a:gd name="T2" fmla="*/ 460 w 473"/>
                <a:gd name="T3" fmla="*/ 102 h 914"/>
                <a:gd name="T4" fmla="*/ 467 w 473"/>
                <a:gd name="T5" fmla="*/ 286 h 914"/>
                <a:gd name="T6" fmla="*/ 425 w 473"/>
                <a:gd name="T7" fmla="*/ 217 h 914"/>
                <a:gd name="T8" fmla="*/ 410 w 473"/>
                <a:gd name="T9" fmla="*/ 359 h 914"/>
                <a:gd name="T10" fmla="*/ 335 w 473"/>
                <a:gd name="T11" fmla="*/ 535 h 914"/>
                <a:gd name="T12" fmla="*/ 331 w 473"/>
                <a:gd name="T13" fmla="*/ 495 h 914"/>
                <a:gd name="T14" fmla="*/ 300 w 473"/>
                <a:gd name="T15" fmla="*/ 457 h 914"/>
                <a:gd name="T16" fmla="*/ 288 w 473"/>
                <a:gd name="T17" fmla="*/ 576 h 914"/>
                <a:gd name="T18" fmla="*/ 188 w 473"/>
                <a:gd name="T19" fmla="*/ 730 h 914"/>
                <a:gd name="T20" fmla="*/ 190 w 473"/>
                <a:gd name="T21" fmla="*/ 696 h 914"/>
                <a:gd name="T22" fmla="*/ 170 w 473"/>
                <a:gd name="T23" fmla="*/ 651 h 914"/>
                <a:gd name="T24" fmla="*/ 103 w 473"/>
                <a:gd name="T25" fmla="*/ 785 h 914"/>
                <a:gd name="T26" fmla="*/ 0 w 473"/>
                <a:gd name="T27" fmla="*/ 914 h 914"/>
                <a:gd name="T28" fmla="*/ 68 w 473"/>
                <a:gd name="T29" fmla="*/ 788 h 914"/>
                <a:gd name="T30" fmla="*/ 128 w 473"/>
                <a:gd name="T31" fmla="*/ 579 h 914"/>
                <a:gd name="T32" fmla="*/ 170 w 473"/>
                <a:gd name="T33" fmla="*/ 593 h 914"/>
                <a:gd name="T34" fmla="*/ 192 w 473"/>
                <a:gd name="T35" fmla="*/ 636 h 914"/>
                <a:gd name="T36" fmla="*/ 248 w 473"/>
                <a:gd name="T37" fmla="*/ 520 h 914"/>
                <a:gd name="T38" fmla="*/ 247 w 473"/>
                <a:gd name="T39" fmla="*/ 390 h 914"/>
                <a:gd name="T40" fmla="*/ 301 w 473"/>
                <a:gd name="T41" fmla="*/ 409 h 914"/>
                <a:gd name="T42" fmla="*/ 331 w 473"/>
                <a:gd name="T43" fmla="*/ 447 h 914"/>
                <a:gd name="T44" fmla="*/ 383 w 473"/>
                <a:gd name="T45" fmla="*/ 286 h 914"/>
                <a:gd name="T46" fmla="*/ 373 w 473"/>
                <a:gd name="T47" fmla="*/ 175 h 914"/>
                <a:gd name="T48" fmla="*/ 437 w 473"/>
                <a:gd name="T49" fmla="*/ 206 h 914"/>
                <a:gd name="T50" fmla="*/ 435 w 473"/>
                <a:gd name="T51" fmla="*/ 117 h 914"/>
                <a:gd name="T52" fmla="*/ 404 w 473"/>
                <a:gd name="T53" fmla="*/ 0 h 9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473" h="914">
                  <a:moveTo>
                    <a:pt x="404" y="0"/>
                  </a:moveTo>
                  <a:cubicBezTo>
                    <a:pt x="431" y="20"/>
                    <a:pt x="450" y="55"/>
                    <a:pt x="460" y="102"/>
                  </a:cubicBezTo>
                  <a:cubicBezTo>
                    <a:pt x="471" y="150"/>
                    <a:pt x="473" y="211"/>
                    <a:pt x="467" y="286"/>
                  </a:cubicBezTo>
                  <a:cubicBezTo>
                    <a:pt x="425" y="217"/>
                    <a:pt x="425" y="217"/>
                    <a:pt x="425" y="217"/>
                  </a:cubicBezTo>
                  <a:cubicBezTo>
                    <a:pt x="430" y="259"/>
                    <a:pt x="425" y="305"/>
                    <a:pt x="410" y="359"/>
                  </a:cubicBezTo>
                  <a:cubicBezTo>
                    <a:pt x="395" y="412"/>
                    <a:pt x="370" y="470"/>
                    <a:pt x="335" y="535"/>
                  </a:cubicBezTo>
                  <a:cubicBezTo>
                    <a:pt x="338" y="521"/>
                    <a:pt x="336" y="508"/>
                    <a:pt x="331" y="495"/>
                  </a:cubicBezTo>
                  <a:cubicBezTo>
                    <a:pt x="325" y="482"/>
                    <a:pt x="314" y="469"/>
                    <a:pt x="300" y="457"/>
                  </a:cubicBezTo>
                  <a:cubicBezTo>
                    <a:pt x="310" y="491"/>
                    <a:pt x="306" y="530"/>
                    <a:pt x="288" y="576"/>
                  </a:cubicBezTo>
                  <a:cubicBezTo>
                    <a:pt x="268" y="622"/>
                    <a:pt x="236" y="672"/>
                    <a:pt x="188" y="730"/>
                  </a:cubicBezTo>
                  <a:cubicBezTo>
                    <a:pt x="193" y="720"/>
                    <a:pt x="193" y="709"/>
                    <a:pt x="190" y="696"/>
                  </a:cubicBezTo>
                  <a:cubicBezTo>
                    <a:pt x="187" y="683"/>
                    <a:pt x="181" y="668"/>
                    <a:pt x="170" y="651"/>
                  </a:cubicBezTo>
                  <a:cubicBezTo>
                    <a:pt x="153" y="697"/>
                    <a:pt x="131" y="741"/>
                    <a:pt x="103" y="785"/>
                  </a:cubicBezTo>
                  <a:cubicBezTo>
                    <a:pt x="74" y="830"/>
                    <a:pt x="41" y="871"/>
                    <a:pt x="0" y="914"/>
                  </a:cubicBezTo>
                  <a:cubicBezTo>
                    <a:pt x="24" y="885"/>
                    <a:pt x="46" y="844"/>
                    <a:pt x="68" y="788"/>
                  </a:cubicBezTo>
                  <a:cubicBezTo>
                    <a:pt x="89" y="732"/>
                    <a:pt x="109" y="663"/>
                    <a:pt x="128" y="579"/>
                  </a:cubicBezTo>
                  <a:cubicBezTo>
                    <a:pt x="146" y="578"/>
                    <a:pt x="160" y="583"/>
                    <a:pt x="170" y="593"/>
                  </a:cubicBezTo>
                  <a:cubicBezTo>
                    <a:pt x="181" y="602"/>
                    <a:pt x="187" y="616"/>
                    <a:pt x="192" y="636"/>
                  </a:cubicBezTo>
                  <a:cubicBezTo>
                    <a:pt x="220" y="599"/>
                    <a:pt x="239" y="561"/>
                    <a:pt x="248" y="520"/>
                  </a:cubicBezTo>
                  <a:cubicBezTo>
                    <a:pt x="258" y="479"/>
                    <a:pt x="257" y="436"/>
                    <a:pt x="247" y="390"/>
                  </a:cubicBezTo>
                  <a:cubicBezTo>
                    <a:pt x="269" y="393"/>
                    <a:pt x="287" y="400"/>
                    <a:pt x="301" y="409"/>
                  </a:cubicBezTo>
                  <a:cubicBezTo>
                    <a:pt x="315" y="419"/>
                    <a:pt x="325" y="431"/>
                    <a:pt x="331" y="447"/>
                  </a:cubicBezTo>
                  <a:cubicBezTo>
                    <a:pt x="359" y="385"/>
                    <a:pt x="376" y="332"/>
                    <a:pt x="383" y="286"/>
                  </a:cubicBezTo>
                  <a:cubicBezTo>
                    <a:pt x="390" y="240"/>
                    <a:pt x="387" y="204"/>
                    <a:pt x="373" y="175"/>
                  </a:cubicBezTo>
                  <a:cubicBezTo>
                    <a:pt x="437" y="206"/>
                    <a:pt x="437" y="206"/>
                    <a:pt x="437" y="206"/>
                  </a:cubicBezTo>
                  <a:cubicBezTo>
                    <a:pt x="441" y="180"/>
                    <a:pt x="440" y="151"/>
                    <a:pt x="435" y="117"/>
                  </a:cubicBezTo>
                  <a:cubicBezTo>
                    <a:pt x="429" y="82"/>
                    <a:pt x="419" y="43"/>
                    <a:pt x="404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" name="Freeform 249"/>
            <p:cNvSpPr>
              <a:spLocks/>
            </p:cNvSpPr>
            <p:nvPr/>
          </p:nvSpPr>
          <p:spPr bwMode="auto">
            <a:xfrm>
              <a:off x="6848" y="2535"/>
              <a:ext cx="280" cy="541"/>
            </a:xfrm>
            <a:custGeom>
              <a:avLst/>
              <a:gdLst>
                <a:gd name="T0" fmla="*/ 404 w 473"/>
                <a:gd name="T1" fmla="*/ 0 h 914"/>
                <a:gd name="T2" fmla="*/ 460 w 473"/>
                <a:gd name="T3" fmla="*/ 102 h 914"/>
                <a:gd name="T4" fmla="*/ 467 w 473"/>
                <a:gd name="T5" fmla="*/ 286 h 914"/>
                <a:gd name="T6" fmla="*/ 425 w 473"/>
                <a:gd name="T7" fmla="*/ 217 h 914"/>
                <a:gd name="T8" fmla="*/ 410 w 473"/>
                <a:gd name="T9" fmla="*/ 359 h 914"/>
                <a:gd name="T10" fmla="*/ 335 w 473"/>
                <a:gd name="T11" fmla="*/ 535 h 914"/>
                <a:gd name="T12" fmla="*/ 331 w 473"/>
                <a:gd name="T13" fmla="*/ 495 h 914"/>
                <a:gd name="T14" fmla="*/ 300 w 473"/>
                <a:gd name="T15" fmla="*/ 457 h 914"/>
                <a:gd name="T16" fmla="*/ 288 w 473"/>
                <a:gd name="T17" fmla="*/ 576 h 914"/>
                <a:gd name="T18" fmla="*/ 188 w 473"/>
                <a:gd name="T19" fmla="*/ 730 h 914"/>
                <a:gd name="T20" fmla="*/ 190 w 473"/>
                <a:gd name="T21" fmla="*/ 696 h 914"/>
                <a:gd name="T22" fmla="*/ 170 w 473"/>
                <a:gd name="T23" fmla="*/ 651 h 914"/>
                <a:gd name="T24" fmla="*/ 103 w 473"/>
                <a:gd name="T25" fmla="*/ 785 h 914"/>
                <a:gd name="T26" fmla="*/ 0 w 473"/>
                <a:gd name="T27" fmla="*/ 914 h 914"/>
                <a:gd name="T28" fmla="*/ 68 w 473"/>
                <a:gd name="T29" fmla="*/ 788 h 914"/>
                <a:gd name="T30" fmla="*/ 128 w 473"/>
                <a:gd name="T31" fmla="*/ 579 h 914"/>
                <a:gd name="T32" fmla="*/ 170 w 473"/>
                <a:gd name="T33" fmla="*/ 593 h 914"/>
                <a:gd name="T34" fmla="*/ 192 w 473"/>
                <a:gd name="T35" fmla="*/ 636 h 914"/>
                <a:gd name="T36" fmla="*/ 248 w 473"/>
                <a:gd name="T37" fmla="*/ 520 h 914"/>
                <a:gd name="T38" fmla="*/ 247 w 473"/>
                <a:gd name="T39" fmla="*/ 390 h 914"/>
                <a:gd name="T40" fmla="*/ 301 w 473"/>
                <a:gd name="T41" fmla="*/ 409 h 914"/>
                <a:gd name="T42" fmla="*/ 331 w 473"/>
                <a:gd name="T43" fmla="*/ 447 h 914"/>
                <a:gd name="T44" fmla="*/ 383 w 473"/>
                <a:gd name="T45" fmla="*/ 286 h 914"/>
                <a:gd name="T46" fmla="*/ 373 w 473"/>
                <a:gd name="T47" fmla="*/ 175 h 914"/>
                <a:gd name="T48" fmla="*/ 437 w 473"/>
                <a:gd name="T49" fmla="*/ 206 h 914"/>
                <a:gd name="T50" fmla="*/ 435 w 473"/>
                <a:gd name="T51" fmla="*/ 117 h 914"/>
                <a:gd name="T52" fmla="*/ 404 w 473"/>
                <a:gd name="T53" fmla="*/ 0 h 9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473" h="914">
                  <a:moveTo>
                    <a:pt x="404" y="0"/>
                  </a:moveTo>
                  <a:cubicBezTo>
                    <a:pt x="431" y="20"/>
                    <a:pt x="450" y="55"/>
                    <a:pt x="460" y="102"/>
                  </a:cubicBezTo>
                  <a:cubicBezTo>
                    <a:pt x="471" y="150"/>
                    <a:pt x="473" y="211"/>
                    <a:pt x="467" y="286"/>
                  </a:cubicBezTo>
                  <a:cubicBezTo>
                    <a:pt x="425" y="217"/>
                    <a:pt x="425" y="217"/>
                    <a:pt x="425" y="217"/>
                  </a:cubicBezTo>
                  <a:cubicBezTo>
                    <a:pt x="430" y="259"/>
                    <a:pt x="425" y="305"/>
                    <a:pt x="410" y="359"/>
                  </a:cubicBezTo>
                  <a:cubicBezTo>
                    <a:pt x="395" y="412"/>
                    <a:pt x="370" y="470"/>
                    <a:pt x="335" y="535"/>
                  </a:cubicBezTo>
                  <a:cubicBezTo>
                    <a:pt x="338" y="521"/>
                    <a:pt x="336" y="508"/>
                    <a:pt x="331" y="495"/>
                  </a:cubicBezTo>
                  <a:cubicBezTo>
                    <a:pt x="325" y="482"/>
                    <a:pt x="314" y="469"/>
                    <a:pt x="300" y="457"/>
                  </a:cubicBezTo>
                  <a:cubicBezTo>
                    <a:pt x="310" y="491"/>
                    <a:pt x="306" y="530"/>
                    <a:pt x="288" y="576"/>
                  </a:cubicBezTo>
                  <a:cubicBezTo>
                    <a:pt x="268" y="622"/>
                    <a:pt x="236" y="672"/>
                    <a:pt x="188" y="730"/>
                  </a:cubicBezTo>
                  <a:cubicBezTo>
                    <a:pt x="193" y="720"/>
                    <a:pt x="193" y="709"/>
                    <a:pt x="190" y="696"/>
                  </a:cubicBezTo>
                  <a:cubicBezTo>
                    <a:pt x="187" y="683"/>
                    <a:pt x="181" y="668"/>
                    <a:pt x="170" y="651"/>
                  </a:cubicBezTo>
                  <a:cubicBezTo>
                    <a:pt x="153" y="697"/>
                    <a:pt x="131" y="741"/>
                    <a:pt x="103" y="785"/>
                  </a:cubicBezTo>
                  <a:cubicBezTo>
                    <a:pt x="74" y="830"/>
                    <a:pt x="41" y="871"/>
                    <a:pt x="0" y="914"/>
                  </a:cubicBezTo>
                  <a:cubicBezTo>
                    <a:pt x="24" y="885"/>
                    <a:pt x="46" y="844"/>
                    <a:pt x="68" y="788"/>
                  </a:cubicBezTo>
                  <a:cubicBezTo>
                    <a:pt x="89" y="732"/>
                    <a:pt x="109" y="663"/>
                    <a:pt x="128" y="579"/>
                  </a:cubicBezTo>
                  <a:cubicBezTo>
                    <a:pt x="146" y="578"/>
                    <a:pt x="160" y="583"/>
                    <a:pt x="170" y="593"/>
                  </a:cubicBezTo>
                  <a:cubicBezTo>
                    <a:pt x="181" y="602"/>
                    <a:pt x="187" y="616"/>
                    <a:pt x="192" y="636"/>
                  </a:cubicBezTo>
                  <a:cubicBezTo>
                    <a:pt x="220" y="599"/>
                    <a:pt x="239" y="561"/>
                    <a:pt x="248" y="520"/>
                  </a:cubicBezTo>
                  <a:cubicBezTo>
                    <a:pt x="258" y="479"/>
                    <a:pt x="257" y="436"/>
                    <a:pt x="247" y="390"/>
                  </a:cubicBezTo>
                  <a:cubicBezTo>
                    <a:pt x="269" y="393"/>
                    <a:pt x="287" y="400"/>
                    <a:pt x="301" y="409"/>
                  </a:cubicBezTo>
                  <a:cubicBezTo>
                    <a:pt x="315" y="419"/>
                    <a:pt x="325" y="431"/>
                    <a:pt x="331" y="447"/>
                  </a:cubicBezTo>
                  <a:cubicBezTo>
                    <a:pt x="359" y="385"/>
                    <a:pt x="376" y="332"/>
                    <a:pt x="383" y="286"/>
                  </a:cubicBezTo>
                  <a:cubicBezTo>
                    <a:pt x="390" y="240"/>
                    <a:pt x="387" y="204"/>
                    <a:pt x="373" y="175"/>
                  </a:cubicBezTo>
                  <a:cubicBezTo>
                    <a:pt x="437" y="206"/>
                    <a:pt x="437" y="206"/>
                    <a:pt x="437" y="206"/>
                  </a:cubicBezTo>
                  <a:cubicBezTo>
                    <a:pt x="441" y="180"/>
                    <a:pt x="440" y="151"/>
                    <a:pt x="435" y="117"/>
                  </a:cubicBezTo>
                  <a:cubicBezTo>
                    <a:pt x="429" y="82"/>
                    <a:pt x="419" y="43"/>
                    <a:pt x="404" y="0"/>
                  </a:cubicBezTo>
                  <a:close/>
                </a:path>
              </a:pathLst>
            </a:custGeom>
            <a:noFill/>
            <a:ln w="1588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" name="Freeform 250"/>
            <p:cNvSpPr>
              <a:spLocks/>
            </p:cNvSpPr>
            <p:nvPr/>
          </p:nvSpPr>
          <p:spPr bwMode="auto">
            <a:xfrm>
              <a:off x="6545" y="2570"/>
              <a:ext cx="399" cy="400"/>
            </a:xfrm>
            <a:custGeom>
              <a:avLst/>
              <a:gdLst>
                <a:gd name="T0" fmla="*/ 667 w 674"/>
                <a:gd name="T1" fmla="*/ 353 h 675"/>
                <a:gd name="T2" fmla="*/ 322 w 674"/>
                <a:gd name="T3" fmla="*/ 667 h 675"/>
                <a:gd name="T4" fmla="*/ 8 w 674"/>
                <a:gd name="T5" fmla="*/ 322 h 675"/>
                <a:gd name="T6" fmla="*/ 353 w 674"/>
                <a:gd name="T7" fmla="*/ 8 h 675"/>
                <a:gd name="T8" fmla="*/ 667 w 674"/>
                <a:gd name="T9" fmla="*/ 351 h 6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4" h="675">
                  <a:moveTo>
                    <a:pt x="667" y="353"/>
                  </a:moveTo>
                  <a:cubicBezTo>
                    <a:pt x="658" y="534"/>
                    <a:pt x="504" y="675"/>
                    <a:pt x="322" y="667"/>
                  </a:cubicBezTo>
                  <a:cubicBezTo>
                    <a:pt x="140" y="658"/>
                    <a:pt x="0" y="504"/>
                    <a:pt x="8" y="322"/>
                  </a:cubicBezTo>
                  <a:cubicBezTo>
                    <a:pt x="17" y="140"/>
                    <a:pt x="171" y="0"/>
                    <a:pt x="353" y="8"/>
                  </a:cubicBezTo>
                  <a:cubicBezTo>
                    <a:pt x="534" y="16"/>
                    <a:pt x="674" y="170"/>
                    <a:pt x="667" y="351"/>
                  </a:cubicBezTo>
                </a:path>
              </a:pathLst>
            </a:custGeom>
            <a:solidFill>
              <a:schemeClr val="bg1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" name="Oval 251"/>
            <p:cNvSpPr>
              <a:spLocks noChangeArrowheads="1"/>
            </p:cNvSpPr>
            <p:nvPr/>
          </p:nvSpPr>
          <p:spPr bwMode="auto">
            <a:xfrm>
              <a:off x="6512" y="2467"/>
              <a:ext cx="215" cy="216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" name="Oval 252"/>
            <p:cNvSpPr>
              <a:spLocks noChangeArrowheads="1"/>
            </p:cNvSpPr>
            <p:nvPr/>
          </p:nvSpPr>
          <p:spPr bwMode="auto">
            <a:xfrm>
              <a:off x="6512" y="2467"/>
              <a:ext cx="215" cy="216"/>
            </a:xfrm>
            <a:prstGeom prst="ellipse">
              <a:avLst/>
            </a:prstGeom>
            <a:noFill/>
            <a:ln w="1588" cap="rnd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" name="Oval 253"/>
            <p:cNvSpPr>
              <a:spLocks noChangeArrowheads="1"/>
            </p:cNvSpPr>
            <p:nvPr/>
          </p:nvSpPr>
          <p:spPr bwMode="auto">
            <a:xfrm>
              <a:off x="6762" y="2467"/>
              <a:ext cx="215" cy="216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" name="Oval 254"/>
            <p:cNvSpPr>
              <a:spLocks noChangeArrowheads="1"/>
            </p:cNvSpPr>
            <p:nvPr/>
          </p:nvSpPr>
          <p:spPr bwMode="auto">
            <a:xfrm>
              <a:off x="6762" y="2467"/>
              <a:ext cx="215" cy="216"/>
            </a:xfrm>
            <a:prstGeom prst="ellipse">
              <a:avLst/>
            </a:prstGeom>
            <a:noFill/>
            <a:ln w="1588" cap="rnd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" name="Oval 255"/>
            <p:cNvSpPr>
              <a:spLocks noChangeArrowheads="1"/>
            </p:cNvSpPr>
            <p:nvPr/>
          </p:nvSpPr>
          <p:spPr bwMode="auto">
            <a:xfrm>
              <a:off x="6618" y="2554"/>
              <a:ext cx="67" cy="67"/>
            </a:xfrm>
            <a:prstGeom prst="ellipse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" name="Oval 256"/>
            <p:cNvSpPr>
              <a:spLocks noChangeArrowheads="1"/>
            </p:cNvSpPr>
            <p:nvPr/>
          </p:nvSpPr>
          <p:spPr bwMode="auto">
            <a:xfrm>
              <a:off x="6801" y="2554"/>
              <a:ext cx="67" cy="67"/>
            </a:xfrm>
            <a:prstGeom prst="ellipse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" name="Freeform 257"/>
            <p:cNvSpPr>
              <a:spLocks/>
            </p:cNvSpPr>
            <p:nvPr/>
          </p:nvSpPr>
          <p:spPr bwMode="auto">
            <a:xfrm>
              <a:off x="6646" y="2690"/>
              <a:ext cx="198" cy="166"/>
            </a:xfrm>
            <a:custGeom>
              <a:avLst/>
              <a:gdLst>
                <a:gd name="T0" fmla="*/ 334 w 334"/>
                <a:gd name="T1" fmla="*/ 114 h 280"/>
                <a:gd name="T2" fmla="*/ 167 w 334"/>
                <a:gd name="T3" fmla="*/ 280 h 280"/>
                <a:gd name="T4" fmla="*/ 0 w 334"/>
                <a:gd name="T5" fmla="*/ 114 h 280"/>
                <a:gd name="T6" fmla="*/ 167 w 334"/>
                <a:gd name="T7" fmla="*/ 0 h 280"/>
                <a:gd name="T8" fmla="*/ 334 w 334"/>
                <a:gd name="T9" fmla="*/ 114 h 2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34" h="280">
                  <a:moveTo>
                    <a:pt x="334" y="114"/>
                  </a:moveTo>
                  <a:cubicBezTo>
                    <a:pt x="334" y="206"/>
                    <a:pt x="233" y="280"/>
                    <a:pt x="167" y="280"/>
                  </a:cubicBezTo>
                  <a:cubicBezTo>
                    <a:pt x="96" y="280"/>
                    <a:pt x="0" y="206"/>
                    <a:pt x="0" y="114"/>
                  </a:cubicBezTo>
                  <a:cubicBezTo>
                    <a:pt x="0" y="23"/>
                    <a:pt x="75" y="0"/>
                    <a:pt x="167" y="0"/>
                  </a:cubicBezTo>
                  <a:cubicBezTo>
                    <a:pt x="259" y="0"/>
                    <a:pt x="334" y="23"/>
                    <a:pt x="334" y="114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" name="Freeform 258"/>
            <p:cNvSpPr>
              <a:spLocks/>
            </p:cNvSpPr>
            <p:nvPr/>
          </p:nvSpPr>
          <p:spPr bwMode="auto">
            <a:xfrm>
              <a:off x="6589" y="2849"/>
              <a:ext cx="320" cy="124"/>
            </a:xfrm>
            <a:custGeom>
              <a:avLst/>
              <a:gdLst>
                <a:gd name="T0" fmla="*/ 0 w 540"/>
                <a:gd name="T1" fmla="*/ 0 h 210"/>
                <a:gd name="T2" fmla="*/ 540 w 540"/>
                <a:gd name="T3" fmla="*/ 0 h 210"/>
                <a:gd name="T4" fmla="*/ 540 w 540"/>
                <a:gd name="T5" fmla="*/ 95 h 210"/>
                <a:gd name="T6" fmla="*/ 488 w 540"/>
                <a:gd name="T7" fmla="*/ 46 h 210"/>
                <a:gd name="T8" fmla="*/ 455 w 540"/>
                <a:gd name="T9" fmla="*/ 210 h 210"/>
                <a:gd name="T10" fmla="*/ 410 w 540"/>
                <a:gd name="T11" fmla="*/ 81 h 210"/>
                <a:gd name="T12" fmla="*/ 375 w 540"/>
                <a:gd name="T13" fmla="*/ 168 h 210"/>
                <a:gd name="T14" fmla="*/ 324 w 540"/>
                <a:gd name="T15" fmla="*/ 97 h 210"/>
                <a:gd name="T16" fmla="*/ 279 w 540"/>
                <a:gd name="T17" fmla="*/ 188 h 210"/>
                <a:gd name="T18" fmla="*/ 238 w 540"/>
                <a:gd name="T19" fmla="*/ 104 h 210"/>
                <a:gd name="T20" fmla="*/ 194 w 540"/>
                <a:gd name="T21" fmla="*/ 168 h 210"/>
                <a:gd name="T22" fmla="*/ 150 w 540"/>
                <a:gd name="T23" fmla="*/ 84 h 210"/>
                <a:gd name="T24" fmla="*/ 96 w 540"/>
                <a:gd name="T25" fmla="*/ 210 h 210"/>
                <a:gd name="T26" fmla="*/ 65 w 540"/>
                <a:gd name="T27" fmla="*/ 47 h 210"/>
                <a:gd name="T28" fmla="*/ 0 w 540"/>
                <a:gd name="T29" fmla="*/ 95 h 210"/>
                <a:gd name="T30" fmla="*/ 0 w 540"/>
                <a:gd name="T31" fmla="*/ 0 h 2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40" h="210">
                  <a:moveTo>
                    <a:pt x="0" y="0"/>
                  </a:moveTo>
                  <a:cubicBezTo>
                    <a:pt x="197" y="135"/>
                    <a:pt x="375" y="116"/>
                    <a:pt x="540" y="0"/>
                  </a:cubicBezTo>
                  <a:cubicBezTo>
                    <a:pt x="540" y="95"/>
                    <a:pt x="540" y="95"/>
                    <a:pt x="540" y="95"/>
                  </a:cubicBezTo>
                  <a:cubicBezTo>
                    <a:pt x="488" y="46"/>
                    <a:pt x="488" y="46"/>
                    <a:pt x="488" y="46"/>
                  </a:cubicBezTo>
                  <a:cubicBezTo>
                    <a:pt x="455" y="210"/>
                    <a:pt x="455" y="210"/>
                    <a:pt x="455" y="210"/>
                  </a:cubicBezTo>
                  <a:cubicBezTo>
                    <a:pt x="410" y="81"/>
                    <a:pt x="410" y="81"/>
                    <a:pt x="410" y="81"/>
                  </a:cubicBezTo>
                  <a:cubicBezTo>
                    <a:pt x="375" y="168"/>
                    <a:pt x="375" y="168"/>
                    <a:pt x="375" y="168"/>
                  </a:cubicBezTo>
                  <a:cubicBezTo>
                    <a:pt x="324" y="97"/>
                    <a:pt x="324" y="97"/>
                    <a:pt x="324" y="97"/>
                  </a:cubicBezTo>
                  <a:cubicBezTo>
                    <a:pt x="279" y="188"/>
                    <a:pt x="279" y="188"/>
                    <a:pt x="279" y="188"/>
                  </a:cubicBezTo>
                  <a:cubicBezTo>
                    <a:pt x="238" y="104"/>
                    <a:pt x="238" y="104"/>
                    <a:pt x="238" y="104"/>
                  </a:cubicBezTo>
                  <a:cubicBezTo>
                    <a:pt x="194" y="168"/>
                    <a:pt x="194" y="168"/>
                    <a:pt x="194" y="168"/>
                  </a:cubicBezTo>
                  <a:cubicBezTo>
                    <a:pt x="150" y="84"/>
                    <a:pt x="150" y="84"/>
                    <a:pt x="150" y="84"/>
                  </a:cubicBezTo>
                  <a:cubicBezTo>
                    <a:pt x="96" y="210"/>
                    <a:pt x="96" y="210"/>
                    <a:pt x="96" y="210"/>
                  </a:cubicBezTo>
                  <a:cubicBezTo>
                    <a:pt x="65" y="47"/>
                    <a:pt x="65" y="47"/>
                    <a:pt x="65" y="47"/>
                  </a:cubicBezTo>
                  <a:cubicBezTo>
                    <a:pt x="0" y="95"/>
                    <a:pt x="0" y="95"/>
                    <a:pt x="0" y="95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" name="Freeform 259"/>
            <p:cNvSpPr>
              <a:spLocks/>
            </p:cNvSpPr>
            <p:nvPr/>
          </p:nvSpPr>
          <p:spPr bwMode="auto">
            <a:xfrm>
              <a:off x="6589" y="2849"/>
              <a:ext cx="320" cy="124"/>
            </a:xfrm>
            <a:custGeom>
              <a:avLst/>
              <a:gdLst>
                <a:gd name="T0" fmla="*/ 0 w 540"/>
                <a:gd name="T1" fmla="*/ 0 h 210"/>
                <a:gd name="T2" fmla="*/ 540 w 540"/>
                <a:gd name="T3" fmla="*/ 0 h 210"/>
                <a:gd name="T4" fmla="*/ 540 w 540"/>
                <a:gd name="T5" fmla="*/ 95 h 210"/>
                <a:gd name="T6" fmla="*/ 488 w 540"/>
                <a:gd name="T7" fmla="*/ 46 h 210"/>
                <a:gd name="T8" fmla="*/ 455 w 540"/>
                <a:gd name="T9" fmla="*/ 210 h 210"/>
                <a:gd name="T10" fmla="*/ 410 w 540"/>
                <a:gd name="T11" fmla="*/ 81 h 210"/>
                <a:gd name="T12" fmla="*/ 375 w 540"/>
                <a:gd name="T13" fmla="*/ 168 h 210"/>
                <a:gd name="T14" fmla="*/ 324 w 540"/>
                <a:gd name="T15" fmla="*/ 97 h 210"/>
                <a:gd name="T16" fmla="*/ 279 w 540"/>
                <a:gd name="T17" fmla="*/ 188 h 210"/>
                <a:gd name="T18" fmla="*/ 238 w 540"/>
                <a:gd name="T19" fmla="*/ 104 h 210"/>
                <a:gd name="T20" fmla="*/ 194 w 540"/>
                <a:gd name="T21" fmla="*/ 168 h 210"/>
                <a:gd name="T22" fmla="*/ 150 w 540"/>
                <a:gd name="T23" fmla="*/ 84 h 210"/>
                <a:gd name="T24" fmla="*/ 96 w 540"/>
                <a:gd name="T25" fmla="*/ 210 h 210"/>
                <a:gd name="T26" fmla="*/ 65 w 540"/>
                <a:gd name="T27" fmla="*/ 47 h 210"/>
                <a:gd name="T28" fmla="*/ 0 w 540"/>
                <a:gd name="T29" fmla="*/ 95 h 210"/>
                <a:gd name="T30" fmla="*/ 0 w 540"/>
                <a:gd name="T31" fmla="*/ 0 h 2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40" h="210">
                  <a:moveTo>
                    <a:pt x="0" y="0"/>
                  </a:moveTo>
                  <a:cubicBezTo>
                    <a:pt x="197" y="135"/>
                    <a:pt x="375" y="116"/>
                    <a:pt x="540" y="0"/>
                  </a:cubicBezTo>
                  <a:cubicBezTo>
                    <a:pt x="540" y="95"/>
                    <a:pt x="540" y="95"/>
                    <a:pt x="540" y="95"/>
                  </a:cubicBezTo>
                  <a:cubicBezTo>
                    <a:pt x="488" y="46"/>
                    <a:pt x="488" y="46"/>
                    <a:pt x="488" y="46"/>
                  </a:cubicBezTo>
                  <a:cubicBezTo>
                    <a:pt x="455" y="210"/>
                    <a:pt x="455" y="210"/>
                    <a:pt x="455" y="210"/>
                  </a:cubicBezTo>
                  <a:cubicBezTo>
                    <a:pt x="410" y="81"/>
                    <a:pt x="410" y="81"/>
                    <a:pt x="410" y="81"/>
                  </a:cubicBezTo>
                  <a:cubicBezTo>
                    <a:pt x="375" y="168"/>
                    <a:pt x="375" y="168"/>
                    <a:pt x="375" y="168"/>
                  </a:cubicBezTo>
                  <a:cubicBezTo>
                    <a:pt x="324" y="97"/>
                    <a:pt x="324" y="97"/>
                    <a:pt x="324" y="97"/>
                  </a:cubicBezTo>
                  <a:cubicBezTo>
                    <a:pt x="279" y="188"/>
                    <a:pt x="279" y="188"/>
                    <a:pt x="279" y="188"/>
                  </a:cubicBezTo>
                  <a:cubicBezTo>
                    <a:pt x="238" y="104"/>
                    <a:pt x="238" y="104"/>
                    <a:pt x="238" y="104"/>
                  </a:cubicBezTo>
                  <a:cubicBezTo>
                    <a:pt x="194" y="168"/>
                    <a:pt x="194" y="168"/>
                    <a:pt x="194" y="168"/>
                  </a:cubicBezTo>
                  <a:cubicBezTo>
                    <a:pt x="150" y="84"/>
                    <a:pt x="150" y="84"/>
                    <a:pt x="150" y="84"/>
                  </a:cubicBezTo>
                  <a:cubicBezTo>
                    <a:pt x="96" y="210"/>
                    <a:pt x="96" y="210"/>
                    <a:pt x="96" y="210"/>
                  </a:cubicBezTo>
                  <a:cubicBezTo>
                    <a:pt x="65" y="47"/>
                    <a:pt x="65" y="47"/>
                    <a:pt x="65" y="47"/>
                  </a:cubicBezTo>
                  <a:cubicBezTo>
                    <a:pt x="0" y="95"/>
                    <a:pt x="0" y="95"/>
                    <a:pt x="0" y="95"/>
                  </a:cubicBezTo>
                  <a:lnTo>
                    <a:pt x="0" y="0"/>
                  </a:lnTo>
                  <a:close/>
                </a:path>
              </a:pathLst>
            </a:custGeom>
            <a:noFill/>
            <a:ln w="1588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0" name="Freeform 260"/>
            <p:cNvSpPr>
              <a:spLocks/>
            </p:cNvSpPr>
            <p:nvPr/>
          </p:nvSpPr>
          <p:spPr bwMode="auto">
            <a:xfrm>
              <a:off x="6472" y="2199"/>
              <a:ext cx="89" cy="180"/>
            </a:xfrm>
            <a:custGeom>
              <a:avLst/>
              <a:gdLst>
                <a:gd name="T0" fmla="*/ 17 w 151"/>
                <a:gd name="T1" fmla="*/ 304 h 304"/>
                <a:gd name="T2" fmla="*/ 0 w 151"/>
                <a:gd name="T3" fmla="*/ 0 h 304"/>
                <a:gd name="T4" fmla="*/ 151 w 151"/>
                <a:gd name="T5" fmla="*/ 170 h 304"/>
                <a:gd name="T6" fmla="*/ 17 w 151"/>
                <a:gd name="T7" fmla="*/ 304 h 3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1" h="304">
                  <a:moveTo>
                    <a:pt x="17" y="304"/>
                  </a:moveTo>
                  <a:cubicBezTo>
                    <a:pt x="17" y="291"/>
                    <a:pt x="0" y="0"/>
                    <a:pt x="0" y="0"/>
                  </a:cubicBezTo>
                  <a:cubicBezTo>
                    <a:pt x="76" y="51"/>
                    <a:pt x="120" y="106"/>
                    <a:pt x="151" y="170"/>
                  </a:cubicBezTo>
                  <a:cubicBezTo>
                    <a:pt x="79" y="195"/>
                    <a:pt x="27" y="287"/>
                    <a:pt x="17" y="304"/>
                  </a:cubicBez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1" name="Freeform 261"/>
            <p:cNvSpPr>
              <a:spLocks/>
            </p:cNvSpPr>
            <p:nvPr/>
          </p:nvSpPr>
          <p:spPr bwMode="auto">
            <a:xfrm>
              <a:off x="6472" y="2199"/>
              <a:ext cx="89" cy="180"/>
            </a:xfrm>
            <a:custGeom>
              <a:avLst/>
              <a:gdLst>
                <a:gd name="T0" fmla="*/ 17 w 151"/>
                <a:gd name="T1" fmla="*/ 304 h 304"/>
                <a:gd name="T2" fmla="*/ 0 w 151"/>
                <a:gd name="T3" fmla="*/ 0 h 304"/>
                <a:gd name="T4" fmla="*/ 151 w 151"/>
                <a:gd name="T5" fmla="*/ 170 h 304"/>
                <a:gd name="T6" fmla="*/ 17 w 151"/>
                <a:gd name="T7" fmla="*/ 304 h 3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1" h="304">
                  <a:moveTo>
                    <a:pt x="17" y="304"/>
                  </a:moveTo>
                  <a:cubicBezTo>
                    <a:pt x="17" y="291"/>
                    <a:pt x="0" y="0"/>
                    <a:pt x="0" y="0"/>
                  </a:cubicBezTo>
                  <a:cubicBezTo>
                    <a:pt x="76" y="51"/>
                    <a:pt x="120" y="106"/>
                    <a:pt x="151" y="170"/>
                  </a:cubicBezTo>
                  <a:cubicBezTo>
                    <a:pt x="79" y="195"/>
                    <a:pt x="27" y="287"/>
                    <a:pt x="17" y="304"/>
                  </a:cubicBezTo>
                  <a:close/>
                </a:path>
              </a:pathLst>
            </a:custGeom>
            <a:noFill/>
            <a:ln w="1588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" name="Freeform 262"/>
            <p:cNvSpPr>
              <a:spLocks/>
            </p:cNvSpPr>
            <p:nvPr/>
          </p:nvSpPr>
          <p:spPr bwMode="auto">
            <a:xfrm>
              <a:off x="6936" y="2190"/>
              <a:ext cx="94" cy="179"/>
            </a:xfrm>
            <a:custGeom>
              <a:avLst/>
              <a:gdLst>
                <a:gd name="T0" fmla="*/ 142 w 158"/>
                <a:gd name="T1" fmla="*/ 303 h 303"/>
                <a:gd name="T2" fmla="*/ 158 w 158"/>
                <a:gd name="T3" fmla="*/ 0 h 303"/>
                <a:gd name="T4" fmla="*/ 0 w 158"/>
                <a:gd name="T5" fmla="*/ 185 h 303"/>
                <a:gd name="T6" fmla="*/ 142 w 158"/>
                <a:gd name="T7" fmla="*/ 303 h 3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8" h="303">
                  <a:moveTo>
                    <a:pt x="142" y="303"/>
                  </a:moveTo>
                  <a:cubicBezTo>
                    <a:pt x="142" y="291"/>
                    <a:pt x="158" y="0"/>
                    <a:pt x="158" y="0"/>
                  </a:cubicBezTo>
                  <a:cubicBezTo>
                    <a:pt x="82" y="51"/>
                    <a:pt x="32" y="121"/>
                    <a:pt x="0" y="185"/>
                  </a:cubicBezTo>
                  <a:cubicBezTo>
                    <a:pt x="72" y="210"/>
                    <a:pt x="132" y="287"/>
                    <a:pt x="142" y="303"/>
                  </a:cubicBez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" name="Freeform 263"/>
            <p:cNvSpPr>
              <a:spLocks/>
            </p:cNvSpPr>
            <p:nvPr/>
          </p:nvSpPr>
          <p:spPr bwMode="auto">
            <a:xfrm>
              <a:off x="6936" y="2190"/>
              <a:ext cx="94" cy="179"/>
            </a:xfrm>
            <a:custGeom>
              <a:avLst/>
              <a:gdLst>
                <a:gd name="T0" fmla="*/ 142 w 158"/>
                <a:gd name="T1" fmla="*/ 303 h 303"/>
                <a:gd name="T2" fmla="*/ 158 w 158"/>
                <a:gd name="T3" fmla="*/ 0 h 303"/>
                <a:gd name="T4" fmla="*/ 0 w 158"/>
                <a:gd name="T5" fmla="*/ 185 h 303"/>
                <a:gd name="T6" fmla="*/ 142 w 158"/>
                <a:gd name="T7" fmla="*/ 303 h 3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8" h="303">
                  <a:moveTo>
                    <a:pt x="142" y="303"/>
                  </a:moveTo>
                  <a:cubicBezTo>
                    <a:pt x="142" y="291"/>
                    <a:pt x="158" y="0"/>
                    <a:pt x="158" y="0"/>
                  </a:cubicBezTo>
                  <a:cubicBezTo>
                    <a:pt x="82" y="51"/>
                    <a:pt x="32" y="121"/>
                    <a:pt x="0" y="185"/>
                  </a:cubicBezTo>
                  <a:cubicBezTo>
                    <a:pt x="72" y="210"/>
                    <a:pt x="132" y="287"/>
                    <a:pt x="142" y="303"/>
                  </a:cubicBezTo>
                  <a:close/>
                </a:path>
              </a:pathLst>
            </a:custGeom>
            <a:noFill/>
            <a:ln w="1588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" name="Freeform 264"/>
            <p:cNvSpPr>
              <a:spLocks/>
            </p:cNvSpPr>
            <p:nvPr/>
          </p:nvSpPr>
          <p:spPr bwMode="auto">
            <a:xfrm>
              <a:off x="6381" y="3064"/>
              <a:ext cx="307" cy="239"/>
            </a:xfrm>
            <a:custGeom>
              <a:avLst/>
              <a:gdLst>
                <a:gd name="T0" fmla="*/ 519 w 519"/>
                <a:gd name="T1" fmla="*/ 259 h 403"/>
                <a:gd name="T2" fmla="*/ 260 w 519"/>
                <a:gd name="T3" fmla="*/ 397 h 403"/>
                <a:gd name="T4" fmla="*/ 61 w 519"/>
                <a:gd name="T5" fmla="*/ 376 h 403"/>
                <a:gd name="T6" fmla="*/ 0 w 519"/>
                <a:gd name="T7" fmla="*/ 259 h 403"/>
                <a:gd name="T8" fmla="*/ 260 w 519"/>
                <a:gd name="T9" fmla="*/ 0 h 403"/>
                <a:gd name="T10" fmla="*/ 519 w 519"/>
                <a:gd name="T11" fmla="*/ 259 h 4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19" h="403">
                  <a:moveTo>
                    <a:pt x="519" y="259"/>
                  </a:moveTo>
                  <a:cubicBezTo>
                    <a:pt x="519" y="403"/>
                    <a:pt x="403" y="397"/>
                    <a:pt x="260" y="397"/>
                  </a:cubicBezTo>
                  <a:cubicBezTo>
                    <a:pt x="180" y="397"/>
                    <a:pt x="109" y="399"/>
                    <a:pt x="61" y="376"/>
                  </a:cubicBezTo>
                  <a:cubicBezTo>
                    <a:pt x="23" y="357"/>
                    <a:pt x="0" y="323"/>
                    <a:pt x="0" y="259"/>
                  </a:cubicBezTo>
                  <a:cubicBezTo>
                    <a:pt x="0" y="116"/>
                    <a:pt x="117" y="0"/>
                    <a:pt x="260" y="0"/>
                  </a:cubicBezTo>
                  <a:cubicBezTo>
                    <a:pt x="403" y="0"/>
                    <a:pt x="519" y="116"/>
                    <a:pt x="519" y="259"/>
                  </a:cubicBezTo>
                </a:path>
              </a:pathLst>
            </a:cu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5" name="Freeform 265"/>
            <p:cNvSpPr>
              <a:spLocks/>
            </p:cNvSpPr>
            <p:nvPr/>
          </p:nvSpPr>
          <p:spPr bwMode="auto">
            <a:xfrm>
              <a:off x="6381" y="3063"/>
              <a:ext cx="308" cy="237"/>
            </a:xfrm>
            <a:custGeom>
              <a:avLst/>
              <a:gdLst>
                <a:gd name="T0" fmla="*/ 519 w 520"/>
                <a:gd name="T1" fmla="*/ 260 h 399"/>
                <a:gd name="T2" fmla="*/ 519 w 520"/>
                <a:gd name="T3" fmla="*/ 260 h 399"/>
                <a:gd name="T4" fmla="*/ 452 w 520"/>
                <a:gd name="T5" fmla="*/ 379 h 399"/>
                <a:gd name="T6" fmla="*/ 288 w 520"/>
                <a:gd name="T7" fmla="*/ 398 h 399"/>
                <a:gd name="T8" fmla="*/ 260 w 520"/>
                <a:gd name="T9" fmla="*/ 398 h 399"/>
                <a:gd name="T10" fmla="*/ 231 w 520"/>
                <a:gd name="T11" fmla="*/ 398 h 399"/>
                <a:gd name="T12" fmla="*/ 61 w 520"/>
                <a:gd name="T13" fmla="*/ 376 h 399"/>
                <a:gd name="T14" fmla="*/ 1 w 520"/>
                <a:gd name="T15" fmla="*/ 260 h 399"/>
                <a:gd name="T16" fmla="*/ 77 w 520"/>
                <a:gd name="T17" fmla="*/ 77 h 399"/>
                <a:gd name="T18" fmla="*/ 260 w 520"/>
                <a:gd name="T19" fmla="*/ 1 h 399"/>
                <a:gd name="T20" fmla="*/ 443 w 520"/>
                <a:gd name="T21" fmla="*/ 77 h 399"/>
                <a:gd name="T22" fmla="*/ 519 w 520"/>
                <a:gd name="T23" fmla="*/ 260 h 399"/>
                <a:gd name="T24" fmla="*/ 519 w 520"/>
                <a:gd name="T25" fmla="*/ 260 h 399"/>
                <a:gd name="T26" fmla="*/ 520 w 520"/>
                <a:gd name="T27" fmla="*/ 260 h 399"/>
                <a:gd name="T28" fmla="*/ 260 w 520"/>
                <a:gd name="T29" fmla="*/ 0 h 399"/>
                <a:gd name="T30" fmla="*/ 0 w 520"/>
                <a:gd name="T31" fmla="*/ 260 h 399"/>
                <a:gd name="T32" fmla="*/ 61 w 520"/>
                <a:gd name="T33" fmla="*/ 377 h 399"/>
                <a:gd name="T34" fmla="*/ 231 w 520"/>
                <a:gd name="T35" fmla="*/ 399 h 399"/>
                <a:gd name="T36" fmla="*/ 260 w 520"/>
                <a:gd name="T37" fmla="*/ 399 h 399"/>
                <a:gd name="T38" fmla="*/ 288 w 520"/>
                <a:gd name="T39" fmla="*/ 399 h 399"/>
                <a:gd name="T40" fmla="*/ 453 w 520"/>
                <a:gd name="T41" fmla="*/ 380 h 399"/>
                <a:gd name="T42" fmla="*/ 520 w 520"/>
                <a:gd name="T43" fmla="*/ 260 h 399"/>
                <a:gd name="T44" fmla="*/ 519 w 520"/>
                <a:gd name="T45" fmla="*/ 260 h 3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520" h="399">
                  <a:moveTo>
                    <a:pt x="519" y="260"/>
                  </a:moveTo>
                  <a:cubicBezTo>
                    <a:pt x="519" y="260"/>
                    <a:pt x="519" y="260"/>
                    <a:pt x="519" y="260"/>
                  </a:cubicBezTo>
                  <a:cubicBezTo>
                    <a:pt x="519" y="327"/>
                    <a:pt x="494" y="361"/>
                    <a:pt x="452" y="379"/>
                  </a:cubicBezTo>
                  <a:cubicBezTo>
                    <a:pt x="411" y="397"/>
                    <a:pt x="353" y="398"/>
                    <a:pt x="288" y="398"/>
                  </a:cubicBezTo>
                  <a:cubicBezTo>
                    <a:pt x="279" y="398"/>
                    <a:pt x="269" y="398"/>
                    <a:pt x="260" y="398"/>
                  </a:cubicBezTo>
                  <a:cubicBezTo>
                    <a:pt x="250" y="398"/>
                    <a:pt x="241" y="398"/>
                    <a:pt x="231" y="398"/>
                  </a:cubicBezTo>
                  <a:cubicBezTo>
                    <a:pt x="163" y="398"/>
                    <a:pt x="103" y="397"/>
                    <a:pt x="61" y="376"/>
                  </a:cubicBezTo>
                  <a:cubicBezTo>
                    <a:pt x="24" y="358"/>
                    <a:pt x="1" y="324"/>
                    <a:pt x="1" y="260"/>
                  </a:cubicBezTo>
                  <a:cubicBezTo>
                    <a:pt x="1" y="189"/>
                    <a:pt x="30" y="124"/>
                    <a:pt x="77" y="77"/>
                  </a:cubicBezTo>
                  <a:cubicBezTo>
                    <a:pt x="124" y="30"/>
                    <a:pt x="188" y="1"/>
                    <a:pt x="260" y="1"/>
                  </a:cubicBezTo>
                  <a:cubicBezTo>
                    <a:pt x="331" y="1"/>
                    <a:pt x="396" y="30"/>
                    <a:pt x="443" y="77"/>
                  </a:cubicBezTo>
                  <a:cubicBezTo>
                    <a:pt x="490" y="124"/>
                    <a:pt x="519" y="189"/>
                    <a:pt x="519" y="260"/>
                  </a:cubicBezTo>
                  <a:cubicBezTo>
                    <a:pt x="519" y="260"/>
                    <a:pt x="519" y="260"/>
                    <a:pt x="519" y="260"/>
                  </a:cubicBezTo>
                  <a:cubicBezTo>
                    <a:pt x="520" y="260"/>
                    <a:pt x="520" y="260"/>
                    <a:pt x="520" y="260"/>
                  </a:cubicBezTo>
                  <a:cubicBezTo>
                    <a:pt x="520" y="117"/>
                    <a:pt x="403" y="0"/>
                    <a:pt x="260" y="0"/>
                  </a:cubicBezTo>
                  <a:cubicBezTo>
                    <a:pt x="116" y="0"/>
                    <a:pt x="0" y="117"/>
                    <a:pt x="0" y="260"/>
                  </a:cubicBezTo>
                  <a:cubicBezTo>
                    <a:pt x="0" y="324"/>
                    <a:pt x="23" y="359"/>
                    <a:pt x="61" y="377"/>
                  </a:cubicBezTo>
                  <a:cubicBezTo>
                    <a:pt x="103" y="398"/>
                    <a:pt x="163" y="399"/>
                    <a:pt x="231" y="399"/>
                  </a:cubicBezTo>
                  <a:cubicBezTo>
                    <a:pt x="241" y="399"/>
                    <a:pt x="250" y="399"/>
                    <a:pt x="260" y="399"/>
                  </a:cubicBezTo>
                  <a:cubicBezTo>
                    <a:pt x="269" y="399"/>
                    <a:pt x="279" y="399"/>
                    <a:pt x="288" y="399"/>
                  </a:cubicBezTo>
                  <a:cubicBezTo>
                    <a:pt x="353" y="399"/>
                    <a:pt x="411" y="398"/>
                    <a:pt x="453" y="380"/>
                  </a:cubicBezTo>
                  <a:cubicBezTo>
                    <a:pt x="494" y="362"/>
                    <a:pt x="520" y="327"/>
                    <a:pt x="520" y="260"/>
                  </a:cubicBezTo>
                  <a:cubicBezTo>
                    <a:pt x="519" y="260"/>
                    <a:pt x="519" y="260"/>
                    <a:pt x="519" y="26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6" name="Freeform 266"/>
            <p:cNvSpPr>
              <a:spLocks/>
            </p:cNvSpPr>
            <p:nvPr/>
          </p:nvSpPr>
          <p:spPr bwMode="auto">
            <a:xfrm>
              <a:off x="6589" y="3190"/>
              <a:ext cx="16" cy="97"/>
            </a:xfrm>
            <a:custGeom>
              <a:avLst/>
              <a:gdLst>
                <a:gd name="T0" fmla="*/ 3 w 27"/>
                <a:gd name="T1" fmla="*/ 164 h 164"/>
                <a:gd name="T2" fmla="*/ 0 w 27"/>
                <a:gd name="T3" fmla="*/ 0 h 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7" h="164">
                  <a:moveTo>
                    <a:pt x="3" y="164"/>
                  </a:moveTo>
                  <a:cubicBezTo>
                    <a:pt x="27" y="88"/>
                    <a:pt x="0" y="0"/>
                    <a:pt x="0" y="0"/>
                  </a:cubicBezTo>
                </a:path>
              </a:pathLst>
            </a:custGeom>
            <a:noFill/>
            <a:ln w="1588" cap="rnd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7" name="Freeform 267"/>
            <p:cNvSpPr>
              <a:spLocks/>
            </p:cNvSpPr>
            <p:nvPr/>
          </p:nvSpPr>
          <p:spPr bwMode="auto">
            <a:xfrm>
              <a:off x="6503" y="3168"/>
              <a:ext cx="19" cy="129"/>
            </a:xfrm>
            <a:custGeom>
              <a:avLst/>
              <a:gdLst>
                <a:gd name="T0" fmla="*/ 28 w 32"/>
                <a:gd name="T1" fmla="*/ 217 h 217"/>
                <a:gd name="T2" fmla="*/ 32 w 32"/>
                <a:gd name="T3" fmla="*/ 0 h 2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" h="217">
                  <a:moveTo>
                    <a:pt x="28" y="217"/>
                  </a:moveTo>
                  <a:cubicBezTo>
                    <a:pt x="0" y="96"/>
                    <a:pt x="32" y="0"/>
                    <a:pt x="32" y="0"/>
                  </a:cubicBezTo>
                </a:path>
              </a:pathLst>
            </a:custGeom>
            <a:noFill/>
            <a:ln w="1588" cap="rnd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8" name="Freeform 268"/>
            <p:cNvSpPr>
              <a:spLocks/>
            </p:cNvSpPr>
            <p:nvPr/>
          </p:nvSpPr>
          <p:spPr bwMode="auto">
            <a:xfrm>
              <a:off x="6413" y="3190"/>
              <a:ext cx="35" cy="100"/>
            </a:xfrm>
            <a:custGeom>
              <a:avLst/>
              <a:gdLst>
                <a:gd name="T0" fmla="*/ 59 w 59"/>
                <a:gd name="T1" fmla="*/ 168 h 168"/>
                <a:gd name="T2" fmla="*/ 51 w 59"/>
                <a:gd name="T3" fmla="*/ 0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9" h="168">
                  <a:moveTo>
                    <a:pt x="59" y="168"/>
                  </a:moveTo>
                  <a:cubicBezTo>
                    <a:pt x="0" y="76"/>
                    <a:pt x="51" y="0"/>
                    <a:pt x="51" y="0"/>
                  </a:cubicBezTo>
                </a:path>
              </a:pathLst>
            </a:custGeom>
            <a:noFill/>
            <a:ln w="1588" cap="rnd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9" name="Freeform 269"/>
            <p:cNvSpPr>
              <a:spLocks/>
            </p:cNvSpPr>
            <p:nvPr/>
          </p:nvSpPr>
          <p:spPr bwMode="auto">
            <a:xfrm>
              <a:off x="6584" y="3087"/>
              <a:ext cx="102" cy="212"/>
            </a:xfrm>
            <a:custGeom>
              <a:avLst/>
              <a:gdLst>
                <a:gd name="T0" fmla="*/ 49 w 172"/>
                <a:gd name="T1" fmla="*/ 0 h 357"/>
                <a:gd name="T2" fmla="*/ 99 w 172"/>
                <a:gd name="T3" fmla="*/ 153 h 357"/>
                <a:gd name="T4" fmla="*/ 0 w 172"/>
                <a:gd name="T5" fmla="*/ 357 h 357"/>
                <a:gd name="T6" fmla="*/ 44 w 172"/>
                <a:gd name="T7" fmla="*/ 354 h 357"/>
                <a:gd name="T8" fmla="*/ 172 w 172"/>
                <a:gd name="T9" fmla="*/ 220 h 357"/>
                <a:gd name="T10" fmla="*/ 49 w 172"/>
                <a:gd name="T11" fmla="*/ 0 h 3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72" h="357">
                  <a:moveTo>
                    <a:pt x="49" y="0"/>
                  </a:moveTo>
                  <a:cubicBezTo>
                    <a:pt x="80" y="43"/>
                    <a:pt x="99" y="96"/>
                    <a:pt x="99" y="153"/>
                  </a:cubicBezTo>
                  <a:cubicBezTo>
                    <a:pt x="99" y="236"/>
                    <a:pt x="60" y="309"/>
                    <a:pt x="0" y="357"/>
                  </a:cubicBezTo>
                  <a:cubicBezTo>
                    <a:pt x="15" y="357"/>
                    <a:pt x="30" y="356"/>
                    <a:pt x="44" y="354"/>
                  </a:cubicBezTo>
                  <a:cubicBezTo>
                    <a:pt x="121" y="345"/>
                    <a:pt x="172" y="316"/>
                    <a:pt x="172" y="220"/>
                  </a:cubicBezTo>
                  <a:cubicBezTo>
                    <a:pt x="172" y="127"/>
                    <a:pt x="123" y="45"/>
                    <a:pt x="49" y="0"/>
                  </a:cubicBezTo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0" name="Freeform 270"/>
            <p:cNvSpPr>
              <a:spLocks/>
            </p:cNvSpPr>
            <p:nvPr/>
          </p:nvSpPr>
          <p:spPr bwMode="auto">
            <a:xfrm>
              <a:off x="6584" y="3297"/>
              <a:ext cx="27" cy="2"/>
            </a:xfrm>
            <a:custGeom>
              <a:avLst/>
              <a:gdLst>
                <a:gd name="T0" fmla="*/ 44 w 44"/>
                <a:gd name="T1" fmla="*/ 0 h 4"/>
                <a:gd name="T2" fmla="*/ 0 w 44"/>
                <a:gd name="T3" fmla="*/ 3 h 4"/>
                <a:gd name="T4" fmla="*/ 0 w 44"/>
                <a:gd name="T5" fmla="*/ 4 h 4"/>
                <a:gd name="T6" fmla="*/ 44 w 44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4">
                  <a:moveTo>
                    <a:pt x="44" y="0"/>
                  </a:moveTo>
                  <a:cubicBezTo>
                    <a:pt x="30" y="2"/>
                    <a:pt x="15" y="3"/>
                    <a:pt x="0" y="3"/>
                  </a:cubicBezTo>
                  <a:cubicBezTo>
                    <a:pt x="0" y="3"/>
                    <a:pt x="0" y="3"/>
                    <a:pt x="0" y="4"/>
                  </a:cubicBezTo>
                  <a:cubicBezTo>
                    <a:pt x="15" y="3"/>
                    <a:pt x="30" y="2"/>
                    <a:pt x="44" y="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1" name="Oval 271"/>
            <p:cNvSpPr>
              <a:spLocks noChangeArrowheads="1"/>
            </p:cNvSpPr>
            <p:nvPr/>
          </p:nvSpPr>
          <p:spPr bwMode="auto">
            <a:xfrm>
              <a:off x="6806" y="3064"/>
              <a:ext cx="308" cy="239"/>
            </a:xfrm>
            <a:prstGeom prst="ellipse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2" name="Freeform 272"/>
            <p:cNvSpPr>
              <a:spLocks/>
            </p:cNvSpPr>
            <p:nvPr/>
          </p:nvSpPr>
          <p:spPr bwMode="auto">
            <a:xfrm>
              <a:off x="6806" y="3063"/>
              <a:ext cx="308" cy="237"/>
            </a:xfrm>
            <a:custGeom>
              <a:avLst/>
              <a:gdLst>
                <a:gd name="T0" fmla="*/ 519 w 520"/>
                <a:gd name="T1" fmla="*/ 260 h 399"/>
                <a:gd name="T2" fmla="*/ 519 w 520"/>
                <a:gd name="T3" fmla="*/ 260 h 399"/>
                <a:gd name="T4" fmla="*/ 452 w 520"/>
                <a:gd name="T5" fmla="*/ 379 h 399"/>
                <a:gd name="T6" fmla="*/ 288 w 520"/>
                <a:gd name="T7" fmla="*/ 398 h 399"/>
                <a:gd name="T8" fmla="*/ 260 w 520"/>
                <a:gd name="T9" fmla="*/ 398 h 399"/>
                <a:gd name="T10" fmla="*/ 232 w 520"/>
                <a:gd name="T11" fmla="*/ 398 h 399"/>
                <a:gd name="T12" fmla="*/ 68 w 520"/>
                <a:gd name="T13" fmla="*/ 379 h 399"/>
                <a:gd name="T14" fmla="*/ 1 w 520"/>
                <a:gd name="T15" fmla="*/ 260 h 399"/>
                <a:gd name="T16" fmla="*/ 77 w 520"/>
                <a:gd name="T17" fmla="*/ 77 h 399"/>
                <a:gd name="T18" fmla="*/ 260 w 520"/>
                <a:gd name="T19" fmla="*/ 1 h 399"/>
                <a:gd name="T20" fmla="*/ 443 w 520"/>
                <a:gd name="T21" fmla="*/ 77 h 399"/>
                <a:gd name="T22" fmla="*/ 519 w 520"/>
                <a:gd name="T23" fmla="*/ 260 h 399"/>
                <a:gd name="T24" fmla="*/ 519 w 520"/>
                <a:gd name="T25" fmla="*/ 260 h 399"/>
                <a:gd name="T26" fmla="*/ 520 w 520"/>
                <a:gd name="T27" fmla="*/ 260 h 399"/>
                <a:gd name="T28" fmla="*/ 260 w 520"/>
                <a:gd name="T29" fmla="*/ 0 h 399"/>
                <a:gd name="T30" fmla="*/ 0 w 520"/>
                <a:gd name="T31" fmla="*/ 260 h 399"/>
                <a:gd name="T32" fmla="*/ 67 w 520"/>
                <a:gd name="T33" fmla="*/ 380 h 399"/>
                <a:gd name="T34" fmla="*/ 232 w 520"/>
                <a:gd name="T35" fmla="*/ 399 h 399"/>
                <a:gd name="T36" fmla="*/ 260 w 520"/>
                <a:gd name="T37" fmla="*/ 399 h 399"/>
                <a:gd name="T38" fmla="*/ 288 w 520"/>
                <a:gd name="T39" fmla="*/ 399 h 399"/>
                <a:gd name="T40" fmla="*/ 453 w 520"/>
                <a:gd name="T41" fmla="*/ 380 h 399"/>
                <a:gd name="T42" fmla="*/ 520 w 520"/>
                <a:gd name="T43" fmla="*/ 260 h 399"/>
                <a:gd name="T44" fmla="*/ 519 w 520"/>
                <a:gd name="T45" fmla="*/ 260 h 3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520" h="399">
                  <a:moveTo>
                    <a:pt x="519" y="260"/>
                  </a:moveTo>
                  <a:cubicBezTo>
                    <a:pt x="519" y="260"/>
                    <a:pt x="519" y="260"/>
                    <a:pt x="519" y="260"/>
                  </a:cubicBezTo>
                  <a:cubicBezTo>
                    <a:pt x="519" y="327"/>
                    <a:pt x="494" y="361"/>
                    <a:pt x="452" y="379"/>
                  </a:cubicBezTo>
                  <a:cubicBezTo>
                    <a:pt x="411" y="397"/>
                    <a:pt x="353" y="398"/>
                    <a:pt x="288" y="398"/>
                  </a:cubicBezTo>
                  <a:cubicBezTo>
                    <a:pt x="279" y="398"/>
                    <a:pt x="270" y="398"/>
                    <a:pt x="260" y="398"/>
                  </a:cubicBezTo>
                  <a:cubicBezTo>
                    <a:pt x="250" y="398"/>
                    <a:pt x="241" y="398"/>
                    <a:pt x="232" y="398"/>
                  </a:cubicBezTo>
                  <a:cubicBezTo>
                    <a:pt x="167" y="398"/>
                    <a:pt x="109" y="397"/>
                    <a:pt x="68" y="379"/>
                  </a:cubicBezTo>
                  <a:cubicBezTo>
                    <a:pt x="26" y="361"/>
                    <a:pt x="1" y="327"/>
                    <a:pt x="1" y="260"/>
                  </a:cubicBezTo>
                  <a:cubicBezTo>
                    <a:pt x="1" y="189"/>
                    <a:pt x="30" y="124"/>
                    <a:pt x="77" y="77"/>
                  </a:cubicBezTo>
                  <a:cubicBezTo>
                    <a:pt x="124" y="30"/>
                    <a:pt x="188" y="1"/>
                    <a:pt x="260" y="1"/>
                  </a:cubicBezTo>
                  <a:cubicBezTo>
                    <a:pt x="331" y="1"/>
                    <a:pt x="396" y="30"/>
                    <a:pt x="443" y="77"/>
                  </a:cubicBezTo>
                  <a:cubicBezTo>
                    <a:pt x="490" y="124"/>
                    <a:pt x="519" y="189"/>
                    <a:pt x="519" y="260"/>
                  </a:cubicBezTo>
                  <a:cubicBezTo>
                    <a:pt x="519" y="260"/>
                    <a:pt x="519" y="260"/>
                    <a:pt x="519" y="260"/>
                  </a:cubicBezTo>
                  <a:cubicBezTo>
                    <a:pt x="520" y="260"/>
                    <a:pt x="520" y="260"/>
                    <a:pt x="520" y="260"/>
                  </a:cubicBezTo>
                  <a:cubicBezTo>
                    <a:pt x="520" y="117"/>
                    <a:pt x="403" y="0"/>
                    <a:pt x="260" y="0"/>
                  </a:cubicBezTo>
                  <a:cubicBezTo>
                    <a:pt x="116" y="0"/>
                    <a:pt x="0" y="117"/>
                    <a:pt x="0" y="260"/>
                  </a:cubicBezTo>
                  <a:cubicBezTo>
                    <a:pt x="0" y="327"/>
                    <a:pt x="25" y="362"/>
                    <a:pt x="67" y="380"/>
                  </a:cubicBezTo>
                  <a:cubicBezTo>
                    <a:pt x="109" y="398"/>
                    <a:pt x="167" y="399"/>
                    <a:pt x="232" y="399"/>
                  </a:cubicBezTo>
                  <a:cubicBezTo>
                    <a:pt x="241" y="399"/>
                    <a:pt x="250" y="399"/>
                    <a:pt x="260" y="399"/>
                  </a:cubicBezTo>
                  <a:cubicBezTo>
                    <a:pt x="270" y="399"/>
                    <a:pt x="279" y="399"/>
                    <a:pt x="288" y="399"/>
                  </a:cubicBezTo>
                  <a:cubicBezTo>
                    <a:pt x="353" y="399"/>
                    <a:pt x="411" y="398"/>
                    <a:pt x="453" y="380"/>
                  </a:cubicBezTo>
                  <a:cubicBezTo>
                    <a:pt x="494" y="362"/>
                    <a:pt x="520" y="327"/>
                    <a:pt x="520" y="260"/>
                  </a:cubicBezTo>
                  <a:cubicBezTo>
                    <a:pt x="519" y="260"/>
                    <a:pt x="519" y="260"/>
                    <a:pt x="519" y="26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3" name="Freeform 273"/>
            <p:cNvSpPr>
              <a:spLocks/>
            </p:cNvSpPr>
            <p:nvPr/>
          </p:nvSpPr>
          <p:spPr bwMode="auto">
            <a:xfrm>
              <a:off x="7012" y="3088"/>
              <a:ext cx="102" cy="211"/>
            </a:xfrm>
            <a:custGeom>
              <a:avLst/>
              <a:gdLst>
                <a:gd name="T0" fmla="*/ 49 w 171"/>
                <a:gd name="T1" fmla="*/ 0 h 356"/>
                <a:gd name="T2" fmla="*/ 98 w 171"/>
                <a:gd name="T3" fmla="*/ 152 h 356"/>
                <a:gd name="T4" fmla="*/ 0 w 171"/>
                <a:gd name="T5" fmla="*/ 356 h 356"/>
                <a:gd name="T6" fmla="*/ 104 w 171"/>
                <a:gd name="T7" fmla="*/ 338 h 356"/>
                <a:gd name="T8" fmla="*/ 171 w 171"/>
                <a:gd name="T9" fmla="*/ 219 h 356"/>
                <a:gd name="T10" fmla="*/ 171 w 171"/>
                <a:gd name="T11" fmla="*/ 219 h 356"/>
                <a:gd name="T12" fmla="*/ 171 w 171"/>
                <a:gd name="T13" fmla="*/ 219 h 356"/>
                <a:gd name="T14" fmla="*/ 171 w 171"/>
                <a:gd name="T15" fmla="*/ 219 h 356"/>
                <a:gd name="T16" fmla="*/ 95 w 171"/>
                <a:gd name="T17" fmla="*/ 36 h 356"/>
                <a:gd name="T18" fmla="*/ 49 w 171"/>
                <a:gd name="T19" fmla="*/ 0 h 3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71" h="356">
                  <a:moveTo>
                    <a:pt x="49" y="0"/>
                  </a:moveTo>
                  <a:cubicBezTo>
                    <a:pt x="80" y="42"/>
                    <a:pt x="98" y="95"/>
                    <a:pt x="98" y="152"/>
                  </a:cubicBezTo>
                  <a:cubicBezTo>
                    <a:pt x="98" y="235"/>
                    <a:pt x="60" y="308"/>
                    <a:pt x="0" y="356"/>
                  </a:cubicBezTo>
                  <a:cubicBezTo>
                    <a:pt x="40" y="355"/>
                    <a:pt x="76" y="350"/>
                    <a:pt x="104" y="338"/>
                  </a:cubicBezTo>
                  <a:cubicBezTo>
                    <a:pt x="146" y="320"/>
                    <a:pt x="171" y="286"/>
                    <a:pt x="171" y="219"/>
                  </a:cubicBezTo>
                  <a:cubicBezTo>
                    <a:pt x="171" y="219"/>
                    <a:pt x="171" y="219"/>
                    <a:pt x="171" y="219"/>
                  </a:cubicBezTo>
                  <a:cubicBezTo>
                    <a:pt x="171" y="219"/>
                    <a:pt x="171" y="219"/>
                    <a:pt x="171" y="219"/>
                  </a:cubicBezTo>
                  <a:cubicBezTo>
                    <a:pt x="171" y="219"/>
                    <a:pt x="171" y="219"/>
                    <a:pt x="171" y="219"/>
                  </a:cubicBezTo>
                  <a:cubicBezTo>
                    <a:pt x="171" y="148"/>
                    <a:pt x="142" y="83"/>
                    <a:pt x="95" y="36"/>
                  </a:cubicBezTo>
                  <a:cubicBezTo>
                    <a:pt x="81" y="22"/>
                    <a:pt x="66" y="10"/>
                    <a:pt x="49" y="0"/>
                  </a:cubicBezTo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4" name="Freeform 274"/>
            <p:cNvSpPr>
              <a:spLocks noEditPoints="1"/>
            </p:cNvSpPr>
            <p:nvPr/>
          </p:nvSpPr>
          <p:spPr bwMode="auto">
            <a:xfrm>
              <a:off x="7012" y="3087"/>
              <a:ext cx="102" cy="212"/>
            </a:xfrm>
            <a:custGeom>
              <a:avLst/>
              <a:gdLst>
                <a:gd name="T0" fmla="*/ 172 w 172"/>
                <a:gd name="T1" fmla="*/ 220 h 358"/>
                <a:gd name="T2" fmla="*/ 172 w 172"/>
                <a:gd name="T3" fmla="*/ 220 h 358"/>
                <a:gd name="T4" fmla="*/ 105 w 172"/>
                <a:gd name="T5" fmla="*/ 339 h 358"/>
                <a:gd name="T6" fmla="*/ 1 w 172"/>
                <a:gd name="T7" fmla="*/ 357 h 358"/>
                <a:gd name="T8" fmla="*/ 0 w 172"/>
                <a:gd name="T9" fmla="*/ 358 h 358"/>
                <a:gd name="T10" fmla="*/ 172 w 172"/>
                <a:gd name="T11" fmla="*/ 220 h 358"/>
                <a:gd name="T12" fmla="*/ 172 w 172"/>
                <a:gd name="T13" fmla="*/ 220 h 358"/>
                <a:gd name="T14" fmla="*/ 49 w 172"/>
                <a:gd name="T15" fmla="*/ 0 h 358"/>
                <a:gd name="T16" fmla="*/ 49 w 172"/>
                <a:gd name="T17" fmla="*/ 0 h 358"/>
                <a:gd name="T18" fmla="*/ 50 w 172"/>
                <a:gd name="T19" fmla="*/ 1 h 358"/>
                <a:gd name="T20" fmla="*/ 96 w 172"/>
                <a:gd name="T21" fmla="*/ 37 h 358"/>
                <a:gd name="T22" fmla="*/ 172 w 172"/>
                <a:gd name="T23" fmla="*/ 220 h 358"/>
                <a:gd name="T24" fmla="*/ 172 w 172"/>
                <a:gd name="T25" fmla="*/ 220 h 358"/>
                <a:gd name="T26" fmla="*/ 49 w 172"/>
                <a:gd name="T27" fmla="*/ 0 h 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72" h="358">
                  <a:moveTo>
                    <a:pt x="172" y="220"/>
                  </a:moveTo>
                  <a:cubicBezTo>
                    <a:pt x="172" y="220"/>
                    <a:pt x="172" y="220"/>
                    <a:pt x="172" y="220"/>
                  </a:cubicBezTo>
                  <a:cubicBezTo>
                    <a:pt x="172" y="287"/>
                    <a:pt x="147" y="321"/>
                    <a:pt x="105" y="339"/>
                  </a:cubicBezTo>
                  <a:cubicBezTo>
                    <a:pt x="77" y="351"/>
                    <a:pt x="41" y="356"/>
                    <a:pt x="1" y="357"/>
                  </a:cubicBezTo>
                  <a:cubicBezTo>
                    <a:pt x="0" y="357"/>
                    <a:pt x="0" y="357"/>
                    <a:pt x="0" y="358"/>
                  </a:cubicBezTo>
                  <a:cubicBezTo>
                    <a:pt x="100" y="354"/>
                    <a:pt x="172" y="333"/>
                    <a:pt x="172" y="220"/>
                  </a:cubicBezTo>
                  <a:cubicBezTo>
                    <a:pt x="172" y="220"/>
                    <a:pt x="172" y="220"/>
                    <a:pt x="172" y="220"/>
                  </a:cubicBezTo>
                  <a:moveTo>
                    <a:pt x="49" y="0"/>
                  </a:moveTo>
                  <a:cubicBezTo>
                    <a:pt x="49" y="0"/>
                    <a:pt x="49" y="0"/>
                    <a:pt x="49" y="0"/>
                  </a:cubicBezTo>
                  <a:cubicBezTo>
                    <a:pt x="49" y="0"/>
                    <a:pt x="50" y="0"/>
                    <a:pt x="50" y="1"/>
                  </a:cubicBezTo>
                  <a:cubicBezTo>
                    <a:pt x="67" y="11"/>
                    <a:pt x="82" y="23"/>
                    <a:pt x="96" y="37"/>
                  </a:cubicBezTo>
                  <a:cubicBezTo>
                    <a:pt x="143" y="84"/>
                    <a:pt x="172" y="149"/>
                    <a:pt x="172" y="220"/>
                  </a:cubicBezTo>
                  <a:cubicBezTo>
                    <a:pt x="172" y="220"/>
                    <a:pt x="172" y="220"/>
                    <a:pt x="172" y="220"/>
                  </a:cubicBezTo>
                  <a:cubicBezTo>
                    <a:pt x="172" y="127"/>
                    <a:pt x="123" y="45"/>
                    <a:pt x="49" y="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5" name="Freeform 275"/>
            <p:cNvSpPr>
              <a:spLocks/>
            </p:cNvSpPr>
            <p:nvPr/>
          </p:nvSpPr>
          <p:spPr bwMode="auto">
            <a:xfrm>
              <a:off x="6894" y="3183"/>
              <a:ext cx="16" cy="96"/>
            </a:xfrm>
            <a:custGeom>
              <a:avLst/>
              <a:gdLst>
                <a:gd name="T0" fmla="*/ 24 w 27"/>
                <a:gd name="T1" fmla="*/ 163 h 163"/>
                <a:gd name="T2" fmla="*/ 27 w 27"/>
                <a:gd name="T3" fmla="*/ 0 h 1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7" h="163">
                  <a:moveTo>
                    <a:pt x="24" y="163"/>
                  </a:moveTo>
                  <a:cubicBezTo>
                    <a:pt x="0" y="88"/>
                    <a:pt x="27" y="0"/>
                    <a:pt x="27" y="0"/>
                  </a:cubicBezTo>
                </a:path>
              </a:pathLst>
            </a:custGeom>
            <a:noFill/>
            <a:ln w="1588" cap="rnd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6" name="Freeform 276"/>
            <p:cNvSpPr>
              <a:spLocks/>
            </p:cNvSpPr>
            <p:nvPr/>
          </p:nvSpPr>
          <p:spPr bwMode="auto">
            <a:xfrm>
              <a:off x="6976" y="3160"/>
              <a:ext cx="20" cy="129"/>
            </a:xfrm>
            <a:custGeom>
              <a:avLst/>
              <a:gdLst>
                <a:gd name="T0" fmla="*/ 5 w 33"/>
                <a:gd name="T1" fmla="*/ 218 h 218"/>
                <a:gd name="T2" fmla="*/ 0 w 33"/>
                <a:gd name="T3" fmla="*/ 0 h 2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3" h="218">
                  <a:moveTo>
                    <a:pt x="5" y="218"/>
                  </a:moveTo>
                  <a:cubicBezTo>
                    <a:pt x="33" y="97"/>
                    <a:pt x="0" y="0"/>
                    <a:pt x="0" y="0"/>
                  </a:cubicBezTo>
                </a:path>
              </a:pathLst>
            </a:custGeom>
            <a:noFill/>
            <a:ln w="1588" cap="rnd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7" name="Freeform 277"/>
            <p:cNvSpPr>
              <a:spLocks/>
            </p:cNvSpPr>
            <p:nvPr/>
          </p:nvSpPr>
          <p:spPr bwMode="auto">
            <a:xfrm>
              <a:off x="7051" y="3183"/>
              <a:ext cx="34" cy="98"/>
            </a:xfrm>
            <a:custGeom>
              <a:avLst/>
              <a:gdLst>
                <a:gd name="T0" fmla="*/ 0 w 58"/>
                <a:gd name="T1" fmla="*/ 167 h 167"/>
                <a:gd name="T2" fmla="*/ 8 w 58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8" h="167">
                  <a:moveTo>
                    <a:pt x="0" y="167"/>
                  </a:moveTo>
                  <a:cubicBezTo>
                    <a:pt x="58" y="75"/>
                    <a:pt x="8" y="0"/>
                    <a:pt x="8" y="0"/>
                  </a:cubicBezTo>
                </a:path>
              </a:pathLst>
            </a:custGeom>
            <a:noFill/>
            <a:ln w="1588" cap="rnd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8" name="Freeform 278"/>
            <p:cNvSpPr>
              <a:spLocks/>
            </p:cNvSpPr>
            <p:nvPr/>
          </p:nvSpPr>
          <p:spPr bwMode="auto">
            <a:xfrm>
              <a:off x="6807" y="3142"/>
              <a:ext cx="107" cy="157"/>
            </a:xfrm>
            <a:custGeom>
              <a:avLst/>
              <a:gdLst>
                <a:gd name="T0" fmla="*/ 34 w 181"/>
                <a:gd name="T1" fmla="*/ 0 h 266"/>
                <a:gd name="T2" fmla="*/ 0 w 181"/>
                <a:gd name="T3" fmla="*/ 128 h 266"/>
                <a:gd name="T4" fmla="*/ 67 w 181"/>
                <a:gd name="T5" fmla="*/ 247 h 266"/>
                <a:gd name="T6" fmla="*/ 181 w 181"/>
                <a:gd name="T7" fmla="*/ 266 h 266"/>
                <a:gd name="T8" fmla="*/ 34 w 181"/>
                <a:gd name="T9" fmla="*/ 0 h 2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1" h="266">
                  <a:moveTo>
                    <a:pt x="34" y="0"/>
                  </a:moveTo>
                  <a:cubicBezTo>
                    <a:pt x="12" y="38"/>
                    <a:pt x="0" y="82"/>
                    <a:pt x="0" y="128"/>
                  </a:cubicBezTo>
                  <a:cubicBezTo>
                    <a:pt x="0" y="195"/>
                    <a:pt x="25" y="229"/>
                    <a:pt x="67" y="247"/>
                  </a:cubicBezTo>
                  <a:cubicBezTo>
                    <a:pt x="97" y="260"/>
                    <a:pt x="136" y="264"/>
                    <a:pt x="181" y="266"/>
                  </a:cubicBezTo>
                  <a:cubicBezTo>
                    <a:pt x="77" y="222"/>
                    <a:pt x="24" y="119"/>
                    <a:pt x="34" y="0"/>
                  </a:cubicBezTo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9" name="Freeform 279"/>
            <p:cNvSpPr>
              <a:spLocks/>
            </p:cNvSpPr>
            <p:nvPr/>
          </p:nvSpPr>
          <p:spPr bwMode="auto">
            <a:xfrm>
              <a:off x="6806" y="3141"/>
              <a:ext cx="109" cy="158"/>
            </a:xfrm>
            <a:custGeom>
              <a:avLst/>
              <a:gdLst>
                <a:gd name="T0" fmla="*/ 35 w 183"/>
                <a:gd name="T1" fmla="*/ 0 h 267"/>
                <a:gd name="T2" fmla="*/ 35 w 183"/>
                <a:gd name="T3" fmla="*/ 0 h 267"/>
                <a:gd name="T4" fmla="*/ 0 w 183"/>
                <a:gd name="T5" fmla="*/ 129 h 267"/>
                <a:gd name="T6" fmla="*/ 183 w 183"/>
                <a:gd name="T7" fmla="*/ 267 h 267"/>
                <a:gd name="T8" fmla="*/ 182 w 183"/>
                <a:gd name="T9" fmla="*/ 267 h 267"/>
                <a:gd name="T10" fmla="*/ 68 w 183"/>
                <a:gd name="T11" fmla="*/ 248 h 267"/>
                <a:gd name="T12" fmla="*/ 1 w 183"/>
                <a:gd name="T13" fmla="*/ 129 h 267"/>
                <a:gd name="T14" fmla="*/ 35 w 183"/>
                <a:gd name="T15" fmla="*/ 1 h 267"/>
                <a:gd name="T16" fmla="*/ 35 w 183"/>
                <a:gd name="T17" fmla="*/ 0 h 2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83" h="267">
                  <a:moveTo>
                    <a:pt x="35" y="0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13" y="38"/>
                    <a:pt x="0" y="82"/>
                    <a:pt x="0" y="129"/>
                  </a:cubicBezTo>
                  <a:cubicBezTo>
                    <a:pt x="0" y="246"/>
                    <a:pt x="77" y="264"/>
                    <a:pt x="183" y="267"/>
                  </a:cubicBezTo>
                  <a:cubicBezTo>
                    <a:pt x="182" y="267"/>
                    <a:pt x="182" y="267"/>
                    <a:pt x="182" y="267"/>
                  </a:cubicBezTo>
                  <a:cubicBezTo>
                    <a:pt x="137" y="265"/>
                    <a:pt x="98" y="261"/>
                    <a:pt x="68" y="248"/>
                  </a:cubicBezTo>
                  <a:cubicBezTo>
                    <a:pt x="26" y="230"/>
                    <a:pt x="1" y="196"/>
                    <a:pt x="1" y="129"/>
                  </a:cubicBezTo>
                  <a:cubicBezTo>
                    <a:pt x="1" y="83"/>
                    <a:pt x="13" y="39"/>
                    <a:pt x="35" y="1"/>
                  </a:cubicBezTo>
                  <a:cubicBezTo>
                    <a:pt x="35" y="1"/>
                    <a:pt x="35" y="0"/>
                    <a:pt x="35" y="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40" name="Group 115"/>
          <p:cNvGrpSpPr>
            <a:grpSpLocks noChangeAspect="1"/>
          </p:cNvGrpSpPr>
          <p:nvPr/>
        </p:nvGrpSpPr>
        <p:grpSpPr bwMode="auto">
          <a:xfrm>
            <a:off x="10405343" y="2161645"/>
            <a:ext cx="1565107" cy="1970228"/>
            <a:chOff x="1110" y="-1275"/>
            <a:chExt cx="5455" cy="6867"/>
          </a:xfrm>
        </p:grpSpPr>
        <p:sp>
          <p:nvSpPr>
            <p:cNvPr id="141" name="AutoShape 114"/>
            <p:cNvSpPr>
              <a:spLocks noChangeAspect="1" noChangeArrowheads="1" noTextEdit="1"/>
            </p:cNvSpPr>
            <p:nvPr/>
          </p:nvSpPr>
          <p:spPr bwMode="auto">
            <a:xfrm>
              <a:off x="1115" y="-1270"/>
              <a:ext cx="5450" cy="68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2" name="Freeform 116"/>
            <p:cNvSpPr>
              <a:spLocks noEditPoints="1"/>
            </p:cNvSpPr>
            <p:nvPr/>
          </p:nvSpPr>
          <p:spPr bwMode="auto">
            <a:xfrm>
              <a:off x="1389" y="-1086"/>
              <a:ext cx="5093" cy="6553"/>
            </a:xfrm>
            <a:custGeom>
              <a:avLst/>
              <a:gdLst>
                <a:gd name="T0" fmla="*/ 932 w 2153"/>
                <a:gd name="T1" fmla="*/ 173 h 2771"/>
                <a:gd name="T2" fmla="*/ 582 w 2153"/>
                <a:gd name="T3" fmla="*/ 303 h 2771"/>
                <a:gd name="T4" fmla="*/ 462 w 2153"/>
                <a:gd name="T5" fmla="*/ 504 h 2771"/>
                <a:gd name="T6" fmla="*/ 447 w 2153"/>
                <a:gd name="T7" fmla="*/ 672 h 2771"/>
                <a:gd name="T8" fmla="*/ 43 w 2153"/>
                <a:gd name="T9" fmla="*/ 671 h 2771"/>
                <a:gd name="T10" fmla="*/ 25 w 2153"/>
                <a:gd name="T11" fmla="*/ 804 h 2771"/>
                <a:gd name="T12" fmla="*/ 197 w 2153"/>
                <a:gd name="T13" fmla="*/ 957 h 2771"/>
                <a:gd name="T14" fmla="*/ 511 w 2153"/>
                <a:gd name="T15" fmla="*/ 836 h 2771"/>
                <a:gd name="T16" fmla="*/ 576 w 2153"/>
                <a:gd name="T17" fmla="*/ 909 h 2771"/>
                <a:gd name="T18" fmla="*/ 390 w 2153"/>
                <a:gd name="T19" fmla="*/ 988 h 2771"/>
                <a:gd name="T20" fmla="*/ 292 w 2153"/>
                <a:gd name="T21" fmla="*/ 1127 h 2771"/>
                <a:gd name="T22" fmla="*/ 394 w 2153"/>
                <a:gd name="T23" fmla="*/ 1068 h 2771"/>
                <a:gd name="T24" fmla="*/ 632 w 2153"/>
                <a:gd name="T25" fmla="*/ 1155 h 2771"/>
                <a:gd name="T26" fmla="*/ 696 w 2153"/>
                <a:gd name="T27" fmla="*/ 1270 h 2771"/>
                <a:gd name="T28" fmla="*/ 661 w 2153"/>
                <a:gd name="T29" fmla="*/ 1529 h 2771"/>
                <a:gd name="T30" fmla="*/ 680 w 2153"/>
                <a:gd name="T31" fmla="*/ 2329 h 2771"/>
                <a:gd name="T32" fmla="*/ 761 w 2153"/>
                <a:gd name="T33" fmla="*/ 2516 h 2771"/>
                <a:gd name="T34" fmla="*/ 927 w 2153"/>
                <a:gd name="T35" fmla="*/ 2366 h 2771"/>
                <a:gd name="T36" fmla="*/ 1025 w 2153"/>
                <a:gd name="T37" fmla="*/ 2438 h 2771"/>
                <a:gd name="T38" fmla="*/ 1175 w 2153"/>
                <a:gd name="T39" fmla="*/ 2306 h 2771"/>
                <a:gd name="T40" fmla="*/ 1259 w 2153"/>
                <a:gd name="T41" fmla="*/ 2258 h 2771"/>
                <a:gd name="T42" fmla="*/ 1470 w 2153"/>
                <a:gd name="T43" fmla="*/ 2124 h 2771"/>
                <a:gd name="T44" fmla="*/ 1759 w 2153"/>
                <a:gd name="T45" fmla="*/ 2179 h 2771"/>
                <a:gd name="T46" fmla="*/ 1499 w 2153"/>
                <a:gd name="T47" fmla="*/ 2166 h 2771"/>
                <a:gd name="T48" fmla="*/ 1330 w 2153"/>
                <a:gd name="T49" fmla="*/ 2261 h 2771"/>
                <a:gd name="T50" fmla="*/ 1468 w 2153"/>
                <a:gd name="T51" fmla="*/ 2413 h 2771"/>
                <a:gd name="T52" fmla="*/ 1652 w 2153"/>
                <a:gd name="T53" fmla="*/ 2568 h 2771"/>
                <a:gd name="T54" fmla="*/ 1720 w 2153"/>
                <a:gd name="T55" fmla="*/ 2643 h 2771"/>
                <a:gd name="T56" fmla="*/ 1921 w 2153"/>
                <a:gd name="T57" fmla="*/ 2542 h 2771"/>
                <a:gd name="T58" fmla="*/ 2113 w 2153"/>
                <a:gd name="T59" fmla="*/ 2323 h 2771"/>
                <a:gd name="T60" fmla="*/ 2122 w 2153"/>
                <a:gd name="T61" fmla="*/ 2013 h 2771"/>
                <a:gd name="T62" fmla="*/ 1816 w 2153"/>
                <a:gd name="T63" fmla="*/ 1851 h 2771"/>
                <a:gd name="T64" fmla="*/ 1624 w 2153"/>
                <a:gd name="T65" fmla="*/ 1960 h 2771"/>
                <a:gd name="T66" fmla="*/ 1518 w 2153"/>
                <a:gd name="T67" fmla="*/ 1921 h 2771"/>
                <a:gd name="T68" fmla="*/ 1371 w 2153"/>
                <a:gd name="T69" fmla="*/ 1841 h 2771"/>
                <a:gd name="T70" fmla="*/ 1152 w 2153"/>
                <a:gd name="T71" fmla="*/ 1753 h 2771"/>
                <a:gd name="T72" fmla="*/ 959 w 2153"/>
                <a:gd name="T73" fmla="*/ 1540 h 2771"/>
                <a:gd name="T74" fmla="*/ 1254 w 2153"/>
                <a:gd name="T75" fmla="*/ 987 h 2771"/>
                <a:gd name="T76" fmla="*/ 1345 w 2153"/>
                <a:gd name="T77" fmla="*/ 862 h 2771"/>
                <a:gd name="T78" fmla="*/ 1368 w 2153"/>
                <a:gd name="T79" fmla="*/ 681 h 2771"/>
                <a:gd name="T80" fmla="*/ 1301 w 2153"/>
                <a:gd name="T81" fmla="*/ 441 h 2771"/>
                <a:gd name="T82" fmla="*/ 1186 w 2153"/>
                <a:gd name="T83" fmla="*/ 270 h 2771"/>
                <a:gd name="T84" fmla="*/ 1131 w 2153"/>
                <a:gd name="T85" fmla="*/ 0 h 2771"/>
                <a:gd name="T86" fmla="*/ 429 w 2153"/>
                <a:gd name="T87" fmla="*/ 299 h 2771"/>
                <a:gd name="T88" fmla="*/ 609 w 2153"/>
                <a:gd name="T89" fmla="*/ 252 h 2771"/>
                <a:gd name="T90" fmla="*/ 539 w 2153"/>
                <a:gd name="T91" fmla="*/ 178 h 2771"/>
                <a:gd name="T92" fmla="*/ 1096 w 2153"/>
                <a:gd name="T93" fmla="*/ 91 h 2771"/>
                <a:gd name="T94" fmla="*/ 1063 w 2153"/>
                <a:gd name="T95" fmla="*/ 234 h 2771"/>
                <a:gd name="T96" fmla="*/ 1058 w 2153"/>
                <a:gd name="T97" fmla="*/ 120 h 2771"/>
                <a:gd name="T98" fmla="*/ 757 w 2153"/>
                <a:gd name="T99" fmla="*/ 464 h 2771"/>
                <a:gd name="T100" fmla="*/ 713 w 2153"/>
                <a:gd name="T101" fmla="*/ 658 h 2771"/>
                <a:gd name="T102" fmla="*/ 670 w 2153"/>
                <a:gd name="T103" fmla="*/ 496 h 2771"/>
                <a:gd name="T104" fmla="*/ 770 w 2153"/>
                <a:gd name="T105" fmla="*/ 842 h 2771"/>
                <a:gd name="T106" fmla="*/ 301 w 2153"/>
                <a:gd name="T107" fmla="*/ 1711 h 2771"/>
                <a:gd name="T108" fmla="*/ 147 w 2153"/>
                <a:gd name="T109" fmla="*/ 1985 h 2771"/>
                <a:gd name="T110" fmla="*/ 207 w 2153"/>
                <a:gd name="T111" fmla="*/ 2162 h 2771"/>
                <a:gd name="T112" fmla="*/ 284 w 2153"/>
                <a:gd name="T113" fmla="*/ 1916 h 2771"/>
                <a:gd name="T114" fmla="*/ 405 w 2153"/>
                <a:gd name="T115" fmla="*/ 1689 h 2771"/>
                <a:gd name="T116" fmla="*/ 753 w 2153"/>
                <a:gd name="T117" fmla="*/ 2606 h 2771"/>
                <a:gd name="T118" fmla="*/ 845 w 2153"/>
                <a:gd name="T119" fmla="*/ 2727 h 27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153" h="2771">
                  <a:moveTo>
                    <a:pt x="1131" y="0"/>
                  </a:moveTo>
                  <a:cubicBezTo>
                    <a:pt x="1128" y="1"/>
                    <a:pt x="1113" y="8"/>
                    <a:pt x="1096" y="18"/>
                  </a:cubicBezTo>
                  <a:cubicBezTo>
                    <a:pt x="1080" y="27"/>
                    <a:pt x="1062" y="36"/>
                    <a:pt x="1057" y="38"/>
                  </a:cubicBezTo>
                  <a:cubicBezTo>
                    <a:pt x="1046" y="42"/>
                    <a:pt x="1018" y="59"/>
                    <a:pt x="1001" y="71"/>
                  </a:cubicBezTo>
                  <a:cubicBezTo>
                    <a:pt x="986" y="82"/>
                    <a:pt x="947" y="130"/>
                    <a:pt x="943" y="142"/>
                  </a:cubicBezTo>
                  <a:cubicBezTo>
                    <a:pt x="941" y="148"/>
                    <a:pt x="936" y="162"/>
                    <a:pt x="932" y="173"/>
                  </a:cubicBezTo>
                  <a:cubicBezTo>
                    <a:pt x="928" y="185"/>
                    <a:pt x="925" y="195"/>
                    <a:pt x="925" y="196"/>
                  </a:cubicBezTo>
                  <a:cubicBezTo>
                    <a:pt x="925" y="197"/>
                    <a:pt x="923" y="203"/>
                    <a:pt x="919" y="209"/>
                  </a:cubicBezTo>
                  <a:cubicBezTo>
                    <a:pt x="911" y="222"/>
                    <a:pt x="913" y="221"/>
                    <a:pt x="864" y="219"/>
                  </a:cubicBezTo>
                  <a:cubicBezTo>
                    <a:pt x="815" y="217"/>
                    <a:pt x="731" y="234"/>
                    <a:pt x="665" y="259"/>
                  </a:cubicBezTo>
                  <a:cubicBezTo>
                    <a:pt x="627" y="274"/>
                    <a:pt x="602" y="286"/>
                    <a:pt x="592" y="297"/>
                  </a:cubicBezTo>
                  <a:cubicBezTo>
                    <a:pt x="590" y="299"/>
                    <a:pt x="586" y="301"/>
                    <a:pt x="582" y="303"/>
                  </a:cubicBezTo>
                  <a:cubicBezTo>
                    <a:pt x="579" y="304"/>
                    <a:pt x="569" y="312"/>
                    <a:pt x="561" y="320"/>
                  </a:cubicBezTo>
                  <a:cubicBezTo>
                    <a:pt x="552" y="328"/>
                    <a:pt x="539" y="340"/>
                    <a:pt x="532" y="346"/>
                  </a:cubicBezTo>
                  <a:cubicBezTo>
                    <a:pt x="517" y="360"/>
                    <a:pt x="486" y="405"/>
                    <a:pt x="484" y="416"/>
                  </a:cubicBezTo>
                  <a:cubicBezTo>
                    <a:pt x="483" y="420"/>
                    <a:pt x="482" y="424"/>
                    <a:pt x="481" y="424"/>
                  </a:cubicBezTo>
                  <a:cubicBezTo>
                    <a:pt x="479" y="426"/>
                    <a:pt x="474" y="441"/>
                    <a:pt x="463" y="471"/>
                  </a:cubicBezTo>
                  <a:cubicBezTo>
                    <a:pt x="457" y="489"/>
                    <a:pt x="457" y="504"/>
                    <a:pt x="462" y="504"/>
                  </a:cubicBezTo>
                  <a:cubicBezTo>
                    <a:pt x="464" y="504"/>
                    <a:pt x="467" y="503"/>
                    <a:pt x="469" y="503"/>
                  </a:cubicBezTo>
                  <a:cubicBezTo>
                    <a:pt x="481" y="500"/>
                    <a:pt x="502" y="516"/>
                    <a:pt x="512" y="534"/>
                  </a:cubicBezTo>
                  <a:cubicBezTo>
                    <a:pt x="520" y="548"/>
                    <a:pt x="524" y="580"/>
                    <a:pt x="521" y="596"/>
                  </a:cubicBezTo>
                  <a:cubicBezTo>
                    <a:pt x="516" y="622"/>
                    <a:pt x="513" y="629"/>
                    <a:pt x="506" y="638"/>
                  </a:cubicBezTo>
                  <a:cubicBezTo>
                    <a:pt x="496" y="649"/>
                    <a:pt x="492" y="652"/>
                    <a:pt x="469" y="662"/>
                  </a:cubicBezTo>
                  <a:cubicBezTo>
                    <a:pt x="459" y="666"/>
                    <a:pt x="450" y="670"/>
                    <a:pt x="447" y="672"/>
                  </a:cubicBezTo>
                  <a:cubicBezTo>
                    <a:pt x="436" y="678"/>
                    <a:pt x="413" y="684"/>
                    <a:pt x="364" y="693"/>
                  </a:cubicBezTo>
                  <a:cubicBezTo>
                    <a:pt x="340" y="700"/>
                    <a:pt x="340" y="700"/>
                    <a:pt x="340" y="700"/>
                  </a:cubicBezTo>
                  <a:cubicBezTo>
                    <a:pt x="303" y="706"/>
                    <a:pt x="251" y="711"/>
                    <a:pt x="215" y="706"/>
                  </a:cubicBezTo>
                  <a:cubicBezTo>
                    <a:pt x="198" y="704"/>
                    <a:pt x="179" y="702"/>
                    <a:pt x="172" y="701"/>
                  </a:cubicBezTo>
                  <a:cubicBezTo>
                    <a:pt x="158" y="699"/>
                    <a:pt x="148" y="697"/>
                    <a:pt x="136" y="693"/>
                  </a:cubicBezTo>
                  <a:cubicBezTo>
                    <a:pt x="121" y="689"/>
                    <a:pt x="46" y="671"/>
                    <a:pt x="43" y="671"/>
                  </a:cubicBezTo>
                  <a:cubicBezTo>
                    <a:pt x="42" y="671"/>
                    <a:pt x="38" y="677"/>
                    <a:pt x="33" y="685"/>
                  </a:cubicBezTo>
                  <a:cubicBezTo>
                    <a:pt x="29" y="692"/>
                    <a:pt x="21" y="702"/>
                    <a:pt x="15" y="707"/>
                  </a:cubicBezTo>
                  <a:cubicBezTo>
                    <a:pt x="2" y="719"/>
                    <a:pt x="0" y="726"/>
                    <a:pt x="7" y="741"/>
                  </a:cubicBezTo>
                  <a:cubicBezTo>
                    <a:pt x="9" y="748"/>
                    <a:pt x="12" y="760"/>
                    <a:pt x="13" y="768"/>
                  </a:cubicBezTo>
                  <a:cubicBezTo>
                    <a:pt x="14" y="776"/>
                    <a:pt x="16" y="785"/>
                    <a:pt x="17" y="788"/>
                  </a:cubicBezTo>
                  <a:cubicBezTo>
                    <a:pt x="19" y="791"/>
                    <a:pt x="22" y="798"/>
                    <a:pt x="25" y="804"/>
                  </a:cubicBezTo>
                  <a:cubicBezTo>
                    <a:pt x="28" y="814"/>
                    <a:pt x="43" y="839"/>
                    <a:pt x="62" y="868"/>
                  </a:cubicBezTo>
                  <a:cubicBezTo>
                    <a:pt x="65" y="871"/>
                    <a:pt x="69" y="878"/>
                    <a:pt x="72" y="883"/>
                  </a:cubicBezTo>
                  <a:cubicBezTo>
                    <a:pt x="74" y="888"/>
                    <a:pt x="81" y="896"/>
                    <a:pt x="87" y="902"/>
                  </a:cubicBezTo>
                  <a:cubicBezTo>
                    <a:pt x="103" y="918"/>
                    <a:pt x="145" y="949"/>
                    <a:pt x="152" y="950"/>
                  </a:cubicBezTo>
                  <a:cubicBezTo>
                    <a:pt x="156" y="950"/>
                    <a:pt x="164" y="952"/>
                    <a:pt x="170" y="954"/>
                  </a:cubicBezTo>
                  <a:cubicBezTo>
                    <a:pt x="176" y="956"/>
                    <a:pt x="188" y="957"/>
                    <a:pt x="197" y="957"/>
                  </a:cubicBezTo>
                  <a:cubicBezTo>
                    <a:pt x="206" y="957"/>
                    <a:pt x="221" y="958"/>
                    <a:pt x="231" y="959"/>
                  </a:cubicBezTo>
                  <a:cubicBezTo>
                    <a:pt x="267" y="962"/>
                    <a:pt x="310" y="957"/>
                    <a:pt x="354" y="937"/>
                  </a:cubicBezTo>
                  <a:cubicBezTo>
                    <a:pt x="367" y="931"/>
                    <a:pt x="377" y="927"/>
                    <a:pt x="385" y="924"/>
                  </a:cubicBezTo>
                  <a:cubicBezTo>
                    <a:pt x="408" y="912"/>
                    <a:pt x="438" y="897"/>
                    <a:pt x="439" y="895"/>
                  </a:cubicBezTo>
                  <a:cubicBezTo>
                    <a:pt x="441" y="893"/>
                    <a:pt x="443" y="892"/>
                    <a:pt x="446" y="892"/>
                  </a:cubicBezTo>
                  <a:cubicBezTo>
                    <a:pt x="456" y="891"/>
                    <a:pt x="493" y="859"/>
                    <a:pt x="511" y="836"/>
                  </a:cubicBezTo>
                  <a:cubicBezTo>
                    <a:pt x="516" y="830"/>
                    <a:pt x="522" y="820"/>
                    <a:pt x="524" y="814"/>
                  </a:cubicBezTo>
                  <a:cubicBezTo>
                    <a:pt x="526" y="806"/>
                    <a:pt x="530" y="802"/>
                    <a:pt x="533" y="802"/>
                  </a:cubicBezTo>
                  <a:cubicBezTo>
                    <a:pt x="535" y="801"/>
                    <a:pt x="538" y="802"/>
                    <a:pt x="540" y="804"/>
                  </a:cubicBezTo>
                  <a:cubicBezTo>
                    <a:pt x="541" y="806"/>
                    <a:pt x="544" y="813"/>
                    <a:pt x="546" y="821"/>
                  </a:cubicBezTo>
                  <a:cubicBezTo>
                    <a:pt x="548" y="829"/>
                    <a:pt x="554" y="842"/>
                    <a:pt x="561" y="853"/>
                  </a:cubicBezTo>
                  <a:cubicBezTo>
                    <a:pt x="574" y="874"/>
                    <a:pt x="580" y="897"/>
                    <a:pt x="576" y="909"/>
                  </a:cubicBezTo>
                  <a:cubicBezTo>
                    <a:pt x="571" y="920"/>
                    <a:pt x="566" y="919"/>
                    <a:pt x="557" y="905"/>
                  </a:cubicBezTo>
                  <a:cubicBezTo>
                    <a:pt x="547" y="889"/>
                    <a:pt x="536" y="880"/>
                    <a:pt x="529" y="881"/>
                  </a:cubicBezTo>
                  <a:cubicBezTo>
                    <a:pt x="519" y="882"/>
                    <a:pt x="489" y="897"/>
                    <a:pt x="470" y="910"/>
                  </a:cubicBezTo>
                  <a:cubicBezTo>
                    <a:pt x="448" y="927"/>
                    <a:pt x="436" y="938"/>
                    <a:pt x="416" y="960"/>
                  </a:cubicBezTo>
                  <a:cubicBezTo>
                    <a:pt x="407" y="970"/>
                    <a:pt x="396" y="982"/>
                    <a:pt x="391" y="987"/>
                  </a:cubicBezTo>
                  <a:cubicBezTo>
                    <a:pt x="390" y="987"/>
                    <a:pt x="390" y="988"/>
                    <a:pt x="390" y="988"/>
                  </a:cubicBezTo>
                  <a:cubicBezTo>
                    <a:pt x="366" y="1016"/>
                    <a:pt x="366" y="1016"/>
                    <a:pt x="366" y="1016"/>
                  </a:cubicBezTo>
                  <a:cubicBezTo>
                    <a:pt x="354" y="1029"/>
                    <a:pt x="344" y="1041"/>
                    <a:pt x="344" y="1043"/>
                  </a:cubicBezTo>
                  <a:cubicBezTo>
                    <a:pt x="344" y="1045"/>
                    <a:pt x="341" y="1051"/>
                    <a:pt x="336" y="1057"/>
                  </a:cubicBezTo>
                  <a:cubicBezTo>
                    <a:pt x="332" y="1063"/>
                    <a:pt x="322" y="1077"/>
                    <a:pt x="315" y="1088"/>
                  </a:cubicBezTo>
                  <a:cubicBezTo>
                    <a:pt x="308" y="1099"/>
                    <a:pt x="299" y="1112"/>
                    <a:pt x="296" y="1117"/>
                  </a:cubicBezTo>
                  <a:cubicBezTo>
                    <a:pt x="292" y="1122"/>
                    <a:pt x="290" y="1126"/>
                    <a:pt x="292" y="1127"/>
                  </a:cubicBezTo>
                  <a:cubicBezTo>
                    <a:pt x="294" y="1128"/>
                    <a:pt x="319" y="1114"/>
                    <a:pt x="329" y="1106"/>
                  </a:cubicBezTo>
                  <a:cubicBezTo>
                    <a:pt x="332" y="1103"/>
                    <a:pt x="337" y="1101"/>
                    <a:pt x="338" y="1101"/>
                  </a:cubicBezTo>
                  <a:cubicBezTo>
                    <a:pt x="340" y="1101"/>
                    <a:pt x="343" y="1099"/>
                    <a:pt x="344" y="1098"/>
                  </a:cubicBezTo>
                  <a:cubicBezTo>
                    <a:pt x="345" y="1096"/>
                    <a:pt x="354" y="1090"/>
                    <a:pt x="364" y="1083"/>
                  </a:cubicBezTo>
                  <a:cubicBezTo>
                    <a:pt x="394" y="1068"/>
                    <a:pt x="394" y="1068"/>
                    <a:pt x="394" y="1068"/>
                  </a:cubicBezTo>
                  <a:cubicBezTo>
                    <a:pt x="394" y="1068"/>
                    <a:pt x="394" y="1068"/>
                    <a:pt x="394" y="1068"/>
                  </a:cubicBezTo>
                  <a:cubicBezTo>
                    <a:pt x="407" y="1062"/>
                    <a:pt x="420" y="1055"/>
                    <a:pt x="434" y="1049"/>
                  </a:cubicBezTo>
                  <a:cubicBezTo>
                    <a:pt x="472" y="1032"/>
                    <a:pt x="496" y="1020"/>
                    <a:pt x="505" y="1013"/>
                  </a:cubicBezTo>
                  <a:cubicBezTo>
                    <a:pt x="510" y="1009"/>
                    <a:pt x="517" y="1006"/>
                    <a:pt x="520" y="1005"/>
                  </a:cubicBezTo>
                  <a:cubicBezTo>
                    <a:pt x="527" y="1005"/>
                    <a:pt x="535" y="1017"/>
                    <a:pt x="541" y="1037"/>
                  </a:cubicBezTo>
                  <a:cubicBezTo>
                    <a:pt x="548" y="1061"/>
                    <a:pt x="557" y="1079"/>
                    <a:pt x="581" y="1114"/>
                  </a:cubicBezTo>
                  <a:cubicBezTo>
                    <a:pt x="587" y="1122"/>
                    <a:pt x="617" y="1146"/>
                    <a:pt x="632" y="1155"/>
                  </a:cubicBezTo>
                  <a:cubicBezTo>
                    <a:pt x="638" y="1159"/>
                    <a:pt x="650" y="1166"/>
                    <a:pt x="657" y="1171"/>
                  </a:cubicBezTo>
                  <a:cubicBezTo>
                    <a:pt x="678" y="1183"/>
                    <a:pt x="707" y="1192"/>
                    <a:pt x="765" y="1202"/>
                  </a:cubicBezTo>
                  <a:cubicBezTo>
                    <a:pt x="773" y="1203"/>
                    <a:pt x="784" y="1211"/>
                    <a:pt x="784" y="1216"/>
                  </a:cubicBezTo>
                  <a:cubicBezTo>
                    <a:pt x="785" y="1220"/>
                    <a:pt x="778" y="1229"/>
                    <a:pt x="774" y="1230"/>
                  </a:cubicBezTo>
                  <a:cubicBezTo>
                    <a:pt x="772" y="1230"/>
                    <a:pt x="763" y="1235"/>
                    <a:pt x="753" y="1240"/>
                  </a:cubicBezTo>
                  <a:cubicBezTo>
                    <a:pt x="731" y="1254"/>
                    <a:pt x="700" y="1270"/>
                    <a:pt x="696" y="1270"/>
                  </a:cubicBezTo>
                  <a:cubicBezTo>
                    <a:pt x="694" y="1271"/>
                    <a:pt x="686" y="1276"/>
                    <a:pt x="678" y="1283"/>
                  </a:cubicBezTo>
                  <a:cubicBezTo>
                    <a:pt x="651" y="1306"/>
                    <a:pt x="636" y="1317"/>
                    <a:pt x="633" y="1317"/>
                  </a:cubicBezTo>
                  <a:cubicBezTo>
                    <a:pt x="630" y="1318"/>
                    <a:pt x="553" y="1413"/>
                    <a:pt x="538" y="1436"/>
                  </a:cubicBezTo>
                  <a:cubicBezTo>
                    <a:pt x="531" y="1446"/>
                    <a:pt x="522" y="1461"/>
                    <a:pt x="520" y="1467"/>
                  </a:cubicBezTo>
                  <a:cubicBezTo>
                    <a:pt x="519" y="1470"/>
                    <a:pt x="517" y="1474"/>
                    <a:pt x="515" y="1479"/>
                  </a:cubicBezTo>
                  <a:cubicBezTo>
                    <a:pt x="562" y="1474"/>
                    <a:pt x="617" y="1468"/>
                    <a:pt x="661" y="1529"/>
                  </a:cubicBezTo>
                  <a:cubicBezTo>
                    <a:pt x="709" y="1595"/>
                    <a:pt x="748" y="1659"/>
                    <a:pt x="743" y="1820"/>
                  </a:cubicBezTo>
                  <a:cubicBezTo>
                    <a:pt x="739" y="1981"/>
                    <a:pt x="779" y="2015"/>
                    <a:pt x="796" y="2037"/>
                  </a:cubicBezTo>
                  <a:cubicBezTo>
                    <a:pt x="813" y="2059"/>
                    <a:pt x="820" y="2092"/>
                    <a:pt x="790" y="2120"/>
                  </a:cubicBezTo>
                  <a:cubicBezTo>
                    <a:pt x="765" y="2145"/>
                    <a:pt x="673" y="2247"/>
                    <a:pt x="651" y="2278"/>
                  </a:cubicBezTo>
                  <a:cubicBezTo>
                    <a:pt x="660" y="2291"/>
                    <a:pt x="666" y="2303"/>
                    <a:pt x="668" y="2307"/>
                  </a:cubicBezTo>
                  <a:cubicBezTo>
                    <a:pt x="672" y="2313"/>
                    <a:pt x="677" y="2323"/>
                    <a:pt x="680" y="2329"/>
                  </a:cubicBezTo>
                  <a:cubicBezTo>
                    <a:pt x="684" y="2334"/>
                    <a:pt x="690" y="2345"/>
                    <a:pt x="694" y="2353"/>
                  </a:cubicBezTo>
                  <a:cubicBezTo>
                    <a:pt x="698" y="2361"/>
                    <a:pt x="702" y="2370"/>
                    <a:pt x="704" y="2373"/>
                  </a:cubicBezTo>
                  <a:cubicBezTo>
                    <a:pt x="709" y="2379"/>
                    <a:pt x="723" y="2406"/>
                    <a:pt x="728" y="2421"/>
                  </a:cubicBezTo>
                  <a:cubicBezTo>
                    <a:pt x="731" y="2427"/>
                    <a:pt x="734" y="2435"/>
                    <a:pt x="736" y="2438"/>
                  </a:cubicBezTo>
                  <a:cubicBezTo>
                    <a:pt x="738" y="2440"/>
                    <a:pt x="742" y="2449"/>
                    <a:pt x="744" y="2458"/>
                  </a:cubicBezTo>
                  <a:cubicBezTo>
                    <a:pt x="755" y="2503"/>
                    <a:pt x="759" y="2514"/>
                    <a:pt x="761" y="2516"/>
                  </a:cubicBezTo>
                  <a:cubicBezTo>
                    <a:pt x="765" y="2519"/>
                    <a:pt x="821" y="2526"/>
                    <a:pt x="835" y="2525"/>
                  </a:cubicBezTo>
                  <a:cubicBezTo>
                    <a:pt x="852" y="2523"/>
                    <a:pt x="890" y="2511"/>
                    <a:pt x="908" y="2503"/>
                  </a:cubicBezTo>
                  <a:cubicBezTo>
                    <a:pt x="928" y="2493"/>
                    <a:pt x="929" y="2491"/>
                    <a:pt x="920" y="2439"/>
                  </a:cubicBezTo>
                  <a:cubicBezTo>
                    <a:pt x="916" y="2415"/>
                    <a:pt x="912" y="2394"/>
                    <a:pt x="910" y="2393"/>
                  </a:cubicBezTo>
                  <a:cubicBezTo>
                    <a:pt x="907" y="2389"/>
                    <a:pt x="900" y="2326"/>
                    <a:pt x="903" y="2326"/>
                  </a:cubicBezTo>
                  <a:cubicBezTo>
                    <a:pt x="905" y="2325"/>
                    <a:pt x="926" y="2360"/>
                    <a:pt x="927" y="2366"/>
                  </a:cubicBezTo>
                  <a:cubicBezTo>
                    <a:pt x="927" y="2368"/>
                    <a:pt x="929" y="2371"/>
                    <a:pt x="930" y="2372"/>
                  </a:cubicBezTo>
                  <a:cubicBezTo>
                    <a:pt x="932" y="2374"/>
                    <a:pt x="937" y="2388"/>
                    <a:pt x="943" y="2410"/>
                  </a:cubicBezTo>
                  <a:cubicBezTo>
                    <a:pt x="944" y="2415"/>
                    <a:pt x="948" y="2430"/>
                    <a:pt x="950" y="2443"/>
                  </a:cubicBezTo>
                  <a:cubicBezTo>
                    <a:pt x="953" y="2460"/>
                    <a:pt x="955" y="2468"/>
                    <a:pt x="958" y="2470"/>
                  </a:cubicBezTo>
                  <a:cubicBezTo>
                    <a:pt x="964" y="2473"/>
                    <a:pt x="979" y="2468"/>
                    <a:pt x="995" y="2458"/>
                  </a:cubicBezTo>
                  <a:cubicBezTo>
                    <a:pt x="1003" y="2453"/>
                    <a:pt x="1017" y="2444"/>
                    <a:pt x="1025" y="2438"/>
                  </a:cubicBezTo>
                  <a:cubicBezTo>
                    <a:pt x="1034" y="2433"/>
                    <a:pt x="1048" y="2424"/>
                    <a:pt x="1057" y="2418"/>
                  </a:cubicBezTo>
                  <a:cubicBezTo>
                    <a:pt x="1107" y="2387"/>
                    <a:pt x="1151" y="2356"/>
                    <a:pt x="1150" y="2353"/>
                  </a:cubicBezTo>
                  <a:cubicBezTo>
                    <a:pt x="1149" y="2351"/>
                    <a:pt x="1140" y="2347"/>
                    <a:pt x="1130" y="2342"/>
                  </a:cubicBezTo>
                  <a:cubicBezTo>
                    <a:pt x="1109" y="2334"/>
                    <a:pt x="1102" y="2327"/>
                    <a:pt x="1102" y="2318"/>
                  </a:cubicBezTo>
                  <a:cubicBezTo>
                    <a:pt x="1102" y="2311"/>
                    <a:pt x="1106" y="2310"/>
                    <a:pt x="1134" y="2312"/>
                  </a:cubicBezTo>
                  <a:cubicBezTo>
                    <a:pt x="1149" y="2313"/>
                    <a:pt x="1170" y="2310"/>
                    <a:pt x="1175" y="2306"/>
                  </a:cubicBezTo>
                  <a:cubicBezTo>
                    <a:pt x="1176" y="2305"/>
                    <a:pt x="1182" y="2302"/>
                    <a:pt x="1187" y="2300"/>
                  </a:cubicBezTo>
                  <a:cubicBezTo>
                    <a:pt x="1192" y="2297"/>
                    <a:pt x="1203" y="2291"/>
                    <a:pt x="1211" y="2286"/>
                  </a:cubicBezTo>
                  <a:cubicBezTo>
                    <a:pt x="1219" y="2282"/>
                    <a:pt x="1227" y="2277"/>
                    <a:pt x="1229" y="2277"/>
                  </a:cubicBezTo>
                  <a:cubicBezTo>
                    <a:pt x="1231" y="2277"/>
                    <a:pt x="1235" y="2274"/>
                    <a:pt x="1238" y="2271"/>
                  </a:cubicBezTo>
                  <a:cubicBezTo>
                    <a:pt x="1241" y="2268"/>
                    <a:pt x="1246" y="2265"/>
                    <a:pt x="1248" y="2265"/>
                  </a:cubicBezTo>
                  <a:cubicBezTo>
                    <a:pt x="1251" y="2265"/>
                    <a:pt x="1255" y="2262"/>
                    <a:pt x="1259" y="2258"/>
                  </a:cubicBezTo>
                  <a:cubicBezTo>
                    <a:pt x="1262" y="2255"/>
                    <a:pt x="1269" y="2250"/>
                    <a:pt x="1272" y="2247"/>
                  </a:cubicBezTo>
                  <a:cubicBezTo>
                    <a:pt x="1282" y="2241"/>
                    <a:pt x="1306" y="2222"/>
                    <a:pt x="1311" y="2218"/>
                  </a:cubicBezTo>
                  <a:cubicBezTo>
                    <a:pt x="1316" y="2213"/>
                    <a:pt x="1388" y="2168"/>
                    <a:pt x="1432" y="2143"/>
                  </a:cubicBezTo>
                  <a:cubicBezTo>
                    <a:pt x="1436" y="2141"/>
                    <a:pt x="1440" y="2139"/>
                    <a:pt x="1442" y="2137"/>
                  </a:cubicBezTo>
                  <a:cubicBezTo>
                    <a:pt x="1444" y="2136"/>
                    <a:pt x="1450" y="2133"/>
                    <a:pt x="1455" y="2130"/>
                  </a:cubicBezTo>
                  <a:cubicBezTo>
                    <a:pt x="1460" y="2128"/>
                    <a:pt x="1467" y="2125"/>
                    <a:pt x="1470" y="2124"/>
                  </a:cubicBezTo>
                  <a:cubicBezTo>
                    <a:pt x="1477" y="2120"/>
                    <a:pt x="1519" y="2107"/>
                    <a:pt x="1542" y="2101"/>
                  </a:cubicBezTo>
                  <a:cubicBezTo>
                    <a:pt x="1554" y="2098"/>
                    <a:pt x="1581" y="2095"/>
                    <a:pt x="1607" y="2093"/>
                  </a:cubicBezTo>
                  <a:cubicBezTo>
                    <a:pt x="1654" y="2089"/>
                    <a:pt x="1665" y="2090"/>
                    <a:pt x="1699" y="2103"/>
                  </a:cubicBezTo>
                  <a:cubicBezTo>
                    <a:pt x="1722" y="2112"/>
                    <a:pt x="1736" y="2121"/>
                    <a:pt x="1756" y="2140"/>
                  </a:cubicBezTo>
                  <a:cubicBezTo>
                    <a:pt x="1782" y="2167"/>
                    <a:pt x="1803" y="2204"/>
                    <a:pt x="1791" y="2205"/>
                  </a:cubicBezTo>
                  <a:cubicBezTo>
                    <a:pt x="1786" y="2205"/>
                    <a:pt x="1774" y="2195"/>
                    <a:pt x="1759" y="2179"/>
                  </a:cubicBezTo>
                  <a:cubicBezTo>
                    <a:pt x="1735" y="2152"/>
                    <a:pt x="1699" y="2133"/>
                    <a:pt x="1678" y="2135"/>
                  </a:cubicBezTo>
                  <a:cubicBezTo>
                    <a:pt x="1673" y="2136"/>
                    <a:pt x="1669" y="2135"/>
                    <a:pt x="1668" y="2134"/>
                  </a:cubicBezTo>
                  <a:cubicBezTo>
                    <a:pt x="1667" y="2132"/>
                    <a:pt x="1647" y="2133"/>
                    <a:pt x="1619" y="2136"/>
                  </a:cubicBezTo>
                  <a:cubicBezTo>
                    <a:pt x="1590" y="2139"/>
                    <a:pt x="1571" y="2142"/>
                    <a:pt x="1570" y="2144"/>
                  </a:cubicBezTo>
                  <a:cubicBezTo>
                    <a:pt x="1569" y="2145"/>
                    <a:pt x="1564" y="2147"/>
                    <a:pt x="1558" y="2148"/>
                  </a:cubicBezTo>
                  <a:cubicBezTo>
                    <a:pt x="1546" y="2149"/>
                    <a:pt x="1520" y="2157"/>
                    <a:pt x="1499" y="2166"/>
                  </a:cubicBezTo>
                  <a:cubicBezTo>
                    <a:pt x="1490" y="2170"/>
                    <a:pt x="1482" y="2173"/>
                    <a:pt x="1479" y="2173"/>
                  </a:cubicBezTo>
                  <a:cubicBezTo>
                    <a:pt x="1474" y="2174"/>
                    <a:pt x="1470" y="2176"/>
                    <a:pt x="1453" y="2185"/>
                  </a:cubicBezTo>
                  <a:cubicBezTo>
                    <a:pt x="1449" y="2188"/>
                    <a:pt x="1442" y="2190"/>
                    <a:pt x="1439" y="2190"/>
                  </a:cubicBezTo>
                  <a:cubicBezTo>
                    <a:pt x="1435" y="2191"/>
                    <a:pt x="1430" y="2194"/>
                    <a:pt x="1427" y="2198"/>
                  </a:cubicBezTo>
                  <a:cubicBezTo>
                    <a:pt x="1423" y="2204"/>
                    <a:pt x="1383" y="2231"/>
                    <a:pt x="1377" y="2232"/>
                  </a:cubicBezTo>
                  <a:cubicBezTo>
                    <a:pt x="1374" y="2232"/>
                    <a:pt x="1346" y="2250"/>
                    <a:pt x="1330" y="2261"/>
                  </a:cubicBezTo>
                  <a:cubicBezTo>
                    <a:pt x="1325" y="2265"/>
                    <a:pt x="1319" y="2268"/>
                    <a:pt x="1317" y="2268"/>
                  </a:cubicBezTo>
                  <a:cubicBezTo>
                    <a:pt x="1315" y="2268"/>
                    <a:pt x="1310" y="2272"/>
                    <a:pt x="1306" y="2276"/>
                  </a:cubicBezTo>
                  <a:cubicBezTo>
                    <a:pt x="1299" y="2284"/>
                    <a:pt x="1278" y="2298"/>
                    <a:pt x="1273" y="2298"/>
                  </a:cubicBezTo>
                  <a:cubicBezTo>
                    <a:pt x="1272" y="2298"/>
                    <a:pt x="1265" y="2302"/>
                    <a:pt x="1256" y="2307"/>
                  </a:cubicBezTo>
                  <a:cubicBezTo>
                    <a:pt x="1278" y="2345"/>
                    <a:pt x="1287" y="2373"/>
                    <a:pt x="1338" y="2399"/>
                  </a:cubicBezTo>
                  <a:cubicBezTo>
                    <a:pt x="1394" y="2428"/>
                    <a:pt x="1468" y="2413"/>
                    <a:pt x="1468" y="2413"/>
                  </a:cubicBezTo>
                  <a:cubicBezTo>
                    <a:pt x="1468" y="2413"/>
                    <a:pt x="1438" y="2458"/>
                    <a:pt x="1410" y="2484"/>
                  </a:cubicBezTo>
                  <a:cubicBezTo>
                    <a:pt x="1382" y="2509"/>
                    <a:pt x="1343" y="2535"/>
                    <a:pt x="1312" y="2535"/>
                  </a:cubicBezTo>
                  <a:cubicBezTo>
                    <a:pt x="1289" y="2535"/>
                    <a:pt x="1274" y="2524"/>
                    <a:pt x="1274" y="2524"/>
                  </a:cubicBezTo>
                  <a:cubicBezTo>
                    <a:pt x="1274" y="2524"/>
                    <a:pt x="1306" y="2611"/>
                    <a:pt x="1380" y="2624"/>
                  </a:cubicBezTo>
                  <a:cubicBezTo>
                    <a:pt x="1453" y="2638"/>
                    <a:pt x="1597" y="2600"/>
                    <a:pt x="1615" y="2589"/>
                  </a:cubicBezTo>
                  <a:cubicBezTo>
                    <a:pt x="1634" y="2578"/>
                    <a:pt x="1652" y="2568"/>
                    <a:pt x="1652" y="2568"/>
                  </a:cubicBezTo>
                  <a:cubicBezTo>
                    <a:pt x="1652" y="2568"/>
                    <a:pt x="1634" y="2638"/>
                    <a:pt x="1644" y="2661"/>
                  </a:cubicBezTo>
                  <a:cubicBezTo>
                    <a:pt x="1646" y="2666"/>
                    <a:pt x="1648" y="2670"/>
                    <a:pt x="1650" y="2675"/>
                  </a:cubicBezTo>
                  <a:cubicBezTo>
                    <a:pt x="1653" y="2673"/>
                    <a:pt x="1657" y="2671"/>
                    <a:pt x="1658" y="2671"/>
                  </a:cubicBezTo>
                  <a:cubicBezTo>
                    <a:pt x="1661" y="2669"/>
                    <a:pt x="1673" y="2663"/>
                    <a:pt x="1685" y="2658"/>
                  </a:cubicBezTo>
                  <a:cubicBezTo>
                    <a:pt x="1696" y="2653"/>
                    <a:pt x="1707" y="2648"/>
                    <a:pt x="1710" y="2648"/>
                  </a:cubicBezTo>
                  <a:cubicBezTo>
                    <a:pt x="1713" y="2647"/>
                    <a:pt x="1717" y="2645"/>
                    <a:pt x="1720" y="2643"/>
                  </a:cubicBezTo>
                  <a:cubicBezTo>
                    <a:pt x="1724" y="2640"/>
                    <a:pt x="1759" y="2623"/>
                    <a:pt x="1828" y="2591"/>
                  </a:cubicBezTo>
                  <a:cubicBezTo>
                    <a:pt x="1858" y="2577"/>
                    <a:pt x="1874" y="2569"/>
                    <a:pt x="1876" y="2567"/>
                  </a:cubicBezTo>
                  <a:cubicBezTo>
                    <a:pt x="1877" y="2566"/>
                    <a:pt x="1881" y="2564"/>
                    <a:pt x="1884" y="2564"/>
                  </a:cubicBezTo>
                  <a:cubicBezTo>
                    <a:pt x="1887" y="2564"/>
                    <a:pt x="1890" y="2562"/>
                    <a:pt x="1892" y="2560"/>
                  </a:cubicBezTo>
                  <a:cubicBezTo>
                    <a:pt x="1893" y="2557"/>
                    <a:pt x="1899" y="2554"/>
                    <a:pt x="1904" y="2552"/>
                  </a:cubicBezTo>
                  <a:cubicBezTo>
                    <a:pt x="1909" y="2550"/>
                    <a:pt x="1916" y="2546"/>
                    <a:pt x="1921" y="2542"/>
                  </a:cubicBezTo>
                  <a:cubicBezTo>
                    <a:pt x="1925" y="2538"/>
                    <a:pt x="1937" y="2530"/>
                    <a:pt x="1947" y="2522"/>
                  </a:cubicBezTo>
                  <a:cubicBezTo>
                    <a:pt x="1979" y="2501"/>
                    <a:pt x="1996" y="2486"/>
                    <a:pt x="2023" y="2456"/>
                  </a:cubicBezTo>
                  <a:cubicBezTo>
                    <a:pt x="2050" y="2427"/>
                    <a:pt x="2061" y="2412"/>
                    <a:pt x="2061" y="2408"/>
                  </a:cubicBezTo>
                  <a:cubicBezTo>
                    <a:pt x="2061" y="2407"/>
                    <a:pt x="2064" y="2402"/>
                    <a:pt x="2068" y="2397"/>
                  </a:cubicBezTo>
                  <a:cubicBezTo>
                    <a:pt x="2075" y="2389"/>
                    <a:pt x="2087" y="2369"/>
                    <a:pt x="2100" y="2346"/>
                  </a:cubicBezTo>
                  <a:cubicBezTo>
                    <a:pt x="2104" y="2338"/>
                    <a:pt x="2110" y="2328"/>
                    <a:pt x="2113" y="2323"/>
                  </a:cubicBezTo>
                  <a:cubicBezTo>
                    <a:pt x="2120" y="2312"/>
                    <a:pt x="2136" y="2273"/>
                    <a:pt x="2135" y="2268"/>
                  </a:cubicBezTo>
                  <a:cubicBezTo>
                    <a:pt x="2135" y="2266"/>
                    <a:pt x="2136" y="2262"/>
                    <a:pt x="2138" y="2259"/>
                  </a:cubicBezTo>
                  <a:cubicBezTo>
                    <a:pt x="2141" y="2253"/>
                    <a:pt x="2145" y="2234"/>
                    <a:pt x="2148" y="2206"/>
                  </a:cubicBezTo>
                  <a:cubicBezTo>
                    <a:pt x="2149" y="2197"/>
                    <a:pt x="2150" y="2188"/>
                    <a:pt x="2151" y="2186"/>
                  </a:cubicBezTo>
                  <a:cubicBezTo>
                    <a:pt x="2152" y="2181"/>
                    <a:pt x="2153" y="2148"/>
                    <a:pt x="2152" y="2119"/>
                  </a:cubicBezTo>
                  <a:cubicBezTo>
                    <a:pt x="2150" y="2089"/>
                    <a:pt x="2137" y="2039"/>
                    <a:pt x="2122" y="2013"/>
                  </a:cubicBezTo>
                  <a:cubicBezTo>
                    <a:pt x="2092" y="1959"/>
                    <a:pt x="2074" y="1936"/>
                    <a:pt x="2041" y="1912"/>
                  </a:cubicBezTo>
                  <a:cubicBezTo>
                    <a:pt x="2017" y="1895"/>
                    <a:pt x="2014" y="1893"/>
                    <a:pt x="1992" y="1887"/>
                  </a:cubicBezTo>
                  <a:cubicBezTo>
                    <a:pt x="1986" y="1885"/>
                    <a:pt x="1976" y="1880"/>
                    <a:pt x="1970" y="1876"/>
                  </a:cubicBezTo>
                  <a:cubicBezTo>
                    <a:pt x="1964" y="1872"/>
                    <a:pt x="1958" y="1869"/>
                    <a:pt x="1957" y="1869"/>
                  </a:cubicBezTo>
                  <a:cubicBezTo>
                    <a:pt x="1956" y="1870"/>
                    <a:pt x="1950" y="1868"/>
                    <a:pt x="1944" y="1866"/>
                  </a:cubicBezTo>
                  <a:cubicBezTo>
                    <a:pt x="1904" y="1852"/>
                    <a:pt x="1876" y="1849"/>
                    <a:pt x="1816" y="1851"/>
                  </a:cubicBezTo>
                  <a:cubicBezTo>
                    <a:pt x="1785" y="1852"/>
                    <a:pt x="1773" y="1853"/>
                    <a:pt x="1753" y="1859"/>
                  </a:cubicBezTo>
                  <a:cubicBezTo>
                    <a:pt x="1739" y="1862"/>
                    <a:pt x="1725" y="1866"/>
                    <a:pt x="1722" y="1868"/>
                  </a:cubicBezTo>
                  <a:cubicBezTo>
                    <a:pt x="1709" y="1875"/>
                    <a:pt x="1678" y="1894"/>
                    <a:pt x="1671" y="1900"/>
                  </a:cubicBezTo>
                  <a:cubicBezTo>
                    <a:pt x="1667" y="1904"/>
                    <a:pt x="1663" y="1907"/>
                    <a:pt x="1662" y="1907"/>
                  </a:cubicBezTo>
                  <a:cubicBezTo>
                    <a:pt x="1659" y="1907"/>
                    <a:pt x="1629" y="1945"/>
                    <a:pt x="1630" y="1948"/>
                  </a:cubicBezTo>
                  <a:cubicBezTo>
                    <a:pt x="1630" y="1949"/>
                    <a:pt x="1627" y="1954"/>
                    <a:pt x="1624" y="1960"/>
                  </a:cubicBezTo>
                  <a:cubicBezTo>
                    <a:pt x="1615" y="1974"/>
                    <a:pt x="1604" y="2005"/>
                    <a:pt x="1599" y="2030"/>
                  </a:cubicBezTo>
                  <a:cubicBezTo>
                    <a:pt x="1595" y="2051"/>
                    <a:pt x="1593" y="2056"/>
                    <a:pt x="1585" y="2056"/>
                  </a:cubicBezTo>
                  <a:cubicBezTo>
                    <a:pt x="1578" y="2057"/>
                    <a:pt x="1575" y="2052"/>
                    <a:pt x="1573" y="2036"/>
                  </a:cubicBezTo>
                  <a:cubicBezTo>
                    <a:pt x="1572" y="2027"/>
                    <a:pt x="1570" y="2020"/>
                    <a:pt x="1569" y="2019"/>
                  </a:cubicBezTo>
                  <a:cubicBezTo>
                    <a:pt x="1567" y="2018"/>
                    <a:pt x="1566" y="2014"/>
                    <a:pt x="1565" y="2010"/>
                  </a:cubicBezTo>
                  <a:cubicBezTo>
                    <a:pt x="1563" y="1992"/>
                    <a:pt x="1542" y="1952"/>
                    <a:pt x="1518" y="1921"/>
                  </a:cubicBezTo>
                  <a:cubicBezTo>
                    <a:pt x="1508" y="1909"/>
                    <a:pt x="1473" y="1881"/>
                    <a:pt x="1465" y="1879"/>
                  </a:cubicBezTo>
                  <a:cubicBezTo>
                    <a:pt x="1464" y="1879"/>
                    <a:pt x="1456" y="1875"/>
                    <a:pt x="1448" y="1870"/>
                  </a:cubicBezTo>
                  <a:cubicBezTo>
                    <a:pt x="1441" y="1866"/>
                    <a:pt x="1429" y="1861"/>
                    <a:pt x="1423" y="1859"/>
                  </a:cubicBezTo>
                  <a:cubicBezTo>
                    <a:pt x="1405" y="1854"/>
                    <a:pt x="1395" y="1851"/>
                    <a:pt x="1394" y="1849"/>
                  </a:cubicBezTo>
                  <a:cubicBezTo>
                    <a:pt x="1393" y="1848"/>
                    <a:pt x="1389" y="1846"/>
                    <a:pt x="1385" y="1846"/>
                  </a:cubicBezTo>
                  <a:cubicBezTo>
                    <a:pt x="1381" y="1845"/>
                    <a:pt x="1375" y="1843"/>
                    <a:pt x="1371" y="1841"/>
                  </a:cubicBezTo>
                  <a:cubicBezTo>
                    <a:pt x="1367" y="1838"/>
                    <a:pt x="1362" y="1837"/>
                    <a:pt x="1361" y="1837"/>
                  </a:cubicBezTo>
                  <a:cubicBezTo>
                    <a:pt x="1356" y="1837"/>
                    <a:pt x="1310" y="1820"/>
                    <a:pt x="1306" y="1816"/>
                  </a:cubicBezTo>
                  <a:cubicBezTo>
                    <a:pt x="1301" y="1812"/>
                    <a:pt x="1284" y="1804"/>
                    <a:pt x="1279" y="1805"/>
                  </a:cubicBezTo>
                  <a:cubicBezTo>
                    <a:pt x="1276" y="1805"/>
                    <a:pt x="1255" y="1798"/>
                    <a:pt x="1216" y="1784"/>
                  </a:cubicBezTo>
                  <a:cubicBezTo>
                    <a:pt x="1196" y="1776"/>
                    <a:pt x="1175" y="1766"/>
                    <a:pt x="1167" y="1760"/>
                  </a:cubicBezTo>
                  <a:cubicBezTo>
                    <a:pt x="1164" y="1758"/>
                    <a:pt x="1157" y="1755"/>
                    <a:pt x="1152" y="1753"/>
                  </a:cubicBezTo>
                  <a:cubicBezTo>
                    <a:pt x="1137" y="1749"/>
                    <a:pt x="1119" y="1739"/>
                    <a:pt x="1091" y="1720"/>
                  </a:cubicBezTo>
                  <a:cubicBezTo>
                    <a:pt x="1054" y="1695"/>
                    <a:pt x="1035" y="1678"/>
                    <a:pt x="1014" y="1650"/>
                  </a:cubicBezTo>
                  <a:cubicBezTo>
                    <a:pt x="992" y="1619"/>
                    <a:pt x="992" y="1620"/>
                    <a:pt x="981" y="1596"/>
                  </a:cubicBezTo>
                  <a:cubicBezTo>
                    <a:pt x="976" y="1586"/>
                    <a:pt x="971" y="1575"/>
                    <a:pt x="970" y="1572"/>
                  </a:cubicBezTo>
                  <a:cubicBezTo>
                    <a:pt x="968" y="1570"/>
                    <a:pt x="966" y="1564"/>
                    <a:pt x="965" y="1559"/>
                  </a:cubicBezTo>
                  <a:cubicBezTo>
                    <a:pt x="964" y="1554"/>
                    <a:pt x="961" y="1546"/>
                    <a:pt x="959" y="1540"/>
                  </a:cubicBezTo>
                  <a:cubicBezTo>
                    <a:pt x="957" y="1535"/>
                    <a:pt x="953" y="1524"/>
                    <a:pt x="951" y="1516"/>
                  </a:cubicBezTo>
                  <a:cubicBezTo>
                    <a:pt x="949" y="1508"/>
                    <a:pt x="946" y="1498"/>
                    <a:pt x="944" y="1494"/>
                  </a:cubicBezTo>
                  <a:cubicBezTo>
                    <a:pt x="938" y="1482"/>
                    <a:pt x="933" y="1440"/>
                    <a:pt x="933" y="1414"/>
                  </a:cubicBezTo>
                  <a:cubicBezTo>
                    <a:pt x="935" y="1322"/>
                    <a:pt x="962" y="1256"/>
                    <a:pt x="1022" y="1194"/>
                  </a:cubicBezTo>
                  <a:cubicBezTo>
                    <a:pt x="1065" y="1148"/>
                    <a:pt x="1101" y="1117"/>
                    <a:pt x="1172" y="1063"/>
                  </a:cubicBezTo>
                  <a:cubicBezTo>
                    <a:pt x="1217" y="1029"/>
                    <a:pt x="1231" y="1015"/>
                    <a:pt x="1254" y="987"/>
                  </a:cubicBezTo>
                  <a:cubicBezTo>
                    <a:pt x="1267" y="971"/>
                    <a:pt x="1279" y="954"/>
                    <a:pt x="1281" y="949"/>
                  </a:cubicBezTo>
                  <a:cubicBezTo>
                    <a:pt x="1283" y="943"/>
                    <a:pt x="1287" y="927"/>
                    <a:pt x="1290" y="912"/>
                  </a:cubicBezTo>
                  <a:cubicBezTo>
                    <a:pt x="1294" y="889"/>
                    <a:pt x="1296" y="884"/>
                    <a:pt x="1300" y="884"/>
                  </a:cubicBezTo>
                  <a:cubicBezTo>
                    <a:pt x="1304" y="884"/>
                    <a:pt x="1306" y="886"/>
                    <a:pt x="1308" y="894"/>
                  </a:cubicBezTo>
                  <a:cubicBezTo>
                    <a:pt x="1312" y="906"/>
                    <a:pt x="1317" y="909"/>
                    <a:pt x="1323" y="903"/>
                  </a:cubicBezTo>
                  <a:cubicBezTo>
                    <a:pt x="1326" y="899"/>
                    <a:pt x="1345" y="864"/>
                    <a:pt x="1345" y="862"/>
                  </a:cubicBezTo>
                  <a:cubicBezTo>
                    <a:pt x="1344" y="861"/>
                    <a:pt x="1346" y="854"/>
                    <a:pt x="1349" y="847"/>
                  </a:cubicBezTo>
                  <a:cubicBezTo>
                    <a:pt x="1362" y="806"/>
                    <a:pt x="1364" y="769"/>
                    <a:pt x="1353" y="723"/>
                  </a:cubicBezTo>
                  <a:cubicBezTo>
                    <a:pt x="1350" y="709"/>
                    <a:pt x="1347" y="692"/>
                    <a:pt x="1346" y="685"/>
                  </a:cubicBezTo>
                  <a:cubicBezTo>
                    <a:pt x="1344" y="672"/>
                    <a:pt x="1344" y="672"/>
                    <a:pt x="1344" y="672"/>
                  </a:cubicBezTo>
                  <a:cubicBezTo>
                    <a:pt x="1353" y="671"/>
                    <a:pt x="1353" y="671"/>
                    <a:pt x="1353" y="671"/>
                  </a:cubicBezTo>
                  <a:cubicBezTo>
                    <a:pt x="1361" y="671"/>
                    <a:pt x="1362" y="672"/>
                    <a:pt x="1368" y="681"/>
                  </a:cubicBezTo>
                  <a:cubicBezTo>
                    <a:pt x="1371" y="686"/>
                    <a:pt x="1375" y="691"/>
                    <a:pt x="1377" y="690"/>
                  </a:cubicBezTo>
                  <a:cubicBezTo>
                    <a:pt x="1381" y="690"/>
                    <a:pt x="1380" y="661"/>
                    <a:pt x="1375" y="625"/>
                  </a:cubicBezTo>
                  <a:cubicBezTo>
                    <a:pt x="1370" y="596"/>
                    <a:pt x="1368" y="587"/>
                    <a:pt x="1360" y="563"/>
                  </a:cubicBezTo>
                  <a:cubicBezTo>
                    <a:pt x="1358" y="559"/>
                    <a:pt x="1356" y="552"/>
                    <a:pt x="1355" y="549"/>
                  </a:cubicBezTo>
                  <a:cubicBezTo>
                    <a:pt x="1348" y="528"/>
                    <a:pt x="1332" y="494"/>
                    <a:pt x="1312" y="461"/>
                  </a:cubicBezTo>
                  <a:cubicBezTo>
                    <a:pt x="1308" y="454"/>
                    <a:pt x="1303" y="445"/>
                    <a:pt x="1301" y="441"/>
                  </a:cubicBezTo>
                  <a:cubicBezTo>
                    <a:pt x="1294" y="430"/>
                    <a:pt x="1285" y="417"/>
                    <a:pt x="1265" y="392"/>
                  </a:cubicBezTo>
                  <a:cubicBezTo>
                    <a:pt x="1242" y="365"/>
                    <a:pt x="1241" y="364"/>
                    <a:pt x="1229" y="352"/>
                  </a:cubicBezTo>
                  <a:cubicBezTo>
                    <a:pt x="1223" y="346"/>
                    <a:pt x="1217" y="339"/>
                    <a:pt x="1215" y="336"/>
                  </a:cubicBezTo>
                  <a:cubicBezTo>
                    <a:pt x="1212" y="331"/>
                    <a:pt x="1198" y="325"/>
                    <a:pt x="1191" y="325"/>
                  </a:cubicBezTo>
                  <a:cubicBezTo>
                    <a:pt x="1183" y="326"/>
                    <a:pt x="1180" y="320"/>
                    <a:pt x="1184" y="310"/>
                  </a:cubicBezTo>
                  <a:cubicBezTo>
                    <a:pt x="1186" y="304"/>
                    <a:pt x="1187" y="293"/>
                    <a:pt x="1186" y="270"/>
                  </a:cubicBezTo>
                  <a:cubicBezTo>
                    <a:pt x="1184" y="215"/>
                    <a:pt x="1182" y="184"/>
                    <a:pt x="1178" y="175"/>
                  </a:cubicBezTo>
                  <a:cubicBezTo>
                    <a:pt x="1176" y="170"/>
                    <a:pt x="1172" y="151"/>
                    <a:pt x="1168" y="132"/>
                  </a:cubicBezTo>
                  <a:cubicBezTo>
                    <a:pt x="1164" y="114"/>
                    <a:pt x="1159" y="95"/>
                    <a:pt x="1156" y="92"/>
                  </a:cubicBezTo>
                  <a:cubicBezTo>
                    <a:pt x="1154" y="88"/>
                    <a:pt x="1150" y="72"/>
                    <a:pt x="1146" y="47"/>
                  </a:cubicBezTo>
                  <a:cubicBezTo>
                    <a:pt x="1140" y="6"/>
                    <a:pt x="1138" y="0"/>
                    <a:pt x="1131" y="1"/>
                  </a:cubicBezTo>
                  <a:lnTo>
                    <a:pt x="1131" y="0"/>
                  </a:lnTo>
                  <a:close/>
                  <a:moveTo>
                    <a:pt x="435" y="87"/>
                  </a:moveTo>
                  <a:cubicBezTo>
                    <a:pt x="433" y="87"/>
                    <a:pt x="430" y="91"/>
                    <a:pt x="428" y="97"/>
                  </a:cubicBezTo>
                  <a:cubicBezTo>
                    <a:pt x="427" y="102"/>
                    <a:pt x="424" y="111"/>
                    <a:pt x="423" y="116"/>
                  </a:cubicBezTo>
                  <a:cubicBezTo>
                    <a:pt x="421" y="121"/>
                    <a:pt x="418" y="136"/>
                    <a:pt x="416" y="149"/>
                  </a:cubicBezTo>
                  <a:cubicBezTo>
                    <a:pt x="412" y="173"/>
                    <a:pt x="412" y="176"/>
                    <a:pt x="418" y="233"/>
                  </a:cubicBezTo>
                  <a:cubicBezTo>
                    <a:pt x="423" y="280"/>
                    <a:pt x="425" y="293"/>
                    <a:pt x="429" y="299"/>
                  </a:cubicBezTo>
                  <a:cubicBezTo>
                    <a:pt x="431" y="302"/>
                    <a:pt x="435" y="312"/>
                    <a:pt x="438" y="321"/>
                  </a:cubicBezTo>
                  <a:cubicBezTo>
                    <a:pt x="442" y="336"/>
                    <a:pt x="453" y="350"/>
                    <a:pt x="466" y="358"/>
                  </a:cubicBezTo>
                  <a:cubicBezTo>
                    <a:pt x="474" y="363"/>
                    <a:pt x="478" y="361"/>
                    <a:pt x="492" y="345"/>
                  </a:cubicBezTo>
                  <a:cubicBezTo>
                    <a:pt x="500" y="337"/>
                    <a:pt x="509" y="328"/>
                    <a:pt x="514" y="324"/>
                  </a:cubicBezTo>
                  <a:cubicBezTo>
                    <a:pt x="518" y="320"/>
                    <a:pt x="527" y="312"/>
                    <a:pt x="532" y="306"/>
                  </a:cubicBezTo>
                  <a:cubicBezTo>
                    <a:pt x="542" y="296"/>
                    <a:pt x="559" y="284"/>
                    <a:pt x="609" y="252"/>
                  </a:cubicBezTo>
                  <a:cubicBezTo>
                    <a:pt x="622" y="243"/>
                    <a:pt x="633" y="234"/>
                    <a:pt x="633" y="232"/>
                  </a:cubicBezTo>
                  <a:cubicBezTo>
                    <a:pt x="633" y="229"/>
                    <a:pt x="630" y="227"/>
                    <a:pt x="623" y="225"/>
                  </a:cubicBezTo>
                  <a:cubicBezTo>
                    <a:pt x="618" y="223"/>
                    <a:pt x="608" y="219"/>
                    <a:pt x="602" y="216"/>
                  </a:cubicBezTo>
                  <a:cubicBezTo>
                    <a:pt x="596" y="212"/>
                    <a:pt x="590" y="210"/>
                    <a:pt x="589" y="210"/>
                  </a:cubicBezTo>
                  <a:cubicBezTo>
                    <a:pt x="588" y="210"/>
                    <a:pt x="580" y="205"/>
                    <a:pt x="571" y="198"/>
                  </a:cubicBezTo>
                  <a:cubicBezTo>
                    <a:pt x="562" y="192"/>
                    <a:pt x="547" y="183"/>
                    <a:pt x="539" y="178"/>
                  </a:cubicBezTo>
                  <a:cubicBezTo>
                    <a:pt x="530" y="173"/>
                    <a:pt x="522" y="166"/>
                    <a:pt x="520" y="163"/>
                  </a:cubicBezTo>
                  <a:cubicBezTo>
                    <a:pt x="518" y="160"/>
                    <a:pt x="506" y="149"/>
                    <a:pt x="492" y="138"/>
                  </a:cubicBezTo>
                  <a:cubicBezTo>
                    <a:pt x="479" y="126"/>
                    <a:pt x="465" y="114"/>
                    <a:pt x="462" y="109"/>
                  </a:cubicBezTo>
                  <a:cubicBezTo>
                    <a:pt x="452" y="97"/>
                    <a:pt x="439" y="86"/>
                    <a:pt x="435" y="87"/>
                  </a:cubicBezTo>
                  <a:close/>
                  <a:moveTo>
                    <a:pt x="1096" y="91"/>
                  </a:moveTo>
                  <a:cubicBezTo>
                    <a:pt x="1096" y="91"/>
                    <a:pt x="1096" y="91"/>
                    <a:pt x="1096" y="91"/>
                  </a:cubicBezTo>
                  <a:cubicBezTo>
                    <a:pt x="1100" y="93"/>
                    <a:pt x="1102" y="116"/>
                    <a:pt x="1102" y="140"/>
                  </a:cubicBezTo>
                  <a:cubicBezTo>
                    <a:pt x="1101" y="151"/>
                    <a:pt x="1103" y="179"/>
                    <a:pt x="1104" y="204"/>
                  </a:cubicBezTo>
                  <a:cubicBezTo>
                    <a:pt x="1108" y="254"/>
                    <a:pt x="1108" y="270"/>
                    <a:pt x="1101" y="287"/>
                  </a:cubicBezTo>
                  <a:cubicBezTo>
                    <a:pt x="1095" y="304"/>
                    <a:pt x="1082" y="321"/>
                    <a:pt x="1077" y="322"/>
                  </a:cubicBezTo>
                  <a:cubicBezTo>
                    <a:pt x="1072" y="322"/>
                    <a:pt x="1072" y="321"/>
                    <a:pt x="1072" y="307"/>
                  </a:cubicBezTo>
                  <a:cubicBezTo>
                    <a:pt x="1073" y="283"/>
                    <a:pt x="1068" y="246"/>
                    <a:pt x="1063" y="234"/>
                  </a:cubicBezTo>
                  <a:cubicBezTo>
                    <a:pt x="1058" y="221"/>
                    <a:pt x="1046" y="211"/>
                    <a:pt x="1034" y="208"/>
                  </a:cubicBezTo>
                  <a:cubicBezTo>
                    <a:pt x="1027" y="206"/>
                    <a:pt x="1023" y="206"/>
                    <a:pt x="1014" y="211"/>
                  </a:cubicBezTo>
                  <a:cubicBezTo>
                    <a:pt x="1007" y="214"/>
                    <a:pt x="1000" y="218"/>
                    <a:pt x="998" y="220"/>
                  </a:cubicBezTo>
                  <a:cubicBezTo>
                    <a:pt x="988" y="231"/>
                    <a:pt x="985" y="216"/>
                    <a:pt x="993" y="192"/>
                  </a:cubicBezTo>
                  <a:cubicBezTo>
                    <a:pt x="1000" y="172"/>
                    <a:pt x="1011" y="157"/>
                    <a:pt x="1029" y="143"/>
                  </a:cubicBezTo>
                  <a:cubicBezTo>
                    <a:pt x="1038" y="136"/>
                    <a:pt x="1051" y="125"/>
                    <a:pt x="1058" y="120"/>
                  </a:cubicBezTo>
                  <a:cubicBezTo>
                    <a:pt x="1065" y="115"/>
                    <a:pt x="1071" y="110"/>
                    <a:pt x="1073" y="110"/>
                  </a:cubicBezTo>
                  <a:cubicBezTo>
                    <a:pt x="1074" y="110"/>
                    <a:pt x="1080" y="105"/>
                    <a:pt x="1085" y="100"/>
                  </a:cubicBezTo>
                  <a:cubicBezTo>
                    <a:pt x="1089" y="95"/>
                    <a:pt x="1094" y="91"/>
                    <a:pt x="1096" y="91"/>
                  </a:cubicBezTo>
                  <a:close/>
                  <a:moveTo>
                    <a:pt x="733" y="464"/>
                  </a:moveTo>
                  <a:cubicBezTo>
                    <a:pt x="734" y="464"/>
                    <a:pt x="736" y="464"/>
                    <a:pt x="737" y="464"/>
                  </a:cubicBezTo>
                  <a:cubicBezTo>
                    <a:pt x="743" y="463"/>
                    <a:pt x="750" y="464"/>
                    <a:pt x="757" y="464"/>
                  </a:cubicBezTo>
                  <a:cubicBezTo>
                    <a:pt x="768" y="466"/>
                    <a:pt x="781" y="468"/>
                    <a:pt x="785" y="470"/>
                  </a:cubicBezTo>
                  <a:cubicBezTo>
                    <a:pt x="790" y="473"/>
                    <a:pt x="797" y="476"/>
                    <a:pt x="801" y="477"/>
                  </a:cubicBezTo>
                  <a:cubicBezTo>
                    <a:pt x="813" y="482"/>
                    <a:pt x="834" y="500"/>
                    <a:pt x="845" y="517"/>
                  </a:cubicBezTo>
                  <a:cubicBezTo>
                    <a:pt x="864" y="546"/>
                    <a:pt x="878" y="594"/>
                    <a:pt x="871" y="606"/>
                  </a:cubicBezTo>
                  <a:cubicBezTo>
                    <a:pt x="868" y="610"/>
                    <a:pt x="855" y="614"/>
                    <a:pt x="807" y="625"/>
                  </a:cubicBezTo>
                  <a:cubicBezTo>
                    <a:pt x="781" y="631"/>
                    <a:pt x="737" y="646"/>
                    <a:pt x="713" y="658"/>
                  </a:cubicBezTo>
                  <a:cubicBezTo>
                    <a:pt x="707" y="661"/>
                    <a:pt x="700" y="664"/>
                    <a:pt x="698" y="664"/>
                  </a:cubicBezTo>
                  <a:cubicBezTo>
                    <a:pt x="695" y="664"/>
                    <a:pt x="685" y="668"/>
                    <a:pt x="675" y="672"/>
                  </a:cubicBezTo>
                  <a:cubicBezTo>
                    <a:pt x="637" y="690"/>
                    <a:pt x="622" y="694"/>
                    <a:pt x="618" y="689"/>
                  </a:cubicBezTo>
                  <a:cubicBezTo>
                    <a:pt x="617" y="687"/>
                    <a:pt x="614" y="668"/>
                    <a:pt x="612" y="646"/>
                  </a:cubicBezTo>
                  <a:cubicBezTo>
                    <a:pt x="608" y="597"/>
                    <a:pt x="611" y="571"/>
                    <a:pt x="623" y="548"/>
                  </a:cubicBezTo>
                  <a:cubicBezTo>
                    <a:pt x="636" y="522"/>
                    <a:pt x="644" y="514"/>
                    <a:pt x="670" y="496"/>
                  </a:cubicBezTo>
                  <a:cubicBezTo>
                    <a:pt x="700" y="475"/>
                    <a:pt x="716" y="467"/>
                    <a:pt x="733" y="464"/>
                  </a:cubicBezTo>
                  <a:close/>
                  <a:moveTo>
                    <a:pt x="898" y="747"/>
                  </a:moveTo>
                  <a:cubicBezTo>
                    <a:pt x="917" y="745"/>
                    <a:pt x="936" y="751"/>
                    <a:pt x="955" y="765"/>
                  </a:cubicBezTo>
                  <a:cubicBezTo>
                    <a:pt x="1012" y="808"/>
                    <a:pt x="1004" y="884"/>
                    <a:pt x="955" y="948"/>
                  </a:cubicBezTo>
                  <a:cubicBezTo>
                    <a:pt x="907" y="1012"/>
                    <a:pt x="810" y="1040"/>
                    <a:pt x="772" y="1007"/>
                  </a:cubicBezTo>
                  <a:cubicBezTo>
                    <a:pt x="734" y="974"/>
                    <a:pt x="708" y="922"/>
                    <a:pt x="770" y="842"/>
                  </a:cubicBezTo>
                  <a:cubicBezTo>
                    <a:pt x="812" y="787"/>
                    <a:pt x="856" y="750"/>
                    <a:pt x="898" y="747"/>
                  </a:cubicBezTo>
                  <a:close/>
                  <a:moveTo>
                    <a:pt x="386" y="1686"/>
                  </a:moveTo>
                  <a:cubicBezTo>
                    <a:pt x="382" y="1687"/>
                    <a:pt x="379" y="1687"/>
                    <a:pt x="375" y="1689"/>
                  </a:cubicBezTo>
                  <a:cubicBezTo>
                    <a:pt x="369" y="1691"/>
                    <a:pt x="354" y="1694"/>
                    <a:pt x="342" y="1697"/>
                  </a:cubicBezTo>
                  <a:cubicBezTo>
                    <a:pt x="329" y="1699"/>
                    <a:pt x="316" y="1703"/>
                    <a:pt x="311" y="1706"/>
                  </a:cubicBezTo>
                  <a:cubicBezTo>
                    <a:pt x="307" y="1709"/>
                    <a:pt x="302" y="1711"/>
                    <a:pt x="301" y="1711"/>
                  </a:cubicBezTo>
                  <a:cubicBezTo>
                    <a:pt x="294" y="1712"/>
                    <a:pt x="214" y="1769"/>
                    <a:pt x="210" y="1776"/>
                  </a:cubicBezTo>
                  <a:cubicBezTo>
                    <a:pt x="209" y="1777"/>
                    <a:pt x="204" y="1781"/>
                    <a:pt x="199" y="1785"/>
                  </a:cubicBezTo>
                  <a:cubicBezTo>
                    <a:pt x="194" y="1789"/>
                    <a:pt x="186" y="1797"/>
                    <a:pt x="182" y="1801"/>
                  </a:cubicBezTo>
                  <a:cubicBezTo>
                    <a:pt x="174" y="1811"/>
                    <a:pt x="158" y="1840"/>
                    <a:pt x="158" y="1844"/>
                  </a:cubicBezTo>
                  <a:cubicBezTo>
                    <a:pt x="158" y="1846"/>
                    <a:pt x="156" y="1854"/>
                    <a:pt x="152" y="1862"/>
                  </a:cubicBezTo>
                  <a:cubicBezTo>
                    <a:pt x="138" y="1892"/>
                    <a:pt x="136" y="1949"/>
                    <a:pt x="147" y="1985"/>
                  </a:cubicBezTo>
                  <a:cubicBezTo>
                    <a:pt x="149" y="1989"/>
                    <a:pt x="151" y="1996"/>
                    <a:pt x="153" y="2002"/>
                  </a:cubicBezTo>
                  <a:cubicBezTo>
                    <a:pt x="156" y="2010"/>
                    <a:pt x="159" y="2019"/>
                    <a:pt x="161" y="2024"/>
                  </a:cubicBezTo>
                  <a:cubicBezTo>
                    <a:pt x="168" y="2043"/>
                    <a:pt x="177" y="2126"/>
                    <a:pt x="173" y="2131"/>
                  </a:cubicBezTo>
                  <a:cubicBezTo>
                    <a:pt x="170" y="2134"/>
                    <a:pt x="172" y="2158"/>
                    <a:pt x="175" y="2162"/>
                  </a:cubicBezTo>
                  <a:cubicBezTo>
                    <a:pt x="178" y="2165"/>
                    <a:pt x="188" y="2168"/>
                    <a:pt x="194" y="2168"/>
                  </a:cubicBezTo>
                  <a:cubicBezTo>
                    <a:pt x="196" y="2168"/>
                    <a:pt x="202" y="2165"/>
                    <a:pt x="207" y="2162"/>
                  </a:cubicBezTo>
                  <a:cubicBezTo>
                    <a:pt x="225" y="2151"/>
                    <a:pt x="235" y="2142"/>
                    <a:pt x="251" y="2125"/>
                  </a:cubicBezTo>
                  <a:cubicBezTo>
                    <a:pt x="269" y="2105"/>
                    <a:pt x="279" y="2087"/>
                    <a:pt x="281" y="2074"/>
                  </a:cubicBezTo>
                  <a:cubicBezTo>
                    <a:pt x="282" y="2069"/>
                    <a:pt x="281" y="2045"/>
                    <a:pt x="279" y="2017"/>
                  </a:cubicBezTo>
                  <a:cubicBezTo>
                    <a:pt x="279" y="2015"/>
                    <a:pt x="279" y="2015"/>
                    <a:pt x="279" y="2015"/>
                  </a:cubicBezTo>
                  <a:cubicBezTo>
                    <a:pt x="273" y="1972"/>
                    <a:pt x="273" y="1954"/>
                    <a:pt x="279" y="1937"/>
                  </a:cubicBezTo>
                  <a:cubicBezTo>
                    <a:pt x="282" y="1927"/>
                    <a:pt x="285" y="1918"/>
                    <a:pt x="284" y="1916"/>
                  </a:cubicBezTo>
                  <a:cubicBezTo>
                    <a:pt x="284" y="1914"/>
                    <a:pt x="285" y="1912"/>
                    <a:pt x="286" y="1912"/>
                  </a:cubicBezTo>
                  <a:cubicBezTo>
                    <a:pt x="287" y="1911"/>
                    <a:pt x="290" y="1906"/>
                    <a:pt x="294" y="1900"/>
                  </a:cubicBezTo>
                  <a:cubicBezTo>
                    <a:pt x="297" y="1893"/>
                    <a:pt x="305" y="1883"/>
                    <a:pt x="312" y="1877"/>
                  </a:cubicBezTo>
                  <a:cubicBezTo>
                    <a:pt x="326" y="1864"/>
                    <a:pt x="362" y="1842"/>
                    <a:pt x="388" y="1830"/>
                  </a:cubicBezTo>
                  <a:cubicBezTo>
                    <a:pt x="420" y="1816"/>
                    <a:pt x="418" y="1823"/>
                    <a:pt x="412" y="1752"/>
                  </a:cubicBezTo>
                  <a:cubicBezTo>
                    <a:pt x="409" y="1719"/>
                    <a:pt x="406" y="1690"/>
                    <a:pt x="405" y="1689"/>
                  </a:cubicBezTo>
                  <a:cubicBezTo>
                    <a:pt x="402" y="1686"/>
                    <a:pt x="396" y="1685"/>
                    <a:pt x="389" y="1686"/>
                  </a:cubicBezTo>
                  <a:cubicBezTo>
                    <a:pt x="388" y="1686"/>
                    <a:pt x="387" y="1686"/>
                    <a:pt x="386" y="1686"/>
                  </a:cubicBezTo>
                  <a:close/>
                  <a:moveTo>
                    <a:pt x="773" y="2554"/>
                  </a:moveTo>
                  <a:cubicBezTo>
                    <a:pt x="772" y="2555"/>
                    <a:pt x="771" y="2555"/>
                    <a:pt x="770" y="2555"/>
                  </a:cubicBezTo>
                  <a:cubicBezTo>
                    <a:pt x="766" y="2558"/>
                    <a:pt x="762" y="2573"/>
                    <a:pt x="761" y="2588"/>
                  </a:cubicBezTo>
                  <a:cubicBezTo>
                    <a:pt x="761" y="2594"/>
                    <a:pt x="758" y="2601"/>
                    <a:pt x="753" y="2606"/>
                  </a:cubicBezTo>
                  <a:cubicBezTo>
                    <a:pt x="749" y="2612"/>
                    <a:pt x="746" y="2617"/>
                    <a:pt x="746" y="2620"/>
                  </a:cubicBezTo>
                  <a:cubicBezTo>
                    <a:pt x="747" y="2631"/>
                    <a:pt x="719" y="2670"/>
                    <a:pt x="694" y="2693"/>
                  </a:cubicBezTo>
                  <a:cubicBezTo>
                    <a:pt x="654" y="2729"/>
                    <a:pt x="630" y="2762"/>
                    <a:pt x="637" y="2768"/>
                  </a:cubicBezTo>
                  <a:cubicBezTo>
                    <a:pt x="641" y="2771"/>
                    <a:pt x="697" y="2771"/>
                    <a:pt x="719" y="2767"/>
                  </a:cubicBezTo>
                  <a:cubicBezTo>
                    <a:pt x="729" y="2766"/>
                    <a:pt x="745" y="2763"/>
                    <a:pt x="755" y="2760"/>
                  </a:cubicBezTo>
                  <a:cubicBezTo>
                    <a:pt x="798" y="2751"/>
                    <a:pt x="827" y="2740"/>
                    <a:pt x="845" y="2727"/>
                  </a:cubicBezTo>
                  <a:cubicBezTo>
                    <a:pt x="870" y="2708"/>
                    <a:pt x="883" y="2695"/>
                    <a:pt x="893" y="2679"/>
                  </a:cubicBezTo>
                  <a:cubicBezTo>
                    <a:pt x="910" y="2652"/>
                    <a:pt x="913" y="2645"/>
                    <a:pt x="911" y="2625"/>
                  </a:cubicBezTo>
                  <a:cubicBezTo>
                    <a:pt x="909" y="2609"/>
                    <a:pt x="908" y="2607"/>
                    <a:pt x="900" y="2599"/>
                  </a:cubicBezTo>
                  <a:cubicBezTo>
                    <a:pt x="893" y="2591"/>
                    <a:pt x="886" y="2587"/>
                    <a:pt x="860" y="2575"/>
                  </a:cubicBezTo>
                  <a:cubicBezTo>
                    <a:pt x="834" y="2564"/>
                    <a:pt x="787" y="2552"/>
                    <a:pt x="773" y="2554"/>
                  </a:cubicBezTo>
                  <a:close/>
                </a:path>
              </a:pathLst>
            </a:custGeom>
            <a:solidFill>
              <a:srgbClr val="FF6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3" name="Freeform 117"/>
            <p:cNvSpPr>
              <a:spLocks noEditPoints="1"/>
            </p:cNvSpPr>
            <p:nvPr/>
          </p:nvSpPr>
          <p:spPr bwMode="auto">
            <a:xfrm>
              <a:off x="1110" y="-1275"/>
              <a:ext cx="5453" cy="6867"/>
            </a:xfrm>
            <a:custGeom>
              <a:avLst/>
              <a:gdLst>
                <a:gd name="T0" fmla="*/ 1014 w 2305"/>
                <a:gd name="T1" fmla="*/ 239 h 2904"/>
                <a:gd name="T2" fmla="*/ 689 w 2305"/>
                <a:gd name="T3" fmla="*/ 226 h 2904"/>
                <a:gd name="T4" fmla="*/ 491 w 2305"/>
                <a:gd name="T5" fmla="*/ 320 h 2904"/>
                <a:gd name="T6" fmla="*/ 449 w 2305"/>
                <a:gd name="T7" fmla="*/ 741 h 2904"/>
                <a:gd name="T8" fmla="*/ 77 w 2305"/>
                <a:gd name="T9" fmla="*/ 823 h 2904"/>
                <a:gd name="T10" fmla="*/ 265 w 2305"/>
                <a:gd name="T11" fmla="*/ 1190 h 2904"/>
                <a:gd name="T12" fmla="*/ 639 w 2305"/>
                <a:gd name="T13" fmla="*/ 1170 h 2904"/>
                <a:gd name="T14" fmla="*/ 650 w 2305"/>
                <a:gd name="T15" fmla="*/ 1456 h 2904"/>
                <a:gd name="T16" fmla="*/ 546 w 2305"/>
                <a:gd name="T17" fmla="*/ 1668 h 2904"/>
                <a:gd name="T18" fmla="*/ 213 w 2305"/>
                <a:gd name="T19" fmla="*/ 2016 h 2904"/>
                <a:gd name="T20" fmla="*/ 431 w 2305"/>
                <a:gd name="T21" fmla="*/ 2111 h 2904"/>
                <a:gd name="T22" fmla="*/ 624 w 2305"/>
                <a:gd name="T23" fmla="*/ 2156 h 2904"/>
                <a:gd name="T24" fmla="*/ 717 w 2305"/>
                <a:gd name="T25" fmla="*/ 2831 h 2904"/>
                <a:gd name="T26" fmla="*/ 1083 w 2305"/>
                <a:gd name="T27" fmla="*/ 2718 h 2904"/>
                <a:gd name="T28" fmla="*/ 1351 w 2305"/>
                <a:gd name="T29" fmla="*/ 2841 h 2904"/>
                <a:gd name="T30" fmla="*/ 1700 w 2305"/>
                <a:gd name="T31" fmla="*/ 2837 h 2904"/>
                <a:gd name="T32" fmla="*/ 2157 w 2305"/>
                <a:gd name="T33" fmla="*/ 2579 h 2904"/>
                <a:gd name="T34" fmla="*/ 2251 w 2305"/>
                <a:gd name="T35" fmla="*/ 2036 h 2904"/>
                <a:gd name="T36" fmla="*/ 1739 w 2305"/>
                <a:gd name="T37" fmla="*/ 1972 h 2904"/>
                <a:gd name="T38" fmla="*/ 1533 w 2305"/>
                <a:gd name="T39" fmla="*/ 1893 h 2904"/>
                <a:gd name="T40" fmla="*/ 1095 w 2305"/>
                <a:gd name="T41" fmla="*/ 1422 h 2904"/>
                <a:gd name="T42" fmla="*/ 1419 w 2305"/>
                <a:gd name="T43" fmla="*/ 1104 h 2904"/>
                <a:gd name="T44" fmla="*/ 1509 w 2305"/>
                <a:gd name="T45" fmla="*/ 620 h 2904"/>
                <a:gd name="T46" fmla="*/ 1325 w 2305"/>
                <a:gd name="T47" fmla="*/ 251 h 2904"/>
                <a:gd name="T48" fmla="*/ 1302 w 2305"/>
                <a:gd name="T49" fmla="*/ 390 h 2904"/>
                <a:gd name="T50" fmla="*/ 1486 w 2305"/>
                <a:gd name="T51" fmla="*/ 761 h 2904"/>
                <a:gd name="T52" fmla="*/ 1399 w 2305"/>
                <a:gd name="T53" fmla="*/ 1029 h 2904"/>
                <a:gd name="T54" fmla="*/ 1132 w 2305"/>
                <a:gd name="T55" fmla="*/ 1730 h 2904"/>
                <a:gd name="T56" fmla="*/ 1541 w 2305"/>
                <a:gd name="T57" fmla="*/ 1939 h 2904"/>
                <a:gd name="T58" fmla="*/ 1780 w 2305"/>
                <a:gd name="T59" fmla="*/ 1987 h 2904"/>
                <a:gd name="T60" fmla="*/ 2270 w 2305"/>
                <a:gd name="T61" fmla="*/ 2199 h 2904"/>
                <a:gd name="T62" fmla="*/ 2039 w 2305"/>
                <a:gd name="T63" fmla="*/ 2622 h 2904"/>
                <a:gd name="T64" fmla="*/ 1717 w 2305"/>
                <a:gd name="T65" fmla="*/ 2769 h 2904"/>
                <a:gd name="T66" fmla="*/ 1126 w 2305"/>
                <a:gd name="T67" fmla="*/ 2693 h 2904"/>
                <a:gd name="T68" fmla="*/ 1353 w 2305"/>
                <a:gd name="T69" fmla="*/ 2448 h 2904"/>
                <a:gd name="T70" fmla="*/ 1545 w 2305"/>
                <a:gd name="T71" fmla="*/ 2278 h 2904"/>
                <a:gd name="T72" fmla="*/ 1909 w 2305"/>
                <a:gd name="T73" fmla="*/ 2285 h 2904"/>
                <a:gd name="T74" fmla="*/ 1377 w 2305"/>
                <a:gd name="T75" fmla="*/ 2338 h 2904"/>
                <a:gd name="T76" fmla="*/ 1175 w 2305"/>
                <a:gd name="T77" fmla="*/ 2498 h 2904"/>
                <a:gd name="T78" fmla="*/ 1026 w 2305"/>
                <a:gd name="T79" fmla="*/ 2583 h 2904"/>
                <a:gd name="T80" fmla="*/ 647 w 2305"/>
                <a:gd name="T81" fmla="*/ 2132 h 2904"/>
                <a:gd name="T82" fmla="*/ 625 w 2305"/>
                <a:gd name="T83" fmla="*/ 1574 h 2904"/>
                <a:gd name="T84" fmla="*/ 750 w 2305"/>
                <a:gd name="T85" fmla="*/ 1235 h 2904"/>
                <a:gd name="T86" fmla="*/ 447 w 2305"/>
                <a:gd name="T87" fmla="*/ 1186 h 2904"/>
                <a:gd name="T88" fmla="*/ 647 w 2305"/>
                <a:gd name="T89" fmla="*/ 961 h 2904"/>
                <a:gd name="T90" fmla="*/ 503 w 2305"/>
                <a:gd name="T91" fmla="*/ 1004 h 2904"/>
                <a:gd name="T92" fmla="*/ 131 w 2305"/>
                <a:gd name="T93" fmla="*/ 848 h 2904"/>
                <a:gd name="T94" fmla="*/ 587 w 2305"/>
                <a:gd name="T95" fmla="*/ 742 h 2904"/>
                <a:gd name="T96" fmla="*/ 701 w 2305"/>
                <a:gd name="T97" fmla="*/ 383 h 2904"/>
                <a:gd name="T98" fmla="*/ 1249 w 2305"/>
                <a:gd name="T99" fmla="*/ 80 h 2904"/>
                <a:gd name="T100" fmla="*/ 751 w 2305"/>
                <a:gd name="T101" fmla="*/ 312 h 2904"/>
                <a:gd name="T102" fmla="*/ 547 w 2305"/>
                <a:gd name="T103" fmla="*/ 177 h 2904"/>
                <a:gd name="T104" fmla="*/ 1181 w 2305"/>
                <a:gd name="T105" fmla="*/ 314 h 2904"/>
                <a:gd name="T106" fmla="*/ 741 w 2305"/>
                <a:gd name="T107" fmla="*/ 628 h 2904"/>
                <a:gd name="T108" fmla="*/ 875 w 2305"/>
                <a:gd name="T109" fmla="*/ 544 h 2904"/>
                <a:gd name="T110" fmla="*/ 798 w 2305"/>
                <a:gd name="T111" fmla="*/ 614 h 2904"/>
                <a:gd name="T112" fmla="*/ 591 w 2305"/>
                <a:gd name="T113" fmla="*/ 615 h 2904"/>
                <a:gd name="T114" fmla="*/ 382 w 2305"/>
                <a:gd name="T115" fmla="*/ 1089 h 2904"/>
                <a:gd name="T116" fmla="*/ 403 w 2305"/>
                <a:gd name="T117" fmla="*/ 1996 h 2904"/>
                <a:gd name="T118" fmla="*/ 271 w 2305"/>
                <a:gd name="T119" fmla="*/ 2082 h 2904"/>
                <a:gd name="T120" fmla="*/ 507 w 2305"/>
                <a:gd name="T121" fmla="*/ 1766 h 2904"/>
                <a:gd name="T122" fmla="*/ 837 w 2305"/>
                <a:gd name="T123" fmla="*/ 2847 h 29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305" h="2904">
                  <a:moveTo>
                    <a:pt x="1293" y="1"/>
                  </a:moveTo>
                  <a:cubicBezTo>
                    <a:pt x="1292" y="1"/>
                    <a:pt x="1292" y="1"/>
                    <a:pt x="1291" y="2"/>
                  </a:cubicBezTo>
                  <a:cubicBezTo>
                    <a:pt x="1290" y="3"/>
                    <a:pt x="1286" y="9"/>
                    <a:pt x="1282" y="16"/>
                  </a:cubicBezTo>
                  <a:cubicBezTo>
                    <a:pt x="1268" y="42"/>
                    <a:pt x="1258" y="52"/>
                    <a:pt x="1235" y="62"/>
                  </a:cubicBezTo>
                  <a:cubicBezTo>
                    <a:pt x="1222" y="68"/>
                    <a:pt x="1189" y="79"/>
                    <a:pt x="1173" y="83"/>
                  </a:cubicBezTo>
                  <a:cubicBezTo>
                    <a:pt x="1165" y="85"/>
                    <a:pt x="1156" y="88"/>
                    <a:pt x="1153" y="90"/>
                  </a:cubicBezTo>
                  <a:cubicBezTo>
                    <a:pt x="1150" y="92"/>
                    <a:pt x="1139" y="98"/>
                    <a:pt x="1127" y="103"/>
                  </a:cubicBezTo>
                  <a:cubicBezTo>
                    <a:pt x="1095" y="118"/>
                    <a:pt x="1085" y="125"/>
                    <a:pt x="1054" y="159"/>
                  </a:cubicBezTo>
                  <a:cubicBezTo>
                    <a:pt x="1042" y="172"/>
                    <a:pt x="1034" y="183"/>
                    <a:pt x="1031" y="192"/>
                  </a:cubicBezTo>
                  <a:cubicBezTo>
                    <a:pt x="1028" y="199"/>
                    <a:pt x="1024" y="209"/>
                    <a:pt x="1023" y="213"/>
                  </a:cubicBezTo>
                  <a:cubicBezTo>
                    <a:pt x="1016" y="230"/>
                    <a:pt x="1014" y="235"/>
                    <a:pt x="1014" y="239"/>
                  </a:cubicBezTo>
                  <a:cubicBezTo>
                    <a:pt x="1015" y="241"/>
                    <a:pt x="1012" y="246"/>
                    <a:pt x="1008" y="250"/>
                  </a:cubicBezTo>
                  <a:cubicBezTo>
                    <a:pt x="1002" y="258"/>
                    <a:pt x="1001" y="258"/>
                    <a:pt x="987" y="257"/>
                  </a:cubicBezTo>
                  <a:cubicBezTo>
                    <a:pt x="961" y="254"/>
                    <a:pt x="938" y="256"/>
                    <a:pt x="916" y="261"/>
                  </a:cubicBezTo>
                  <a:cubicBezTo>
                    <a:pt x="904" y="263"/>
                    <a:pt x="885" y="268"/>
                    <a:pt x="874" y="270"/>
                  </a:cubicBezTo>
                  <a:cubicBezTo>
                    <a:pt x="862" y="273"/>
                    <a:pt x="846" y="277"/>
                    <a:pt x="838" y="279"/>
                  </a:cubicBezTo>
                  <a:cubicBezTo>
                    <a:pt x="816" y="286"/>
                    <a:pt x="808" y="286"/>
                    <a:pt x="798" y="280"/>
                  </a:cubicBezTo>
                  <a:cubicBezTo>
                    <a:pt x="788" y="274"/>
                    <a:pt x="759" y="262"/>
                    <a:pt x="755" y="262"/>
                  </a:cubicBezTo>
                  <a:cubicBezTo>
                    <a:pt x="754" y="262"/>
                    <a:pt x="747" y="259"/>
                    <a:pt x="741" y="255"/>
                  </a:cubicBezTo>
                  <a:cubicBezTo>
                    <a:pt x="734" y="251"/>
                    <a:pt x="728" y="247"/>
                    <a:pt x="726" y="247"/>
                  </a:cubicBezTo>
                  <a:cubicBezTo>
                    <a:pt x="725" y="248"/>
                    <a:pt x="716" y="243"/>
                    <a:pt x="707" y="237"/>
                  </a:cubicBezTo>
                  <a:cubicBezTo>
                    <a:pt x="698" y="231"/>
                    <a:pt x="690" y="226"/>
                    <a:pt x="689" y="226"/>
                  </a:cubicBezTo>
                  <a:cubicBezTo>
                    <a:pt x="682" y="227"/>
                    <a:pt x="597" y="160"/>
                    <a:pt x="583" y="142"/>
                  </a:cubicBezTo>
                  <a:cubicBezTo>
                    <a:pt x="579" y="137"/>
                    <a:pt x="569" y="127"/>
                    <a:pt x="560" y="119"/>
                  </a:cubicBezTo>
                  <a:cubicBezTo>
                    <a:pt x="552" y="112"/>
                    <a:pt x="541" y="102"/>
                    <a:pt x="537" y="97"/>
                  </a:cubicBezTo>
                  <a:cubicBezTo>
                    <a:pt x="531" y="91"/>
                    <a:pt x="529" y="90"/>
                    <a:pt x="525" y="93"/>
                  </a:cubicBezTo>
                  <a:cubicBezTo>
                    <a:pt x="522" y="95"/>
                    <a:pt x="521" y="99"/>
                    <a:pt x="522" y="109"/>
                  </a:cubicBezTo>
                  <a:cubicBezTo>
                    <a:pt x="523" y="123"/>
                    <a:pt x="522" y="130"/>
                    <a:pt x="514" y="154"/>
                  </a:cubicBezTo>
                  <a:cubicBezTo>
                    <a:pt x="512" y="161"/>
                    <a:pt x="507" y="174"/>
                    <a:pt x="505" y="183"/>
                  </a:cubicBezTo>
                  <a:cubicBezTo>
                    <a:pt x="502" y="191"/>
                    <a:pt x="498" y="200"/>
                    <a:pt x="497" y="203"/>
                  </a:cubicBezTo>
                  <a:cubicBezTo>
                    <a:pt x="495" y="205"/>
                    <a:pt x="494" y="212"/>
                    <a:pt x="493" y="218"/>
                  </a:cubicBezTo>
                  <a:cubicBezTo>
                    <a:pt x="493" y="239"/>
                    <a:pt x="492" y="247"/>
                    <a:pt x="490" y="253"/>
                  </a:cubicBezTo>
                  <a:cubicBezTo>
                    <a:pt x="489" y="257"/>
                    <a:pt x="490" y="301"/>
                    <a:pt x="491" y="320"/>
                  </a:cubicBezTo>
                  <a:cubicBezTo>
                    <a:pt x="493" y="333"/>
                    <a:pt x="503" y="370"/>
                    <a:pt x="509" y="383"/>
                  </a:cubicBezTo>
                  <a:cubicBezTo>
                    <a:pt x="521" y="412"/>
                    <a:pt x="542" y="441"/>
                    <a:pt x="560" y="456"/>
                  </a:cubicBezTo>
                  <a:cubicBezTo>
                    <a:pt x="576" y="470"/>
                    <a:pt x="576" y="470"/>
                    <a:pt x="576" y="480"/>
                  </a:cubicBezTo>
                  <a:cubicBezTo>
                    <a:pt x="575" y="486"/>
                    <a:pt x="573" y="494"/>
                    <a:pt x="571" y="498"/>
                  </a:cubicBezTo>
                  <a:cubicBezTo>
                    <a:pt x="563" y="512"/>
                    <a:pt x="557" y="532"/>
                    <a:pt x="553" y="556"/>
                  </a:cubicBezTo>
                  <a:cubicBezTo>
                    <a:pt x="550" y="569"/>
                    <a:pt x="548" y="582"/>
                    <a:pt x="547" y="585"/>
                  </a:cubicBezTo>
                  <a:cubicBezTo>
                    <a:pt x="544" y="592"/>
                    <a:pt x="543" y="624"/>
                    <a:pt x="546" y="668"/>
                  </a:cubicBezTo>
                  <a:cubicBezTo>
                    <a:pt x="548" y="716"/>
                    <a:pt x="547" y="720"/>
                    <a:pt x="529" y="727"/>
                  </a:cubicBezTo>
                  <a:cubicBezTo>
                    <a:pt x="518" y="731"/>
                    <a:pt x="495" y="735"/>
                    <a:pt x="470" y="738"/>
                  </a:cubicBezTo>
                  <a:cubicBezTo>
                    <a:pt x="470" y="739"/>
                    <a:pt x="470" y="739"/>
                    <a:pt x="470" y="739"/>
                  </a:cubicBezTo>
                  <a:cubicBezTo>
                    <a:pt x="449" y="741"/>
                    <a:pt x="449" y="741"/>
                    <a:pt x="449" y="741"/>
                  </a:cubicBezTo>
                  <a:cubicBezTo>
                    <a:pt x="411" y="745"/>
                    <a:pt x="347" y="747"/>
                    <a:pt x="307" y="738"/>
                  </a:cubicBezTo>
                  <a:cubicBezTo>
                    <a:pt x="262" y="729"/>
                    <a:pt x="198" y="712"/>
                    <a:pt x="193" y="709"/>
                  </a:cubicBezTo>
                  <a:cubicBezTo>
                    <a:pt x="191" y="708"/>
                    <a:pt x="183" y="705"/>
                    <a:pt x="177" y="702"/>
                  </a:cubicBezTo>
                  <a:cubicBezTo>
                    <a:pt x="169" y="699"/>
                    <a:pt x="164" y="695"/>
                    <a:pt x="161" y="690"/>
                  </a:cubicBezTo>
                  <a:cubicBezTo>
                    <a:pt x="142" y="658"/>
                    <a:pt x="118" y="644"/>
                    <a:pt x="86" y="648"/>
                  </a:cubicBezTo>
                  <a:cubicBezTo>
                    <a:pt x="71" y="649"/>
                    <a:pt x="66" y="651"/>
                    <a:pt x="52" y="660"/>
                  </a:cubicBezTo>
                  <a:cubicBezTo>
                    <a:pt x="34" y="672"/>
                    <a:pt x="14" y="694"/>
                    <a:pt x="8" y="709"/>
                  </a:cubicBezTo>
                  <a:cubicBezTo>
                    <a:pt x="3" y="721"/>
                    <a:pt x="0" y="747"/>
                    <a:pt x="1" y="758"/>
                  </a:cubicBezTo>
                  <a:cubicBezTo>
                    <a:pt x="1" y="763"/>
                    <a:pt x="5" y="773"/>
                    <a:pt x="9" y="779"/>
                  </a:cubicBezTo>
                  <a:cubicBezTo>
                    <a:pt x="19" y="795"/>
                    <a:pt x="56" y="820"/>
                    <a:pt x="68" y="819"/>
                  </a:cubicBezTo>
                  <a:cubicBezTo>
                    <a:pt x="70" y="818"/>
                    <a:pt x="74" y="820"/>
                    <a:pt x="77" y="823"/>
                  </a:cubicBezTo>
                  <a:cubicBezTo>
                    <a:pt x="81" y="827"/>
                    <a:pt x="83" y="833"/>
                    <a:pt x="87" y="857"/>
                  </a:cubicBezTo>
                  <a:cubicBezTo>
                    <a:pt x="91" y="883"/>
                    <a:pt x="97" y="903"/>
                    <a:pt x="104" y="917"/>
                  </a:cubicBezTo>
                  <a:cubicBezTo>
                    <a:pt x="110" y="930"/>
                    <a:pt x="118" y="947"/>
                    <a:pt x="122" y="955"/>
                  </a:cubicBezTo>
                  <a:cubicBezTo>
                    <a:pt x="140" y="993"/>
                    <a:pt x="195" y="1051"/>
                    <a:pt x="222" y="1060"/>
                  </a:cubicBezTo>
                  <a:cubicBezTo>
                    <a:pt x="228" y="1061"/>
                    <a:pt x="240" y="1065"/>
                    <a:pt x="248" y="1068"/>
                  </a:cubicBezTo>
                  <a:cubicBezTo>
                    <a:pt x="266" y="1074"/>
                    <a:pt x="306" y="1080"/>
                    <a:pt x="320" y="1079"/>
                  </a:cubicBezTo>
                  <a:cubicBezTo>
                    <a:pt x="325" y="1078"/>
                    <a:pt x="329" y="1079"/>
                    <a:pt x="329" y="1080"/>
                  </a:cubicBezTo>
                  <a:cubicBezTo>
                    <a:pt x="329" y="1081"/>
                    <a:pt x="328" y="1083"/>
                    <a:pt x="327" y="1083"/>
                  </a:cubicBezTo>
                  <a:cubicBezTo>
                    <a:pt x="324" y="1083"/>
                    <a:pt x="298" y="1117"/>
                    <a:pt x="291" y="1130"/>
                  </a:cubicBezTo>
                  <a:cubicBezTo>
                    <a:pt x="287" y="1136"/>
                    <a:pt x="283" y="1143"/>
                    <a:pt x="282" y="1146"/>
                  </a:cubicBezTo>
                  <a:cubicBezTo>
                    <a:pt x="277" y="1152"/>
                    <a:pt x="269" y="1174"/>
                    <a:pt x="265" y="1190"/>
                  </a:cubicBezTo>
                  <a:cubicBezTo>
                    <a:pt x="261" y="1209"/>
                    <a:pt x="260" y="1247"/>
                    <a:pt x="263" y="1252"/>
                  </a:cubicBezTo>
                  <a:cubicBezTo>
                    <a:pt x="265" y="1254"/>
                    <a:pt x="268" y="1260"/>
                    <a:pt x="271" y="1266"/>
                  </a:cubicBezTo>
                  <a:cubicBezTo>
                    <a:pt x="278" y="1281"/>
                    <a:pt x="292" y="1291"/>
                    <a:pt x="307" y="1292"/>
                  </a:cubicBezTo>
                  <a:cubicBezTo>
                    <a:pt x="349" y="1295"/>
                    <a:pt x="379" y="1281"/>
                    <a:pt x="459" y="1225"/>
                  </a:cubicBezTo>
                  <a:cubicBezTo>
                    <a:pt x="476" y="1213"/>
                    <a:pt x="496" y="1199"/>
                    <a:pt x="503" y="1195"/>
                  </a:cubicBezTo>
                  <a:cubicBezTo>
                    <a:pt x="514" y="1189"/>
                    <a:pt x="514" y="1189"/>
                    <a:pt x="514" y="1189"/>
                  </a:cubicBezTo>
                  <a:cubicBezTo>
                    <a:pt x="526" y="1182"/>
                    <a:pt x="545" y="1172"/>
                    <a:pt x="554" y="1167"/>
                  </a:cubicBezTo>
                  <a:cubicBezTo>
                    <a:pt x="568" y="1161"/>
                    <a:pt x="581" y="1155"/>
                    <a:pt x="583" y="1154"/>
                  </a:cubicBezTo>
                  <a:cubicBezTo>
                    <a:pt x="589" y="1151"/>
                    <a:pt x="595" y="1149"/>
                    <a:pt x="601" y="1148"/>
                  </a:cubicBezTo>
                  <a:cubicBezTo>
                    <a:pt x="608" y="1147"/>
                    <a:pt x="614" y="1148"/>
                    <a:pt x="619" y="1149"/>
                  </a:cubicBezTo>
                  <a:cubicBezTo>
                    <a:pt x="628" y="1152"/>
                    <a:pt x="630" y="1154"/>
                    <a:pt x="639" y="1170"/>
                  </a:cubicBezTo>
                  <a:cubicBezTo>
                    <a:pt x="663" y="1213"/>
                    <a:pt x="709" y="1260"/>
                    <a:pt x="749" y="1281"/>
                  </a:cubicBezTo>
                  <a:cubicBezTo>
                    <a:pt x="754" y="1284"/>
                    <a:pt x="763" y="1289"/>
                    <a:pt x="768" y="1292"/>
                  </a:cubicBezTo>
                  <a:cubicBezTo>
                    <a:pt x="773" y="1295"/>
                    <a:pt x="784" y="1300"/>
                    <a:pt x="792" y="1303"/>
                  </a:cubicBezTo>
                  <a:cubicBezTo>
                    <a:pt x="800" y="1306"/>
                    <a:pt x="808" y="1310"/>
                    <a:pt x="809" y="1311"/>
                  </a:cubicBezTo>
                  <a:cubicBezTo>
                    <a:pt x="810" y="1311"/>
                    <a:pt x="807" y="1316"/>
                    <a:pt x="802" y="1320"/>
                  </a:cubicBezTo>
                  <a:cubicBezTo>
                    <a:pt x="797" y="1324"/>
                    <a:pt x="792" y="1328"/>
                    <a:pt x="791" y="1330"/>
                  </a:cubicBezTo>
                  <a:cubicBezTo>
                    <a:pt x="790" y="1331"/>
                    <a:pt x="787" y="1333"/>
                    <a:pt x="784" y="1333"/>
                  </a:cubicBezTo>
                  <a:cubicBezTo>
                    <a:pt x="779" y="1334"/>
                    <a:pt x="762" y="1346"/>
                    <a:pt x="744" y="1362"/>
                  </a:cubicBezTo>
                  <a:cubicBezTo>
                    <a:pt x="739" y="1367"/>
                    <a:pt x="732" y="1372"/>
                    <a:pt x="728" y="1374"/>
                  </a:cubicBezTo>
                  <a:cubicBezTo>
                    <a:pt x="721" y="1379"/>
                    <a:pt x="706" y="1394"/>
                    <a:pt x="680" y="1425"/>
                  </a:cubicBezTo>
                  <a:cubicBezTo>
                    <a:pt x="668" y="1438"/>
                    <a:pt x="655" y="1452"/>
                    <a:pt x="650" y="1456"/>
                  </a:cubicBezTo>
                  <a:cubicBezTo>
                    <a:pt x="646" y="1461"/>
                    <a:pt x="638" y="1471"/>
                    <a:pt x="633" y="1478"/>
                  </a:cubicBezTo>
                  <a:cubicBezTo>
                    <a:pt x="628" y="1486"/>
                    <a:pt x="621" y="1498"/>
                    <a:pt x="616" y="1505"/>
                  </a:cubicBezTo>
                  <a:cubicBezTo>
                    <a:pt x="612" y="1512"/>
                    <a:pt x="606" y="1521"/>
                    <a:pt x="604" y="1526"/>
                  </a:cubicBezTo>
                  <a:cubicBezTo>
                    <a:pt x="598" y="1537"/>
                    <a:pt x="584" y="1563"/>
                    <a:pt x="577" y="1575"/>
                  </a:cubicBezTo>
                  <a:cubicBezTo>
                    <a:pt x="568" y="1592"/>
                    <a:pt x="562" y="1609"/>
                    <a:pt x="560" y="1620"/>
                  </a:cubicBezTo>
                  <a:cubicBezTo>
                    <a:pt x="560" y="1620"/>
                    <a:pt x="560" y="1620"/>
                    <a:pt x="560" y="1620"/>
                  </a:cubicBezTo>
                  <a:cubicBezTo>
                    <a:pt x="556" y="1635"/>
                    <a:pt x="555" y="1642"/>
                    <a:pt x="547" y="1664"/>
                  </a:cubicBezTo>
                  <a:cubicBezTo>
                    <a:pt x="547" y="1665"/>
                    <a:pt x="547" y="1666"/>
                    <a:pt x="546" y="1668"/>
                  </a:cubicBezTo>
                  <a:cubicBezTo>
                    <a:pt x="546" y="1669"/>
                    <a:pt x="546" y="1670"/>
                    <a:pt x="546" y="1671"/>
                  </a:cubicBezTo>
                  <a:cubicBezTo>
                    <a:pt x="546" y="1670"/>
                    <a:pt x="546" y="1669"/>
                    <a:pt x="546" y="1668"/>
                  </a:cubicBezTo>
                  <a:cubicBezTo>
                    <a:pt x="546" y="1668"/>
                    <a:pt x="546" y="1668"/>
                    <a:pt x="546" y="1668"/>
                  </a:cubicBezTo>
                  <a:cubicBezTo>
                    <a:pt x="543" y="1682"/>
                    <a:pt x="539" y="1695"/>
                    <a:pt x="537" y="1698"/>
                  </a:cubicBezTo>
                  <a:cubicBezTo>
                    <a:pt x="535" y="1700"/>
                    <a:pt x="529" y="1706"/>
                    <a:pt x="524" y="1709"/>
                  </a:cubicBezTo>
                  <a:cubicBezTo>
                    <a:pt x="519" y="1711"/>
                    <a:pt x="513" y="1712"/>
                    <a:pt x="506" y="1713"/>
                  </a:cubicBezTo>
                  <a:cubicBezTo>
                    <a:pt x="490" y="1715"/>
                    <a:pt x="464" y="1724"/>
                    <a:pt x="448" y="1733"/>
                  </a:cubicBezTo>
                  <a:cubicBezTo>
                    <a:pt x="439" y="1737"/>
                    <a:pt x="416" y="1746"/>
                    <a:pt x="409" y="1748"/>
                  </a:cubicBezTo>
                  <a:cubicBezTo>
                    <a:pt x="404" y="1749"/>
                    <a:pt x="380" y="1762"/>
                    <a:pt x="360" y="1774"/>
                  </a:cubicBezTo>
                  <a:cubicBezTo>
                    <a:pt x="349" y="1781"/>
                    <a:pt x="338" y="1787"/>
                    <a:pt x="336" y="1787"/>
                  </a:cubicBezTo>
                  <a:cubicBezTo>
                    <a:pt x="335" y="1787"/>
                    <a:pt x="331" y="1791"/>
                    <a:pt x="328" y="1797"/>
                  </a:cubicBezTo>
                  <a:cubicBezTo>
                    <a:pt x="323" y="1803"/>
                    <a:pt x="320" y="1806"/>
                    <a:pt x="315" y="1807"/>
                  </a:cubicBezTo>
                  <a:cubicBezTo>
                    <a:pt x="311" y="1807"/>
                    <a:pt x="303" y="1812"/>
                    <a:pt x="297" y="1817"/>
                  </a:cubicBezTo>
                  <a:cubicBezTo>
                    <a:pt x="242" y="1871"/>
                    <a:pt x="200" y="1936"/>
                    <a:pt x="213" y="2016"/>
                  </a:cubicBezTo>
                  <a:cubicBezTo>
                    <a:pt x="215" y="2030"/>
                    <a:pt x="219" y="2044"/>
                    <a:pt x="221" y="2058"/>
                  </a:cubicBezTo>
                  <a:cubicBezTo>
                    <a:pt x="232" y="2092"/>
                    <a:pt x="236" y="2101"/>
                    <a:pt x="238" y="2113"/>
                  </a:cubicBezTo>
                  <a:cubicBezTo>
                    <a:pt x="241" y="2123"/>
                    <a:pt x="241" y="2123"/>
                    <a:pt x="241" y="2123"/>
                  </a:cubicBezTo>
                  <a:cubicBezTo>
                    <a:pt x="241" y="2123"/>
                    <a:pt x="241" y="2123"/>
                    <a:pt x="241" y="2123"/>
                  </a:cubicBezTo>
                  <a:cubicBezTo>
                    <a:pt x="249" y="2155"/>
                    <a:pt x="254" y="2188"/>
                    <a:pt x="252" y="2195"/>
                  </a:cubicBezTo>
                  <a:cubicBezTo>
                    <a:pt x="249" y="2203"/>
                    <a:pt x="248" y="2220"/>
                    <a:pt x="251" y="2249"/>
                  </a:cubicBezTo>
                  <a:cubicBezTo>
                    <a:pt x="253" y="2274"/>
                    <a:pt x="253" y="2274"/>
                    <a:pt x="253" y="2274"/>
                  </a:cubicBezTo>
                  <a:cubicBezTo>
                    <a:pt x="265" y="2284"/>
                    <a:pt x="265" y="2284"/>
                    <a:pt x="265" y="2284"/>
                  </a:cubicBezTo>
                  <a:cubicBezTo>
                    <a:pt x="279" y="2296"/>
                    <a:pt x="298" y="2301"/>
                    <a:pt x="311" y="2297"/>
                  </a:cubicBezTo>
                  <a:cubicBezTo>
                    <a:pt x="325" y="2293"/>
                    <a:pt x="348" y="2275"/>
                    <a:pt x="392" y="2236"/>
                  </a:cubicBezTo>
                  <a:cubicBezTo>
                    <a:pt x="432" y="2199"/>
                    <a:pt x="437" y="2185"/>
                    <a:pt x="431" y="2111"/>
                  </a:cubicBezTo>
                  <a:cubicBezTo>
                    <a:pt x="430" y="2098"/>
                    <a:pt x="424" y="2075"/>
                    <a:pt x="425" y="2054"/>
                  </a:cubicBezTo>
                  <a:cubicBezTo>
                    <a:pt x="427" y="2033"/>
                    <a:pt x="436" y="2014"/>
                    <a:pt x="453" y="1993"/>
                  </a:cubicBezTo>
                  <a:cubicBezTo>
                    <a:pt x="463" y="1980"/>
                    <a:pt x="473" y="1971"/>
                    <a:pt x="482" y="1965"/>
                  </a:cubicBezTo>
                  <a:cubicBezTo>
                    <a:pt x="499" y="1955"/>
                    <a:pt x="533" y="1939"/>
                    <a:pt x="538" y="1938"/>
                  </a:cubicBezTo>
                  <a:cubicBezTo>
                    <a:pt x="545" y="1937"/>
                    <a:pt x="554" y="1947"/>
                    <a:pt x="555" y="1956"/>
                  </a:cubicBezTo>
                  <a:cubicBezTo>
                    <a:pt x="556" y="1968"/>
                    <a:pt x="566" y="2000"/>
                    <a:pt x="571" y="2007"/>
                  </a:cubicBezTo>
                  <a:cubicBezTo>
                    <a:pt x="573" y="2009"/>
                    <a:pt x="575" y="2017"/>
                    <a:pt x="576" y="2023"/>
                  </a:cubicBezTo>
                  <a:cubicBezTo>
                    <a:pt x="578" y="2034"/>
                    <a:pt x="581" y="2047"/>
                    <a:pt x="587" y="2062"/>
                  </a:cubicBezTo>
                  <a:cubicBezTo>
                    <a:pt x="587" y="2061"/>
                    <a:pt x="586" y="2061"/>
                    <a:pt x="586" y="2061"/>
                  </a:cubicBezTo>
                  <a:cubicBezTo>
                    <a:pt x="592" y="2076"/>
                    <a:pt x="609" y="2118"/>
                    <a:pt x="612" y="2128"/>
                  </a:cubicBezTo>
                  <a:cubicBezTo>
                    <a:pt x="616" y="2139"/>
                    <a:pt x="621" y="2151"/>
                    <a:pt x="624" y="2156"/>
                  </a:cubicBezTo>
                  <a:cubicBezTo>
                    <a:pt x="627" y="2160"/>
                    <a:pt x="630" y="2166"/>
                    <a:pt x="630" y="2168"/>
                  </a:cubicBezTo>
                  <a:cubicBezTo>
                    <a:pt x="631" y="2174"/>
                    <a:pt x="670" y="2259"/>
                    <a:pt x="684" y="2285"/>
                  </a:cubicBezTo>
                  <a:cubicBezTo>
                    <a:pt x="690" y="2297"/>
                    <a:pt x="701" y="2315"/>
                    <a:pt x="708" y="2326"/>
                  </a:cubicBezTo>
                  <a:cubicBezTo>
                    <a:pt x="725" y="2353"/>
                    <a:pt x="805" y="2499"/>
                    <a:pt x="811" y="2514"/>
                  </a:cubicBezTo>
                  <a:cubicBezTo>
                    <a:pt x="824" y="2545"/>
                    <a:pt x="828" y="2560"/>
                    <a:pt x="832" y="2598"/>
                  </a:cubicBezTo>
                  <a:cubicBezTo>
                    <a:pt x="838" y="2642"/>
                    <a:pt x="838" y="2642"/>
                    <a:pt x="825" y="2672"/>
                  </a:cubicBezTo>
                  <a:cubicBezTo>
                    <a:pt x="816" y="2691"/>
                    <a:pt x="784" y="2738"/>
                    <a:pt x="779" y="2739"/>
                  </a:cubicBezTo>
                  <a:cubicBezTo>
                    <a:pt x="775" y="2739"/>
                    <a:pt x="734" y="2791"/>
                    <a:pt x="735" y="2795"/>
                  </a:cubicBezTo>
                  <a:cubicBezTo>
                    <a:pt x="735" y="2797"/>
                    <a:pt x="732" y="2803"/>
                    <a:pt x="728" y="2808"/>
                  </a:cubicBezTo>
                  <a:cubicBezTo>
                    <a:pt x="725" y="2814"/>
                    <a:pt x="722" y="2820"/>
                    <a:pt x="722" y="2822"/>
                  </a:cubicBezTo>
                  <a:cubicBezTo>
                    <a:pt x="722" y="2823"/>
                    <a:pt x="720" y="2827"/>
                    <a:pt x="717" y="2831"/>
                  </a:cubicBezTo>
                  <a:cubicBezTo>
                    <a:pt x="706" y="2844"/>
                    <a:pt x="713" y="2887"/>
                    <a:pt x="729" y="2899"/>
                  </a:cubicBezTo>
                  <a:cubicBezTo>
                    <a:pt x="734" y="2904"/>
                    <a:pt x="738" y="2904"/>
                    <a:pt x="769" y="2903"/>
                  </a:cubicBezTo>
                  <a:cubicBezTo>
                    <a:pt x="818" y="2900"/>
                    <a:pt x="872" y="2893"/>
                    <a:pt x="888" y="2886"/>
                  </a:cubicBezTo>
                  <a:cubicBezTo>
                    <a:pt x="913" y="2875"/>
                    <a:pt x="933" y="2867"/>
                    <a:pt x="940" y="2865"/>
                  </a:cubicBezTo>
                  <a:cubicBezTo>
                    <a:pt x="944" y="2863"/>
                    <a:pt x="950" y="2861"/>
                    <a:pt x="952" y="2858"/>
                  </a:cubicBezTo>
                  <a:cubicBezTo>
                    <a:pt x="955" y="2856"/>
                    <a:pt x="958" y="2854"/>
                    <a:pt x="960" y="2854"/>
                  </a:cubicBezTo>
                  <a:cubicBezTo>
                    <a:pt x="962" y="2854"/>
                    <a:pt x="977" y="2845"/>
                    <a:pt x="995" y="2834"/>
                  </a:cubicBezTo>
                  <a:cubicBezTo>
                    <a:pt x="1030" y="2813"/>
                    <a:pt x="1047" y="2795"/>
                    <a:pt x="1056" y="2772"/>
                  </a:cubicBezTo>
                  <a:cubicBezTo>
                    <a:pt x="1058" y="2765"/>
                    <a:pt x="1062" y="2757"/>
                    <a:pt x="1063" y="2755"/>
                  </a:cubicBezTo>
                  <a:cubicBezTo>
                    <a:pt x="1066" y="2750"/>
                    <a:pt x="1069" y="2723"/>
                    <a:pt x="1067" y="2719"/>
                  </a:cubicBezTo>
                  <a:cubicBezTo>
                    <a:pt x="1063" y="2715"/>
                    <a:pt x="1072" y="2714"/>
                    <a:pt x="1083" y="2718"/>
                  </a:cubicBezTo>
                  <a:cubicBezTo>
                    <a:pt x="1096" y="2723"/>
                    <a:pt x="1110" y="2731"/>
                    <a:pt x="1128" y="2744"/>
                  </a:cubicBezTo>
                  <a:cubicBezTo>
                    <a:pt x="1134" y="2749"/>
                    <a:pt x="1141" y="2752"/>
                    <a:pt x="1142" y="2752"/>
                  </a:cubicBezTo>
                  <a:cubicBezTo>
                    <a:pt x="1143" y="2752"/>
                    <a:pt x="1154" y="2758"/>
                    <a:pt x="1166" y="2766"/>
                  </a:cubicBezTo>
                  <a:cubicBezTo>
                    <a:pt x="1179" y="2774"/>
                    <a:pt x="1190" y="2780"/>
                    <a:pt x="1192" y="2780"/>
                  </a:cubicBezTo>
                  <a:cubicBezTo>
                    <a:pt x="1193" y="2780"/>
                    <a:pt x="1200" y="2783"/>
                    <a:pt x="1207" y="2787"/>
                  </a:cubicBezTo>
                  <a:cubicBezTo>
                    <a:pt x="1213" y="2791"/>
                    <a:pt x="1222" y="2795"/>
                    <a:pt x="1226" y="2797"/>
                  </a:cubicBezTo>
                  <a:cubicBezTo>
                    <a:pt x="1231" y="2799"/>
                    <a:pt x="1242" y="2803"/>
                    <a:pt x="1251" y="2807"/>
                  </a:cubicBezTo>
                  <a:cubicBezTo>
                    <a:pt x="1261" y="2811"/>
                    <a:pt x="1271" y="2815"/>
                    <a:pt x="1275" y="2816"/>
                  </a:cubicBezTo>
                  <a:cubicBezTo>
                    <a:pt x="1278" y="2816"/>
                    <a:pt x="1284" y="2819"/>
                    <a:pt x="1288" y="2821"/>
                  </a:cubicBezTo>
                  <a:cubicBezTo>
                    <a:pt x="1292" y="2823"/>
                    <a:pt x="1302" y="2826"/>
                    <a:pt x="1310" y="2828"/>
                  </a:cubicBezTo>
                  <a:cubicBezTo>
                    <a:pt x="1319" y="2831"/>
                    <a:pt x="1337" y="2836"/>
                    <a:pt x="1351" y="2841"/>
                  </a:cubicBezTo>
                  <a:cubicBezTo>
                    <a:pt x="1381" y="2851"/>
                    <a:pt x="1403" y="2856"/>
                    <a:pt x="1427" y="2857"/>
                  </a:cubicBezTo>
                  <a:cubicBezTo>
                    <a:pt x="1437" y="2857"/>
                    <a:pt x="1451" y="2858"/>
                    <a:pt x="1459" y="2859"/>
                  </a:cubicBezTo>
                  <a:cubicBezTo>
                    <a:pt x="1477" y="2860"/>
                    <a:pt x="1515" y="2856"/>
                    <a:pt x="1526" y="2852"/>
                  </a:cubicBezTo>
                  <a:cubicBezTo>
                    <a:pt x="1531" y="2850"/>
                    <a:pt x="1547" y="2847"/>
                    <a:pt x="1561" y="2845"/>
                  </a:cubicBezTo>
                  <a:cubicBezTo>
                    <a:pt x="1585" y="2842"/>
                    <a:pt x="1610" y="2835"/>
                    <a:pt x="1615" y="2831"/>
                  </a:cubicBezTo>
                  <a:cubicBezTo>
                    <a:pt x="1616" y="2831"/>
                    <a:pt x="1619" y="2832"/>
                    <a:pt x="1621" y="2834"/>
                  </a:cubicBezTo>
                  <a:cubicBezTo>
                    <a:pt x="1624" y="2837"/>
                    <a:pt x="1624" y="2841"/>
                    <a:pt x="1620" y="2858"/>
                  </a:cubicBezTo>
                  <a:cubicBezTo>
                    <a:pt x="1618" y="2869"/>
                    <a:pt x="1618" y="2880"/>
                    <a:pt x="1619" y="2882"/>
                  </a:cubicBezTo>
                  <a:cubicBezTo>
                    <a:pt x="1620" y="2884"/>
                    <a:pt x="1622" y="2885"/>
                    <a:pt x="1623" y="2885"/>
                  </a:cubicBezTo>
                  <a:cubicBezTo>
                    <a:pt x="1627" y="2885"/>
                    <a:pt x="1638" y="2878"/>
                    <a:pt x="1646" y="2871"/>
                  </a:cubicBezTo>
                  <a:cubicBezTo>
                    <a:pt x="1653" y="2865"/>
                    <a:pt x="1686" y="2844"/>
                    <a:pt x="1700" y="2837"/>
                  </a:cubicBezTo>
                  <a:cubicBezTo>
                    <a:pt x="1710" y="2833"/>
                    <a:pt x="1736" y="2819"/>
                    <a:pt x="1764" y="2805"/>
                  </a:cubicBezTo>
                  <a:cubicBezTo>
                    <a:pt x="1776" y="2798"/>
                    <a:pt x="1787" y="2792"/>
                    <a:pt x="1789" y="2792"/>
                  </a:cubicBezTo>
                  <a:cubicBezTo>
                    <a:pt x="1791" y="2792"/>
                    <a:pt x="1801" y="2788"/>
                    <a:pt x="1813" y="2783"/>
                  </a:cubicBezTo>
                  <a:cubicBezTo>
                    <a:pt x="1824" y="2777"/>
                    <a:pt x="1848" y="2767"/>
                    <a:pt x="1866" y="2759"/>
                  </a:cubicBezTo>
                  <a:cubicBezTo>
                    <a:pt x="1903" y="2743"/>
                    <a:pt x="1919" y="2736"/>
                    <a:pt x="1939" y="2724"/>
                  </a:cubicBezTo>
                  <a:cubicBezTo>
                    <a:pt x="1947" y="2719"/>
                    <a:pt x="1965" y="2709"/>
                    <a:pt x="1980" y="2702"/>
                  </a:cubicBezTo>
                  <a:cubicBezTo>
                    <a:pt x="1994" y="2694"/>
                    <a:pt x="2018" y="2681"/>
                    <a:pt x="2033" y="2672"/>
                  </a:cubicBezTo>
                  <a:cubicBezTo>
                    <a:pt x="2048" y="2663"/>
                    <a:pt x="2060" y="2656"/>
                    <a:pt x="2061" y="2656"/>
                  </a:cubicBezTo>
                  <a:cubicBezTo>
                    <a:pt x="2062" y="2656"/>
                    <a:pt x="2068" y="2651"/>
                    <a:pt x="2074" y="2646"/>
                  </a:cubicBezTo>
                  <a:cubicBezTo>
                    <a:pt x="2080" y="2640"/>
                    <a:pt x="2088" y="2634"/>
                    <a:pt x="2093" y="2631"/>
                  </a:cubicBezTo>
                  <a:cubicBezTo>
                    <a:pt x="2105" y="2623"/>
                    <a:pt x="2147" y="2589"/>
                    <a:pt x="2157" y="2579"/>
                  </a:cubicBezTo>
                  <a:cubicBezTo>
                    <a:pt x="2191" y="2543"/>
                    <a:pt x="2227" y="2498"/>
                    <a:pt x="2233" y="2483"/>
                  </a:cubicBezTo>
                  <a:cubicBezTo>
                    <a:pt x="2236" y="2476"/>
                    <a:pt x="2243" y="2463"/>
                    <a:pt x="2248" y="2456"/>
                  </a:cubicBezTo>
                  <a:cubicBezTo>
                    <a:pt x="2253" y="2448"/>
                    <a:pt x="2258" y="2441"/>
                    <a:pt x="2257" y="2440"/>
                  </a:cubicBezTo>
                  <a:cubicBezTo>
                    <a:pt x="2257" y="2439"/>
                    <a:pt x="2260" y="2433"/>
                    <a:pt x="2264" y="2426"/>
                  </a:cubicBezTo>
                  <a:cubicBezTo>
                    <a:pt x="2281" y="2396"/>
                    <a:pt x="2291" y="2361"/>
                    <a:pt x="2297" y="2317"/>
                  </a:cubicBezTo>
                  <a:cubicBezTo>
                    <a:pt x="2298" y="2309"/>
                    <a:pt x="2300" y="2297"/>
                    <a:pt x="2301" y="2290"/>
                  </a:cubicBezTo>
                  <a:cubicBezTo>
                    <a:pt x="2304" y="2268"/>
                    <a:pt x="2304" y="2258"/>
                    <a:pt x="2305" y="2222"/>
                  </a:cubicBezTo>
                  <a:cubicBezTo>
                    <a:pt x="2305" y="2189"/>
                    <a:pt x="2304" y="2183"/>
                    <a:pt x="2298" y="2152"/>
                  </a:cubicBezTo>
                  <a:cubicBezTo>
                    <a:pt x="2291" y="2122"/>
                    <a:pt x="2281" y="2093"/>
                    <a:pt x="2269" y="2069"/>
                  </a:cubicBezTo>
                  <a:cubicBezTo>
                    <a:pt x="2267" y="2064"/>
                    <a:pt x="2263" y="2056"/>
                    <a:pt x="2260" y="2050"/>
                  </a:cubicBezTo>
                  <a:cubicBezTo>
                    <a:pt x="2258" y="2044"/>
                    <a:pt x="2254" y="2038"/>
                    <a:pt x="2251" y="2036"/>
                  </a:cubicBezTo>
                  <a:cubicBezTo>
                    <a:pt x="2248" y="2034"/>
                    <a:pt x="2246" y="2031"/>
                    <a:pt x="2246" y="2028"/>
                  </a:cubicBezTo>
                  <a:cubicBezTo>
                    <a:pt x="2246" y="2026"/>
                    <a:pt x="2242" y="2021"/>
                    <a:pt x="2238" y="2017"/>
                  </a:cubicBezTo>
                  <a:cubicBezTo>
                    <a:pt x="2234" y="2013"/>
                    <a:pt x="2231" y="2009"/>
                    <a:pt x="2231" y="2008"/>
                  </a:cubicBezTo>
                  <a:cubicBezTo>
                    <a:pt x="2231" y="2003"/>
                    <a:pt x="2203" y="1976"/>
                    <a:pt x="2168" y="1946"/>
                  </a:cubicBezTo>
                  <a:cubicBezTo>
                    <a:pt x="2126" y="1911"/>
                    <a:pt x="2083" y="1891"/>
                    <a:pt x="2042" y="1887"/>
                  </a:cubicBezTo>
                  <a:cubicBezTo>
                    <a:pt x="2034" y="1886"/>
                    <a:pt x="2025" y="1885"/>
                    <a:pt x="2023" y="1884"/>
                  </a:cubicBezTo>
                  <a:cubicBezTo>
                    <a:pt x="2005" y="1878"/>
                    <a:pt x="1910" y="1885"/>
                    <a:pt x="1883" y="1894"/>
                  </a:cubicBezTo>
                  <a:cubicBezTo>
                    <a:pt x="1876" y="1897"/>
                    <a:pt x="1862" y="1901"/>
                    <a:pt x="1852" y="1904"/>
                  </a:cubicBezTo>
                  <a:cubicBezTo>
                    <a:pt x="1834" y="1909"/>
                    <a:pt x="1807" y="1920"/>
                    <a:pt x="1796" y="1928"/>
                  </a:cubicBezTo>
                  <a:cubicBezTo>
                    <a:pt x="1789" y="1933"/>
                    <a:pt x="1781" y="1939"/>
                    <a:pt x="1760" y="1956"/>
                  </a:cubicBezTo>
                  <a:cubicBezTo>
                    <a:pt x="1751" y="1963"/>
                    <a:pt x="1741" y="1971"/>
                    <a:pt x="1739" y="1972"/>
                  </a:cubicBezTo>
                  <a:cubicBezTo>
                    <a:pt x="1735" y="1975"/>
                    <a:pt x="1716" y="2007"/>
                    <a:pt x="1705" y="2030"/>
                  </a:cubicBezTo>
                  <a:cubicBezTo>
                    <a:pt x="1702" y="2034"/>
                    <a:pt x="1699" y="2038"/>
                    <a:pt x="1698" y="2038"/>
                  </a:cubicBezTo>
                  <a:cubicBezTo>
                    <a:pt x="1693" y="2039"/>
                    <a:pt x="1685" y="2032"/>
                    <a:pt x="1685" y="2027"/>
                  </a:cubicBezTo>
                  <a:cubicBezTo>
                    <a:pt x="1684" y="2022"/>
                    <a:pt x="1677" y="2011"/>
                    <a:pt x="1667" y="1999"/>
                  </a:cubicBezTo>
                  <a:cubicBezTo>
                    <a:pt x="1664" y="1995"/>
                    <a:pt x="1661" y="1991"/>
                    <a:pt x="1661" y="1989"/>
                  </a:cubicBezTo>
                  <a:cubicBezTo>
                    <a:pt x="1660" y="1988"/>
                    <a:pt x="1653" y="1980"/>
                    <a:pt x="1644" y="1972"/>
                  </a:cubicBezTo>
                  <a:cubicBezTo>
                    <a:pt x="1636" y="1964"/>
                    <a:pt x="1626" y="1954"/>
                    <a:pt x="1622" y="1950"/>
                  </a:cubicBezTo>
                  <a:cubicBezTo>
                    <a:pt x="1619" y="1946"/>
                    <a:pt x="1610" y="1938"/>
                    <a:pt x="1602" y="1933"/>
                  </a:cubicBezTo>
                  <a:cubicBezTo>
                    <a:pt x="1594" y="1928"/>
                    <a:pt x="1582" y="1920"/>
                    <a:pt x="1577" y="1917"/>
                  </a:cubicBezTo>
                  <a:cubicBezTo>
                    <a:pt x="1562" y="1907"/>
                    <a:pt x="1545" y="1897"/>
                    <a:pt x="1543" y="1898"/>
                  </a:cubicBezTo>
                  <a:cubicBezTo>
                    <a:pt x="1542" y="1898"/>
                    <a:pt x="1537" y="1896"/>
                    <a:pt x="1533" y="1893"/>
                  </a:cubicBezTo>
                  <a:cubicBezTo>
                    <a:pt x="1529" y="1890"/>
                    <a:pt x="1521" y="1886"/>
                    <a:pt x="1516" y="1884"/>
                  </a:cubicBezTo>
                  <a:cubicBezTo>
                    <a:pt x="1504" y="1879"/>
                    <a:pt x="1472" y="1866"/>
                    <a:pt x="1433" y="1851"/>
                  </a:cubicBezTo>
                  <a:cubicBezTo>
                    <a:pt x="1418" y="1845"/>
                    <a:pt x="1404" y="1838"/>
                    <a:pt x="1400" y="1836"/>
                  </a:cubicBezTo>
                  <a:cubicBezTo>
                    <a:pt x="1396" y="1835"/>
                    <a:pt x="1384" y="1830"/>
                    <a:pt x="1374" y="1826"/>
                  </a:cubicBezTo>
                  <a:cubicBezTo>
                    <a:pt x="1339" y="1815"/>
                    <a:pt x="1291" y="1795"/>
                    <a:pt x="1279" y="1788"/>
                  </a:cubicBezTo>
                  <a:cubicBezTo>
                    <a:pt x="1272" y="1785"/>
                    <a:pt x="1259" y="1777"/>
                    <a:pt x="1250" y="1772"/>
                  </a:cubicBezTo>
                  <a:cubicBezTo>
                    <a:pt x="1229" y="1761"/>
                    <a:pt x="1183" y="1725"/>
                    <a:pt x="1172" y="1712"/>
                  </a:cubicBezTo>
                  <a:cubicBezTo>
                    <a:pt x="1167" y="1707"/>
                    <a:pt x="1153" y="1686"/>
                    <a:pt x="1140" y="1665"/>
                  </a:cubicBezTo>
                  <a:cubicBezTo>
                    <a:pt x="1118" y="1631"/>
                    <a:pt x="1115" y="1625"/>
                    <a:pt x="1104" y="1592"/>
                  </a:cubicBezTo>
                  <a:cubicBezTo>
                    <a:pt x="1094" y="1560"/>
                    <a:pt x="1092" y="1551"/>
                    <a:pt x="1088" y="1517"/>
                  </a:cubicBezTo>
                  <a:cubicBezTo>
                    <a:pt x="1084" y="1476"/>
                    <a:pt x="1085" y="1468"/>
                    <a:pt x="1095" y="1422"/>
                  </a:cubicBezTo>
                  <a:cubicBezTo>
                    <a:pt x="1102" y="1390"/>
                    <a:pt x="1109" y="1371"/>
                    <a:pt x="1124" y="1347"/>
                  </a:cubicBezTo>
                  <a:cubicBezTo>
                    <a:pt x="1130" y="1336"/>
                    <a:pt x="1137" y="1325"/>
                    <a:pt x="1138" y="1322"/>
                  </a:cubicBezTo>
                  <a:cubicBezTo>
                    <a:pt x="1141" y="1313"/>
                    <a:pt x="1155" y="1295"/>
                    <a:pt x="1159" y="1295"/>
                  </a:cubicBezTo>
                  <a:cubicBezTo>
                    <a:pt x="1161" y="1295"/>
                    <a:pt x="1169" y="1288"/>
                    <a:pt x="1177" y="1280"/>
                  </a:cubicBezTo>
                  <a:cubicBezTo>
                    <a:pt x="1191" y="1264"/>
                    <a:pt x="1228" y="1232"/>
                    <a:pt x="1232" y="1232"/>
                  </a:cubicBezTo>
                  <a:cubicBezTo>
                    <a:pt x="1233" y="1232"/>
                    <a:pt x="1236" y="1229"/>
                    <a:pt x="1239" y="1225"/>
                  </a:cubicBezTo>
                  <a:cubicBezTo>
                    <a:pt x="1242" y="1221"/>
                    <a:pt x="1257" y="1210"/>
                    <a:pt x="1273" y="1200"/>
                  </a:cubicBezTo>
                  <a:cubicBezTo>
                    <a:pt x="1304" y="1179"/>
                    <a:pt x="1312" y="1174"/>
                    <a:pt x="1338" y="1156"/>
                  </a:cubicBezTo>
                  <a:cubicBezTo>
                    <a:pt x="1360" y="1140"/>
                    <a:pt x="1373" y="1129"/>
                    <a:pt x="1391" y="1110"/>
                  </a:cubicBezTo>
                  <a:cubicBezTo>
                    <a:pt x="1399" y="1102"/>
                    <a:pt x="1407" y="1095"/>
                    <a:pt x="1410" y="1095"/>
                  </a:cubicBezTo>
                  <a:cubicBezTo>
                    <a:pt x="1412" y="1096"/>
                    <a:pt x="1416" y="1099"/>
                    <a:pt x="1419" y="1104"/>
                  </a:cubicBezTo>
                  <a:cubicBezTo>
                    <a:pt x="1422" y="1108"/>
                    <a:pt x="1426" y="1114"/>
                    <a:pt x="1428" y="1115"/>
                  </a:cubicBezTo>
                  <a:cubicBezTo>
                    <a:pt x="1432" y="1118"/>
                    <a:pt x="1433" y="1118"/>
                    <a:pt x="1437" y="1114"/>
                  </a:cubicBezTo>
                  <a:cubicBezTo>
                    <a:pt x="1440" y="1111"/>
                    <a:pt x="1442" y="1107"/>
                    <a:pt x="1441" y="1105"/>
                  </a:cubicBezTo>
                  <a:cubicBezTo>
                    <a:pt x="1440" y="1094"/>
                    <a:pt x="1455" y="1064"/>
                    <a:pt x="1478" y="1027"/>
                  </a:cubicBezTo>
                  <a:cubicBezTo>
                    <a:pt x="1493" y="1002"/>
                    <a:pt x="1513" y="949"/>
                    <a:pt x="1517" y="919"/>
                  </a:cubicBezTo>
                  <a:cubicBezTo>
                    <a:pt x="1523" y="884"/>
                    <a:pt x="1523" y="883"/>
                    <a:pt x="1535" y="884"/>
                  </a:cubicBezTo>
                  <a:cubicBezTo>
                    <a:pt x="1541" y="885"/>
                    <a:pt x="1545" y="883"/>
                    <a:pt x="1547" y="881"/>
                  </a:cubicBezTo>
                  <a:cubicBezTo>
                    <a:pt x="1549" y="878"/>
                    <a:pt x="1548" y="854"/>
                    <a:pt x="1544" y="807"/>
                  </a:cubicBezTo>
                  <a:cubicBezTo>
                    <a:pt x="1537" y="715"/>
                    <a:pt x="1534" y="699"/>
                    <a:pt x="1525" y="670"/>
                  </a:cubicBezTo>
                  <a:cubicBezTo>
                    <a:pt x="1521" y="657"/>
                    <a:pt x="1516" y="640"/>
                    <a:pt x="1515" y="634"/>
                  </a:cubicBezTo>
                  <a:cubicBezTo>
                    <a:pt x="1513" y="627"/>
                    <a:pt x="1510" y="621"/>
                    <a:pt x="1509" y="620"/>
                  </a:cubicBezTo>
                  <a:cubicBezTo>
                    <a:pt x="1508" y="619"/>
                    <a:pt x="1505" y="610"/>
                    <a:pt x="1501" y="601"/>
                  </a:cubicBezTo>
                  <a:cubicBezTo>
                    <a:pt x="1486" y="563"/>
                    <a:pt x="1462" y="519"/>
                    <a:pt x="1446" y="499"/>
                  </a:cubicBezTo>
                  <a:cubicBezTo>
                    <a:pt x="1441" y="493"/>
                    <a:pt x="1437" y="487"/>
                    <a:pt x="1436" y="486"/>
                  </a:cubicBezTo>
                  <a:cubicBezTo>
                    <a:pt x="1436" y="484"/>
                    <a:pt x="1432" y="478"/>
                    <a:pt x="1427" y="473"/>
                  </a:cubicBezTo>
                  <a:cubicBezTo>
                    <a:pt x="1422" y="467"/>
                    <a:pt x="1412" y="457"/>
                    <a:pt x="1406" y="450"/>
                  </a:cubicBezTo>
                  <a:cubicBezTo>
                    <a:pt x="1400" y="442"/>
                    <a:pt x="1389" y="431"/>
                    <a:pt x="1381" y="423"/>
                  </a:cubicBezTo>
                  <a:cubicBezTo>
                    <a:pt x="1365" y="407"/>
                    <a:pt x="1353" y="390"/>
                    <a:pt x="1352" y="382"/>
                  </a:cubicBezTo>
                  <a:cubicBezTo>
                    <a:pt x="1352" y="378"/>
                    <a:pt x="1351" y="374"/>
                    <a:pt x="1349" y="371"/>
                  </a:cubicBezTo>
                  <a:cubicBezTo>
                    <a:pt x="1347" y="369"/>
                    <a:pt x="1344" y="348"/>
                    <a:pt x="1340" y="324"/>
                  </a:cubicBezTo>
                  <a:cubicBezTo>
                    <a:pt x="1337" y="300"/>
                    <a:pt x="1333" y="277"/>
                    <a:pt x="1331" y="273"/>
                  </a:cubicBezTo>
                  <a:cubicBezTo>
                    <a:pt x="1330" y="269"/>
                    <a:pt x="1327" y="259"/>
                    <a:pt x="1325" y="251"/>
                  </a:cubicBezTo>
                  <a:cubicBezTo>
                    <a:pt x="1323" y="237"/>
                    <a:pt x="1316" y="215"/>
                    <a:pt x="1304" y="176"/>
                  </a:cubicBezTo>
                  <a:cubicBezTo>
                    <a:pt x="1292" y="139"/>
                    <a:pt x="1292" y="70"/>
                    <a:pt x="1303" y="32"/>
                  </a:cubicBezTo>
                  <a:cubicBezTo>
                    <a:pt x="1307" y="19"/>
                    <a:pt x="1300" y="0"/>
                    <a:pt x="1293" y="1"/>
                  </a:cubicBezTo>
                  <a:cubicBezTo>
                    <a:pt x="1293" y="1"/>
                    <a:pt x="1293" y="1"/>
                    <a:pt x="1293" y="1"/>
                  </a:cubicBezTo>
                  <a:close/>
                  <a:moveTo>
                    <a:pt x="1249" y="80"/>
                  </a:moveTo>
                  <a:cubicBezTo>
                    <a:pt x="1256" y="80"/>
                    <a:pt x="1258" y="86"/>
                    <a:pt x="1264" y="127"/>
                  </a:cubicBezTo>
                  <a:cubicBezTo>
                    <a:pt x="1268" y="152"/>
                    <a:pt x="1272" y="168"/>
                    <a:pt x="1274" y="172"/>
                  </a:cubicBezTo>
                  <a:cubicBezTo>
                    <a:pt x="1277" y="175"/>
                    <a:pt x="1282" y="194"/>
                    <a:pt x="1286" y="212"/>
                  </a:cubicBezTo>
                  <a:cubicBezTo>
                    <a:pt x="1290" y="231"/>
                    <a:pt x="1294" y="250"/>
                    <a:pt x="1296" y="255"/>
                  </a:cubicBezTo>
                  <a:cubicBezTo>
                    <a:pt x="1300" y="264"/>
                    <a:pt x="1302" y="295"/>
                    <a:pt x="1304" y="350"/>
                  </a:cubicBezTo>
                  <a:cubicBezTo>
                    <a:pt x="1305" y="373"/>
                    <a:pt x="1305" y="384"/>
                    <a:pt x="1302" y="390"/>
                  </a:cubicBezTo>
                  <a:cubicBezTo>
                    <a:pt x="1298" y="400"/>
                    <a:pt x="1301" y="406"/>
                    <a:pt x="1309" y="405"/>
                  </a:cubicBezTo>
                  <a:cubicBezTo>
                    <a:pt x="1316" y="405"/>
                    <a:pt x="1330" y="411"/>
                    <a:pt x="1334" y="416"/>
                  </a:cubicBezTo>
                  <a:cubicBezTo>
                    <a:pt x="1335" y="419"/>
                    <a:pt x="1342" y="426"/>
                    <a:pt x="1347" y="432"/>
                  </a:cubicBezTo>
                  <a:cubicBezTo>
                    <a:pt x="1359" y="444"/>
                    <a:pt x="1361" y="445"/>
                    <a:pt x="1383" y="472"/>
                  </a:cubicBezTo>
                  <a:cubicBezTo>
                    <a:pt x="1403" y="497"/>
                    <a:pt x="1413" y="510"/>
                    <a:pt x="1419" y="520"/>
                  </a:cubicBezTo>
                  <a:cubicBezTo>
                    <a:pt x="1421" y="525"/>
                    <a:pt x="1426" y="534"/>
                    <a:pt x="1430" y="541"/>
                  </a:cubicBezTo>
                  <a:cubicBezTo>
                    <a:pt x="1450" y="574"/>
                    <a:pt x="1467" y="608"/>
                    <a:pt x="1473" y="629"/>
                  </a:cubicBezTo>
                  <a:cubicBezTo>
                    <a:pt x="1474" y="632"/>
                    <a:pt x="1476" y="639"/>
                    <a:pt x="1478" y="643"/>
                  </a:cubicBezTo>
                  <a:cubicBezTo>
                    <a:pt x="1486" y="667"/>
                    <a:pt x="1489" y="676"/>
                    <a:pt x="1493" y="705"/>
                  </a:cubicBezTo>
                  <a:cubicBezTo>
                    <a:pt x="1498" y="741"/>
                    <a:pt x="1499" y="770"/>
                    <a:pt x="1495" y="770"/>
                  </a:cubicBezTo>
                  <a:cubicBezTo>
                    <a:pt x="1493" y="771"/>
                    <a:pt x="1489" y="766"/>
                    <a:pt x="1486" y="761"/>
                  </a:cubicBezTo>
                  <a:cubicBezTo>
                    <a:pt x="1480" y="752"/>
                    <a:pt x="1479" y="751"/>
                    <a:pt x="1471" y="751"/>
                  </a:cubicBezTo>
                  <a:cubicBezTo>
                    <a:pt x="1462" y="752"/>
                    <a:pt x="1462" y="752"/>
                    <a:pt x="1462" y="752"/>
                  </a:cubicBezTo>
                  <a:cubicBezTo>
                    <a:pt x="1464" y="765"/>
                    <a:pt x="1464" y="765"/>
                    <a:pt x="1464" y="765"/>
                  </a:cubicBezTo>
                  <a:cubicBezTo>
                    <a:pt x="1465" y="772"/>
                    <a:pt x="1468" y="789"/>
                    <a:pt x="1471" y="803"/>
                  </a:cubicBezTo>
                  <a:cubicBezTo>
                    <a:pt x="1482" y="849"/>
                    <a:pt x="1481" y="886"/>
                    <a:pt x="1467" y="927"/>
                  </a:cubicBezTo>
                  <a:cubicBezTo>
                    <a:pt x="1465" y="934"/>
                    <a:pt x="1463" y="941"/>
                    <a:pt x="1463" y="942"/>
                  </a:cubicBezTo>
                  <a:cubicBezTo>
                    <a:pt x="1463" y="944"/>
                    <a:pt x="1444" y="979"/>
                    <a:pt x="1441" y="983"/>
                  </a:cubicBezTo>
                  <a:cubicBezTo>
                    <a:pt x="1435" y="989"/>
                    <a:pt x="1430" y="986"/>
                    <a:pt x="1426" y="974"/>
                  </a:cubicBezTo>
                  <a:cubicBezTo>
                    <a:pt x="1424" y="966"/>
                    <a:pt x="1422" y="964"/>
                    <a:pt x="1418" y="964"/>
                  </a:cubicBezTo>
                  <a:cubicBezTo>
                    <a:pt x="1414" y="964"/>
                    <a:pt x="1412" y="969"/>
                    <a:pt x="1408" y="992"/>
                  </a:cubicBezTo>
                  <a:cubicBezTo>
                    <a:pt x="1406" y="1007"/>
                    <a:pt x="1402" y="1023"/>
                    <a:pt x="1399" y="1029"/>
                  </a:cubicBezTo>
                  <a:cubicBezTo>
                    <a:pt x="1397" y="1034"/>
                    <a:pt x="1385" y="1051"/>
                    <a:pt x="1372" y="1067"/>
                  </a:cubicBezTo>
                  <a:cubicBezTo>
                    <a:pt x="1350" y="1095"/>
                    <a:pt x="1335" y="1109"/>
                    <a:pt x="1290" y="1143"/>
                  </a:cubicBezTo>
                  <a:cubicBezTo>
                    <a:pt x="1219" y="1197"/>
                    <a:pt x="1183" y="1228"/>
                    <a:pt x="1140" y="1274"/>
                  </a:cubicBezTo>
                  <a:cubicBezTo>
                    <a:pt x="1080" y="1336"/>
                    <a:pt x="1053" y="1402"/>
                    <a:pt x="1051" y="1494"/>
                  </a:cubicBezTo>
                  <a:cubicBezTo>
                    <a:pt x="1051" y="1520"/>
                    <a:pt x="1056" y="1562"/>
                    <a:pt x="1062" y="1574"/>
                  </a:cubicBezTo>
                  <a:cubicBezTo>
                    <a:pt x="1064" y="1578"/>
                    <a:pt x="1067" y="1588"/>
                    <a:pt x="1069" y="1596"/>
                  </a:cubicBezTo>
                  <a:cubicBezTo>
                    <a:pt x="1071" y="1604"/>
                    <a:pt x="1075" y="1615"/>
                    <a:pt x="1077" y="1620"/>
                  </a:cubicBezTo>
                  <a:cubicBezTo>
                    <a:pt x="1079" y="1626"/>
                    <a:pt x="1082" y="1634"/>
                    <a:pt x="1083" y="1639"/>
                  </a:cubicBezTo>
                  <a:cubicBezTo>
                    <a:pt x="1084" y="1644"/>
                    <a:pt x="1086" y="1650"/>
                    <a:pt x="1088" y="1652"/>
                  </a:cubicBezTo>
                  <a:cubicBezTo>
                    <a:pt x="1089" y="1655"/>
                    <a:pt x="1095" y="1666"/>
                    <a:pt x="1099" y="1676"/>
                  </a:cubicBezTo>
                  <a:cubicBezTo>
                    <a:pt x="1110" y="1700"/>
                    <a:pt x="1110" y="1699"/>
                    <a:pt x="1132" y="1730"/>
                  </a:cubicBezTo>
                  <a:cubicBezTo>
                    <a:pt x="1153" y="1758"/>
                    <a:pt x="1172" y="1775"/>
                    <a:pt x="1209" y="1800"/>
                  </a:cubicBezTo>
                  <a:cubicBezTo>
                    <a:pt x="1238" y="1819"/>
                    <a:pt x="1255" y="1829"/>
                    <a:pt x="1270" y="1833"/>
                  </a:cubicBezTo>
                  <a:cubicBezTo>
                    <a:pt x="1275" y="1835"/>
                    <a:pt x="1282" y="1838"/>
                    <a:pt x="1285" y="1840"/>
                  </a:cubicBezTo>
                  <a:cubicBezTo>
                    <a:pt x="1293" y="1846"/>
                    <a:pt x="1314" y="1856"/>
                    <a:pt x="1334" y="1864"/>
                  </a:cubicBezTo>
                  <a:cubicBezTo>
                    <a:pt x="1373" y="1878"/>
                    <a:pt x="1394" y="1885"/>
                    <a:pt x="1397" y="1885"/>
                  </a:cubicBezTo>
                  <a:cubicBezTo>
                    <a:pt x="1402" y="1884"/>
                    <a:pt x="1419" y="1892"/>
                    <a:pt x="1424" y="1896"/>
                  </a:cubicBezTo>
                  <a:cubicBezTo>
                    <a:pt x="1428" y="1900"/>
                    <a:pt x="1474" y="1917"/>
                    <a:pt x="1479" y="1917"/>
                  </a:cubicBezTo>
                  <a:cubicBezTo>
                    <a:pt x="1481" y="1917"/>
                    <a:pt x="1485" y="1918"/>
                    <a:pt x="1489" y="1921"/>
                  </a:cubicBezTo>
                  <a:cubicBezTo>
                    <a:pt x="1493" y="1923"/>
                    <a:pt x="1500" y="1925"/>
                    <a:pt x="1503" y="1926"/>
                  </a:cubicBezTo>
                  <a:cubicBezTo>
                    <a:pt x="1507" y="1926"/>
                    <a:pt x="1511" y="1928"/>
                    <a:pt x="1512" y="1929"/>
                  </a:cubicBezTo>
                  <a:cubicBezTo>
                    <a:pt x="1513" y="1931"/>
                    <a:pt x="1523" y="1934"/>
                    <a:pt x="1541" y="1939"/>
                  </a:cubicBezTo>
                  <a:cubicBezTo>
                    <a:pt x="1547" y="1941"/>
                    <a:pt x="1559" y="1946"/>
                    <a:pt x="1566" y="1950"/>
                  </a:cubicBezTo>
                  <a:cubicBezTo>
                    <a:pt x="1574" y="1955"/>
                    <a:pt x="1582" y="1959"/>
                    <a:pt x="1584" y="1959"/>
                  </a:cubicBezTo>
                  <a:cubicBezTo>
                    <a:pt x="1591" y="1961"/>
                    <a:pt x="1626" y="1989"/>
                    <a:pt x="1636" y="2001"/>
                  </a:cubicBezTo>
                  <a:cubicBezTo>
                    <a:pt x="1660" y="2032"/>
                    <a:pt x="1682" y="2072"/>
                    <a:pt x="1683" y="2090"/>
                  </a:cubicBezTo>
                  <a:cubicBezTo>
                    <a:pt x="1684" y="2094"/>
                    <a:pt x="1685" y="2098"/>
                    <a:pt x="1687" y="2099"/>
                  </a:cubicBezTo>
                  <a:cubicBezTo>
                    <a:pt x="1688" y="2100"/>
                    <a:pt x="1690" y="2107"/>
                    <a:pt x="1691" y="2116"/>
                  </a:cubicBezTo>
                  <a:cubicBezTo>
                    <a:pt x="1693" y="2132"/>
                    <a:pt x="1696" y="2137"/>
                    <a:pt x="1703" y="2136"/>
                  </a:cubicBezTo>
                  <a:cubicBezTo>
                    <a:pt x="1711" y="2136"/>
                    <a:pt x="1713" y="2131"/>
                    <a:pt x="1717" y="2110"/>
                  </a:cubicBezTo>
                  <a:cubicBezTo>
                    <a:pt x="1722" y="2085"/>
                    <a:pt x="1733" y="2054"/>
                    <a:pt x="1742" y="2040"/>
                  </a:cubicBezTo>
                  <a:cubicBezTo>
                    <a:pt x="1745" y="2034"/>
                    <a:pt x="1748" y="2029"/>
                    <a:pt x="1748" y="2028"/>
                  </a:cubicBezTo>
                  <a:cubicBezTo>
                    <a:pt x="1748" y="2025"/>
                    <a:pt x="1778" y="1987"/>
                    <a:pt x="1780" y="1987"/>
                  </a:cubicBezTo>
                  <a:cubicBezTo>
                    <a:pt x="1781" y="1987"/>
                    <a:pt x="1786" y="1984"/>
                    <a:pt x="1790" y="1980"/>
                  </a:cubicBezTo>
                  <a:cubicBezTo>
                    <a:pt x="1796" y="1974"/>
                    <a:pt x="1827" y="1955"/>
                    <a:pt x="1840" y="1948"/>
                  </a:cubicBezTo>
                  <a:cubicBezTo>
                    <a:pt x="1843" y="1946"/>
                    <a:pt x="1857" y="1942"/>
                    <a:pt x="1871" y="1939"/>
                  </a:cubicBezTo>
                  <a:cubicBezTo>
                    <a:pt x="1891" y="1933"/>
                    <a:pt x="1903" y="1932"/>
                    <a:pt x="1934" y="1931"/>
                  </a:cubicBezTo>
                  <a:cubicBezTo>
                    <a:pt x="1995" y="1929"/>
                    <a:pt x="2022" y="1932"/>
                    <a:pt x="2062" y="1946"/>
                  </a:cubicBezTo>
                  <a:cubicBezTo>
                    <a:pt x="2068" y="1948"/>
                    <a:pt x="2074" y="1949"/>
                    <a:pt x="2075" y="1949"/>
                  </a:cubicBezTo>
                  <a:cubicBezTo>
                    <a:pt x="2076" y="1949"/>
                    <a:pt x="2082" y="1952"/>
                    <a:pt x="2088" y="1956"/>
                  </a:cubicBezTo>
                  <a:cubicBezTo>
                    <a:pt x="2094" y="1960"/>
                    <a:pt x="2104" y="1965"/>
                    <a:pt x="2111" y="1967"/>
                  </a:cubicBezTo>
                  <a:cubicBezTo>
                    <a:pt x="2132" y="1973"/>
                    <a:pt x="2135" y="1975"/>
                    <a:pt x="2159" y="1992"/>
                  </a:cubicBezTo>
                  <a:cubicBezTo>
                    <a:pt x="2192" y="2016"/>
                    <a:pt x="2211" y="2039"/>
                    <a:pt x="2240" y="2093"/>
                  </a:cubicBezTo>
                  <a:cubicBezTo>
                    <a:pt x="2255" y="2119"/>
                    <a:pt x="2269" y="2169"/>
                    <a:pt x="2270" y="2199"/>
                  </a:cubicBezTo>
                  <a:cubicBezTo>
                    <a:pt x="2271" y="2228"/>
                    <a:pt x="2270" y="2261"/>
                    <a:pt x="2269" y="2266"/>
                  </a:cubicBezTo>
                  <a:cubicBezTo>
                    <a:pt x="2268" y="2268"/>
                    <a:pt x="2267" y="2277"/>
                    <a:pt x="2266" y="2286"/>
                  </a:cubicBezTo>
                  <a:cubicBezTo>
                    <a:pt x="2263" y="2314"/>
                    <a:pt x="2259" y="2333"/>
                    <a:pt x="2256" y="2339"/>
                  </a:cubicBezTo>
                  <a:cubicBezTo>
                    <a:pt x="2254" y="2342"/>
                    <a:pt x="2253" y="2346"/>
                    <a:pt x="2253" y="2348"/>
                  </a:cubicBezTo>
                  <a:cubicBezTo>
                    <a:pt x="2254" y="2353"/>
                    <a:pt x="2238" y="2392"/>
                    <a:pt x="2231" y="2403"/>
                  </a:cubicBezTo>
                  <a:cubicBezTo>
                    <a:pt x="2228" y="2408"/>
                    <a:pt x="2222" y="2418"/>
                    <a:pt x="2218" y="2426"/>
                  </a:cubicBezTo>
                  <a:cubicBezTo>
                    <a:pt x="2206" y="2449"/>
                    <a:pt x="2193" y="2469"/>
                    <a:pt x="2186" y="2477"/>
                  </a:cubicBezTo>
                  <a:cubicBezTo>
                    <a:pt x="2182" y="2482"/>
                    <a:pt x="2179" y="2487"/>
                    <a:pt x="2179" y="2488"/>
                  </a:cubicBezTo>
                  <a:cubicBezTo>
                    <a:pt x="2179" y="2492"/>
                    <a:pt x="2168" y="2507"/>
                    <a:pt x="2141" y="2536"/>
                  </a:cubicBezTo>
                  <a:cubicBezTo>
                    <a:pt x="2114" y="2566"/>
                    <a:pt x="2097" y="2581"/>
                    <a:pt x="2065" y="2602"/>
                  </a:cubicBezTo>
                  <a:cubicBezTo>
                    <a:pt x="2055" y="2610"/>
                    <a:pt x="2043" y="2618"/>
                    <a:pt x="2039" y="2622"/>
                  </a:cubicBezTo>
                  <a:cubicBezTo>
                    <a:pt x="2034" y="2626"/>
                    <a:pt x="2027" y="2630"/>
                    <a:pt x="2022" y="2632"/>
                  </a:cubicBezTo>
                  <a:cubicBezTo>
                    <a:pt x="2017" y="2634"/>
                    <a:pt x="2011" y="2637"/>
                    <a:pt x="2010" y="2640"/>
                  </a:cubicBezTo>
                  <a:cubicBezTo>
                    <a:pt x="2008" y="2642"/>
                    <a:pt x="2005" y="2644"/>
                    <a:pt x="2002" y="2644"/>
                  </a:cubicBezTo>
                  <a:cubicBezTo>
                    <a:pt x="1999" y="2644"/>
                    <a:pt x="1995" y="2646"/>
                    <a:pt x="1994" y="2647"/>
                  </a:cubicBezTo>
                  <a:cubicBezTo>
                    <a:pt x="1992" y="2649"/>
                    <a:pt x="1976" y="2657"/>
                    <a:pt x="1946" y="2671"/>
                  </a:cubicBezTo>
                  <a:cubicBezTo>
                    <a:pt x="1877" y="2703"/>
                    <a:pt x="1842" y="2720"/>
                    <a:pt x="1838" y="2723"/>
                  </a:cubicBezTo>
                  <a:cubicBezTo>
                    <a:pt x="1835" y="2725"/>
                    <a:pt x="1831" y="2727"/>
                    <a:pt x="1828" y="2728"/>
                  </a:cubicBezTo>
                  <a:cubicBezTo>
                    <a:pt x="1825" y="2728"/>
                    <a:pt x="1814" y="2733"/>
                    <a:pt x="1803" y="2738"/>
                  </a:cubicBezTo>
                  <a:cubicBezTo>
                    <a:pt x="1791" y="2743"/>
                    <a:pt x="1780" y="2749"/>
                    <a:pt x="1776" y="2751"/>
                  </a:cubicBezTo>
                  <a:cubicBezTo>
                    <a:pt x="1773" y="2752"/>
                    <a:pt x="1763" y="2757"/>
                    <a:pt x="1753" y="2762"/>
                  </a:cubicBezTo>
                  <a:cubicBezTo>
                    <a:pt x="1722" y="2778"/>
                    <a:pt x="1718" y="2778"/>
                    <a:pt x="1717" y="2769"/>
                  </a:cubicBezTo>
                  <a:cubicBezTo>
                    <a:pt x="1716" y="2759"/>
                    <a:pt x="1704" y="2758"/>
                    <a:pt x="1681" y="2768"/>
                  </a:cubicBezTo>
                  <a:cubicBezTo>
                    <a:pt x="1675" y="2770"/>
                    <a:pt x="1667" y="2773"/>
                    <a:pt x="1661" y="2775"/>
                  </a:cubicBezTo>
                  <a:cubicBezTo>
                    <a:pt x="1656" y="2777"/>
                    <a:pt x="1647" y="2780"/>
                    <a:pt x="1642" y="2782"/>
                  </a:cubicBezTo>
                  <a:cubicBezTo>
                    <a:pt x="1630" y="2787"/>
                    <a:pt x="1603" y="2795"/>
                    <a:pt x="1572" y="2803"/>
                  </a:cubicBezTo>
                  <a:cubicBezTo>
                    <a:pt x="1530" y="2814"/>
                    <a:pt x="1512" y="2816"/>
                    <a:pt x="1474" y="2811"/>
                  </a:cubicBezTo>
                  <a:cubicBezTo>
                    <a:pt x="1465" y="2810"/>
                    <a:pt x="1449" y="2808"/>
                    <a:pt x="1438" y="2807"/>
                  </a:cubicBezTo>
                  <a:cubicBezTo>
                    <a:pt x="1393" y="2802"/>
                    <a:pt x="1384" y="2800"/>
                    <a:pt x="1361" y="2794"/>
                  </a:cubicBezTo>
                  <a:cubicBezTo>
                    <a:pt x="1337" y="2787"/>
                    <a:pt x="1324" y="2783"/>
                    <a:pt x="1268" y="2761"/>
                  </a:cubicBezTo>
                  <a:cubicBezTo>
                    <a:pt x="1219" y="2742"/>
                    <a:pt x="1208" y="2738"/>
                    <a:pt x="1199" y="2732"/>
                  </a:cubicBezTo>
                  <a:cubicBezTo>
                    <a:pt x="1179" y="2719"/>
                    <a:pt x="1161" y="2710"/>
                    <a:pt x="1150" y="2705"/>
                  </a:cubicBezTo>
                  <a:cubicBezTo>
                    <a:pt x="1143" y="2702"/>
                    <a:pt x="1133" y="2697"/>
                    <a:pt x="1126" y="2693"/>
                  </a:cubicBezTo>
                  <a:cubicBezTo>
                    <a:pt x="1119" y="2689"/>
                    <a:pt x="1108" y="2683"/>
                    <a:pt x="1101" y="2679"/>
                  </a:cubicBezTo>
                  <a:cubicBezTo>
                    <a:pt x="1084" y="2669"/>
                    <a:pt x="1029" y="2630"/>
                    <a:pt x="1028" y="2626"/>
                  </a:cubicBezTo>
                  <a:cubicBezTo>
                    <a:pt x="1028" y="2622"/>
                    <a:pt x="1051" y="2610"/>
                    <a:pt x="1060" y="2609"/>
                  </a:cubicBezTo>
                  <a:cubicBezTo>
                    <a:pt x="1067" y="2608"/>
                    <a:pt x="1122" y="2579"/>
                    <a:pt x="1162" y="2554"/>
                  </a:cubicBezTo>
                  <a:cubicBezTo>
                    <a:pt x="1177" y="2545"/>
                    <a:pt x="1190" y="2538"/>
                    <a:pt x="1191" y="2537"/>
                  </a:cubicBezTo>
                  <a:cubicBezTo>
                    <a:pt x="1192" y="2537"/>
                    <a:pt x="1198" y="2534"/>
                    <a:pt x="1204" y="2531"/>
                  </a:cubicBezTo>
                  <a:cubicBezTo>
                    <a:pt x="1209" y="2528"/>
                    <a:pt x="1218" y="2524"/>
                    <a:pt x="1223" y="2521"/>
                  </a:cubicBezTo>
                  <a:cubicBezTo>
                    <a:pt x="1229" y="2519"/>
                    <a:pt x="1237" y="2514"/>
                    <a:pt x="1242" y="2510"/>
                  </a:cubicBezTo>
                  <a:cubicBezTo>
                    <a:pt x="1247" y="2507"/>
                    <a:pt x="1252" y="2503"/>
                    <a:pt x="1255" y="2503"/>
                  </a:cubicBezTo>
                  <a:cubicBezTo>
                    <a:pt x="1257" y="2503"/>
                    <a:pt x="1268" y="2497"/>
                    <a:pt x="1279" y="2490"/>
                  </a:cubicBezTo>
                  <a:cubicBezTo>
                    <a:pt x="1326" y="2462"/>
                    <a:pt x="1344" y="2451"/>
                    <a:pt x="1353" y="2448"/>
                  </a:cubicBezTo>
                  <a:cubicBezTo>
                    <a:pt x="1358" y="2446"/>
                    <a:pt x="1364" y="2442"/>
                    <a:pt x="1367" y="2438"/>
                  </a:cubicBezTo>
                  <a:cubicBezTo>
                    <a:pt x="1371" y="2433"/>
                    <a:pt x="1370" y="2432"/>
                    <a:pt x="1366" y="2427"/>
                  </a:cubicBezTo>
                  <a:cubicBezTo>
                    <a:pt x="1364" y="2423"/>
                    <a:pt x="1359" y="2420"/>
                    <a:pt x="1356" y="2420"/>
                  </a:cubicBezTo>
                  <a:cubicBezTo>
                    <a:pt x="1326" y="2420"/>
                    <a:pt x="1321" y="2418"/>
                    <a:pt x="1334" y="2411"/>
                  </a:cubicBezTo>
                  <a:cubicBezTo>
                    <a:pt x="1338" y="2410"/>
                    <a:pt x="1351" y="2401"/>
                    <a:pt x="1364" y="2393"/>
                  </a:cubicBezTo>
                  <a:cubicBezTo>
                    <a:pt x="1378" y="2385"/>
                    <a:pt x="1390" y="2378"/>
                    <a:pt x="1391" y="2378"/>
                  </a:cubicBezTo>
                  <a:cubicBezTo>
                    <a:pt x="1396" y="2378"/>
                    <a:pt x="1417" y="2364"/>
                    <a:pt x="1425" y="2356"/>
                  </a:cubicBezTo>
                  <a:cubicBezTo>
                    <a:pt x="1428" y="2352"/>
                    <a:pt x="1433" y="2348"/>
                    <a:pt x="1435" y="2348"/>
                  </a:cubicBezTo>
                  <a:cubicBezTo>
                    <a:pt x="1438" y="2348"/>
                    <a:pt x="1443" y="2345"/>
                    <a:pt x="1448" y="2341"/>
                  </a:cubicBezTo>
                  <a:cubicBezTo>
                    <a:pt x="1464" y="2330"/>
                    <a:pt x="1493" y="2312"/>
                    <a:pt x="1495" y="2312"/>
                  </a:cubicBezTo>
                  <a:cubicBezTo>
                    <a:pt x="1501" y="2311"/>
                    <a:pt x="1541" y="2284"/>
                    <a:pt x="1545" y="2278"/>
                  </a:cubicBezTo>
                  <a:cubicBezTo>
                    <a:pt x="1548" y="2274"/>
                    <a:pt x="1553" y="2271"/>
                    <a:pt x="1557" y="2270"/>
                  </a:cubicBezTo>
                  <a:cubicBezTo>
                    <a:pt x="1560" y="2270"/>
                    <a:pt x="1567" y="2268"/>
                    <a:pt x="1571" y="2265"/>
                  </a:cubicBezTo>
                  <a:cubicBezTo>
                    <a:pt x="1588" y="2256"/>
                    <a:pt x="1592" y="2254"/>
                    <a:pt x="1597" y="2253"/>
                  </a:cubicBezTo>
                  <a:cubicBezTo>
                    <a:pt x="1600" y="2253"/>
                    <a:pt x="1609" y="2250"/>
                    <a:pt x="1617" y="2246"/>
                  </a:cubicBezTo>
                  <a:cubicBezTo>
                    <a:pt x="1638" y="2237"/>
                    <a:pt x="1664" y="2229"/>
                    <a:pt x="1677" y="2228"/>
                  </a:cubicBezTo>
                  <a:cubicBezTo>
                    <a:pt x="1682" y="2227"/>
                    <a:pt x="1688" y="2225"/>
                    <a:pt x="1688" y="2224"/>
                  </a:cubicBezTo>
                  <a:cubicBezTo>
                    <a:pt x="1689" y="2222"/>
                    <a:pt x="1708" y="2219"/>
                    <a:pt x="1737" y="2216"/>
                  </a:cubicBezTo>
                  <a:cubicBezTo>
                    <a:pt x="1766" y="2213"/>
                    <a:pt x="1785" y="2212"/>
                    <a:pt x="1786" y="2214"/>
                  </a:cubicBezTo>
                  <a:cubicBezTo>
                    <a:pt x="1787" y="2215"/>
                    <a:pt x="1791" y="2216"/>
                    <a:pt x="1796" y="2215"/>
                  </a:cubicBezTo>
                  <a:cubicBezTo>
                    <a:pt x="1817" y="2213"/>
                    <a:pt x="1853" y="2232"/>
                    <a:pt x="1878" y="2259"/>
                  </a:cubicBezTo>
                  <a:cubicBezTo>
                    <a:pt x="1893" y="2275"/>
                    <a:pt x="1905" y="2285"/>
                    <a:pt x="1909" y="2285"/>
                  </a:cubicBezTo>
                  <a:cubicBezTo>
                    <a:pt x="1921" y="2284"/>
                    <a:pt x="1901" y="2247"/>
                    <a:pt x="1874" y="2220"/>
                  </a:cubicBezTo>
                  <a:cubicBezTo>
                    <a:pt x="1855" y="2201"/>
                    <a:pt x="1840" y="2192"/>
                    <a:pt x="1817" y="2183"/>
                  </a:cubicBezTo>
                  <a:cubicBezTo>
                    <a:pt x="1783" y="2170"/>
                    <a:pt x="1773" y="2169"/>
                    <a:pt x="1725" y="2173"/>
                  </a:cubicBezTo>
                  <a:cubicBezTo>
                    <a:pt x="1699" y="2175"/>
                    <a:pt x="1672" y="2178"/>
                    <a:pt x="1660" y="2181"/>
                  </a:cubicBezTo>
                  <a:cubicBezTo>
                    <a:pt x="1637" y="2187"/>
                    <a:pt x="1595" y="2200"/>
                    <a:pt x="1588" y="2204"/>
                  </a:cubicBezTo>
                  <a:cubicBezTo>
                    <a:pt x="1585" y="2205"/>
                    <a:pt x="1579" y="2208"/>
                    <a:pt x="1573" y="2210"/>
                  </a:cubicBezTo>
                  <a:cubicBezTo>
                    <a:pt x="1568" y="2213"/>
                    <a:pt x="1562" y="2216"/>
                    <a:pt x="1560" y="2217"/>
                  </a:cubicBezTo>
                  <a:cubicBezTo>
                    <a:pt x="1558" y="2218"/>
                    <a:pt x="1554" y="2221"/>
                    <a:pt x="1551" y="2223"/>
                  </a:cubicBezTo>
                  <a:cubicBezTo>
                    <a:pt x="1506" y="2248"/>
                    <a:pt x="1434" y="2293"/>
                    <a:pt x="1429" y="2298"/>
                  </a:cubicBezTo>
                  <a:cubicBezTo>
                    <a:pt x="1424" y="2302"/>
                    <a:pt x="1400" y="2321"/>
                    <a:pt x="1391" y="2327"/>
                  </a:cubicBezTo>
                  <a:cubicBezTo>
                    <a:pt x="1387" y="2330"/>
                    <a:pt x="1381" y="2335"/>
                    <a:pt x="1377" y="2338"/>
                  </a:cubicBezTo>
                  <a:cubicBezTo>
                    <a:pt x="1373" y="2342"/>
                    <a:pt x="1369" y="2345"/>
                    <a:pt x="1366" y="2345"/>
                  </a:cubicBezTo>
                  <a:cubicBezTo>
                    <a:pt x="1364" y="2345"/>
                    <a:pt x="1360" y="2348"/>
                    <a:pt x="1356" y="2351"/>
                  </a:cubicBezTo>
                  <a:cubicBezTo>
                    <a:pt x="1353" y="2354"/>
                    <a:pt x="1349" y="2357"/>
                    <a:pt x="1347" y="2357"/>
                  </a:cubicBezTo>
                  <a:cubicBezTo>
                    <a:pt x="1345" y="2357"/>
                    <a:pt x="1337" y="2362"/>
                    <a:pt x="1329" y="2366"/>
                  </a:cubicBezTo>
                  <a:cubicBezTo>
                    <a:pt x="1321" y="2371"/>
                    <a:pt x="1310" y="2377"/>
                    <a:pt x="1305" y="2379"/>
                  </a:cubicBezTo>
                  <a:cubicBezTo>
                    <a:pt x="1300" y="2382"/>
                    <a:pt x="1294" y="2385"/>
                    <a:pt x="1293" y="2386"/>
                  </a:cubicBezTo>
                  <a:cubicBezTo>
                    <a:pt x="1288" y="2390"/>
                    <a:pt x="1268" y="2393"/>
                    <a:pt x="1252" y="2392"/>
                  </a:cubicBezTo>
                  <a:cubicBezTo>
                    <a:pt x="1224" y="2390"/>
                    <a:pt x="1220" y="2391"/>
                    <a:pt x="1220" y="2398"/>
                  </a:cubicBezTo>
                  <a:cubicBezTo>
                    <a:pt x="1220" y="2407"/>
                    <a:pt x="1227" y="2414"/>
                    <a:pt x="1249" y="2422"/>
                  </a:cubicBezTo>
                  <a:cubicBezTo>
                    <a:pt x="1259" y="2427"/>
                    <a:pt x="1267" y="2431"/>
                    <a:pt x="1268" y="2433"/>
                  </a:cubicBezTo>
                  <a:cubicBezTo>
                    <a:pt x="1269" y="2436"/>
                    <a:pt x="1225" y="2467"/>
                    <a:pt x="1175" y="2498"/>
                  </a:cubicBezTo>
                  <a:cubicBezTo>
                    <a:pt x="1166" y="2504"/>
                    <a:pt x="1152" y="2513"/>
                    <a:pt x="1144" y="2518"/>
                  </a:cubicBezTo>
                  <a:cubicBezTo>
                    <a:pt x="1135" y="2524"/>
                    <a:pt x="1121" y="2533"/>
                    <a:pt x="1113" y="2538"/>
                  </a:cubicBezTo>
                  <a:cubicBezTo>
                    <a:pt x="1098" y="2548"/>
                    <a:pt x="1082" y="2553"/>
                    <a:pt x="1076" y="2549"/>
                  </a:cubicBezTo>
                  <a:cubicBezTo>
                    <a:pt x="1074" y="2548"/>
                    <a:pt x="1071" y="2540"/>
                    <a:pt x="1068" y="2523"/>
                  </a:cubicBezTo>
                  <a:cubicBezTo>
                    <a:pt x="1066" y="2510"/>
                    <a:pt x="1063" y="2495"/>
                    <a:pt x="1061" y="2490"/>
                  </a:cubicBezTo>
                  <a:cubicBezTo>
                    <a:pt x="1055" y="2468"/>
                    <a:pt x="1050" y="2454"/>
                    <a:pt x="1048" y="2452"/>
                  </a:cubicBezTo>
                  <a:cubicBezTo>
                    <a:pt x="1047" y="2451"/>
                    <a:pt x="1045" y="2448"/>
                    <a:pt x="1045" y="2446"/>
                  </a:cubicBezTo>
                  <a:cubicBezTo>
                    <a:pt x="1045" y="2440"/>
                    <a:pt x="1023" y="2405"/>
                    <a:pt x="1021" y="2406"/>
                  </a:cubicBezTo>
                  <a:cubicBezTo>
                    <a:pt x="1018" y="2406"/>
                    <a:pt x="1026" y="2469"/>
                    <a:pt x="1029" y="2473"/>
                  </a:cubicBezTo>
                  <a:cubicBezTo>
                    <a:pt x="1030" y="2474"/>
                    <a:pt x="1034" y="2495"/>
                    <a:pt x="1038" y="2519"/>
                  </a:cubicBezTo>
                  <a:cubicBezTo>
                    <a:pt x="1047" y="2571"/>
                    <a:pt x="1047" y="2573"/>
                    <a:pt x="1026" y="2583"/>
                  </a:cubicBezTo>
                  <a:cubicBezTo>
                    <a:pt x="1009" y="2591"/>
                    <a:pt x="970" y="2603"/>
                    <a:pt x="953" y="2605"/>
                  </a:cubicBezTo>
                  <a:cubicBezTo>
                    <a:pt x="939" y="2606"/>
                    <a:pt x="883" y="2599"/>
                    <a:pt x="879" y="2596"/>
                  </a:cubicBezTo>
                  <a:cubicBezTo>
                    <a:pt x="877" y="2594"/>
                    <a:pt x="874" y="2583"/>
                    <a:pt x="862" y="2538"/>
                  </a:cubicBezTo>
                  <a:cubicBezTo>
                    <a:pt x="860" y="2529"/>
                    <a:pt x="857" y="2520"/>
                    <a:pt x="854" y="2518"/>
                  </a:cubicBezTo>
                  <a:cubicBezTo>
                    <a:pt x="852" y="2515"/>
                    <a:pt x="849" y="2507"/>
                    <a:pt x="846" y="2501"/>
                  </a:cubicBezTo>
                  <a:cubicBezTo>
                    <a:pt x="841" y="2486"/>
                    <a:pt x="828" y="2459"/>
                    <a:pt x="822" y="2453"/>
                  </a:cubicBezTo>
                  <a:cubicBezTo>
                    <a:pt x="820" y="2450"/>
                    <a:pt x="816" y="2441"/>
                    <a:pt x="812" y="2433"/>
                  </a:cubicBezTo>
                  <a:cubicBezTo>
                    <a:pt x="808" y="2425"/>
                    <a:pt x="802" y="2414"/>
                    <a:pt x="798" y="2409"/>
                  </a:cubicBezTo>
                  <a:cubicBezTo>
                    <a:pt x="795" y="2403"/>
                    <a:pt x="790" y="2393"/>
                    <a:pt x="786" y="2387"/>
                  </a:cubicBezTo>
                  <a:cubicBezTo>
                    <a:pt x="783" y="2380"/>
                    <a:pt x="769" y="2357"/>
                    <a:pt x="755" y="2335"/>
                  </a:cubicBezTo>
                  <a:cubicBezTo>
                    <a:pt x="717" y="2275"/>
                    <a:pt x="664" y="2176"/>
                    <a:pt x="647" y="2132"/>
                  </a:cubicBezTo>
                  <a:cubicBezTo>
                    <a:pt x="645" y="2126"/>
                    <a:pt x="640" y="2114"/>
                    <a:pt x="637" y="2105"/>
                  </a:cubicBezTo>
                  <a:cubicBezTo>
                    <a:pt x="633" y="2096"/>
                    <a:pt x="626" y="2075"/>
                    <a:pt x="622" y="2060"/>
                  </a:cubicBezTo>
                  <a:cubicBezTo>
                    <a:pt x="617" y="2044"/>
                    <a:pt x="611" y="2026"/>
                    <a:pt x="609" y="2020"/>
                  </a:cubicBezTo>
                  <a:cubicBezTo>
                    <a:pt x="606" y="2013"/>
                    <a:pt x="603" y="2002"/>
                    <a:pt x="601" y="1996"/>
                  </a:cubicBezTo>
                  <a:cubicBezTo>
                    <a:pt x="600" y="1990"/>
                    <a:pt x="596" y="1977"/>
                    <a:pt x="593" y="1968"/>
                  </a:cubicBezTo>
                  <a:cubicBezTo>
                    <a:pt x="586" y="1943"/>
                    <a:pt x="576" y="1895"/>
                    <a:pt x="574" y="1870"/>
                  </a:cubicBezTo>
                  <a:cubicBezTo>
                    <a:pt x="569" y="1820"/>
                    <a:pt x="572" y="1744"/>
                    <a:pt x="580" y="1725"/>
                  </a:cubicBezTo>
                  <a:cubicBezTo>
                    <a:pt x="581" y="1722"/>
                    <a:pt x="582" y="1717"/>
                    <a:pt x="581" y="1713"/>
                  </a:cubicBezTo>
                  <a:cubicBezTo>
                    <a:pt x="581" y="1710"/>
                    <a:pt x="582" y="1703"/>
                    <a:pt x="584" y="1699"/>
                  </a:cubicBezTo>
                  <a:cubicBezTo>
                    <a:pt x="586" y="1694"/>
                    <a:pt x="588" y="1684"/>
                    <a:pt x="590" y="1676"/>
                  </a:cubicBezTo>
                  <a:cubicBezTo>
                    <a:pt x="598" y="1639"/>
                    <a:pt x="612" y="1599"/>
                    <a:pt x="625" y="1574"/>
                  </a:cubicBezTo>
                  <a:cubicBezTo>
                    <a:pt x="630" y="1566"/>
                    <a:pt x="635" y="1554"/>
                    <a:pt x="638" y="1547"/>
                  </a:cubicBezTo>
                  <a:cubicBezTo>
                    <a:pt x="641" y="1541"/>
                    <a:pt x="649" y="1526"/>
                    <a:pt x="656" y="1516"/>
                  </a:cubicBezTo>
                  <a:cubicBezTo>
                    <a:pt x="671" y="1493"/>
                    <a:pt x="748" y="1398"/>
                    <a:pt x="751" y="1397"/>
                  </a:cubicBezTo>
                  <a:cubicBezTo>
                    <a:pt x="754" y="1397"/>
                    <a:pt x="769" y="1386"/>
                    <a:pt x="796" y="1363"/>
                  </a:cubicBezTo>
                  <a:cubicBezTo>
                    <a:pt x="804" y="1356"/>
                    <a:pt x="812" y="1351"/>
                    <a:pt x="814" y="1350"/>
                  </a:cubicBezTo>
                  <a:cubicBezTo>
                    <a:pt x="818" y="1350"/>
                    <a:pt x="850" y="1334"/>
                    <a:pt x="871" y="1320"/>
                  </a:cubicBezTo>
                  <a:cubicBezTo>
                    <a:pt x="881" y="1315"/>
                    <a:pt x="890" y="1310"/>
                    <a:pt x="892" y="1310"/>
                  </a:cubicBezTo>
                  <a:cubicBezTo>
                    <a:pt x="896" y="1309"/>
                    <a:pt x="903" y="1300"/>
                    <a:pt x="902" y="1296"/>
                  </a:cubicBezTo>
                  <a:cubicBezTo>
                    <a:pt x="902" y="1291"/>
                    <a:pt x="891" y="1283"/>
                    <a:pt x="883" y="1282"/>
                  </a:cubicBezTo>
                  <a:cubicBezTo>
                    <a:pt x="825" y="1272"/>
                    <a:pt x="796" y="1263"/>
                    <a:pt x="775" y="1251"/>
                  </a:cubicBezTo>
                  <a:cubicBezTo>
                    <a:pt x="768" y="1246"/>
                    <a:pt x="756" y="1239"/>
                    <a:pt x="750" y="1235"/>
                  </a:cubicBezTo>
                  <a:cubicBezTo>
                    <a:pt x="735" y="1226"/>
                    <a:pt x="705" y="1202"/>
                    <a:pt x="700" y="1194"/>
                  </a:cubicBezTo>
                  <a:cubicBezTo>
                    <a:pt x="675" y="1159"/>
                    <a:pt x="666" y="1141"/>
                    <a:pt x="659" y="1117"/>
                  </a:cubicBezTo>
                  <a:cubicBezTo>
                    <a:pt x="653" y="1097"/>
                    <a:pt x="645" y="1085"/>
                    <a:pt x="638" y="1085"/>
                  </a:cubicBezTo>
                  <a:cubicBezTo>
                    <a:pt x="635" y="1086"/>
                    <a:pt x="629" y="1089"/>
                    <a:pt x="623" y="1093"/>
                  </a:cubicBezTo>
                  <a:cubicBezTo>
                    <a:pt x="614" y="1100"/>
                    <a:pt x="591" y="1111"/>
                    <a:pt x="552" y="1129"/>
                  </a:cubicBezTo>
                  <a:cubicBezTo>
                    <a:pt x="539" y="1135"/>
                    <a:pt x="525" y="1142"/>
                    <a:pt x="512" y="1148"/>
                  </a:cubicBezTo>
                  <a:cubicBezTo>
                    <a:pt x="512" y="1148"/>
                    <a:pt x="512" y="1148"/>
                    <a:pt x="512" y="1148"/>
                  </a:cubicBezTo>
                  <a:cubicBezTo>
                    <a:pt x="482" y="1163"/>
                    <a:pt x="482" y="1163"/>
                    <a:pt x="482" y="1163"/>
                  </a:cubicBezTo>
                  <a:cubicBezTo>
                    <a:pt x="472" y="1170"/>
                    <a:pt x="463" y="1176"/>
                    <a:pt x="462" y="1178"/>
                  </a:cubicBezTo>
                  <a:cubicBezTo>
                    <a:pt x="461" y="1179"/>
                    <a:pt x="458" y="1181"/>
                    <a:pt x="456" y="1181"/>
                  </a:cubicBezTo>
                  <a:cubicBezTo>
                    <a:pt x="455" y="1181"/>
                    <a:pt x="450" y="1183"/>
                    <a:pt x="447" y="1186"/>
                  </a:cubicBezTo>
                  <a:cubicBezTo>
                    <a:pt x="437" y="1194"/>
                    <a:pt x="412" y="1208"/>
                    <a:pt x="410" y="1207"/>
                  </a:cubicBezTo>
                  <a:cubicBezTo>
                    <a:pt x="409" y="1206"/>
                    <a:pt x="410" y="1202"/>
                    <a:pt x="414" y="1197"/>
                  </a:cubicBezTo>
                  <a:cubicBezTo>
                    <a:pt x="417" y="1192"/>
                    <a:pt x="426" y="1179"/>
                    <a:pt x="433" y="1168"/>
                  </a:cubicBezTo>
                  <a:cubicBezTo>
                    <a:pt x="440" y="1157"/>
                    <a:pt x="450" y="1143"/>
                    <a:pt x="454" y="1137"/>
                  </a:cubicBezTo>
                  <a:cubicBezTo>
                    <a:pt x="459" y="1131"/>
                    <a:pt x="463" y="1125"/>
                    <a:pt x="462" y="1123"/>
                  </a:cubicBezTo>
                  <a:cubicBezTo>
                    <a:pt x="462" y="1121"/>
                    <a:pt x="472" y="1109"/>
                    <a:pt x="484" y="1096"/>
                  </a:cubicBezTo>
                  <a:cubicBezTo>
                    <a:pt x="508" y="1068"/>
                    <a:pt x="508" y="1068"/>
                    <a:pt x="508" y="1068"/>
                  </a:cubicBezTo>
                  <a:cubicBezTo>
                    <a:pt x="508" y="1068"/>
                    <a:pt x="509" y="1067"/>
                    <a:pt x="509" y="1067"/>
                  </a:cubicBezTo>
                  <a:cubicBezTo>
                    <a:pt x="514" y="1062"/>
                    <a:pt x="525" y="1050"/>
                    <a:pt x="534" y="1040"/>
                  </a:cubicBezTo>
                  <a:cubicBezTo>
                    <a:pt x="554" y="1018"/>
                    <a:pt x="566" y="1007"/>
                    <a:pt x="589" y="990"/>
                  </a:cubicBezTo>
                  <a:cubicBezTo>
                    <a:pt x="607" y="977"/>
                    <a:pt x="637" y="962"/>
                    <a:pt x="647" y="961"/>
                  </a:cubicBezTo>
                  <a:cubicBezTo>
                    <a:pt x="654" y="960"/>
                    <a:pt x="665" y="969"/>
                    <a:pt x="675" y="985"/>
                  </a:cubicBezTo>
                  <a:cubicBezTo>
                    <a:pt x="684" y="999"/>
                    <a:pt x="689" y="1000"/>
                    <a:pt x="694" y="989"/>
                  </a:cubicBezTo>
                  <a:cubicBezTo>
                    <a:pt x="698" y="977"/>
                    <a:pt x="692" y="954"/>
                    <a:pt x="679" y="933"/>
                  </a:cubicBezTo>
                  <a:cubicBezTo>
                    <a:pt x="672" y="922"/>
                    <a:pt x="666" y="909"/>
                    <a:pt x="664" y="901"/>
                  </a:cubicBezTo>
                  <a:cubicBezTo>
                    <a:pt x="662" y="893"/>
                    <a:pt x="660" y="886"/>
                    <a:pt x="658" y="884"/>
                  </a:cubicBezTo>
                  <a:cubicBezTo>
                    <a:pt x="656" y="882"/>
                    <a:pt x="653" y="881"/>
                    <a:pt x="651" y="882"/>
                  </a:cubicBezTo>
                  <a:cubicBezTo>
                    <a:pt x="648" y="882"/>
                    <a:pt x="644" y="886"/>
                    <a:pt x="642" y="894"/>
                  </a:cubicBezTo>
                  <a:cubicBezTo>
                    <a:pt x="640" y="900"/>
                    <a:pt x="634" y="910"/>
                    <a:pt x="630" y="916"/>
                  </a:cubicBezTo>
                  <a:cubicBezTo>
                    <a:pt x="611" y="939"/>
                    <a:pt x="574" y="971"/>
                    <a:pt x="564" y="972"/>
                  </a:cubicBezTo>
                  <a:cubicBezTo>
                    <a:pt x="561" y="972"/>
                    <a:pt x="559" y="973"/>
                    <a:pt x="557" y="975"/>
                  </a:cubicBezTo>
                  <a:cubicBezTo>
                    <a:pt x="556" y="977"/>
                    <a:pt x="526" y="992"/>
                    <a:pt x="503" y="1004"/>
                  </a:cubicBezTo>
                  <a:cubicBezTo>
                    <a:pt x="495" y="1007"/>
                    <a:pt x="485" y="1011"/>
                    <a:pt x="472" y="1017"/>
                  </a:cubicBezTo>
                  <a:cubicBezTo>
                    <a:pt x="429" y="1037"/>
                    <a:pt x="386" y="1042"/>
                    <a:pt x="349" y="1039"/>
                  </a:cubicBezTo>
                  <a:cubicBezTo>
                    <a:pt x="339" y="1038"/>
                    <a:pt x="324" y="1037"/>
                    <a:pt x="315" y="1037"/>
                  </a:cubicBezTo>
                  <a:cubicBezTo>
                    <a:pt x="306" y="1037"/>
                    <a:pt x="294" y="1036"/>
                    <a:pt x="288" y="1034"/>
                  </a:cubicBezTo>
                  <a:cubicBezTo>
                    <a:pt x="282" y="1032"/>
                    <a:pt x="274" y="1030"/>
                    <a:pt x="271" y="1030"/>
                  </a:cubicBezTo>
                  <a:cubicBezTo>
                    <a:pt x="263" y="1029"/>
                    <a:pt x="221" y="998"/>
                    <a:pt x="205" y="982"/>
                  </a:cubicBezTo>
                  <a:cubicBezTo>
                    <a:pt x="199" y="976"/>
                    <a:pt x="192" y="968"/>
                    <a:pt x="190" y="963"/>
                  </a:cubicBezTo>
                  <a:cubicBezTo>
                    <a:pt x="187" y="958"/>
                    <a:pt x="183" y="951"/>
                    <a:pt x="180" y="948"/>
                  </a:cubicBezTo>
                  <a:cubicBezTo>
                    <a:pt x="161" y="919"/>
                    <a:pt x="146" y="894"/>
                    <a:pt x="143" y="884"/>
                  </a:cubicBezTo>
                  <a:cubicBezTo>
                    <a:pt x="140" y="878"/>
                    <a:pt x="137" y="871"/>
                    <a:pt x="136" y="868"/>
                  </a:cubicBezTo>
                  <a:cubicBezTo>
                    <a:pt x="134" y="865"/>
                    <a:pt x="132" y="856"/>
                    <a:pt x="131" y="848"/>
                  </a:cubicBezTo>
                  <a:cubicBezTo>
                    <a:pt x="130" y="840"/>
                    <a:pt x="127" y="828"/>
                    <a:pt x="125" y="821"/>
                  </a:cubicBezTo>
                  <a:cubicBezTo>
                    <a:pt x="118" y="805"/>
                    <a:pt x="120" y="799"/>
                    <a:pt x="133" y="787"/>
                  </a:cubicBezTo>
                  <a:cubicBezTo>
                    <a:pt x="139" y="782"/>
                    <a:pt x="147" y="772"/>
                    <a:pt x="151" y="765"/>
                  </a:cubicBezTo>
                  <a:cubicBezTo>
                    <a:pt x="156" y="757"/>
                    <a:pt x="160" y="751"/>
                    <a:pt x="161" y="751"/>
                  </a:cubicBezTo>
                  <a:cubicBezTo>
                    <a:pt x="165" y="751"/>
                    <a:pt x="239" y="769"/>
                    <a:pt x="254" y="773"/>
                  </a:cubicBezTo>
                  <a:cubicBezTo>
                    <a:pt x="266" y="777"/>
                    <a:pt x="276" y="779"/>
                    <a:pt x="290" y="781"/>
                  </a:cubicBezTo>
                  <a:cubicBezTo>
                    <a:pt x="297" y="782"/>
                    <a:pt x="316" y="784"/>
                    <a:pt x="333" y="786"/>
                  </a:cubicBezTo>
                  <a:cubicBezTo>
                    <a:pt x="369" y="791"/>
                    <a:pt x="421" y="786"/>
                    <a:pt x="458" y="780"/>
                  </a:cubicBezTo>
                  <a:cubicBezTo>
                    <a:pt x="482" y="773"/>
                    <a:pt x="482" y="773"/>
                    <a:pt x="482" y="773"/>
                  </a:cubicBezTo>
                  <a:cubicBezTo>
                    <a:pt x="531" y="764"/>
                    <a:pt x="554" y="758"/>
                    <a:pt x="565" y="752"/>
                  </a:cubicBezTo>
                  <a:cubicBezTo>
                    <a:pt x="568" y="750"/>
                    <a:pt x="578" y="746"/>
                    <a:pt x="587" y="742"/>
                  </a:cubicBezTo>
                  <a:cubicBezTo>
                    <a:pt x="610" y="732"/>
                    <a:pt x="614" y="729"/>
                    <a:pt x="624" y="718"/>
                  </a:cubicBezTo>
                  <a:cubicBezTo>
                    <a:pt x="631" y="709"/>
                    <a:pt x="634" y="702"/>
                    <a:pt x="639" y="676"/>
                  </a:cubicBezTo>
                  <a:cubicBezTo>
                    <a:pt x="642" y="660"/>
                    <a:pt x="638" y="628"/>
                    <a:pt x="631" y="614"/>
                  </a:cubicBezTo>
                  <a:cubicBezTo>
                    <a:pt x="621" y="596"/>
                    <a:pt x="599" y="580"/>
                    <a:pt x="588" y="583"/>
                  </a:cubicBezTo>
                  <a:cubicBezTo>
                    <a:pt x="585" y="583"/>
                    <a:pt x="582" y="584"/>
                    <a:pt x="580" y="584"/>
                  </a:cubicBezTo>
                  <a:cubicBezTo>
                    <a:pt x="575" y="584"/>
                    <a:pt x="575" y="569"/>
                    <a:pt x="582" y="551"/>
                  </a:cubicBezTo>
                  <a:cubicBezTo>
                    <a:pt x="592" y="521"/>
                    <a:pt x="597" y="506"/>
                    <a:pt x="599" y="504"/>
                  </a:cubicBezTo>
                  <a:cubicBezTo>
                    <a:pt x="600" y="504"/>
                    <a:pt x="602" y="500"/>
                    <a:pt x="602" y="496"/>
                  </a:cubicBezTo>
                  <a:cubicBezTo>
                    <a:pt x="604" y="485"/>
                    <a:pt x="635" y="440"/>
                    <a:pt x="650" y="426"/>
                  </a:cubicBezTo>
                  <a:cubicBezTo>
                    <a:pt x="657" y="420"/>
                    <a:pt x="670" y="408"/>
                    <a:pt x="679" y="400"/>
                  </a:cubicBezTo>
                  <a:cubicBezTo>
                    <a:pt x="688" y="392"/>
                    <a:pt x="697" y="384"/>
                    <a:pt x="701" y="383"/>
                  </a:cubicBezTo>
                  <a:cubicBezTo>
                    <a:pt x="704" y="381"/>
                    <a:pt x="708" y="379"/>
                    <a:pt x="710" y="377"/>
                  </a:cubicBezTo>
                  <a:cubicBezTo>
                    <a:pt x="720" y="366"/>
                    <a:pt x="745" y="354"/>
                    <a:pt x="784" y="339"/>
                  </a:cubicBezTo>
                  <a:cubicBezTo>
                    <a:pt x="849" y="314"/>
                    <a:pt x="933" y="297"/>
                    <a:pt x="983" y="299"/>
                  </a:cubicBezTo>
                  <a:cubicBezTo>
                    <a:pt x="1032" y="301"/>
                    <a:pt x="1029" y="302"/>
                    <a:pt x="1037" y="289"/>
                  </a:cubicBezTo>
                  <a:cubicBezTo>
                    <a:pt x="1041" y="283"/>
                    <a:pt x="1043" y="277"/>
                    <a:pt x="1043" y="276"/>
                  </a:cubicBezTo>
                  <a:cubicBezTo>
                    <a:pt x="1043" y="275"/>
                    <a:pt x="1046" y="265"/>
                    <a:pt x="1050" y="253"/>
                  </a:cubicBezTo>
                  <a:cubicBezTo>
                    <a:pt x="1054" y="242"/>
                    <a:pt x="1059" y="228"/>
                    <a:pt x="1061" y="222"/>
                  </a:cubicBezTo>
                  <a:cubicBezTo>
                    <a:pt x="1065" y="210"/>
                    <a:pt x="1104" y="162"/>
                    <a:pt x="1119" y="151"/>
                  </a:cubicBezTo>
                  <a:cubicBezTo>
                    <a:pt x="1136" y="139"/>
                    <a:pt x="1164" y="122"/>
                    <a:pt x="1175" y="118"/>
                  </a:cubicBezTo>
                  <a:cubicBezTo>
                    <a:pt x="1180" y="116"/>
                    <a:pt x="1198" y="107"/>
                    <a:pt x="1214" y="98"/>
                  </a:cubicBezTo>
                  <a:cubicBezTo>
                    <a:pt x="1231" y="88"/>
                    <a:pt x="1246" y="81"/>
                    <a:pt x="1249" y="80"/>
                  </a:cubicBezTo>
                  <a:cubicBezTo>
                    <a:pt x="1249" y="80"/>
                    <a:pt x="1249" y="80"/>
                    <a:pt x="1249" y="80"/>
                  </a:cubicBezTo>
                  <a:close/>
                  <a:moveTo>
                    <a:pt x="553" y="167"/>
                  </a:moveTo>
                  <a:cubicBezTo>
                    <a:pt x="557" y="166"/>
                    <a:pt x="570" y="177"/>
                    <a:pt x="580" y="189"/>
                  </a:cubicBezTo>
                  <a:cubicBezTo>
                    <a:pt x="584" y="194"/>
                    <a:pt x="597" y="206"/>
                    <a:pt x="611" y="218"/>
                  </a:cubicBezTo>
                  <a:cubicBezTo>
                    <a:pt x="624" y="229"/>
                    <a:pt x="636" y="240"/>
                    <a:pt x="638" y="243"/>
                  </a:cubicBezTo>
                  <a:cubicBezTo>
                    <a:pt x="640" y="246"/>
                    <a:pt x="648" y="253"/>
                    <a:pt x="657" y="258"/>
                  </a:cubicBezTo>
                  <a:cubicBezTo>
                    <a:pt x="665" y="263"/>
                    <a:pt x="680" y="272"/>
                    <a:pt x="689" y="278"/>
                  </a:cubicBezTo>
                  <a:cubicBezTo>
                    <a:pt x="698" y="285"/>
                    <a:pt x="706" y="290"/>
                    <a:pt x="707" y="290"/>
                  </a:cubicBezTo>
                  <a:cubicBezTo>
                    <a:pt x="708" y="290"/>
                    <a:pt x="714" y="292"/>
                    <a:pt x="720" y="296"/>
                  </a:cubicBezTo>
                  <a:cubicBezTo>
                    <a:pt x="727" y="299"/>
                    <a:pt x="736" y="303"/>
                    <a:pt x="742" y="305"/>
                  </a:cubicBezTo>
                  <a:cubicBezTo>
                    <a:pt x="748" y="307"/>
                    <a:pt x="751" y="309"/>
                    <a:pt x="751" y="312"/>
                  </a:cubicBezTo>
                  <a:cubicBezTo>
                    <a:pt x="751" y="314"/>
                    <a:pt x="740" y="323"/>
                    <a:pt x="727" y="332"/>
                  </a:cubicBezTo>
                  <a:cubicBezTo>
                    <a:pt x="677" y="364"/>
                    <a:pt x="660" y="376"/>
                    <a:pt x="650" y="386"/>
                  </a:cubicBezTo>
                  <a:cubicBezTo>
                    <a:pt x="645" y="392"/>
                    <a:pt x="636" y="400"/>
                    <a:pt x="632" y="404"/>
                  </a:cubicBezTo>
                  <a:cubicBezTo>
                    <a:pt x="627" y="408"/>
                    <a:pt x="618" y="417"/>
                    <a:pt x="610" y="425"/>
                  </a:cubicBezTo>
                  <a:cubicBezTo>
                    <a:pt x="596" y="441"/>
                    <a:pt x="592" y="443"/>
                    <a:pt x="584" y="438"/>
                  </a:cubicBezTo>
                  <a:cubicBezTo>
                    <a:pt x="571" y="430"/>
                    <a:pt x="561" y="416"/>
                    <a:pt x="556" y="401"/>
                  </a:cubicBezTo>
                  <a:cubicBezTo>
                    <a:pt x="553" y="392"/>
                    <a:pt x="549" y="382"/>
                    <a:pt x="547" y="379"/>
                  </a:cubicBezTo>
                  <a:cubicBezTo>
                    <a:pt x="543" y="373"/>
                    <a:pt x="541" y="360"/>
                    <a:pt x="536" y="313"/>
                  </a:cubicBezTo>
                  <a:cubicBezTo>
                    <a:pt x="530" y="256"/>
                    <a:pt x="530" y="253"/>
                    <a:pt x="534" y="229"/>
                  </a:cubicBezTo>
                  <a:cubicBezTo>
                    <a:pt x="536" y="216"/>
                    <a:pt x="539" y="201"/>
                    <a:pt x="541" y="196"/>
                  </a:cubicBezTo>
                  <a:cubicBezTo>
                    <a:pt x="542" y="191"/>
                    <a:pt x="545" y="182"/>
                    <a:pt x="547" y="177"/>
                  </a:cubicBezTo>
                  <a:cubicBezTo>
                    <a:pt x="548" y="171"/>
                    <a:pt x="551" y="167"/>
                    <a:pt x="553" y="167"/>
                  </a:cubicBezTo>
                  <a:close/>
                  <a:moveTo>
                    <a:pt x="1214" y="171"/>
                  </a:moveTo>
                  <a:cubicBezTo>
                    <a:pt x="1212" y="171"/>
                    <a:pt x="1207" y="175"/>
                    <a:pt x="1203" y="180"/>
                  </a:cubicBezTo>
                  <a:cubicBezTo>
                    <a:pt x="1198" y="185"/>
                    <a:pt x="1193" y="190"/>
                    <a:pt x="1191" y="190"/>
                  </a:cubicBezTo>
                  <a:cubicBezTo>
                    <a:pt x="1189" y="190"/>
                    <a:pt x="1183" y="195"/>
                    <a:pt x="1176" y="200"/>
                  </a:cubicBezTo>
                  <a:cubicBezTo>
                    <a:pt x="1170" y="205"/>
                    <a:pt x="1157" y="216"/>
                    <a:pt x="1147" y="223"/>
                  </a:cubicBezTo>
                  <a:cubicBezTo>
                    <a:pt x="1129" y="237"/>
                    <a:pt x="1118" y="252"/>
                    <a:pt x="1111" y="272"/>
                  </a:cubicBezTo>
                  <a:cubicBezTo>
                    <a:pt x="1104" y="295"/>
                    <a:pt x="1106" y="311"/>
                    <a:pt x="1116" y="300"/>
                  </a:cubicBezTo>
                  <a:cubicBezTo>
                    <a:pt x="1118" y="298"/>
                    <a:pt x="1125" y="294"/>
                    <a:pt x="1132" y="291"/>
                  </a:cubicBezTo>
                  <a:cubicBezTo>
                    <a:pt x="1141" y="286"/>
                    <a:pt x="1145" y="286"/>
                    <a:pt x="1152" y="288"/>
                  </a:cubicBezTo>
                  <a:cubicBezTo>
                    <a:pt x="1164" y="291"/>
                    <a:pt x="1176" y="301"/>
                    <a:pt x="1181" y="314"/>
                  </a:cubicBezTo>
                  <a:cubicBezTo>
                    <a:pt x="1186" y="326"/>
                    <a:pt x="1191" y="363"/>
                    <a:pt x="1190" y="387"/>
                  </a:cubicBezTo>
                  <a:cubicBezTo>
                    <a:pt x="1190" y="401"/>
                    <a:pt x="1190" y="402"/>
                    <a:pt x="1195" y="402"/>
                  </a:cubicBezTo>
                  <a:cubicBezTo>
                    <a:pt x="1200" y="401"/>
                    <a:pt x="1213" y="384"/>
                    <a:pt x="1219" y="367"/>
                  </a:cubicBezTo>
                  <a:cubicBezTo>
                    <a:pt x="1226" y="350"/>
                    <a:pt x="1227" y="334"/>
                    <a:pt x="1223" y="284"/>
                  </a:cubicBezTo>
                  <a:cubicBezTo>
                    <a:pt x="1221" y="259"/>
                    <a:pt x="1219" y="231"/>
                    <a:pt x="1220" y="220"/>
                  </a:cubicBezTo>
                  <a:cubicBezTo>
                    <a:pt x="1220" y="196"/>
                    <a:pt x="1218" y="173"/>
                    <a:pt x="1215" y="171"/>
                  </a:cubicBezTo>
                  <a:cubicBezTo>
                    <a:pt x="1214" y="171"/>
                    <a:pt x="1214" y="171"/>
                    <a:pt x="1214" y="171"/>
                  </a:cubicBezTo>
                  <a:cubicBezTo>
                    <a:pt x="1214" y="171"/>
                    <a:pt x="1214" y="171"/>
                    <a:pt x="1214" y="171"/>
                  </a:cubicBezTo>
                  <a:close/>
                  <a:moveTo>
                    <a:pt x="851" y="544"/>
                  </a:moveTo>
                  <a:cubicBezTo>
                    <a:pt x="834" y="547"/>
                    <a:pt x="818" y="555"/>
                    <a:pt x="788" y="576"/>
                  </a:cubicBezTo>
                  <a:cubicBezTo>
                    <a:pt x="762" y="594"/>
                    <a:pt x="754" y="602"/>
                    <a:pt x="741" y="628"/>
                  </a:cubicBezTo>
                  <a:cubicBezTo>
                    <a:pt x="729" y="651"/>
                    <a:pt x="726" y="677"/>
                    <a:pt x="730" y="726"/>
                  </a:cubicBezTo>
                  <a:cubicBezTo>
                    <a:pt x="732" y="748"/>
                    <a:pt x="735" y="767"/>
                    <a:pt x="736" y="769"/>
                  </a:cubicBezTo>
                  <a:cubicBezTo>
                    <a:pt x="740" y="774"/>
                    <a:pt x="755" y="770"/>
                    <a:pt x="793" y="752"/>
                  </a:cubicBezTo>
                  <a:cubicBezTo>
                    <a:pt x="803" y="748"/>
                    <a:pt x="813" y="744"/>
                    <a:pt x="816" y="744"/>
                  </a:cubicBezTo>
                  <a:cubicBezTo>
                    <a:pt x="818" y="744"/>
                    <a:pt x="825" y="741"/>
                    <a:pt x="831" y="738"/>
                  </a:cubicBezTo>
                  <a:cubicBezTo>
                    <a:pt x="855" y="726"/>
                    <a:pt x="899" y="711"/>
                    <a:pt x="925" y="705"/>
                  </a:cubicBezTo>
                  <a:cubicBezTo>
                    <a:pt x="973" y="694"/>
                    <a:pt x="986" y="690"/>
                    <a:pt x="989" y="686"/>
                  </a:cubicBezTo>
                  <a:cubicBezTo>
                    <a:pt x="996" y="674"/>
                    <a:pt x="982" y="626"/>
                    <a:pt x="963" y="597"/>
                  </a:cubicBezTo>
                  <a:cubicBezTo>
                    <a:pt x="952" y="580"/>
                    <a:pt x="931" y="562"/>
                    <a:pt x="919" y="557"/>
                  </a:cubicBezTo>
                  <a:cubicBezTo>
                    <a:pt x="915" y="556"/>
                    <a:pt x="908" y="553"/>
                    <a:pt x="903" y="550"/>
                  </a:cubicBezTo>
                  <a:cubicBezTo>
                    <a:pt x="899" y="548"/>
                    <a:pt x="886" y="546"/>
                    <a:pt x="875" y="544"/>
                  </a:cubicBezTo>
                  <a:cubicBezTo>
                    <a:pt x="868" y="544"/>
                    <a:pt x="861" y="543"/>
                    <a:pt x="855" y="544"/>
                  </a:cubicBezTo>
                  <a:cubicBezTo>
                    <a:pt x="854" y="544"/>
                    <a:pt x="853" y="544"/>
                    <a:pt x="851" y="544"/>
                  </a:cubicBezTo>
                  <a:close/>
                  <a:moveTo>
                    <a:pt x="862" y="576"/>
                  </a:moveTo>
                  <a:cubicBezTo>
                    <a:pt x="881" y="575"/>
                    <a:pt x="897" y="580"/>
                    <a:pt x="921" y="595"/>
                  </a:cubicBezTo>
                  <a:cubicBezTo>
                    <a:pt x="942" y="608"/>
                    <a:pt x="944" y="609"/>
                    <a:pt x="951" y="631"/>
                  </a:cubicBezTo>
                  <a:cubicBezTo>
                    <a:pt x="961" y="658"/>
                    <a:pt x="963" y="665"/>
                    <a:pt x="960" y="670"/>
                  </a:cubicBezTo>
                  <a:cubicBezTo>
                    <a:pt x="956" y="675"/>
                    <a:pt x="939" y="677"/>
                    <a:pt x="935" y="673"/>
                  </a:cubicBezTo>
                  <a:cubicBezTo>
                    <a:pt x="932" y="670"/>
                    <a:pt x="927" y="656"/>
                    <a:pt x="922" y="641"/>
                  </a:cubicBezTo>
                  <a:cubicBezTo>
                    <a:pt x="920" y="632"/>
                    <a:pt x="901" y="615"/>
                    <a:pt x="887" y="609"/>
                  </a:cubicBezTo>
                  <a:cubicBezTo>
                    <a:pt x="873" y="603"/>
                    <a:pt x="854" y="601"/>
                    <a:pt x="830" y="603"/>
                  </a:cubicBezTo>
                  <a:cubicBezTo>
                    <a:pt x="813" y="605"/>
                    <a:pt x="809" y="606"/>
                    <a:pt x="798" y="614"/>
                  </a:cubicBezTo>
                  <a:cubicBezTo>
                    <a:pt x="792" y="619"/>
                    <a:pt x="782" y="629"/>
                    <a:pt x="777" y="636"/>
                  </a:cubicBezTo>
                  <a:cubicBezTo>
                    <a:pt x="770" y="646"/>
                    <a:pt x="768" y="648"/>
                    <a:pt x="768" y="644"/>
                  </a:cubicBezTo>
                  <a:cubicBezTo>
                    <a:pt x="766" y="625"/>
                    <a:pt x="807" y="590"/>
                    <a:pt x="842" y="580"/>
                  </a:cubicBezTo>
                  <a:cubicBezTo>
                    <a:pt x="849" y="578"/>
                    <a:pt x="856" y="577"/>
                    <a:pt x="862" y="576"/>
                  </a:cubicBezTo>
                  <a:close/>
                  <a:moveTo>
                    <a:pt x="591" y="615"/>
                  </a:moveTo>
                  <a:cubicBezTo>
                    <a:pt x="598" y="614"/>
                    <a:pt x="608" y="622"/>
                    <a:pt x="611" y="631"/>
                  </a:cubicBezTo>
                  <a:cubicBezTo>
                    <a:pt x="614" y="641"/>
                    <a:pt x="609" y="644"/>
                    <a:pt x="599" y="639"/>
                  </a:cubicBezTo>
                  <a:cubicBezTo>
                    <a:pt x="595" y="637"/>
                    <a:pt x="589" y="635"/>
                    <a:pt x="587" y="636"/>
                  </a:cubicBezTo>
                  <a:cubicBezTo>
                    <a:pt x="585" y="636"/>
                    <a:pt x="581" y="635"/>
                    <a:pt x="578" y="633"/>
                  </a:cubicBezTo>
                  <a:cubicBezTo>
                    <a:pt x="573" y="630"/>
                    <a:pt x="573" y="629"/>
                    <a:pt x="579" y="623"/>
                  </a:cubicBezTo>
                  <a:cubicBezTo>
                    <a:pt x="583" y="619"/>
                    <a:pt x="588" y="615"/>
                    <a:pt x="591" y="615"/>
                  </a:cubicBezTo>
                  <a:close/>
                  <a:moveTo>
                    <a:pt x="462" y="1060"/>
                  </a:moveTo>
                  <a:cubicBezTo>
                    <a:pt x="468" y="1059"/>
                    <a:pt x="471" y="1060"/>
                    <a:pt x="472" y="1063"/>
                  </a:cubicBezTo>
                  <a:cubicBezTo>
                    <a:pt x="472" y="1065"/>
                    <a:pt x="463" y="1077"/>
                    <a:pt x="453" y="1090"/>
                  </a:cubicBezTo>
                  <a:cubicBezTo>
                    <a:pt x="442" y="1103"/>
                    <a:pt x="434" y="1115"/>
                    <a:pt x="434" y="1116"/>
                  </a:cubicBezTo>
                  <a:cubicBezTo>
                    <a:pt x="434" y="1118"/>
                    <a:pt x="419" y="1142"/>
                    <a:pt x="403" y="1162"/>
                  </a:cubicBezTo>
                  <a:cubicBezTo>
                    <a:pt x="373" y="1203"/>
                    <a:pt x="342" y="1236"/>
                    <a:pt x="320" y="1251"/>
                  </a:cubicBezTo>
                  <a:cubicBezTo>
                    <a:pt x="309" y="1258"/>
                    <a:pt x="309" y="1258"/>
                    <a:pt x="302" y="1248"/>
                  </a:cubicBezTo>
                  <a:cubicBezTo>
                    <a:pt x="294" y="1233"/>
                    <a:pt x="297" y="1196"/>
                    <a:pt x="309" y="1173"/>
                  </a:cubicBezTo>
                  <a:cubicBezTo>
                    <a:pt x="310" y="1171"/>
                    <a:pt x="312" y="1166"/>
                    <a:pt x="314" y="1162"/>
                  </a:cubicBezTo>
                  <a:cubicBezTo>
                    <a:pt x="320" y="1150"/>
                    <a:pt x="352" y="1112"/>
                    <a:pt x="361" y="1105"/>
                  </a:cubicBezTo>
                  <a:cubicBezTo>
                    <a:pt x="366" y="1102"/>
                    <a:pt x="375" y="1095"/>
                    <a:pt x="382" y="1089"/>
                  </a:cubicBezTo>
                  <a:cubicBezTo>
                    <a:pt x="392" y="1080"/>
                    <a:pt x="399" y="1077"/>
                    <a:pt x="409" y="1074"/>
                  </a:cubicBezTo>
                  <a:cubicBezTo>
                    <a:pt x="417" y="1072"/>
                    <a:pt x="425" y="1070"/>
                    <a:pt x="428" y="1069"/>
                  </a:cubicBezTo>
                  <a:cubicBezTo>
                    <a:pt x="444" y="1064"/>
                    <a:pt x="455" y="1061"/>
                    <a:pt x="462" y="1060"/>
                  </a:cubicBezTo>
                  <a:close/>
                  <a:moveTo>
                    <a:pt x="507" y="1766"/>
                  </a:moveTo>
                  <a:cubicBezTo>
                    <a:pt x="514" y="1765"/>
                    <a:pt x="520" y="1766"/>
                    <a:pt x="523" y="1769"/>
                  </a:cubicBezTo>
                  <a:cubicBezTo>
                    <a:pt x="524" y="1770"/>
                    <a:pt x="527" y="1799"/>
                    <a:pt x="530" y="1832"/>
                  </a:cubicBezTo>
                  <a:cubicBezTo>
                    <a:pt x="536" y="1903"/>
                    <a:pt x="538" y="1896"/>
                    <a:pt x="506" y="1910"/>
                  </a:cubicBezTo>
                  <a:cubicBezTo>
                    <a:pt x="480" y="1922"/>
                    <a:pt x="444" y="1944"/>
                    <a:pt x="430" y="1957"/>
                  </a:cubicBezTo>
                  <a:cubicBezTo>
                    <a:pt x="423" y="1963"/>
                    <a:pt x="415" y="1973"/>
                    <a:pt x="412" y="1980"/>
                  </a:cubicBezTo>
                  <a:cubicBezTo>
                    <a:pt x="409" y="1986"/>
                    <a:pt x="405" y="1991"/>
                    <a:pt x="404" y="1992"/>
                  </a:cubicBezTo>
                  <a:cubicBezTo>
                    <a:pt x="403" y="1992"/>
                    <a:pt x="402" y="1994"/>
                    <a:pt x="403" y="1996"/>
                  </a:cubicBezTo>
                  <a:cubicBezTo>
                    <a:pt x="403" y="1998"/>
                    <a:pt x="400" y="2007"/>
                    <a:pt x="397" y="2017"/>
                  </a:cubicBezTo>
                  <a:cubicBezTo>
                    <a:pt x="391" y="2034"/>
                    <a:pt x="391" y="2052"/>
                    <a:pt x="397" y="2095"/>
                  </a:cubicBezTo>
                  <a:cubicBezTo>
                    <a:pt x="397" y="2097"/>
                    <a:pt x="397" y="2097"/>
                    <a:pt x="397" y="2097"/>
                  </a:cubicBezTo>
                  <a:cubicBezTo>
                    <a:pt x="399" y="2125"/>
                    <a:pt x="400" y="2149"/>
                    <a:pt x="399" y="2154"/>
                  </a:cubicBezTo>
                  <a:cubicBezTo>
                    <a:pt x="397" y="2167"/>
                    <a:pt x="387" y="2185"/>
                    <a:pt x="369" y="2205"/>
                  </a:cubicBezTo>
                  <a:cubicBezTo>
                    <a:pt x="353" y="2222"/>
                    <a:pt x="343" y="2231"/>
                    <a:pt x="326" y="2242"/>
                  </a:cubicBezTo>
                  <a:cubicBezTo>
                    <a:pt x="320" y="2245"/>
                    <a:pt x="314" y="2248"/>
                    <a:pt x="312" y="2248"/>
                  </a:cubicBezTo>
                  <a:cubicBezTo>
                    <a:pt x="307" y="2248"/>
                    <a:pt x="296" y="2245"/>
                    <a:pt x="294" y="2242"/>
                  </a:cubicBezTo>
                  <a:cubicBezTo>
                    <a:pt x="290" y="2238"/>
                    <a:pt x="288" y="2214"/>
                    <a:pt x="291" y="2211"/>
                  </a:cubicBezTo>
                  <a:cubicBezTo>
                    <a:pt x="295" y="2206"/>
                    <a:pt x="286" y="2123"/>
                    <a:pt x="279" y="2104"/>
                  </a:cubicBezTo>
                  <a:cubicBezTo>
                    <a:pt x="277" y="2099"/>
                    <a:pt x="274" y="2090"/>
                    <a:pt x="271" y="2082"/>
                  </a:cubicBezTo>
                  <a:cubicBezTo>
                    <a:pt x="269" y="2076"/>
                    <a:pt x="267" y="2069"/>
                    <a:pt x="265" y="2065"/>
                  </a:cubicBezTo>
                  <a:cubicBezTo>
                    <a:pt x="254" y="2029"/>
                    <a:pt x="256" y="1972"/>
                    <a:pt x="270" y="1942"/>
                  </a:cubicBezTo>
                  <a:cubicBezTo>
                    <a:pt x="274" y="1934"/>
                    <a:pt x="277" y="1926"/>
                    <a:pt x="276" y="1924"/>
                  </a:cubicBezTo>
                  <a:cubicBezTo>
                    <a:pt x="276" y="1920"/>
                    <a:pt x="293" y="1891"/>
                    <a:pt x="301" y="1882"/>
                  </a:cubicBezTo>
                  <a:cubicBezTo>
                    <a:pt x="305" y="1877"/>
                    <a:pt x="312" y="1869"/>
                    <a:pt x="317" y="1865"/>
                  </a:cubicBezTo>
                  <a:cubicBezTo>
                    <a:pt x="322" y="1861"/>
                    <a:pt x="327" y="1857"/>
                    <a:pt x="328" y="1856"/>
                  </a:cubicBezTo>
                  <a:cubicBezTo>
                    <a:pt x="333" y="1849"/>
                    <a:pt x="412" y="1792"/>
                    <a:pt x="419" y="1791"/>
                  </a:cubicBezTo>
                  <a:cubicBezTo>
                    <a:pt x="420" y="1791"/>
                    <a:pt x="425" y="1789"/>
                    <a:pt x="429" y="1786"/>
                  </a:cubicBezTo>
                  <a:cubicBezTo>
                    <a:pt x="434" y="1783"/>
                    <a:pt x="447" y="1779"/>
                    <a:pt x="460" y="1777"/>
                  </a:cubicBezTo>
                  <a:cubicBezTo>
                    <a:pt x="472" y="1774"/>
                    <a:pt x="487" y="1771"/>
                    <a:pt x="493" y="1769"/>
                  </a:cubicBezTo>
                  <a:cubicBezTo>
                    <a:pt x="498" y="1767"/>
                    <a:pt x="503" y="1766"/>
                    <a:pt x="507" y="1766"/>
                  </a:cubicBezTo>
                  <a:close/>
                  <a:moveTo>
                    <a:pt x="570" y="1874"/>
                  </a:moveTo>
                  <a:cubicBezTo>
                    <a:pt x="572" y="1888"/>
                    <a:pt x="575" y="1905"/>
                    <a:pt x="578" y="1921"/>
                  </a:cubicBezTo>
                  <a:cubicBezTo>
                    <a:pt x="575" y="1905"/>
                    <a:pt x="572" y="1888"/>
                    <a:pt x="570" y="1874"/>
                  </a:cubicBezTo>
                  <a:close/>
                  <a:moveTo>
                    <a:pt x="892" y="2634"/>
                  </a:moveTo>
                  <a:cubicBezTo>
                    <a:pt x="905" y="2633"/>
                    <a:pt x="952" y="2644"/>
                    <a:pt x="978" y="2655"/>
                  </a:cubicBezTo>
                  <a:cubicBezTo>
                    <a:pt x="1004" y="2667"/>
                    <a:pt x="1011" y="2671"/>
                    <a:pt x="1018" y="2679"/>
                  </a:cubicBezTo>
                  <a:cubicBezTo>
                    <a:pt x="1026" y="2687"/>
                    <a:pt x="1027" y="2689"/>
                    <a:pt x="1029" y="2705"/>
                  </a:cubicBezTo>
                  <a:cubicBezTo>
                    <a:pt x="1031" y="2725"/>
                    <a:pt x="1029" y="2732"/>
                    <a:pt x="1011" y="2759"/>
                  </a:cubicBezTo>
                  <a:cubicBezTo>
                    <a:pt x="1001" y="2775"/>
                    <a:pt x="988" y="2789"/>
                    <a:pt x="963" y="2807"/>
                  </a:cubicBezTo>
                  <a:cubicBezTo>
                    <a:pt x="945" y="2820"/>
                    <a:pt x="916" y="2831"/>
                    <a:pt x="873" y="2840"/>
                  </a:cubicBezTo>
                  <a:cubicBezTo>
                    <a:pt x="863" y="2843"/>
                    <a:pt x="847" y="2846"/>
                    <a:pt x="837" y="2847"/>
                  </a:cubicBezTo>
                  <a:cubicBezTo>
                    <a:pt x="815" y="2851"/>
                    <a:pt x="759" y="2852"/>
                    <a:pt x="755" y="2848"/>
                  </a:cubicBezTo>
                  <a:cubicBezTo>
                    <a:pt x="748" y="2842"/>
                    <a:pt x="773" y="2809"/>
                    <a:pt x="812" y="2773"/>
                  </a:cubicBezTo>
                  <a:cubicBezTo>
                    <a:pt x="837" y="2750"/>
                    <a:pt x="865" y="2711"/>
                    <a:pt x="864" y="2700"/>
                  </a:cubicBezTo>
                  <a:cubicBezTo>
                    <a:pt x="864" y="2697"/>
                    <a:pt x="867" y="2692"/>
                    <a:pt x="871" y="2687"/>
                  </a:cubicBezTo>
                  <a:cubicBezTo>
                    <a:pt x="876" y="2681"/>
                    <a:pt x="879" y="2674"/>
                    <a:pt x="880" y="2668"/>
                  </a:cubicBezTo>
                  <a:cubicBezTo>
                    <a:pt x="880" y="2653"/>
                    <a:pt x="885" y="2639"/>
                    <a:pt x="888" y="2635"/>
                  </a:cubicBezTo>
                  <a:cubicBezTo>
                    <a:pt x="889" y="2635"/>
                    <a:pt x="890" y="2635"/>
                    <a:pt x="892" y="2634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4" name="Freeform 118"/>
            <p:cNvSpPr>
              <a:spLocks noEditPoints="1"/>
            </p:cNvSpPr>
            <p:nvPr/>
          </p:nvSpPr>
          <p:spPr bwMode="auto">
            <a:xfrm>
              <a:off x="1806" y="85"/>
              <a:ext cx="3491" cy="5299"/>
            </a:xfrm>
            <a:custGeom>
              <a:avLst/>
              <a:gdLst>
                <a:gd name="T0" fmla="*/ 548 w 1476"/>
                <a:gd name="T1" fmla="*/ 5 h 2241"/>
                <a:gd name="T2" fmla="*/ 483 w 1476"/>
                <a:gd name="T3" fmla="*/ 61 h 2241"/>
                <a:gd name="T4" fmla="*/ 536 w 1476"/>
                <a:gd name="T5" fmla="*/ 28 h 2241"/>
                <a:gd name="T6" fmla="*/ 629 w 1476"/>
                <a:gd name="T7" fmla="*/ 66 h 2241"/>
                <a:gd name="T8" fmla="*/ 666 w 1476"/>
                <a:gd name="T9" fmla="*/ 95 h 2241"/>
                <a:gd name="T10" fmla="*/ 627 w 1476"/>
                <a:gd name="T11" fmla="*/ 20 h 2241"/>
                <a:gd name="T12" fmla="*/ 298 w 1476"/>
                <a:gd name="T13" fmla="*/ 40 h 2241"/>
                <a:gd name="T14" fmla="*/ 284 w 1476"/>
                <a:gd name="T15" fmla="*/ 58 h 2241"/>
                <a:gd name="T16" fmla="*/ 305 w 1476"/>
                <a:gd name="T17" fmla="*/ 64 h 2241"/>
                <a:gd name="T18" fmla="*/ 298 w 1476"/>
                <a:gd name="T19" fmla="*/ 40 h 2241"/>
                <a:gd name="T20" fmla="*/ 594 w 1476"/>
                <a:gd name="T21" fmla="*/ 347 h 2241"/>
                <a:gd name="T22" fmla="*/ 780 w 1476"/>
                <a:gd name="T23" fmla="*/ 453 h 2241"/>
                <a:gd name="T24" fmla="*/ 722 w 1476"/>
                <a:gd name="T25" fmla="*/ 252 h 2241"/>
                <a:gd name="T26" fmla="*/ 168 w 1476"/>
                <a:gd name="T27" fmla="*/ 485 h 2241"/>
                <a:gd name="T28" fmla="*/ 115 w 1476"/>
                <a:gd name="T29" fmla="*/ 499 h 2241"/>
                <a:gd name="T30" fmla="*/ 67 w 1476"/>
                <a:gd name="T31" fmla="*/ 530 h 2241"/>
                <a:gd name="T32" fmla="*/ 15 w 1476"/>
                <a:gd name="T33" fmla="*/ 598 h 2241"/>
                <a:gd name="T34" fmla="*/ 26 w 1476"/>
                <a:gd name="T35" fmla="*/ 676 h 2241"/>
                <a:gd name="T36" fmla="*/ 140 w 1476"/>
                <a:gd name="T37" fmla="*/ 541 h 2241"/>
                <a:gd name="T38" fmla="*/ 178 w 1476"/>
                <a:gd name="T39" fmla="*/ 488 h 2241"/>
                <a:gd name="T40" fmla="*/ 339 w 1476"/>
                <a:gd name="T41" fmla="*/ 984 h 2241"/>
                <a:gd name="T42" fmla="*/ 296 w 1476"/>
                <a:gd name="T43" fmla="*/ 1102 h 2241"/>
                <a:gd name="T44" fmla="*/ 288 w 1476"/>
                <a:gd name="T45" fmla="*/ 1138 h 2241"/>
                <a:gd name="T46" fmla="*/ 280 w 1476"/>
                <a:gd name="T47" fmla="*/ 1295 h 2241"/>
                <a:gd name="T48" fmla="*/ 308 w 1476"/>
                <a:gd name="T49" fmla="*/ 1421 h 2241"/>
                <a:gd name="T50" fmla="*/ 328 w 1476"/>
                <a:gd name="T51" fmla="*/ 1485 h 2241"/>
                <a:gd name="T52" fmla="*/ 354 w 1476"/>
                <a:gd name="T53" fmla="*/ 1557 h 2241"/>
                <a:gd name="T54" fmla="*/ 476 w 1476"/>
                <a:gd name="T55" fmla="*/ 1783 h 2241"/>
                <a:gd name="T56" fmla="*/ 620 w 1476"/>
                <a:gd name="T57" fmla="*/ 1542 h 2241"/>
                <a:gd name="T58" fmla="*/ 486 w 1476"/>
                <a:gd name="T59" fmla="*/ 1034 h 2241"/>
                <a:gd name="T60" fmla="*/ 1080 w 1476"/>
                <a:gd name="T61" fmla="*/ 1812 h 2241"/>
                <a:gd name="T62" fmla="*/ 1040 w 1476"/>
                <a:gd name="T63" fmla="*/ 1836 h 2241"/>
                <a:gd name="T64" fmla="*/ 1073 w 1476"/>
                <a:gd name="T65" fmla="*/ 1852 h 2241"/>
                <a:gd name="T66" fmla="*/ 1059 w 1476"/>
                <a:gd name="T67" fmla="*/ 1873 h 2241"/>
                <a:gd name="T68" fmla="*/ 961 w 1476"/>
                <a:gd name="T69" fmla="*/ 1928 h 2241"/>
                <a:gd name="T70" fmla="*/ 930 w 1476"/>
                <a:gd name="T71" fmla="*/ 1946 h 2241"/>
                <a:gd name="T72" fmla="*/ 897 w 1476"/>
                <a:gd name="T73" fmla="*/ 1962 h 2241"/>
                <a:gd name="T74" fmla="*/ 766 w 1476"/>
                <a:gd name="T75" fmla="*/ 2034 h 2241"/>
                <a:gd name="T76" fmla="*/ 808 w 1476"/>
                <a:gd name="T77" fmla="*/ 2104 h 2241"/>
                <a:gd name="T78" fmla="*/ 856 w 1476"/>
                <a:gd name="T79" fmla="*/ 2130 h 2241"/>
                <a:gd name="T80" fmla="*/ 974 w 1476"/>
                <a:gd name="T81" fmla="*/ 2186 h 2241"/>
                <a:gd name="T82" fmla="*/ 1145 w 1476"/>
                <a:gd name="T83" fmla="*/ 2232 h 2241"/>
                <a:gd name="T84" fmla="*/ 1278 w 1476"/>
                <a:gd name="T85" fmla="*/ 2228 h 2241"/>
                <a:gd name="T86" fmla="*/ 1367 w 1476"/>
                <a:gd name="T87" fmla="*/ 2200 h 2241"/>
                <a:gd name="T88" fmla="*/ 1424 w 1476"/>
                <a:gd name="T89" fmla="*/ 2194 h 2241"/>
                <a:gd name="T90" fmla="*/ 1474 w 1476"/>
                <a:gd name="T91" fmla="*/ 2180 h 2241"/>
                <a:gd name="T92" fmla="*/ 1476 w 1476"/>
                <a:gd name="T93" fmla="*/ 2073 h 2241"/>
                <a:gd name="T94" fmla="*/ 1204 w 1476"/>
                <a:gd name="T95" fmla="*/ 2129 h 2241"/>
                <a:gd name="T96" fmla="*/ 1136 w 1476"/>
                <a:gd name="T97" fmla="*/ 2040 h 2241"/>
                <a:gd name="T98" fmla="*/ 1292 w 1476"/>
                <a:gd name="T99" fmla="*/ 1918 h 2241"/>
                <a:gd name="T100" fmla="*/ 1080 w 1476"/>
                <a:gd name="T101" fmla="*/ 1812 h 2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476" h="2241">
                  <a:moveTo>
                    <a:pt x="569" y="1"/>
                  </a:moveTo>
                  <a:cubicBezTo>
                    <a:pt x="562" y="2"/>
                    <a:pt x="556" y="3"/>
                    <a:pt x="548" y="5"/>
                  </a:cubicBezTo>
                  <a:cubicBezTo>
                    <a:pt x="513" y="15"/>
                    <a:pt x="472" y="50"/>
                    <a:pt x="474" y="69"/>
                  </a:cubicBezTo>
                  <a:cubicBezTo>
                    <a:pt x="474" y="73"/>
                    <a:pt x="476" y="71"/>
                    <a:pt x="483" y="61"/>
                  </a:cubicBezTo>
                  <a:cubicBezTo>
                    <a:pt x="488" y="54"/>
                    <a:pt x="498" y="44"/>
                    <a:pt x="505" y="39"/>
                  </a:cubicBezTo>
                  <a:cubicBezTo>
                    <a:pt x="516" y="31"/>
                    <a:pt x="520" y="30"/>
                    <a:pt x="536" y="28"/>
                  </a:cubicBezTo>
                  <a:cubicBezTo>
                    <a:pt x="560" y="26"/>
                    <a:pt x="579" y="28"/>
                    <a:pt x="593" y="34"/>
                  </a:cubicBezTo>
                  <a:cubicBezTo>
                    <a:pt x="607" y="40"/>
                    <a:pt x="626" y="57"/>
                    <a:pt x="629" y="66"/>
                  </a:cubicBezTo>
                  <a:cubicBezTo>
                    <a:pt x="633" y="81"/>
                    <a:pt x="639" y="95"/>
                    <a:pt x="642" y="98"/>
                  </a:cubicBezTo>
                  <a:cubicBezTo>
                    <a:pt x="646" y="102"/>
                    <a:pt x="663" y="100"/>
                    <a:pt x="666" y="95"/>
                  </a:cubicBezTo>
                  <a:cubicBezTo>
                    <a:pt x="669" y="90"/>
                    <a:pt x="668" y="83"/>
                    <a:pt x="658" y="56"/>
                  </a:cubicBezTo>
                  <a:cubicBezTo>
                    <a:pt x="650" y="34"/>
                    <a:pt x="649" y="33"/>
                    <a:pt x="627" y="20"/>
                  </a:cubicBezTo>
                  <a:cubicBezTo>
                    <a:pt x="604" y="5"/>
                    <a:pt x="588" y="0"/>
                    <a:pt x="569" y="1"/>
                  </a:cubicBezTo>
                  <a:close/>
                  <a:moveTo>
                    <a:pt x="298" y="40"/>
                  </a:moveTo>
                  <a:cubicBezTo>
                    <a:pt x="295" y="40"/>
                    <a:pt x="289" y="44"/>
                    <a:pt x="286" y="48"/>
                  </a:cubicBezTo>
                  <a:cubicBezTo>
                    <a:pt x="279" y="54"/>
                    <a:pt x="279" y="55"/>
                    <a:pt x="284" y="58"/>
                  </a:cubicBezTo>
                  <a:cubicBezTo>
                    <a:pt x="287" y="60"/>
                    <a:pt x="291" y="61"/>
                    <a:pt x="294" y="61"/>
                  </a:cubicBezTo>
                  <a:cubicBezTo>
                    <a:pt x="296" y="61"/>
                    <a:pt x="301" y="62"/>
                    <a:pt x="305" y="64"/>
                  </a:cubicBezTo>
                  <a:cubicBezTo>
                    <a:pt x="315" y="70"/>
                    <a:pt x="320" y="66"/>
                    <a:pt x="317" y="56"/>
                  </a:cubicBezTo>
                  <a:cubicBezTo>
                    <a:pt x="314" y="47"/>
                    <a:pt x="304" y="39"/>
                    <a:pt x="298" y="40"/>
                  </a:cubicBezTo>
                  <a:close/>
                  <a:moveTo>
                    <a:pt x="718" y="252"/>
                  </a:moveTo>
                  <a:cubicBezTo>
                    <a:pt x="677" y="257"/>
                    <a:pt x="635" y="294"/>
                    <a:pt x="594" y="347"/>
                  </a:cubicBezTo>
                  <a:cubicBezTo>
                    <a:pt x="533" y="427"/>
                    <a:pt x="558" y="479"/>
                    <a:pt x="596" y="512"/>
                  </a:cubicBezTo>
                  <a:cubicBezTo>
                    <a:pt x="635" y="545"/>
                    <a:pt x="731" y="517"/>
                    <a:pt x="780" y="453"/>
                  </a:cubicBezTo>
                  <a:cubicBezTo>
                    <a:pt x="828" y="389"/>
                    <a:pt x="837" y="313"/>
                    <a:pt x="779" y="270"/>
                  </a:cubicBezTo>
                  <a:cubicBezTo>
                    <a:pt x="760" y="256"/>
                    <a:pt x="741" y="250"/>
                    <a:pt x="722" y="252"/>
                  </a:cubicBezTo>
                  <a:cubicBezTo>
                    <a:pt x="721" y="252"/>
                    <a:pt x="720" y="252"/>
                    <a:pt x="718" y="252"/>
                  </a:cubicBezTo>
                  <a:close/>
                  <a:moveTo>
                    <a:pt x="168" y="485"/>
                  </a:moveTo>
                  <a:cubicBezTo>
                    <a:pt x="161" y="486"/>
                    <a:pt x="150" y="489"/>
                    <a:pt x="134" y="494"/>
                  </a:cubicBezTo>
                  <a:cubicBezTo>
                    <a:pt x="132" y="495"/>
                    <a:pt x="123" y="497"/>
                    <a:pt x="115" y="499"/>
                  </a:cubicBezTo>
                  <a:cubicBezTo>
                    <a:pt x="105" y="502"/>
                    <a:pt x="98" y="505"/>
                    <a:pt x="88" y="514"/>
                  </a:cubicBezTo>
                  <a:cubicBezTo>
                    <a:pt x="81" y="520"/>
                    <a:pt x="72" y="528"/>
                    <a:pt x="67" y="530"/>
                  </a:cubicBezTo>
                  <a:cubicBezTo>
                    <a:pt x="58" y="537"/>
                    <a:pt x="26" y="575"/>
                    <a:pt x="21" y="587"/>
                  </a:cubicBezTo>
                  <a:cubicBezTo>
                    <a:pt x="19" y="591"/>
                    <a:pt x="16" y="596"/>
                    <a:pt x="15" y="598"/>
                  </a:cubicBezTo>
                  <a:cubicBezTo>
                    <a:pt x="3" y="621"/>
                    <a:pt x="0" y="658"/>
                    <a:pt x="9" y="673"/>
                  </a:cubicBezTo>
                  <a:cubicBezTo>
                    <a:pt x="15" y="683"/>
                    <a:pt x="15" y="683"/>
                    <a:pt x="26" y="676"/>
                  </a:cubicBezTo>
                  <a:cubicBezTo>
                    <a:pt x="48" y="661"/>
                    <a:pt x="79" y="628"/>
                    <a:pt x="110" y="587"/>
                  </a:cubicBezTo>
                  <a:cubicBezTo>
                    <a:pt x="125" y="567"/>
                    <a:pt x="140" y="543"/>
                    <a:pt x="140" y="541"/>
                  </a:cubicBezTo>
                  <a:cubicBezTo>
                    <a:pt x="140" y="540"/>
                    <a:pt x="149" y="528"/>
                    <a:pt x="159" y="515"/>
                  </a:cubicBezTo>
                  <a:cubicBezTo>
                    <a:pt x="170" y="502"/>
                    <a:pt x="178" y="490"/>
                    <a:pt x="178" y="488"/>
                  </a:cubicBezTo>
                  <a:cubicBezTo>
                    <a:pt x="178" y="485"/>
                    <a:pt x="175" y="484"/>
                    <a:pt x="168" y="485"/>
                  </a:cubicBezTo>
                  <a:close/>
                  <a:moveTo>
                    <a:pt x="339" y="984"/>
                  </a:moveTo>
                  <a:cubicBezTo>
                    <a:pt x="337" y="989"/>
                    <a:pt x="334" y="995"/>
                    <a:pt x="332" y="999"/>
                  </a:cubicBezTo>
                  <a:cubicBezTo>
                    <a:pt x="318" y="1024"/>
                    <a:pt x="305" y="1064"/>
                    <a:pt x="296" y="1102"/>
                  </a:cubicBezTo>
                  <a:cubicBezTo>
                    <a:pt x="295" y="1109"/>
                    <a:pt x="292" y="1119"/>
                    <a:pt x="290" y="1124"/>
                  </a:cubicBezTo>
                  <a:cubicBezTo>
                    <a:pt x="288" y="1128"/>
                    <a:pt x="287" y="1135"/>
                    <a:pt x="288" y="1138"/>
                  </a:cubicBezTo>
                  <a:cubicBezTo>
                    <a:pt x="288" y="1142"/>
                    <a:pt x="287" y="1147"/>
                    <a:pt x="286" y="1150"/>
                  </a:cubicBezTo>
                  <a:cubicBezTo>
                    <a:pt x="279" y="1169"/>
                    <a:pt x="275" y="1245"/>
                    <a:pt x="280" y="1295"/>
                  </a:cubicBezTo>
                  <a:cubicBezTo>
                    <a:pt x="282" y="1320"/>
                    <a:pt x="292" y="1368"/>
                    <a:pt x="300" y="1393"/>
                  </a:cubicBezTo>
                  <a:cubicBezTo>
                    <a:pt x="303" y="1402"/>
                    <a:pt x="306" y="1415"/>
                    <a:pt x="308" y="1421"/>
                  </a:cubicBezTo>
                  <a:cubicBezTo>
                    <a:pt x="309" y="1427"/>
                    <a:pt x="312" y="1438"/>
                    <a:pt x="315" y="1445"/>
                  </a:cubicBezTo>
                  <a:cubicBezTo>
                    <a:pt x="317" y="1451"/>
                    <a:pt x="323" y="1469"/>
                    <a:pt x="328" y="1485"/>
                  </a:cubicBezTo>
                  <a:cubicBezTo>
                    <a:pt x="332" y="1500"/>
                    <a:pt x="339" y="1521"/>
                    <a:pt x="343" y="1530"/>
                  </a:cubicBezTo>
                  <a:cubicBezTo>
                    <a:pt x="347" y="1539"/>
                    <a:pt x="351" y="1552"/>
                    <a:pt x="354" y="1557"/>
                  </a:cubicBezTo>
                  <a:cubicBezTo>
                    <a:pt x="371" y="1601"/>
                    <a:pt x="423" y="1700"/>
                    <a:pt x="461" y="1760"/>
                  </a:cubicBezTo>
                  <a:cubicBezTo>
                    <a:pt x="466" y="1768"/>
                    <a:pt x="471" y="1776"/>
                    <a:pt x="476" y="1783"/>
                  </a:cubicBezTo>
                  <a:cubicBezTo>
                    <a:pt x="498" y="1752"/>
                    <a:pt x="589" y="1650"/>
                    <a:pt x="615" y="1625"/>
                  </a:cubicBezTo>
                  <a:cubicBezTo>
                    <a:pt x="644" y="1597"/>
                    <a:pt x="637" y="1564"/>
                    <a:pt x="620" y="1542"/>
                  </a:cubicBezTo>
                  <a:cubicBezTo>
                    <a:pt x="603" y="1520"/>
                    <a:pt x="563" y="1486"/>
                    <a:pt x="568" y="1325"/>
                  </a:cubicBezTo>
                  <a:cubicBezTo>
                    <a:pt x="572" y="1164"/>
                    <a:pt x="534" y="1100"/>
                    <a:pt x="486" y="1034"/>
                  </a:cubicBezTo>
                  <a:cubicBezTo>
                    <a:pt x="442" y="973"/>
                    <a:pt x="387" y="979"/>
                    <a:pt x="339" y="984"/>
                  </a:cubicBezTo>
                  <a:close/>
                  <a:moveTo>
                    <a:pt x="1080" y="1812"/>
                  </a:moveTo>
                  <a:cubicBezTo>
                    <a:pt x="1077" y="1814"/>
                    <a:pt x="1074" y="1816"/>
                    <a:pt x="1071" y="1818"/>
                  </a:cubicBezTo>
                  <a:cubicBezTo>
                    <a:pt x="1058" y="1826"/>
                    <a:pt x="1044" y="1835"/>
                    <a:pt x="1040" y="1836"/>
                  </a:cubicBezTo>
                  <a:cubicBezTo>
                    <a:pt x="1027" y="1843"/>
                    <a:pt x="1033" y="1845"/>
                    <a:pt x="1062" y="1845"/>
                  </a:cubicBezTo>
                  <a:cubicBezTo>
                    <a:pt x="1066" y="1845"/>
                    <a:pt x="1070" y="1848"/>
                    <a:pt x="1073" y="1852"/>
                  </a:cubicBezTo>
                  <a:cubicBezTo>
                    <a:pt x="1077" y="1857"/>
                    <a:pt x="1077" y="1858"/>
                    <a:pt x="1073" y="1864"/>
                  </a:cubicBezTo>
                  <a:cubicBezTo>
                    <a:pt x="1071" y="1867"/>
                    <a:pt x="1065" y="1871"/>
                    <a:pt x="1059" y="1873"/>
                  </a:cubicBezTo>
                  <a:cubicBezTo>
                    <a:pt x="1051" y="1876"/>
                    <a:pt x="1032" y="1887"/>
                    <a:pt x="986" y="1915"/>
                  </a:cubicBezTo>
                  <a:cubicBezTo>
                    <a:pt x="974" y="1922"/>
                    <a:pt x="963" y="1928"/>
                    <a:pt x="961" y="1928"/>
                  </a:cubicBezTo>
                  <a:cubicBezTo>
                    <a:pt x="959" y="1928"/>
                    <a:pt x="953" y="1932"/>
                    <a:pt x="948" y="1935"/>
                  </a:cubicBezTo>
                  <a:cubicBezTo>
                    <a:pt x="943" y="1939"/>
                    <a:pt x="935" y="1944"/>
                    <a:pt x="930" y="1946"/>
                  </a:cubicBezTo>
                  <a:cubicBezTo>
                    <a:pt x="924" y="1949"/>
                    <a:pt x="916" y="1953"/>
                    <a:pt x="910" y="1956"/>
                  </a:cubicBezTo>
                  <a:cubicBezTo>
                    <a:pt x="904" y="1960"/>
                    <a:pt x="899" y="1962"/>
                    <a:pt x="897" y="1962"/>
                  </a:cubicBezTo>
                  <a:cubicBezTo>
                    <a:pt x="896" y="1963"/>
                    <a:pt x="883" y="1970"/>
                    <a:pt x="868" y="1979"/>
                  </a:cubicBezTo>
                  <a:cubicBezTo>
                    <a:pt x="828" y="2004"/>
                    <a:pt x="773" y="2033"/>
                    <a:pt x="766" y="2034"/>
                  </a:cubicBezTo>
                  <a:cubicBezTo>
                    <a:pt x="757" y="2035"/>
                    <a:pt x="734" y="2048"/>
                    <a:pt x="734" y="2051"/>
                  </a:cubicBezTo>
                  <a:cubicBezTo>
                    <a:pt x="735" y="2055"/>
                    <a:pt x="790" y="2094"/>
                    <a:pt x="808" y="2104"/>
                  </a:cubicBezTo>
                  <a:cubicBezTo>
                    <a:pt x="815" y="2108"/>
                    <a:pt x="826" y="2114"/>
                    <a:pt x="832" y="2118"/>
                  </a:cubicBezTo>
                  <a:cubicBezTo>
                    <a:pt x="839" y="2122"/>
                    <a:pt x="850" y="2127"/>
                    <a:pt x="856" y="2130"/>
                  </a:cubicBezTo>
                  <a:cubicBezTo>
                    <a:pt x="868" y="2135"/>
                    <a:pt x="885" y="2144"/>
                    <a:pt x="905" y="2157"/>
                  </a:cubicBezTo>
                  <a:cubicBezTo>
                    <a:pt x="914" y="2163"/>
                    <a:pt x="925" y="2167"/>
                    <a:pt x="974" y="2186"/>
                  </a:cubicBezTo>
                  <a:cubicBezTo>
                    <a:pt x="1030" y="2208"/>
                    <a:pt x="1044" y="2212"/>
                    <a:pt x="1067" y="2219"/>
                  </a:cubicBezTo>
                  <a:cubicBezTo>
                    <a:pt x="1090" y="2225"/>
                    <a:pt x="1100" y="2227"/>
                    <a:pt x="1145" y="2232"/>
                  </a:cubicBezTo>
                  <a:cubicBezTo>
                    <a:pt x="1155" y="2233"/>
                    <a:pt x="1171" y="2235"/>
                    <a:pt x="1180" y="2236"/>
                  </a:cubicBezTo>
                  <a:cubicBezTo>
                    <a:pt x="1218" y="2241"/>
                    <a:pt x="1236" y="2239"/>
                    <a:pt x="1278" y="2228"/>
                  </a:cubicBezTo>
                  <a:cubicBezTo>
                    <a:pt x="1309" y="2220"/>
                    <a:pt x="1336" y="2212"/>
                    <a:pt x="1348" y="2207"/>
                  </a:cubicBezTo>
                  <a:cubicBezTo>
                    <a:pt x="1353" y="2205"/>
                    <a:pt x="1362" y="2202"/>
                    <a:pt x="1367" y="2200"/>
                  </a:cubicBezTo>
                  <a:cubicBezTo>
                    <a:pt x="1373" y="2198"/>
                    <a:pt x="1382" y="2195"/>
                    <a:pt x="1387" y="2193"/>
                  </a:cubicBezTo>
                  <a:cubicBezTo>
                    <a:pt x="1411" y="2183"/>
                    <a:pt x="1423" y="2184"/>
                    <a:pt x="1424" y="2194"/>
                  </a:cubicBezTo>
                  <a:cubicBezTo>
                    <a:pt x="1425" y="2203"/>
                    <a:pt x="1428" y="2203"/>
                    <a:pt x="1460" y="2187"/>
                  </a:cubicBezTo>
                  <a:cubicBezTo>
                    <a:pt x="1465" y="2184"/>
                    <a:pt x="1470" y="2182"/>
                    <a:pt x="1474" y="2180"/>
                  </a:cubicBezTo>
                  <a:cubicBezTo>
                    <a:pt x="1472" y="2175"/>
                    <a:pt x="1470" y="2171"/>
                    <a:pt x="1468" y="2166"/>
                  </a:cubicBezTo>
                  <a:cubicBezTo>
                    <a:pt x="1459" y="2143"/>
                    <a:pt x="1476" y="2073"/>
                    <a:pt x="1476" y="2073"/>
                  </a:cubicBezTo>
                  <a:cubicBezTo>
                    <a:pt x="1476" y="2073"/>
                    <a:pt x="1458" y="2083"/>
                    <a:pt x="1440" y="2094"/>
                  </a:cubicBezTo>
                  <a:cubicBezTo>
                    <a:pt x="1422" y="2105"/>
                    <a:pt x="1278" y="2143"/>
                    <a:pt x="1204" y="2129"/>
                  </a:cubicBezTo>
                  <a:cubicBezTo>
                    <a:pt x="1130" y="2116"/>
                    <a:pt x="1098" y="2029"/>
                    <a:pt x="1098" y="2029"/>
                  </a:cubicBezTo>
                  <a:cubicBezTo>
                    <a:pt x="1098" y="2029"/>
                    <a:pt x="1113" y="2040"/>
                    <a:pt x="1136" y="2040"/>
                  </a:cubicBezTo>
                  <a:cubicBezTo>
                    <a:pt x="1167" y="2040"/>
                    <a:pt x="1207" y="2014"/>
                    <a:pt x="1234" y="1989"/>
                  </a:cubicBezTo>
                  <a:cubicBezTo>
                    <a:pt x="1262" y="1963"/>
                    <a:pt x="1292" y="1918"/>
                    <a:pt x="1292" y="1918"/>
                  </a:cubicBezTo>
                  <a:cubicBezTo>
                    <a:pt x="1292" y="1918"/>
                    <a:pt x="1219" y="1933"/>
                    <a:pt x="1163" y="1904"/>
                  </a:cubicBezTo>
                  <a:cubicBezTo>
                    <a:pt x="1112" y="1878"/>
                    <a:pt x="1102" y="1849"/>
                    <a:pt x="1080" y="1812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45" name="Group 282"/>
          <p:cNvGrpSpPr>
            <a:grpSpLocks noChangeAspect="1"/>
          </p:cNvGrpSpPr>
          <p:nvPr/>
        </p:nvGrpSpPr>
        <p:grpSpPr bwMode="auto">
          <a:xfrm>
            <a:off x="8193058" y="822050"/>
            <a:ext cx="698340" cy="1721995"/>
            <a:chOff x="4592" y="2552"/>
            <a:chExt cx="644" cy="1588"/>
          </a:xfrm>
        </p:grpSpPr>
        <p:sp>
          <p:nvSpPr>
            <p:cNvPr id="146" name="Freeform 286"/>
            <p:cNvSpPr>
              <a:spLocks/>
            </p:cNvSpPr>
            <p:nvPr/>
          </p:nvSpPr>
          <p:spPr bwMode="auto">
            <a:xfrm>
              <a:off x="4943" y="2715"/>
              <a:ext cx="241" cy="344"/>
            </a:xfrm>
            <a:custGeom>
              <a:avLst/>
              <a:gdLst>
                <a:gd name="T0" fmla="*/ 488 w 511"/>
                <a:gd name="T1" fmla="*/ 378 h 732"/>
                <a:gd name="T2" fmla="*/ 270 w 511"/>
                <a:gd name="T3" fmla="*/ 730 h 732"/>
                <a:gd name="T4" fmla="*/ 2 w 511"/>
                <a:gd name="T5" fmla="*/ 479 h 732"/>
                <a:gd name="T6" fmla="*/ 179 w 511"/>
                <a:gd name="T7" fmla="*/ 87 h 732"/>
                <a:gd name="T8" fmla="*/ 345 w 511"/>
                <a:gd name="T9" fmla="*/ 35 h 732"/>
                <a:gd name="T10" fmla="*/ 488 w 511"/>
                <a:gd name="T11" fmla="*/ 378 h 7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11" h="732">
                  <a:moveTo>
                    <a:pt x="488" y="378"/>
                  </a:moveTo>
                  <a:cubicBezTo>
                    <a:pt x="477" y="519"/>
                    <a:pt x="416" y="727"/>
                    <a:pt x="270" y="730"/>
                  </a:cubicBezTo>
                  <a:cubicBezTo>
                    <a:pt x="124" y="732"/>
                    <a:pt x="4" y="620"/>
                    <a:pt x="2" y="479"/>
                  </a:cubicBezTo>
                  <a:cubicBezTo>
                    <a:pt x="0" y="382"/>
                    <a:pt x="33" y="242"/>
                    <a:pt x="179" y="87"/>
                  </a:cubicBezTo>
                  <a:cubicBezTo>
                    <a:pt x="261" y="0"/>
                    <a:pt x="310" y="2"/>
                    <a:pt x="345" y="35"/>
                  </a:cubicBezTo>
                  <a:cubicBezTo>
                    <a:pt x="452" y="135"/>
                    <a:pt x="511" y="79"/>
                    <a:pt x="488" y="378"/>
                  </a:cubicBezTo>
                  <a:close/>
                </a:path>
              </a:pathLst>
            </a:custGeom>
            <a:solidFill>
              <a:srgbClr val="C8882A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7" name="Freeform 289"/>
            <p:cNvSpPr>
              <a:spLocks/>
            </p:cNvSpPr>
            <p:nvPr/>
          </p:nvSpPr>
          <p:spPr bwMode="auto">
            <a:xfrm>
              <a:off x="5044" y="2715"/>
              <a:ext cx="142" cy="255"/>
            </a:xfrm>
            <a:custGeom>
              <a:avLst/>
              <a:gdLst>
                <a:gd name="T0" fmla="*/ 110 w 300"/>
                <a:gd name="T1" fmla="*/ 19 h 543"/>
                <a:gd name="T2" fmla="*/ 205 w 300"/>
                <a:gd name="T3" fmla="*/ 77 h 543"/>
                <a:gd name="T4" fmla="*/ 287 w 300"/>
                <a:gd name="T5" fmla="*/ 240 h 543"/>
                <a:gd name="T6" fmla="*/ 175 w 300"/>
                <a:gd name="T7" fmla="*/ 427 h 543"/>
                <a:gd name="T8" fmla="*/ 98 w 300"/>
                <a:gd name="T9" fmla="*/ 530 h 543"/>
                <a:gd name="T10" fmla="*/ 21 w 300"/>
                <a:gd name="T11" fmla="*/ 37 h 543"/>
                <a:gd name="T12" fmla="*/ 110 w 300"/>
                <a:gd name="T13" fmla="*/ 19 h 5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00" h="543">
                  <a:moveTo>
                    <a:pt x="110" y="19"/>
                  </a:moveTo>
                  <a:cubicBezTo>
                    <a:pt x="161" y="45"/>
                    <a:pt x="160" y="42"/>
                    <a:pt x="205" y="77"/>
                  </a:cubicBezTo>
                  <a:cubicBezTo>
                    <a:pt x="300" y="151"/>
                    <a:pt x="284" y="144"/>
                    <a:pt x="287" y="240"/>
                  </a:cubicBezTo>
                  <a:cubicBezTo>
                    <a:pt x="290" y="335"/>
                    <a:pt x="241" y="340"/>
                    <a:pt x="175" y="427"/>
                  </a:cubicBezTo>
                  <a:cubicBezTo>
                    <a:pt x="162" y="444"/>
                    <a:pt x="116" y="543"/>
                    <a:pt x="98" y="530"/>
                  </a:cubicBezTo>
                  <a:cubicBezTo>
                    <a:pt x="0" y="461"/>
                    <a:pt x="14" y="281"/>
                    <a:pt x="21" y="37"/>
                  </a:cubicBezTo>
                  <a:cubicBezTo>
                    <a:pt x="22" y="23"/>
                    <a:pt x="72" y="0"/>
                    <a:pt x="110" y="19"/>
                  </a:cubicBezTo>
                  <a:close/>
                </a:path>
              </a:pathLst>
            </a:custGeom>
            <a:solidFill>
              <a:srgbClr val="C8882A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8" name="Freeform 291"/>
            <p:cNvSpPr>
              <a:spLocks/>
            </p:cNvSpPr>
            <p:nvPr/>
          </p:nvSpPr>
          <p:spPr bwMode="auto">
            <a:xfrm>
              <a:off x="4608" y="2552"/>
              <a:ext cx="270" cy="542"/>
            </a:xfrm>
            <a:custGeom>
              <a:avLst/>
              <a:gdLst>
                <a:gd name="T0" fmla="*/ 572 w 575"/>
                <a:gd name="T1" fmla="*/ 889 h 1152"/>
                <a:gd name="T2" fmla="*/ 303 w 575"/>
                <a:gd name="T3" fmla="*/ 1151 h 1152"/>
                <a:gd name="T4" fmla="*/ 97 w 575"/>
                <a:gd name="T5" fmla="*/ 961 h 1152"/>
                <a:gd name="T6" fmla="*/ 66 w 575"/>
                <a:gd name="T7" fmla="*/ 763 h 1152"/>
                <a:gd name="T8" fmla="*/ 146 w 575"/>
                <a:gd name="T9" fmla="*/ 1 h 1152"/>
                <a:gd name="T10" fmla="*/ 406 w 575"/>
                <a:gd name="T11" fmla="*/ 368 h 1152"/>
                <a:gd name="T12" fmla="*/ 534 w 575"/>
                <a:gd name="T13" fmla="*/ 704 h 1152"/>
                <a:gd name="T14" fmla="*/ 572 w 575"/>
                <a:gd name="T15" fmla="*/ 889 h 1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75" h="1152">
                  <a:moveTo>
                    <a:pt x="572" y="889"/>
                  </a:moveTo>
                  <a:cubicBezTo>
                    <a:pt x="575" y="1030"/>
                    <a:pt x="448" y="1148"/>
                    <a:pt x="303" y="1151"/>
                  </a:cubicBezTo>
                  <a:cubicBezTo>
                    <a:pt x="209" y="1152"/>
                    <a:pt x="133" y="1067"/>
                    <a:pt x="97" y="961"/>
                  </a:cubicBezTo>
                  <a:cubicBezTo>
                    <a:pt x="78" y="903"/>
                    <a:pt x="69" y="813"/>
                    <a:pt x="66" y="763"/>
                  </a:cubicBezTo>
                  <a:cubicBezTo>
                    <a:pt x="57" y="645"/>
                    <a:pt x="0" y="4"/>
                    <a:pt x="146" y="1"/>
                  </a:cubicBezTo>
                  <a:cubicBezTo>
                    <a:pt x="216" y="0"/>
                    <a:pt x="323" y="172"/>
                    <a:pt x="406" y="368"/>
                  </a:cubicBezTo>
                  <a:cubicBezTo>
                    <a:pt x="455" y="482"/>
                    <a:pt x="507" y="604"/>
                    <a:pt x="534" y="704"/>
                  </a:cubicBezTo>
                  <a:cubicBezTo>
                    <a:pt x="558" y="789"/>
                    <a:pt x="572" y="855"/>
                    <a:pt x="572" y="889"/>
                  </a:cubicBezTo>
                  <a:close/>
                </a:path>
              </a:pathLst>
            </a:custGeom>
            <a:solidFill>
              <a:srgbClr val="C8882A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9" name="Freeform 294"/>
            <p:cNvSpPr>
              <a:spLocks/>
            </p:cNvSpPr>
            <p:nvPr/>
          </p:nvSpPr>
          <p:spPr bwMode="auto">
            <a:xfrm>
              <a:off x="4596" y="2936"/>
              <a:ext cx="618" cy="580"/>
            </a:xfrm>
            <a:custGeom>
              <a:avLst/>
              <a:gdLst>
                <a:gd name="T0" fmla="*/ 1166 w 1312"/>
                <a:gd name="T1" fmla="*/ 722 h 1233"/>
                <a:gd name="T2" fmla="*/ 905 w 1312"/>
                <a:gd name="T3" fmla="*/ 1113 h 1233"/>
                <a:gd name="T4" fmla="*/ 770 w 1312"/>
                <a:gd name="T5" fmla="*/ 1208 h 1233"/>
                <a:gd name="T6" fmla="*/ 693 w 1312"/>
                <a:gd name="T7" fmla="*/ 1233 h 1233"/>
                <a:gd name="T8" fmla="*/ 630 w 1312"/>
                <a:gd name="T9" fmla="*/ 1219 h 1233"/>
                <a:gd name="T10" fmla="*/ 519 w 1312"/>
                <a:gd name="T11" fmla="*/ 1144 h 1233"/>
                <a:gd name="T12" fmla="*/ 158 w 1312"/>
                <a:gd name="T13" fmla="*/ 734 h 1233"/>
                <a:gd name="T14" fmla="*/ 658 w 1312"/>
                <a:gd name="T15" fmla="*/ 7 h 1233"/>
                <a:gd name="T16" fmla="*/ 1166 w 1312"/>
                <a:gd name="T17" fmla="*/ 722 h 1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312" h="1233">
                  <a:moveTo>
                    <a:pt x="1166" y="722"/>
                  </a:moveTo>
                  <a:cubicBezTo>
                    <a:pt x="1253" y="1064"/>
                    <a:pt x="1034" y="1055"/>
                    <a:pt x="905" y="1113"/>
                  </a:cubicBezTo>
                  <a:cubicBezTo>
                    <a:pt x="870" y="1128"/>
                    <a:pt x="806" y="1184"/>
                    <a:pt x="770" y="1208"/>
                  </a:cubicBezTo>
                  <a:cubicBezTo>
                    <a:pt x="734" y="1233"/>
                    <a:pt x="728" y="1233"/>
                    <a:pt x="693" y="1233"/>
                  </a:cubicBezTo>
                  <a:cubicBezTo>
                    <a:pt x="663" y="1233"/>
                    <a:pt x="654" y="1226"/>
                    <a:pt x="630" y="1219"/>
                  </a:cubicBezTo>
                  <a:cubicBezTo>
                    <a:pt x="573" y="1203"/>
                    <a:pt x="583" y="1168"/>
                    <a:pt x="519" y="1144"/>
                  </a:cubicBezTo>
                  <a:cubicBezTo>
                    <a:pt x="235" y="1033"/>
                    <a:pt x="206" y="1095"/>
                    <a:pt x="158" y="734"/>
                  </a:cubicBezTo>
                  <a:cubicBezTo>
                    <a:pt x="0" y="414"/>
                    <a:pt x="278" y="14"/>
                    <a:pt x="658" y="7"/>
                  </a:cubicBezTo>
                  <a:cubicBezTo>
                    <a:pt x="1037" y="0"/>
                    <a:pt x="1312" y="397"/>
                    <a:pt x="1166" y="722"/>
                  </a:cubicBezTo>
                  <a:close/>
                </a:path>
              </a:pathLst>
            </a:custGeom>
            <a:solidFill>
              <a:srgbClr val="C8882A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0" name="Freeform 284"/>
            <p:cNvSpPr>
              <a:spLocks/>
            </p:cNvSpPr>
            <p:nvPr/>
          </p:nvSpPr>
          <p:spPr bwMode="auto">
            <a:xfrm>
              <a:off x="4647" y="3412"/>
              <a:ext cx="535" cy="605"/>
            </a:xfrm>
            <a:custGeom>
              <a:avLst/>
              <a:gdLst>
                <a:gd name="T0" fmla="*/ 1102 w 1137"/>
                <a:gd name="T1" fmla="*/ 698 h 1286"/>
                <a:gd name="T2" fmla="*/ 506 w 1137"/>
                <a:gd name="T3" fmla="*/ 1256 h 1286"/>
                <a:gd name="T4" fmla="*/ 34 w 1137"/>
                <a:gd name="T5" fmla="*/ 589 h 1286"/>
                <a:gd name="T6" fmla="*/ 631 w 1137"/>
                <a:gd name="T7" fmla="*/ 30 h 1286"/>
                <a:gd name="T8" fmla="*/ 1102 w 1137"/>
                <a:gd name="T9" fmla="*/ 698 h 12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37" h="1286">
                  <a:moveTo>
                    <a:pt x="1102" y="698"/>
                  </a:moveTo>
                  <a:cubicBezTo>
                    <a:pt x="1068" y="1036"/>
                    <a:pt x="801" y="1286"/>
                    <a:pt x="506" y="1256"/>
                  </a:cubicBezTo>
                  <a:cubicBezTo>
                    <a:pt x="211" y="1226"/>
                    <a:pt x="0" y="927"/>
                    <a:pt x="34" y="589"/>
                  </a:cubicBezTo>
                  <a:cubicBezTo>
                    <a:pt x="69" y="250"/>
                    <a:pt x="336" y="0"/>
                    <a:pt x="631" y="30"/>
                  </a:cubicBezTo>
                  <a:cubicBezTo>
                    <a:pt x="926" y="60"/>
                    <a:pt x="1137" y="359"/>
                    <a:pt x="1102" y="698"/>
                  </a:cubicBezTo>
                  <a:close/>
                </a:path>
              </a:pathLst>
            </a:custGeom>
            <a:solidFill>
              <a:srgbClr val="C8882A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1" name="Freeform 295"/>
            <p:cNvSpPr>
              <a:spLocks/>
            </p:cNvSpPr>
            <p:nvPr/>
          </p:nvSpPr>
          <p:spPr bwMode="auto">
            <a:xfrm>
              <a:off x="4923" y="3065"/>
              <a:ext cx="134" cy="134"/>
            </a:xfrm>
            <a:custGeom>
              <a:avLst/>
              <a:gdLst>
                <a:gd name="T0" fmla="*/ 284 w 285"/>
                <a:gd name="T1" fmla="*/ 139 h 284"/>
                <a:gd name="T2" fmla="*/ 145 w 285"/>
                <a:gd name="T3" fmla="*/ 283 h 284"/>
                <a:gd name="T4" fmla="*/ 2 w 285"/>
                <a:gd name="T5" fmla="*/ 145 h 284"/>
                <a:gd name="T6" fmla="*/ 140 w 285"/>
                <a:gd name="T7" fmla="*/ 1 h 284"/>
                <a:gd name="T8" fmla="*/ 284 w 285"/>
                <a:gd name="T9" fmla="*/ 139 h 2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85" h="284">
                  <a:moveTo>
                    <a:pt x="284" y="139"/>
                  </a:moveTo>
                  <a:cubicBezTo>
                    <a:pt x="285" y="217"/>
                    <a:pt x="223" y="281"/>
                    <a:pt x="145" y="283"/>
                  </a:cubicBezTo>
                  <a:cubicBezTo>
                    <a:pt x="67" y="284"/>
                    <a:pt x="3" y="222"/>
                    <a:pt x="2" y="145"/>
                  </a:cubicBezTo>
                  <a:cubicBezTo>
                    <a:pt x="0" y="67"/>
                    <a:pt x="62" y="2"/>
                    <a:pt x="140" y="1"/>
                  </a:cubicBezTo>
                  <a:cubicBezTo>
                    <a:pt x="218" y="0"/>
                    <a:pt x="282" y="61"/>
                    <a:pt x="284" y="139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2" name="Freeform 296"/>
            <p:cNvSpPr>
              <a:spLocks/>
            </p:cNvSpPr>
            <p:nvPr/>
          </p:nvSpPr>
          <p:spPr bwMode="auto">
            <a:xfrm>
              <a:off x="4944" y="3118"/>
              <a:ext cx="52" cy="52"/>
            </a:xfrm>
            <a:custGeom>
              <a:avLst/>
              <a:gdLst>
                <a:gd name="T0" fmla="*/ 190 w 191"/>
                <a:gd name="T1" fmla="*/ 107 h 217"/>
                <a:gd name="T2" fmla="*/ 98 w 191"/>
                <a:gd name="T3" fmla="*/ 216 h 217"/>
                <a:gd name="T4" fmla="*/ 2 w 191"/>
                <a:gd name="T5" fmla="*/ 110 h 217"/>
                <a:gd name="T6" fmla="*/ 94 w 191"/>
                <a:gd name="T7" fmla="*/ 1 h 217"/>
                <a:gd name="T8" fmla="*/ 190 w 191"/>
                <a:gd name="T9" fmla="*/ 107 h 2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91" h="217">
                  <a:moveTo>
                    <a:pt x="190" y="107"/>
                  </a:moveTo>
                  <a:cubicBezTo>
                    <a:pt x="191" y="166"/>
                    <a:pt x="150" y="215"/>
                    <a:pt x="98" y="216"/>
                  </a:cubicBezTo>
                  <a:cubicBezTo>
                    <a:pt x="46" y="217"/>
                    <a:pt x="3" y="169"/>
                    <a:pt x="2" y="110"/>
                  </a:cubicBezTo>
                  <a:cubicBezTo>
                    <a:pt x="0" y="51"/>
                    <a:pt x="42" y="2"/>
                    <a:pt x="94" y="1"/>
                  </a:cubicBezTo>
                  <a:cubicBezTo>
                    <a:pt x="146" y="0"/>
                    <a:pt x="189" y="47"/>
                    <a:pt x="190" y="107"/>
                  </a:cubicBezTo>
                  <a:close/>
                </a:path>
              </a:pathLst>
            </a:custGeom>
            <a:solidFill>
              <a:srgbClr val="000000"/>
            </a:solidFill>
            <a:ln w="0" cap="flat">
              <a:solidFill>
                <a:srgbClr val="000000"/>
              </a:solidFill>
              <a:prstDash val="solid"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3" name="Freeform 298"/>
            <p:cNvSpPr>
              <a:spLocks/>
            </p:cNvSpPr>
            <p:nvPr/>
          </p:nvSpPr>
          <p:spPr bwMode="auto">
            <a:xfrm>
              <a:off x="4768" y="3068"/>
              <a:ext cx="134" cy="134"/>
            </a:xfrm>
            <a:custGeom>
              <a:avLst/>
              <a:gdLst>
                <a:gd name="T0" fmla="*/ 284 w 285"/>
                <a:gd name="T1" fmla="*/ 139 h 284"/>
                <a:gd name="T2" fmla="*/ 145 w 285"/>
                <a:gd name="T3" fmla="*/ 283 h 284"/>
                <a:gd name="T4" fmla="*/ 2 w 285"/>
                <a:gd name="T5" fmla="*/ 145 h 284"/>
                <a:gd name="T6" fmla="*/ 140 w 285"/>
                <a:gd name="T7" fmla="*/ 1 h 284"/>
                <a:gd name="T8" fmla="*/ 284 w 285"/>
                <a:gd name="T9" fmla="*/ 139 h 2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85" h="284">
                  <a:moveTo>
                    <a:pt x="284" y="139"/>
                  </a:moveTo>
                  <a:cubicBezTo>
                    <a:pt x="285" y="217"/>
                    <a:pt x="223" y="282"/>
                    <a:pt x="145" y="283"/>
                  </a:cubicBezTo>
                  <a:cubicBezTo>
                    <a:pt x="67" y="284"/>
                    <a:pt x="3" y="222"/>
                    <a:pt x="2" y="145"/>
                  </a:cubicBezTo>
                  <a:cubicBezTo>
                    <a:pt x="0" y="67"/>
                    <a:pt x="62" y="3"/>
                    <a:pt x="140" y="1"/>
                  </a:cubicBezTo>
                  <a:cubicBezTo>
                    <a:pt x="218" y="0"/>
                    <a:pt x="282" y="62"/>
                    <a:pt x="284" y="139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4" name="Freeform 299"/>
            <p:cNvSpPr>
              <a:spLocks/>
            </p:cNvSpPr>
            <p:nvPr/>
          </p:nvSpPr>
          <p:spPr bwMode="auto">
            <a:xfrm>
              <a:off x="4818" y="3118"/>
              <a:ext cx="54" cy="52"/>
            </a:xfrm>
            <a:custGeom>
              <a:avLst/>
              <a:gdLst>
                <a:gd name="T0" fmla="*/ 190 w 191"/>
                <a:gd name="T1" fmla="*/ 107 h 217"/>
                <a:gd name="T2" fmla="*/ 98 w 191"/>
                <a:gd name="T3" fmla="*/ 216 h 217"/>
                <a:gd name="T4" fmla="*/ 2 w 191"/>
                <a:gd name="T5" fmla="*/ 110 h 217"/>
                <a:gd name="T6" fmla="*/ 94 w 191"/>
                <a:gd name="T7" fmla="*/ 1 h 217"/>
                <a:gd name="T8" fmla="*/ 190 w 191"/>
                <a:gd name="T9" fmla="*/ 107 h 2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91" h="217">
                  <a:moveTo>
                    <a:pt x="190" y="107"/>
                  </a:moveTo>
                  <a:cubicBezTo>
                    <a:pt x="191" y="166"/>
                    <a:pt x="150" y="215"/>
                    <a:pt x="98" y="216"/>
                  </a:cubicBezTo>
                  <a:cubicBezTo>
                    <a:pt x="46" y="217"/>
                    <a:pt x="3" y="170"/>
                    <a:pt x="2" y="110"/>
                  </a:cubicBezTo>
                  <a:cubicBezTo>
                    <a:pt x="0" y="51"/>
                    <a:pt x="42" y="2"/>
                    <a:pt x="94" y="1"/>
                  </a:cubicBezTo>
                  <a:cubicBezTo>
                    <a:pt x="146" y="0"/>
                    <a:pt x="189" y="47"/>
                    <a:pt x="190" y="107"/>
                  </a:cubicBezTo>
                  <a:close/>
                </a:path>
              </a:pathLst>
            </a:custGeom>
            <a:solidFill>
              <a:srgbClr val="000000"/>
            </a:solidFill>
            <a:ln w="0" cap="flat">
              <a:solidFill>
                <a:srgbClr val="000000"/>
              </a:solidFill>
              <a:prstDash val="solid"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5" name="Freeform 301"/>
            <p:cNvSpPr>
              <a:spLocks/>
            </p:cNvSpPr>
            <p:nvPr/>
          </p:nvSpPr>
          <p:spPr bwMode="auto">
            <a:xfrm>
              <a:off x="4859" y="3398"/>
              <a:ext cx="57" cy="78"/>
            </a:xfrm>
            <a:custGeom>
              <a:avLst/>
              <a:gdLst>
                <a:gd name="T0" fmla="*/ 0 w 122"/>
                <a:gd name="T1" fmla="*/ 65 h 165"/>
                <a:gd name="T2" fmla="*/ 7 w 122"/>
                <a:gd name="T3" fmla="*/ 147 h 165"/>
                <a:gd name="T4" fmla="*/ 16 w 122"/>
                <a:gd name="T5" fmla="*/ 162 h 165"/>
                <a:gd name="T6" fmla="*/ 105 w 122"/>
                <a:gd name="T7" fmla="*/ 148 h 165"/>
                <a:gd name="T8" fmla="*/ 121 w 122"/>
                <a:gd name="T9" fmla="*/ 134 h 165"/>
                <a:gd name="T10" fmla="*/ 113 w 122"/>
                <a:gd name="T11" fmla="*/ 0 h 165"/>
                <a:gd name="T12" fmla="*/ 0 w 122"/>
                <a:gd name="T13" fmla="*/ 65 h 1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2" h="165">
                  <a:moveTo>
                    <a:pt x="0" y="65"/>
                  </a:moveTo>
                  <a:cubicBezTo>
                    <a:pt x="7" y="147"/>
                    <a:pt x="7" y="147"/>
                    <a:pt x="7" y="147"/>
                  </a:cubicBezTo>
                  <a:cubicBezTo>
                    <a:pt x="7" y="147"/>
                    <a:pt x="8" y="159"/>
                    <a:pt x="16" y="162"/>
                  </a:cubicBezTo>
                  <a:cubicBezTo>
                    <a:pt x="23" y="165"/>
                    <a:pt x="105" y="148"/>
                    <a:pt x="105" y="148"/>
                  </a:cubicBezTo>
                  <a:cubicBezTo>
                    <a:pt x="105" y="148"/>
                    <a:pt x="119" y="142"/>
                    <a:pt x="121" y="134"/>
                  </a:cubicBezTo>
                  <a:cubicBezTo>
                    <a:pt x="122" y="127"/>
                    <a:pt x="113" y="0"/>
                    <a:pt x="113" y="0"/>
                  </a:cubicBezTo>
                  <a:lnTo>
                    <a:pt x="0" y="65"/>
                  </a:lnTo>
                  <a:close/>
                </a:path>
              </a:pathLst>
            </a:custGeom>
            <a:solidFill>
              <a:srgbClr val="B9B9B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6" name="Freeform 302"/>
            <p:cNvSpPr>
              <a:spLocks/>
            </p:cNvSpPr>
            <p:nvPr/>
          </p:nvSpPr>
          <p:spPr bwMode="auto">
            <a:xfrm>
              <a:off x="4863" y="3405"/>
              <a:ext cx="48" cy="65"/>
            </a:xfrm>
            <a:custGeom>
              <a:avLst/>
              <a:gdLst>
                <a:gd name="T0" fmla="*/ 0 w 103"/>
                <a:gd name="T1" fmla="*/ 55 h 139"/>
                <a:gd name="T2" fmla="*/ 5 w 103"/>
                <a:gd name="T3" fmla="*/ 125 h 139"/>
                <a:gd name="T4" fmla="*/ 13 w 103"/>
                <a:gd name="T5" fmla="*/ 137 h 139"/>
                <a:gd name="T6" fmla="*/ 89 w 103"/>
                <a:gd name="T7" fmla="*/ 125 h 139"/>
                <a:gd name="T8" fmla="*/ 102 w 103"/>
                <a:gd name="T9" fmla="*/ 113 h 139"/>
                <a:gd name="T10" fmla="*/ 96 w 103"/>
                <a:gd name="T11" fmla="*/ 0 h 139"/>
                <a:gd name="T12" fmla="*/ 0 w 103"/>
                <a:gd name="T13" fmla="*/ 55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3" h="139">
                  <a:moveTo>
                    <a:pt x="0" y="55"/>
                  </a:moveTo>
                  <a:cubicBezTo>
                    <a:pt x="5" y="125"/>
                    <a:pt x="5" y="125"/>
                    <a:pt x="5" y="125"/>
                  </a:cubicBezTo>
                  <a:cubicBezTo>
                    <a:pt x="5" y="125"/>
                    <a:pt x="6" y="135"/>
                    <a:pt x="13" y="137"/>
                  </a:cubicBezTo>
                  <a:cubicBezTo>
                    <a:pt x="20" y="139"/>
                    <a:pt x="89" y="125"/>
                    <a:pt x="89" y="125"/>
                  </a:cubicBezTo>
                  <a:cubicBezTo>
                    <a:pt x="89" y="125"/>
                    <a:pt x="100" y="120"/>
                    <a:pt x="102" y="113"/>
                  </a:cubicBezTo>
                  <a:cubicBezTo>
                    <a:pt x="103" y="107"/>
                    <a:pt x="96" y="0"/>
                    <a:pt x="96" y="0"/>
                  </a:cubicBezTo>
                  <a:lnTo>
                    <a:pt x="0" y="5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7" name="Freeform 303"/>
            <p:cNvSpPr>
              <a:spLocks/>
            </p:cNvSpPr>
            <p:nvPr/>
          </p:nvSpPr>
          <p:spPr bwMode="auto">
            <a:xfrm>
              <a:off x="4917" y="3397"/>
              <a:ext cx="56" cy="76"/>
            </a:xfrm>
            <a:custGeom>
              <a:avLst/>
              <a:gdLst>
                <a:gd name="T0" fmla="*/ 120 w 120"/>
                <a:gd name="T1" fmla="*/ 60 h 161"/>
                <a:gd name="T2" fmla="*/ 117 w 120"/>
                <a:gd name="T3" fmla="*/ 143 h 161"/>
                <a:gd name="T4" fmla="*/ 108 w 120"/>
                <a:gd name="T5" fmla="*/ 158 h 161"/>
                <a:gd name="T6" fmla="*/ 18 w 120"/>
                <a:gd name="T7" fmla="*/ 147 h 161"/>
                <a:gd name="T8" fmla="*/ 2 w 120"/>
                <a:gd name="T9" fmla="*/ 134 h 161"/>
                <a:gd name="T10" fmla="*/ 4 w 120"/>
                <a:gd name="T11" fmla="*/ 0 h 161"/>
                <a:gd name="T12" fmla="*/ 120 w 120"/>
                <a:gd name="T13" fmla="*/ 60 h 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0" h="161">
                  <a:moveTo>
                    <a:pt x="120" y="60"/>
                  </a:moveTo>
                  <a:cubicBezTo>
                    <a:pt x="117" y="143"/>
                    <a:pt x="117" y="143"/>
                    <a:pt x="117" y="143"/>
                  </a:cubicBezTo>
                  <a:cubicBezTo>
                    <a:pt x="117" y="143"/>
                    <a:pt x="116" y="155"/>
                    <a:pt x="108" y="158"/>
                  </a:cubicBezTo>
                  <a:cubicBezTo>
                    <a:pt x="100" y="161"/>
                    <a:pt x="18" y="147"/>
                    <a:pt x="18" y="147"/>
                  </a:cubicBezTo>
                  <a:cubicBezTo>
                    <a:pt x="18" y="147"/>
                    <a:pt x="4" y="141"/>
                    <a:pt x="2" y="134"/>
                  </a:cubicBezTo>
                  <a:cubicBezTo>
                    <a:pt x="0" y="126"/>
                    <a:pt x="4" y="0"/>
                    <a:pt x="4" y="0"/>
                  </a:cubicBezTo>
                  <a:lnTo>
                    <a:pt x="120" y="60"/>
                  </a:lnTo>
                  <a:close/>
                </a:path>
              </a:pathLst>
            </a:custGeom>
            <a:solidFill>
              <a:srgbClr val="B9B9B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8" name="Freeform 304"/>
            <p:cNvSpPr>
              <a:spLocks/>
            </p:cNvSpPr>
            <p:nvPr/>
          </p:nvSpPr>
          <p:spPr bwMode="auto">
            <a:xfrm>
              <a:off x="4921" y="3403"/>
              <a:ext cx="48" cy="65"/>
            </a:xfrm>
            <a:custGeom>
              <a:avLst/>
              <a:gdLst>
                <a:gd name="T0" fmla="*/ 101 w 101"/>
                <a:gd name="T1" fmla="*/ 51 h 137"/>
                <a:gd name="T2" fmla="*/ 98 w 101"/>
                <a:gd name="T3" fmla="*/ 121 h 137"/>
                <a:gd name="T4" fmla="*/ 91 w 101"/>
                <a:gd name="T5" fmla="*/ 134 h 137"/>
                <a:gd name="T6" fmla="*/ 15 w 101"/>
                <a:gd name="T7" fmla="*/ 125 h 137"/>
                <a:gd name="T8" fmla="*/ 2 w 101"/>
                <a:gd name="T9" fmla="*/ 114 h 137"/>
                <a:gd name="T10" fmla="*/ 4 w 101"/>
                <a:gd name="T11" fmla="*/ 0 h 137"/>
                <a:gd name="T12" fmla="*/ 101 w 101"/>
                <a:gd name="T13" fmla="*/ 51 h 1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1" h="137">
                  <a:moveTo>
                    <a:pt x="101" y="51"/>
                  </a:moveTo>
                  <a:cubicBezTo>
                    <a:pt x="98" y="121"/>
                    <a:pt x="98" y="121"/>
                    <a:pt x="98" y="121"/>
                  </a:cubicBezTo>
                  <a:cubicBezTo>
                    <a:pt x="98" y="121"/>
                    <a:pt x="98" y="131"/>
                    <a:pt x="91" y="134"/>
                  </a:cubicBezTo>
                  <a:cubicBezTo>
                    <a:pt x="85" y="137"/>
                    <a:pt x="15" y="125"/>
                    <a:pt x="15" y="125"/>
                  </a:cubicBezTo>
                  <a:cubicBezTo>
                    <a:pt x="15" y="125"/>
                    <a:pt x="3" y="120"/>
                    <a:pt x="2" y="114"/>
                  </a:cubicBezTo>
                  <a:cubicBezTo>
                    <a:pt x="0" y="107"/>
                    <a:pt x="4" y="0"/>
                    <a:pt x="4" y="0"/>
                  </a:cubicBezTo>
                  <a:lnTo>
                    <a:pt x="101" y="5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9" name="Freeform 305"/>
            <p:cNvSpPr>
              <a:spLocks/>
            </p:cNvSpPr>
            <p:nvPr/>
          </p:nvSpPr>
          <p:spPr bwMode="auto">
            <a:xfrm>
              <a:off x="4686" y="3256"/>
              <a:ext cx="251" cy="194"/>
            </a:xfrm>
            <a:custGeom>
              <a:avLst/>
              <a:gdLst>
                <a:gd name="T0" fmla="*/ 531 w 533"/>
                <a:gd name="T1" fmla="*/ 201 h 411"/>
                <a:gd name="T2" fmla="*/ 270 w 533"/>
                <a:gd name="T3" fmla="*/ 408 h 411"/>
                <a:gd name="T4" fmla="*/ 2 w 533"/>
                <a:gd name="T5" fmla="*/ 211 h 411"/>
                <a:gd name="T6" fmla="*/ 263 w 533"/>
                <a:gd name="T7" fmla="*/ 3 h 411"/>
                <a:gd name="T8" fmla="*/ 531 w 533"/>
                <a:gd name="T9" fmla="*/ 201 h 4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33" h="411">
                  <a:moveTo>
                    <a:pt x="531" y="201"/>
                  </a:moveTo>
                  <a:cubicBezTo>
                    <a:pt x="533" y="313"/>
                    <a:pt x="416" y="406"/>
                    <a:pt x="270" y="408"/>
                  </a:cubicBezTo>
                  <a:cubicBezTo>
                    <a:pt x="124" y="411"/>
                    <a:pt x="4" y="322"/>
                    <a:pt x="2" y="211"/>
                  </a:cubicBezTo>
                  <a:cubicBezTo>
                    <a:pt x="0" y="99"/>
                    <a:pt x="117" y="6"/>
                    <a:pt x="263" y="3"/>
                  </a:cubicBezTo>
                  <a:cubicBezTo>
                    <a:pt x="408" y="0"/>
                    <a:pt x="529" y="89"/>
                    <a:pt x="531" y="201"/>
                  </a:cubicBezTo>
                  <a:close/>
                </a:path>
              </a:pathLst>
            </a:custGeom>
            <a:solidFill>
              <a:srgbClr val="EEEEE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0" name="Freeform 306"/>
            <p:cNvSpPr>
              <a:spLocks/>
            </p:cNvSpPr>
            <p:nvPr/>
          </p:nvSpPr>
          <p:spPr bwMode="auto">
            <a:xfrm>
              <a:off x="4901" y="3252"/>
              <a:ext cx="251" cy="193"/>
            </a:xfrm>
            <a:custGeom>
              <a:avLst/>
              <a:gdLst>
                <a:gd name="T0" fmla="*/ 531 w 533"/>
                <a:gd name="T1" fmla="*/ 201 h 411"/>
                <a:gd name="T2" fmla="*/ 271 w 533"/>
                <a:gd name="T3" fmla="*/ 408 h 411"/>
                <a:gd name="T4" fmla="*/ 3 w 533"/>
                <a:gd name="T5" fmla="*/ 211 h 411"/>
                <a:gd name="T6" fmla="*/ 263 w 533"/>
                <a:gd name="T7" fmla="*/ 3 h 411"/>
                <a:gd name="T8" fmla="*/ 531 w 533"/>
                <a:gd name="T9" fmla="*/ 201 h 4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33" h="411">
                  <a:moveTo>
                    <a:pt x="531" y="201"/>
                  </a:moveTo>
                  <a:cubicBezTo>
                    <a:pt x="533" y="313"/>
                    <a:pt x="416" y="406"/>
                    <a:pt x="271" y="408"/>
                  </a:cubicBezTo>
                  <a:cubicBezTo>
                    <a:pt x="125" y="411"/>
                    <a:pt x="5" y="322"/>
                    <a:pt x="3" y="211"/>
                  </a:cubicBezTo>
                  <a:cubicBezTo>
                    <a:pt x="0" y="99"/>
                    <a:pt x="117" y="6"/>
                    <a:pt x="263" y="3"/>
                  </a:cubicBezTo>
                  <a:cubicBezTo>
                    <a:pt x="409" y="0"/>
                    <a:pt x="529" y="89"/>
                    <a:pt x="531" y="201"/>
                  </a:cubicBezTo>
                  <a:close/>
                </a:path>
              </a:pathLst>
            </a:custGeom>
            <a:solidFill>
              <a:srgbClr val="EEEEE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1" name="Freeform 307"/>
            <p:cNvSpPr>
              <a:spLocks/>
            </p:cNvSpPr>
            <p:nvPr/>
          </p:nvSpPr>
          <p:spPr bwMode="auto">
            <a:xfrm>
              <a:off x="4865" y="3189"/>
              <a:ext cx="101" cy="96"/>
            </a:xfrm>
            <a:custGeom>
              <a:avLst/>
              <a:gdLst>
                <a:gd name="T0" fmla="*/ 104 w 215"/>
                <a:gd name="T1" fmla="*/ 203 h 205"/>
                <a:gd name="T2" fmla="*/ 65 w 215"/>
                <a:gd name="T3" fmla="*/ 188 h 205"/>
                <a:gd name="T4" fmla="*/ 31 w 215"/>
                <a:gd name="T5" fmla="*/ 138 h 205"/>
                <a:gd name="T6" fmla="*/ 18 w 215"/>
                <a:gd name="T7" fmla="*/ 25 h 205"/>
                <a:gd name="T8" fmla="*/ 188 w 215"/>
                <a:gd name="T9" fmla="*/ 22 h 205"/>
                <a:gd name="T10" fmla="*/ 178 w 215"/>
                <a:gd name="T11" fmla="*/ 133 h 205"/>
                <a:gd name="T12" fmla="*/ 146 w 215"/>
                <a:gd name="T13" fmla="*/ 188 h 205"/>
                <a:gd name="T14" fmla="*/ 104 w 215"/>
                <a:gd name="T15" fmla="*/ 203 h 2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15" h="205">
                  <a:moveTo>
                    <a:pt x="104" y="203"/>
                  </a:moveTo>
                  <a:cubicBezTo>
                    <a:pt x="93" y="203"/>
                    <a:pt x="81" y="204"/>
                    <a:pt x="65" y="188"/>
                  </a:cubicBezTo>
                  <a:cubicBezTo>
                    <a:pt x="49" y="173"/>
                    <a:pt x="40" y="166"/>
                    <a:pt x="31" y="138"/>
                  </a:cubicBezTo>
                  <a:cubicBezTo>
                    <a:pt x="22" y="110"/>
                    <a:pt x="0" y="51"/>
                    <a:pt x="18" y="25"/>
                  </a:cubicBezTo>
                  <a:cubicBezTo>
                    <a:pt x="36" y="0"/>
                    <a:pt x="161" y="4"/>
                    <a:pt x="188" y="22"/>
                  </a:cubicBezTo>
                  <a:cubicBezTo>
                    <a:pt x="215" y="41"/>
                    <a:pt x="185" y="114"/>
                    <a:pt x="178" y="133"/>
                  </a:cubicBezTo>
                  <a:cubicBezTo>
                    <a:pt x="171" y="153"/>
                    <a:pt x="160" y="171"/>
                    <a:pt x="146" y="188"/>
                  </a:cubicBezTo>
                  <a:cubicBezTo>
                    <a:pt x="133" y="205"/>
                    <a:pt x="116" y="203"/>
                    <a:pt x="104" y="203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2" name="Freeform 308"/>
            <p:cNvSpPr>
              <a:spLocks/>
            </p:cNvSpPr>
            <p:nvPr/>
          </p:nvSpPr>
          <p:spPr bwMode="auto">
            <a:xfrm>
              <a:off x="4746" y="3312"/>
              <a:ext cx="7" cy="8"/>
            </a:xfrm>
            <a:custGeom>
              <a:avLst/>
              <a:gdLst>
                <a:gd name="T0" fmla="*/ 16 w 16"/>
                <a:gd name="T1" fmla="*/ 9 h 17"/>
                <a:gd name="T2" fmla="*/ 8 w 16"/>
                <a:gd name="T3" fmla="*/ 17 h 17"/>
                <a:gd name="T4" fmla="*/ 0 w 16"/>
                <a:gd name="T5" fmla="*/ 9 h 17"/>
                <a:gd name="T6" fmla="*/ 8 w 16"/>
                <a:gd name="T7" fmla="*/ 0 h 17"/>
                <a:gd name="T8" fmla="*/ 16 w 16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16" y="9"/>
                  </a:moveTo>
                  <a:cubicBezTo>
                    <a:pt x="16" y="13"/>
                    <a:pt x="13" y="17"/>
                    <a:pt x="8" y="17"/>
                  </a:cubicBezTo>
                  <a:cubicBezTo>
                    <a:pt x="4" y="17"/>
                    <a:pt x="0" y="14"/>
                    <a:pt x="0" y="9"/>
                  </a:cubicBezTo>
                  <a:cubicBezTo>
                    <a:pt x="0" y="4"/>
                    <a:pt x="4" y="0"/>
                    <a:pt x="8" y="0"/>
                  </a:cubicBezTo>
                  <a:cubicBezTo>
                    <a:pt x="12" y="0"/>
                    <a:pt x="16" y="4"/>
                    <a:pt x="16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3" name="Freeform 309"/>
            <p:cNvSpPr>
              <a:spLocks/>
            </p:cNvSpPr>
            <p:nvPr/>
          </p:nvSpPr>
          <p:spPr bwMode="auto">
            <a:xfrm>
              <a:off x="4731" y="3344"/>
              <a:ext cx="8" cy="8"/>
            </a:xfrm>
            <a:custGeom>
              <a:avLst/>
              <a:gdLst>
                <a:gd name="T0" fmla="*/ 16 w 16"/>
                <a:gd name="T1" fmla="*/ 9 h 17"/>
                <a:gd name="T2" fmla="*/ 8 w 16"/>
                <a:gd name="T3" fmla="*/ 17 h 17"/>
                <a:gd name="T4" fmla="*/ 0 w 16"/>
                <a:gd name="T5" fmla="*/ 9 h 17"/>
                <a:gd name="T6" fmla="*/ 8 w 16"/>
                <a:gd name="T7" fmla="*/ 0 h 17"/>
                <a:gd name="T8" fmla="*/ 16 w 16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16" y="9"/>
                  </a:moveTo>
                  <a:cubicBezTo>
                    <a:pt x="16" y="13"/>
                    <a:pt x="13" y="17"/>
                    <a:pt x="8" y="17"/>
                  </a:cubicBezTo>
                  <a:cubicBezTo>
                    <a:pt x="4" y="17"/>
                    <a:pt x="0" y="13"/>
                    <a:pt x="0" y="9"/>
                  </a:cubicBezTo>
                  <a:cubicBezTo>
                    <a:pt x="0" y="4"/>
                    <a:pt x="3" y="0"/>
                    <a:pt x="8" y="0"/>
                  </a:cubicBezTo>
                  <a:cubicBezTo>
                    <a:pt x="12" y="0"/>
                    <a:pt x="16" y="4"/>
                    <a:pt x="16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4" name="Freeform 310"/>
            <p:cNvSpPr>
              <a:spLocks/>
            </p:cNvSpPr>
            <p:nvPr/>
          </p:nvSpPr>
          <p:spPr bwMode="auto">
            <a:xfrm>
              <a:off x="4760" y="3370"/>
              <a:ext cx="8" cy="8"/>
            </a:xfrm>
            <a:custGeom>
              <a:avLst/>
              <a:gdLst>
                <a:gd name="T0" fmla="*/ 16 w 16"/>
                <a:gd name="T1" fmla="*/ 9 h 17"/>
                <a:gd name="T2" fmla="*/ 8 w 16"/>
                <a:gd name="T3" fmla="*/ 17 h 17"/>
                <a:gd name="T4" fmla="*/ 0 w 16"/>
                <a:gd name="T5" fmla="*/ 9 h 17"/>
                <a:gd name="T6" fmla="*/ 8 w 16"/>
                <a:gd name="T7" fmla="*/ 0 h 17"/>
                <a:gd name="T8" fmla="*/ 16 w 16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16" y="9"/>
                  </a:moveTo>
                  <a:cubicBezTo>
                    <a:pt x="16" y="13"/>
                    <a:pt x="12" y="17"/>
                    <a:pt x="8" y="17"/>
                  </a:cubicBezTo>
                  <a:cubicBezTo>
                    <a:pt x="4" y="17"/>
                    <a:pt x="0" y="14"/>
                    <a:pt x="0" y="9"/>
                  </a:cubicBezTo>
                  <a:cubicBezTo>
                    <a:pt x="0" y="4"/>
                    <a:pt x="3" y="0"/>
                    <a:pt x="8" y="0"/>
                  </a:cubicBezTo>
                  <a:cubicBezTo>
                    <a:pt x="12" y="0"/>
                    <a:pt x="16" y="4"/>
                    <a:pt x="16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5" name="Freeform 311"/>
            <p:cNvSpPr>
              <a:spLocks/>
            </p:cNvSpPr>
            <p:nvPr/>
          </p:nvSpPr>
          <p:spPr bwMode="auto">
            <a:xfrm>
              <a:off x="4730" y="3386"/>
              <a:ext cx="8" cy="8"/>
            </a:xfrm>
            <a:custGeom>
              <a:avLst/>
              <a:gdLst>
                <a:gd name="T0" fmla="*/ 16 w 16"/>
                <a:gd name="T1" fmla="*/ 9 h 17"/>
                <a:gd name="T2" fmla="*/ 8 w 16"/>
                <a:gd name="T3" fmla="*/ 17 h 17"/>
                <a:gd name="T4" fmla="*/ 0 w 16"/>
                <a:gd name="T5" fmla="*/ 9 h 17"/>
                <a:gd name="T6" fmla="*/ 8 w 16"/>
                <a:gd name="T7" fmla="*/ 0 h 17"/>
                <a:gd name="T8" fmla="*/ 16 w 16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16" y="9"/>
                  </a:moveTo>
                  <a:cubicBezTo>
                    <a:pt x="16" y="13"/>
                    <a:pt x="12" y="17"/>
                    <a:pt x="8" y="17"/>
                  </a:cubicBezTo>
                  <a:cubicBezTo>
                    <a:pt x="4" y="17"/>
                    <a:pt x="0" y="14"/>
                    <a:pt x="0" y="9"/>
                  </a:cubicBezTo>
                  <a:cubicBezTo>
                    <a:pt x="0" y="4"/>
                    <a:pt x="3" y="0"/>
                    <a:pt x="8" y="0"/>
                  </a:cubicBezTo>
                  <a:cubicBezTo>
                    <a:pt x="12" y="0"/>
                    <a:pt x="16" y="4"/>
                    <a:pt x="16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6" name="Freeform 312"/>
            <p:cNvSpPr>
              <a:spLocks/>
            </p:cNvSpPr>
            <p:nvPr/>
          </p:nvSpPr>
          <p:spPr bwMode="auto">
            <a:xfrm>
              <a:off x="4769" y="3400"/>
              <a:ext cx="8" cy="8"/>
            </a:xfrm>
            <a:custGeom>
              <a:avLst/>
              <a:gdLst>
                <a:gd name="T0" fmla="*/ 16 w 16"/>
                <a:gd name="T1" fmla="*/ 8 h 17"/>
                <a:gd name="T2" fmla="*/ 8 w 16"/>
                <a:gd name="T3" fmla="*/ 17 h 17"/>
                <a:gd name="T4" fmla="*/ 0 w 16"/>
                <a:gd name="T5" fmla="*/ 8 h 17"/>
                <a:gd name="T6" fmla="*/ 8 w 16"/>
                <a:gd name="T7" fmla="*/ 0 h 17"/>
                <a:gd name="T8" fmla="*/ 16 w 16"/>
                <a:gd name="T9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16" y="8"/>
                  </a:moveTo>
                  <a:cubicBezTo>
                    <a:pt x="16" y="13"/>
                    <a:pt x="13" y="17"/>
                    <a:pt x="8" y="17"/>
                  </a:cubicBezTo>
                  <a:cubicBezTo>
                    <a:pt x="4" y="17"/>
                    <a:pt x="0" y="13"/>
                    <a:pt x="0" y="8"/>
                  </a:cubicBezTo>
                  <a:cubicBezTo>
                    <a:pt x="0" y="4"/>
                    <a:pt x="3" y="0"/>
                    <a:pt x="8" y="0"/>
                  </a:cubicBezTo>
                  <a:cubicBezTo>
                    <a:pt x="12" y="0"/>
                    <a:pt x="16" y="3"/>
                    <a:pt x="16" y="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7" name="Freeform 313"/>
            <p:cNvSpPr>
              <a:spLocks/>
            </p:cNvSpPr>
            <p:nvPr/>
          </p:nvSpPr>
          <p:spPr bwMode="auto">
            <a:xfrm>
              <a:off x="4799" y="3422"/>
              <a:ext cx="8" cy="8"/>
            </a:xfrm>
            <a:custGeom>
              <a:avLst/>
              <a:gdLst>
                <a:gd name="T0" fmla="*/ 16 w 17"/>
                <a:gd name="T1" fmla="*/ 9 h 17"/>
                <a:gd name="T2" fmla="*/ 9 w 17"/>
                <a:gd name="T3" fmla="*/ 17 h 17"/>
                <a:gd name="T4" fmla="*/ 1 w 17"/>
                <a:gd name="T5" fmla="*/ 9 h 17"/>
                <a:gd name="T6" fmla="*/ 8 w 17"/>
                <a:gd name="T7" fmla="*/ 0 h 17"/>
                <a:gd name="T8" fmla="*/ 16 w 17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17">
                  <a:moveTo>
                    <a:pt x="16" y="9"/>
                  </a:moveTo>
                  <a:cubicBezTo>
                    <a:pt x="17" y="13"/>
                    <a:pt x="13" y="17"/>
                    <a:pt x="9" y="17"/>
                  </a:cubicBezTo>
                  <a:cubicBezTo>
                    <a:pt x="4" y="17"/>
                    <a:pt x="1" y="13"/>
                    <a:pt x="1" y="9"/>
                  </a:cubicBezTo>
                  <a:cubicBezTo>
                    <a:pt x="0" y="4"/>
                    <a:pt x="4" y="0"/>
                    <a:pt x="8" y="0"/>
                  </a:cubicBezTo>
                  <a:cubicBezTo>
                    <a:pt x="13" y="0"/>
                    <a:pt x="16" y="4"/>
                    <a:pt x="16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8" name="Freeform 314"/>
            <p:cNvSpPr>
              <a:spLocks/>
            </p:cNvSpPr>
            <p:nvPr/>
          </p:nvSpPr>
          <p:spPr bwMode="auto">
            <a:xfrm>
              <a:off x="4808" y="3382"/>
              <a:ext cx="8" cy="8"/>
            </a:xfrm>
            <a:custGeom>
              <a:avLst/>
              <a:gdLst>
                <a:gd name="T0" fmla="*/ 16 w 16"/>
                <a:gd name="T1" fmla="*/ 8 h 17"/>
                <a:gd name="T2" fmla="*/ 8 w 16"/>
                <a:gd name="T3" fmla="*/ 17 h 17"/>
                <a:gd name="T4" fmla="*/ 0 w 16"/>
                <a:gd name="T5" fmla="*/ 8 h 17"/>
                <a:gd name="T6" fmla="*/ 7 w 16"/>
                <a:gd name="T7" fmla="*/ 0 h 17"/>
                <a:gd name="T8" fmla="*/ 16 w 16"/>
                <a:gd name="T9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16" y="8"/>
                  </a:moveTo>
                  <a:cubicBezTo>
                    <a:pt x="16" y="13"/>
                    <a:pt x="12" y="16"/>
                    <a:pt x="8" y="17"/>
                  </a:cubicBezTo>
                  <a:cubicBezTo>
                    <a:pt x="3" y="17"/>
                    <a:pt x="0" y="13"/>
                    <a:pt x="0" y="8"/>
                  </a:cubicBezTo>
                  <a:cubicBezTo>
                    <a:pt x="0" y="4"/>
                    <a:pt x="3" y="0"/>
                    <a:pt x="7" y="0"/>
                  </a:cubicBezTo>
                  <a:cubicBezTo>
                    <a:pt x="12" y="0"/>
                    <a:pt x="16" y="3"/>
                    <a:pt x="16" y="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9" name="Freeform 315"/>
            <p:cNvSpPr>
              <a:spLocks/>
            </p:cNvSpPr>
            <p:nvPr/>
          </p:nvSpPr>
          <p:spPr bwMode="auto">
            <a:xfrm>
              <a:off x="4777" y="3337"/>
              <a:ext cx="8" cy="8"/>
            </a:xfrm>
            <a:custGeom>
              <a:avLst/>
              <a:gdLst>
                <a:gd name="T0" fmla="*/ 16 w 16"/>
                <a:gd name="T1" fmla="*/ 9 h 17"/>
                <a:gd name="T2" fmla="*/ 8 w 16"/>
                <a:gd name="T3" fmla="*/ 17 h 17"/>
                <a:gd name="T4" fmla="*/ 0 w 16"/>
                <a:gd name="T5" fmla="*/ 9 h 17"/>
                <a:gd name="T6" fmla="*/ 8 w 16"/>
                <a:gd name="T7" fmla="*/ 0 h 17"/>
                <a:gd name="T8" fmla="*/ 16 w 16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16" y="9"/>
                  </a:moveTo>
                  <a:cubicBezTo>
                    <a:pt x="16" y="13"/>
                    <a:pt x="13" y="17"/>
                    <a:pt x="8" y="17"/>
                  </a:cubicBezTo>
                  <a:cubicBezTo>
                    <a:pt x="4" y="17"/>
                    <a:pt x="0" y="14"/>
                    <a:pt x="0" y="9"/>
                  </a:cubicBezTo>
                  <a:cubicBezTo>
                    <a:pt x="0" y="4"/>
                    <a:pt x="4" y="0"/>
                    <a:pt x="8" y="0"/>
                  </a:cubicBezTo>
                  <a:cubicBezTo>
                    <a:pt x="12" y="0"/>
                    <a:pt x="16" y="4"/>
                    <a:pt x="16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0" name="Freeform 316"/>
            <p:cNvSpPr>
              <a:spLocks/>
            </p:cNvSpPr>
            <p:nvPr/>
          </p:nvSpPr>
          <p:spPr bwMode="auto">
            <a:xfrm>
              <a:off x="4813" y="3358"/>
              <a:ext cx="8" cy="8"/>
            </a:xfrm>
            <a:custGeom>
              <a:avLst/>
              <a:gdLst>
                <a:gd name="T0" fmla="*/ 16 w 16"/>
                <a:gd name="T1" fmla="*/ 8 h 17"/>
                <a:gd name="T2" fmla="*/ 8 w 16"/>
                <a:gd name="T3" fmla="*/ 17 h 17"/>
                <a:gd name="T4" fmla="*/ 0 w 16"/>
                <a:gd name="T5" fmla="*/ 8 h 17"/>
                <a:gd name="T6" fmla="*/ 8 w 16"/>
                <a:gd name="T7" fmla="*/ 0 h 17"/>
                <a:gd name="T8" fmla="*/ 16 w 16"/>
                <a:gd name="T9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16" y="8"/>
                  </a:moveTo>
                  <a:cubicBezTo>
                    <a:pt x="16" y="13"/>
                    <a:pt x="12" y="17"/>
                    <a:pt x="8" y="17"/>
                  </a:cubicBezTo>
                  <a:cubicBezTo>
                    <a:pt x="4" y="17"/>
                    <a:pt x="0" y="13"/>
                    <a:pt x="0" y="8"/>
                  </a:cubicBezTo>
                  <a:cubicBezTo>
                    <a:pt x="0" y="4"/>
                    <a:pt x="3" y="0"/>
                    <a:pt x="8" y="0"/>
                  </a:cubicBezTo>
                  <a:cubicBezTo>
                    <a:pt x="12" y="0"/>
                    <a:pt x="16" y="3"/>
                    <a:pt x="16" y="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1" name="Freeform 317"/>
            <p:cNvSpPr>
              <a:spLocks/>
            </p:cNvSpPr>
            <p:nvPr/>
          </p:nvSpPr>
          <p:spPr bwMode="auto">
            <a:xfrm>
              <a:off x="4779" y="3312"/>
              <a:ext cx="7" cy="8"/>
            </a:xfrm>
            <a:custGeom>
              <a:avLst/>
              <a:gdLst>
                <a:gd name="T0" fmla="*/ 16 w 16"/>
                <a:gd name="T1" fmla="*/ 8 h 17"/>
                <a:gd name="T2" fmla="*/ 8 w 16"/>
                <a:gd name="T3" fmla="*/ 17 h 17"/>
                <a:gd name="T4" fmla="*/ 0 w 16"/>
                <a:gd name="T5" fmla="*/ 9 h 17"/>
                <a:gd name="T6" fmla="*/ 8 w 16"/>
                <a:gd name="T7" fmla="*/ 0 h 17"/>
                <a:gd name="T8" fmla="*/ 16 w 16"/>
                <a:gd name="T9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16" y="8"/>
                  </a:moveTo>
                  <a:cubicBezTo>
                    <a:pt x="16" y="13"/>
                    <a:pt x="12" y="17"/>
                    <a:pt x="8" y="17"/>
                  </a:cubicBezTo>
                  <a:cubicBezTo>
                    <a:pt x="4" y="17"/>
                    <a:pt x="0" y="13"/>
                    <a:pt x="0" y="9"/>
                  </a:cubicBezTo>
                  <a:cubicBezTo>
                    <a:pt x="0" y="4"/>
                    <a:pt x="3" y="0"/>
                    <a:pt x="8" y="0"/>
                  </a:cubicBezTo>
                  <a:cubicBezTo>
                    <a:pt x="12" y="0"/>
                    <a:pt x="16" y="4"/>
                    <a:pt x="16" y="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2" name="Freeform 318"/>
            <p:cNvSpPr>
              <a:spLocks/>
            </p:cNvSpPr>
            <p:nvPr/>
          </p:nvSpPr>
          <p:spPr bwMode="auto">
            <a:xfrm>
              <a:off x="4815" y="3325"/>
              <a:ext cx="7" cy="8"/>
            </a:xfrm>
            <a:custGeom>
              <a:avLst/>
              <a:gdLst>
                <a:gd name="T0" fmla="*/ 16 w 16"/>
                <a:gd name="T1" fmla="*/ 8 h 17"/>
                <a:gd name="T2" fmla="*/ 8 w 16"/>
                <a:gd name="T3" fmla="*/ 16 h 17"/>
                <a:gd name="T4" fmla="*/ 0 w 16"/>
                <a:gd name="T5" fmla="*/ 8 h 17"/>
                <a:gd name="T6" fmla="*/ 8 w 16"/>
                <a:gd name="T7" fmla="*/ 0 h 17"/>
                <a:gd name="T8" fmla="*/ 16 w 16"/>
                <a:gd name="T9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16" y="8"/>
                  </a:moveTo>
                  <a:cubicBezTo>
                    <a:pt x="16" y="13"/>
                    <a:pt x="13" y="16"/>
                    <a:pt x="8" y="16"/>
                  </a:cubicBezTo>
                  <a:cubicBezTo>
                    <a:pt x="4" y="17"/>
                    <a:pt x="0" y="13"/>
                    <a:pt x="0" y="8"/>
                  </a:cubicBezTo>
                  <a:cubicBezTo>
                    <a:pt x="0" y="4"/>
                    <a:pt x="4" y="0"/>
                    <a:pt x="8" y="0"/>
                  </a:cubicBezTo>
                  <a:cubicBezTo>
                    <a:pt x="12" y="0"/>
                    <a:pt x="16" y="3"/>
                    <a:pt x="16" y="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3" name="Freeform 319"/>
            <p:cNvSpPr>
              <a:spLocks/>
            </p:cNvSpPr>
            <p:nvPr/>
          </p:nvSpPr>
          <p:spPr bwMode="auto">
            <a:xfrm>
              <a:off x="4810" y="3291"/>
              <a:ext cx="8" cy="8"/>
            </a:xfrm>
            <a:custGeom>
              <a:avLst/>
              <a:gdLst>
                <a:gd name="T0" fmla="*/ 16 w 17"/>
                <a:gd name="T1" fmla="*/ 9 h 18"/>
                <a:gd name="T2" fmla="*/ 9 w 17"/>
                <a:gd name="T3" fmla="*/ 17 h 18"/>
                <a:gd name="T4" fmla="*/ 1 w 17"/>
                <a:gd name="T5" fmla="*/ 9 h 18"/>
                <a:gd name="T6" fmla="*/ 8 w 17"/>
                <a:gd name="T7" fmla="*/ 1 h 18"/>
                <a:gd name="T8" fmla="*/ 16 w 17"/>
                <a:gd name="T9" fmla="*/ 9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18">
                  <a:moveTo>
                    <a:pt x="16" y="9"/>
                  </a:moveTo>
                  <a:cubicBezTo>
                    <a:pt x="17" y="14"/>
                    <a:pt x="13" y="17"/>
                    <a:pt x="9" y="17"/>
                  </a:cubicBezTo>
                  <a:cubicBezTo>
                    <a:pt x="4" y="18"/>
                    <a:pt x="1" y="14"/>
                    <a:pt x="1" y="9"/>
                  </a:cubicBezTo>
                  <a:cubicBezTo>
                    <a:pt x="0" y="4"/>
                    <a:pt x="4" y="1"/>
                    <a:pt x="8" y="1"/>
                  </a:cubicBezTo>
                  <a:cubicBezTo>
                    <a:pt x="13" y="0"/>
                    <a:pt x="16" y="4"/>
                    <a:pt x="16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4" name="Freeform 320"/>
            <p:cNvSpPr>
              <a:spLocks/>
            </p:cNvSpPr>
            <p:nvPr/>
          </p:nvSpPr>
          <p:spPr bwMode="auto">
            <a:xfrm>
              <a:off x="4838" y="3402"/>
              <a:ext cx="8" cy="8"/>
            </a:xfrm>
            <a:custGeom>
              <a:avLst/>
              <a:gdLst>
                <a:gd name="T0" fmla="*/ 16 w 16"/>
                <a:gd name="T1" fmla="*/ 9 h 17"/>
                <a:gd name="T2" fmla="*/ 8 w 16"/>
                <a:gd name="T3" fmla="*/ 17 h 17"/>
                <a:gd name="T4" fmla="*/ 0 w 16"/>
                <a:gd name="T5" fmla="*/ 9 h 17"/>
                <a:gd name="T6" fmla="*/ 8 w 16"/>
                <a:gd name="T7" fmla="*/ 0 h 17"/>
                <a:gd name="T8" fmla="*/ 16 w 16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16" y="9"/>
                  </a:moveTo>
                  <a:cubicBezTo>
                    <a:pt x="16" y="13"/>
                    <a:pt x="13" y="17"/>
                    <a:pt x="8" y="17"/>
                  </a:cubicBezTo>
                  <a:cubicBezTo>
                    <a:pt x="4" y="17"/>
                    <a:pt x="0" y="14"/>
                    <a:pt x="0" y="9"/>
                  </a:cubicBezTo>
                  <a:cubicBezTo>
                    <a:pt x="0" y="4"/>
                    <a:pt x="4" y="1"/>
                    <a:pt x="8" y="0"/>
                  </a:cubicBezTo>
                  <a:cubicBezTo>
                    <a:pt x="12" y="0"/>
                    <a:pt x="16" y="4"/>
                    <a:pt x="16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5" name="Freeform 321"/>
            <p:cNvSpPr>
              <a:spLocks/>
            </p:cNvSpPr>
            <p:nvPr/>
          </p:nvSpPr>
          <p:spPr bwMode="auto">
            <a:xfrm>
              <a:off x="4845" y="3363"/>
              <a:ext cx="8" cy="8"/>
            </a:xfrm>
            <a:custGeom>
              <a:avLst/>
              <a:gdLst>
                <a:gd name="T0" fmla="*/ 16 w 17"/>
                <a:gd name="T1" fmla="*/ 8 h 17"/>
                <a:gd name="T2" fmla="*/ 9 w 17"/>
                <a:gd name="T3" fmla="*/ 17 h 17"/>
                <a:gd name="T4" fmla="*/ 1 w 17"/>
                <a:gd name="T5" fmla="*/ 8 h 17"/>
                <a:gd name="T6" fmla="*/ 8 w 17"/>
                <a:gd name="T7" fmla="*/ 0 h 17"/>
                <a:gd name="T8" fmla="*/ 16 w 17"/>
                <a:gd name="T9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17">
                  <a:moveTo>
                    <a:pt x="16" y="8"/>
                  </a:moveTo>
                  <a:cubicBezTo>
                    <a:pt x="17" y="13"/>
                    <a:pt x="13" y="17"/>
                    <a:pt x="9" y="17"/>
                  </a:cubicBezTo>
                  <a:cubicBezTo>
                    <a:pt x="4" y="17"/>
                    <a:pt x="1" y="13"/>
                    <a:pt x="1" y="8"/>
                  </a:cubicBezTo>
                  <a:cubicBezTo>
                    <a:pt x="0" y="4"/>
                    <a:pt x="4" y="0"/>
                    <a:pt x="8" y="0"/>
                  </a:cubicBezTo>
                  <a:cubicBezTo>
                    <a:pt x="13" y="0"/>
                    <a:pt x="16" y="3"/>
                    <a:pt x="16" y="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6" name="Freeform 322"/>
            <p:cNvSpPr>
              <a:spLocks/>
            </p:cNvSpPr>
            <p:nvPr/>
          </p:nvSpPr>
          <p:spPr bwMode="auto">
            <a:xfrm>
              <a:off x="5076" y="3294"/>
              <a:ext cx="8" cy="8"/>
            </a:xfrm>
            <a:custGeom>
              <a:avLst/>
              <a:gdLst>
                <a:gd name="T0" fmla="*/ 0 w 16"/>
                <a:gd name="T1" fmla="*/ 9 h 17"/>
                <a:gd name="T2" fmla="*/ 8 w 16"/>
                <a:gd name="T3" fmla="*/ 17 h 17"/>
                <a:gd name="T4" fmla="*/ 16 w 16"/>
                <a:gd name="T5" fmla="*/ 9 h 17"/>
                <a:gd name="T6" fmla="*/ 8 w 16"/>
                <a:gd name="T7" fmla="*/ 0 h 17"/>
                <a:gd name="T8" fmla="*/ 0 w 16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0" y="9"/>
                  </a:moveTo>
                  <a:cubicBezTo>
                    <a:pt x="0" y="14"/>
                    <a:pt x="4" y="17"/>
                    <a:pt x="8" y="17"/>
                  </a:cubicBezTo>
                  <a:cubicBezTo>
                    <a:pt x="12" y="17"/>
                    <a:pt x="16" y="13"/>
                    <a:pt x="16" y="9"/>
                  </a:cubicBezTo>
                  <a:cubicBezTo>
                    <a:pt x="16" y="4"/>
                    <a:pt x="12" y="0"/>
                    <a:pt x="8" y="0"/>
                  </a:cubicBezTo>
                  <a:cubicBezTo>
                    <a:pt x="3" y="0"/>
                    <a:pt x="0" y="4"/>
                    <a:pt x="0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7" name="Freeform 323"/>
            <p:cNvSpPr>
              <a:spLocks/>
            </p:cNvSpPr>
            <p:nvPr/>
          </p:nvSpPr>
          <p:spPr bwMode="auto">
            <a:xfrm>
              <a:off x="5091" y="3326"/>
              <a:ext cx="8" cy="8"/>
            </a:xfrm>
            <a:custGeom>
              <a:avLst/>
              <a:gdLst>
                <a:gd name="T0" fmla="*/ 0 w 16"/>
                <a:gd name="T1" fmla="*/ 9 h 17"/>
                <a:gd name="T2" fmla="*/ 9 w 16"/>
                <a:gd name="T3" fmla="*/ 17 h 17"/>
                <a:gd name="T4" fmla="*/ 16 w 16"/>
                <a:gd name="T5" fmla="*/ 8 h 17"/>
                <a:gd name="T6" fmla="*/ 8 w 16"/>
                <a:gd name="T7" fmla="*/ 0 h 17"/>
                <a:gd name="T8" fmla="*/ 0 w 16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0" y="9"/>
                  </a:moveTo>
                  <a:cubicBezTo>
                    <a:pt x="1" y="13"/>
                    <a:pt x="4" y="17"/>
                    <a:pt x="9" y="17"/>
                  </a:cubicBezTo>
                  <a:cubicBezTo>
                    <a:pt x="13" y="17"/>
                    <a:pt x="16" y="13"/>
                    <a:pt x="16" y="8"/>
                  </a:cubicBezTo>
                  <a:cubicBezTo>
                    <a:pt x="16" y="4"/>
                    <a:pt x="13" y="0"/>
                    <a:pt x="8" y="0"/>
                  </a:cubicBezTo>
                  <a:cubicBezTo>
                    <a:pt x="4" y="0"/>
                    <a:pt x="0" y="4"/>
                    <a:pt x="0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8" name="Freeform 324"/>
            <p:cNvSpPr>
              <a:spLocks/>
            </p:cNvSpPr>
            <p:nvPr/>
          </p:nvSpPr>
          <p:spPr bwMode="auto">
            <a:xfrm>
              <a:off x="5064" y="3353"/>
              <a:ext cx="8" cy="8"/>
            </a:xfrm>
            <a:custGeom>
              <a:avLst/>
              <a:gdLst>
                <a:gd name="T0" fmla="*/ 1 w 17"/>
                <a:gd name="T1" fmla="*/ 9 h 17"/>
                <a:gd name="T2" fmla="*/ 9 w 17"/>
                <a:gd name="T3" fmla="*/ 17 h 17"/>
                <a:gd name="T4" fmla="*/ 16 w 17"/>
                <a:gd name="T5" fmla="*/ 9 h 17"/>
                <a:gd name="T6" fmla="*/ 8 w 17"/>
                <a:gd name="T7" fmla="*/ 0 h 17"/>
                <a:gd name="T8" fmla="*/ 1 w 17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17">
                  <a:moveTo>
                    <a:pt x="1" y="9"/>
                  </a:moveTo>
                  <a:cubicBezTo>
                    <a:pt x="1" y="14"/>
                    <a:pt x="4" y="17"/>
                    <a:pt x="9" y="17"/>
                  </a:cubicBezTo>
                  <a:cubicBezTo>
                    <a:pt x="13" y="17"/>
                    <a:pt x="17" y="13"/>
                    <a:pt x="16" y="9"/>
                  </a:cubicBezTo>
                  <a:cubicBezTo>
                    <a:pt x="16" y="4"/>
                    <a:pt x="13" y="0"/>
                    <a:pt x="8" y="0"/>
                  </a:cubicBezTo>
                  <a:cubicBezTo>
                    <a:pt x="4" y="1"/>
                    <a:pt x="0" y="4"/>
                    <a:pt x="1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9" name="Freeform 325"/>
            <p:cNvSpPr>
              <a:spLocks/>
            </p:cNvSpPr>
            <p:nvPr/>
          </p:nvSpPr>
          <p:spPr bwMode="auto">
            <a:xfrm>
              <a:off x="5095" y="3368"/>
              <a:ext cx="7" cy="8"/>
            </a:xfrm>
            <a:custGeom>
              <a:avLst/>
              <a:gdLst>
                <a:gd name="T0" fmla="*/ 0 w 16"/>
                <a:gd name="T1" fmla="*/ 9 h 17"/>
                <a:gd name="T2" fmla="*/ 8 w 16"/>
                <a:gd name="T3" fmla="*/ 17 h 17"/>
                <a:gd name="T4" fmla="*/ 16 w 16"/>
                <a:gd name="T5" fmla="*/ 8 h 17"/>
                <a:gd name="T6" fmla="*/ 8 w 16"/>
                <a:gd name="T7" fmla="*/ 0 h 17"/>
                <a:gd name="T8" fmla="*/ 0 w 16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0" y="9"/>
                  </a:moveTo>
                  <a:cubicBezTo>
                    <a:pt x="0" y="13"/>
                    <a:pt x="4" y="17"/>
                    <a:pt x="8" y="17"/>
                  </a:cubicBezTo>
                  <a:cubicBezTo>
                    <a:pt x="12" y="17"/>
                    <a:pt x="16" y="13"/>
                    <a:pt x="16" y="8"/>
                  </a:cubicBezTo>
                  <a:cubicBezTo>
                    <a:pt x="16" y="4"/>
                    <a:pt x="12" y="0"/>
                    <a:pt x="8" y="0"/>
                  </a:cubicBezTo>
                  <a:cubicBezTo>
                    <a:pt x="3" y="0"/>
                    <a:pt x="0" y="4"/>
                    <a:pt x="0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0" name="Freeform 326"/>
            <p:cNvSpPr>
              <a:spLocks/>
            </p:cNvSpPr>
            <p:nvPr/>
          </p:nvSpPr>
          <p:spPr bwMode="auto">
            <a:xfrm>
              <a:off x="5056" y="3383"/>
              <a:ext cx="8" cy="8"/>
            </a:xfrm>
            <a:custGeom>
              <a:avLst/>
              <a:gdLst>
                <a:gd name="T0" fmla="*/ 0 w 16"/>
                <a:gd name="T1" fmla="*/ 9 h 17"/>
                <a:gd name="T2" fmla="*/ 8 w 16"/>
                <a:gd name="T3" fmla="*/ 17 h 17"/>
                <a:gd name="T4" fmla="*/ 16 w 16"/>
                <a:gd name="T5" fmla="*/ 9 h 17"/>
                <a:gd name="T6" fmla="*/ 8 w 16"/>
                <a:gd name="T7" fmla="*/ 1 h 17"/>
                <a:gd name="T8" fmla="*/ 0 w 16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0" y="9"/>
                  </a:moveTo>
                  <a:cubicBezTo>
                    <a:pt x="0" y="14"/>
                    <a:pt x="4" y="17"/>
                    <a:pt x="8" y="17"/>
                  </a:cubicBezTo>
                  <a:cubicBezTo>
                    <a:pt x="12" y="17"/>
                    <a:pt x="16" y="13"/>
                    <a:pt x="16" y="9"/>
                  </a:cubicBezTo>
                  <a:cubicBezTo>
                    <a:pt x="16" y="4"/>
                    <a:pt x="12" y="0"/>
                    <a:pt x="8" y="1"/>
                  </a:cubicBezTo>
                  <a:cubicBezTo>
                    <a:pt x="3" y="1"/>
                    <a:pt x="0" y="4"/>
                    <a:pt x="0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1" name="Freeform 327"/>
            <p:cNvSpPr>
              <a:spLocks/>
            </p:cNvSpPr>
            <p:nvPr/>
          </p:nvSpPr>
          <p:spPr bwMode="auto">
            <a:xfrm>
              <a:off x="5026" y="3406"/>
              <a:ext cx="8" cy="8"/>
            </a:xfrm>
            <a:custGeom>
              <a:avLst/>
              <a:gdLst>
                <a:gd name="T0" fmla="*/ 0 w 16"/>
                <a:gd name="T1" fmla="*/ 9 h 17"/>
                <a:gd name="T2" fmla="*/ 8 w 16"/>
                <a:gd name="T3" fmla="*/ 17 h 17"/>
                <a:gd name="T4" fmla="*/ 16 w 16"/>
                <a:gd name="T5" fmla="*/ 9 h 17"/>
                <a:gd name="T6" fmla="*/ 8 w 16"/>
                <a:gd name="T7" fmla="*/ 0 h 17"/>
                <a:gd name="T8" fmla="*/ 0 w 16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0" y="9"/>
                  </a:moveTo>
                  <a:cubicBezTo>
                    <a:pt x="0" y="14"/>
                    <a:pt x="4" y="17"/>
                    <a:pt x="8" y="17"/>
                  </a:cubicBezTo>
                  <a:cubicBezTo>
                    <a:pt x="13" y="17"/>
                    <a:pt x="16" y="13"/>
                    <a:pt x="16" y="9"/>
                  </a:cubicBezTo>
                  <a:cubicBezTo>
                    <a:pt x="16" y="4"/>
                    <a:pt x="12" y="0"/>
                    <a:pt x="8" y="0"/>
                  </a:cubicBezTo>
                  <a:cubicBezTo>
                    <a:pt x="4" y="1"/>
                    <a:pt x="0" y="4"/>
                    <a:pt x="0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2" name="Freeform 328"/>
            <p:cNvSpPr>
              <a:spLocks/>
            </p:cNvSpPr>
            <p:nvPr/>
          </p:nvSpPr>
          <p:spPr bwMode="auto">
            <a:xfrm>
              <a:off x="5016" y="3366"/>
              <a:ext cx="8" cy="8"/>
            </a:xfrm>
            <a:custGeom>
              <a:avLst/>
              <a:gdLst>
                <a:gd name="T0" fmla="*/ 0 w 16"/>
                <a:gd name="T1" fmla="*/ 8 h 17"/>
                <a:gd name="T2" fmla="*/ 8 w 16"/>
                <a:gd name="T3" fmla="*/ 16 h 17"/>
                <a:gd name="T4" fmla="*/ 16 w 16"/>
                <a:gd name="T5" fmla="*/ 8 h 17"/>
                <a:gd name="T6" fmla="*/ 8 w 16"/>
                <a:gd name="T7" fmla="*/ 0 h 17"/>
                <a:gd name="T8" fmla="*/ 0 w 16"/>
                <a:gd name="T9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0" y="8"/>
                  </a:moveTo>
                  <a:cubicBezTo>
                    <a:pt x="0" y="13"/>
                    <a:pt x="4" y="17"/>
                    <a:pt x="8" y="16"/>
                  </a:cubicBezTo>
                  <a:cubicBezTo>
                    <a:pt x="12" y="16"/>
                    <a:pt x="16" y="13"/>
                    <a:pt x="16" y="8"/>
                  </a:cubicBezTo>
                  <a:cubicBezTo>
                    <a:pt x="16" y="3"/>
                    <a:pt x="12" y="0"/>
                    <a:pt x="8" y="0"/>
                  </a:cubicBezTo>
                  <a:cubicBezTo>
                    <a:pt x="3" y="0"/>
                    <a:pt x="0" y="4"/>
                    <a:pt x="0" y="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3" name="Freeform 329"/>
            <p:cNvSpPr>
              <a:spLocks/>
            </p:cNvSpPr>
            <p:nvPr/>
          </p:nvSpPr>
          <p:spPr bwMode="auto">
            <a:xfrm>
              <a:off x="5046" y="3321"/>
              <a:ext cx="7" cy="8"/>
            </a:xfrm>
            <a:custGeom>
              <a:avLst/>
              <a:gdLst>
                <a:gd name="T0" fmla="*/ 0 w 16"/>
                <a:gd name="T1" fmla="*/ 8 h 17"/>
                <a:gd name="T2" fmla="*/ 8 w 16"/>
                <a:gd name="T3" fmla="*/ 17 h 17"/>
                <a:gd name="T4" fmla="*/ 16 w 16"/>
                <a:gd name="T5" fmla="*/ 8 h 17"/>
                <a:gd name="T6" fmla="*/ 8 w 16"/>
                <a:gd name="T7" fmla="*/ 0 h 17"/>
                <a:gd name="T8" fmla="*/ 0 w 16"/>
                <a:gd name="T9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0" y="8"/>
                  </a:moveTo>
                  <a:cubicBezTo>
                    <a:pt x="0" y="13"/>
                    <a:pt x="4" y="17"/>
                    <a:pt x="8" y="17"/>
                  </a:cubicBezTo>
                  <a:cubicBezTo>
                    <a:pt x="12" y="17"/>
                    <a:pt x="16" y="13"/>
                    <a:pt x="16" y="8"/>
                  </a:cubicBezTo>
                  <a:cubicBezTo>
                    <a:pt x="16" y="4"/>
                    <a:pt x="12" y="0"/>
                    <a:pt x="8" y="0"/>
                  </a:cubicBezTo>
                  <a:cubicBezTo>
                    <a:pt x="3" y="0"/>
                    <a:pt x="0" y="4"/>
                    <a:pt x="0" y="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4" name="Oval 330"/>
            <p:cNvSpPr>
              <a:spLocks noChangeArrowheads="1"/>
            </p:cNvSpPr>
            <p:nvPr/>
          </p:nvSpPr>
          <p:spPr bwMode="auto">
            <a:xfrm>
              <a:off x="5010" y="3343"/>
              <a:ext cx="8" cy="8"/>
            </a:xfrm>
            <a:prstGeom prst="ellipse">
              <a:avLst/>
            </a:pr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5" name="Freeform 331"/>
            <p:cNvSpPr>
              <a:spLocks/>
            </p:cNvSpPr>
            <p:nvPr/>
          </p:nvSpPr>
          <p:spPr bwMode="auto">
            <a:xfrm>
              <a:off x="5043" y="3296"/>
              <a:ext cx="8" cy="8"/>
            </a:xfrm>
            <a:custGeom>
              <a:avLst/>
              <a:gdLst>
                <a:gd name="T0" fmla="*/ 0 w 16"/>
                <a:gd name="T1" fmla="*/ 8 h 17"/>
                <a:gd name="T2" fmla="*/ 8 w 16"/>
                <a:gd name="T3" fmla="*/ 16 h 17"/>
                <a:gd name="T4" fmla="*/ 16 w 16"/>
                <a:gd name="T5" fmla="*/ 8 h 17"/>
                <a:gd name="T6" fmla="*/ 8 w 16"/>
                <a:gd name="T7" fmla="*/ 0 h 17"/>
                <a:gd name="T8" fmla="*/ 0 w 16"/>
                <a:gd name="T9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0" y="8"/>
                  </a:moveTo>
                  <a:cubicBezTo>
                    <a:pt x="0" y="13"/>
                    <a:pt x="4" y="17"/>
                    <a:pt x="8" y="16"/>
                  </a:cubicBezTo>
                  <a:cubicBezTo>
                    <a:pt x="13" y="16"/>
                    <a:pt x="16" y="13"/>
                    <a:pt x="16" y="8"/>
                  </a:cubicBezTo>
                  <a:cubicBezTo>
                    <a:pt x="16" y="3"/>
                    <a:pt x="12" y="0"/>
                    <a:pt x="8" y="0"/>
                  </a:cubicBezTo>
                  <a:cubicBezTo>
                    <a:pt x="3" y="0"/>
                    <a:pt x="0" y="4"/>
                    <a:pt x="0" y="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" name="Freeform 332"/>
            <p:cNvSpPr>
              <a:spLocks/>
            </p:cNvSpPr>
            <p:nvPr/>
          </p:nvSpPr>
          <p:spPr bwMode="auto">
            <a:xfrm>
              <a:off x="5007" y="3310"/>
              <a:ext cx="8" cy="8"/>
            </a:xfrm>
            <a:custGeom>
              <a:avLst/>
              <a:gdLst>
                <a:gd name="T0" fmla="*/ 0 w 16"/>
                <a:gd name="T1" fmla="*/ 9 h 17"/>
                <a:gd name="T2" fmla="*/ 8 w 16"/>
                <a:gd name="T3" fmla="*/ 17 h 17"/>
                <a:gd name="T4" fmla="*/ 16 w 16"/>
                <a:gd name="T5" fmla="*/ 8 h 17"/>
                <a:gd name="T6" fmla="*/ 8 w 16"/>
                <a:gd name="T7" fmla="*/ 0 h 17"/>
                <a:gd name="T8" fmla="*/ 0 w 16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0" y="9"/>
                  </a:moveTo>
                  <a:cubicBezTo>
                    <a:pt x="0" y="13"/>
                    <a:pt x="3" y="17"/>
                    <a:pt x="8" y="17"/>
                  </a:cubicBezTo>
                  <a:cubicBezTo>
                    <a:pt x="12" y="17"/>
                    <a:pt x="16" y="13"/>
                    <a:pt x="16" y="8"/>
                  </a:cubicBezTo>
                  <a:cubicBezTo>
                    <a:pt x="16" y="4"/>
                    <a:pt x="12" y="0"/>
                    <a:pt x="8" y="0"/>
                  </a:cubicBezTo>
                  <a:cubicBezTo>
                    <a:pt x="3" y="0"/>
                    <a:pt x="0" y="4"/>
                    <a:pt x="0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" name="Freeform 333"/>
            <p:cNvSpPr>
              <a:spLocks/>
            </p:cNvSpPr>
            <p:nvPr/>
          </p:nvSpPr>
          <p:spPr bwMode="auto">
            <a:xfrm>
              <a:off x="5011" y="3276"/>
              <a:ext cx="8" cy="8"/>
            </a:xfrm>
            <a:custGeom>
              <a:avLst/>
              <a:gdLst>
                <a:gd name="T0" fmla="*/ 0 w 16"/>
                <a:gd name="T1" fmla="*/ 8 h 17"/>
                <a:gd name="T2" fmla="*/ 8 w 16"/>
                <a:gd name="T3" fmla="*/ 17 h 17"/>
                <a:gd name="T4" fmla="*/ 16 w 16"/>
                <a:gd name="T5" fmla="*/ 8 h 17"/>
                <a:gd name="T6" fmla="*/ 8 w 16"/>
                <a:gd name="T7" fmla="*/ 0 h 17"/>
                <a:gd name="T8" fmla="*/ 0 w 16"/>
                <a:gd name="T9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0" y="8"/>
                  </a:moveTo>
                  <a:cubicBezTo>
                    <a:pt x="0" y="13"/>
                    <a:pt x="3" y="17"/>
                    <a:pt x="8" y="17"/>
                  </a:cubicBezTo>
                  <a:cubicBezTo>
                    <a:pt x="12" y="16"/>
                    <a:pt x="16" y="13"/>
                    <a:pt x="16" y="8"/>
                  </a:cubicBezTo>
                  <a:cubicBezTo>
                    <a:pt x="16" y="3"/>
                    <a:pt x="12" y="0"/>
                    <a:pt x="8" y="0"/>
                  </a:cubicBezTo>
                  <a:cubicBezTo>
                    <a:pt x="3" y="0"/>
                    <a:pt x="0" y="4"/>
                    <a:pt x="0" y="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8" name="Freeform 334"/>
            <p:cNvSpPr>
              <a:spLocks/>
            </p:cNvSpPr>
            <p:nvPr/>
          </p:nvSpPr>
          <p:spPr bwMode="auto">
            <a:xfrm>
              <a:off x="4987" y="3388"/>
              <a:ext cx="7" cy="8"/>
            </a:xfrm>
            <a:custGeom>
              <a:avLst/>
              <a:gdLst>
                <a:gd name="T0" fmla="*/ 0 w 16"/>
                <a:gd name="T1" fmla="*/ 8 h 17"/>
                <a:gd name="T2" fmla="*/ 8 w 16"/>
                <a:gd name="T3" fmla="*/ 17 h 17"/>
                <a:gd name="T4" fmla="*/ 16 w 16"/>
                <a:gd name="T5" fmla="*/ 8 h 17"/>
                <a:gd name="T6" fmla="*/ 8 w 16"/>
                <a:gd name="T7" fmla="*/ 0 h 17"/>
                <a:gd name="T8" fmla="*/ 0 w 16"/>
                <a:gd name="T9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0" y="8"/>
                  </a:moveTo>
                  <a:cubicBezTo>
                    <a:pt x="0" y="13"/>
                    <a:pt x="4" y="17"/>
                    <a:pt x="8" y="17"/>
                  </a:cubicBezTo>
                  <a:cubicBezTo>
                    <a:pt x="12" y="17"/>
                    <a:pt x="16" y="13"/>
                    <a:pt x="16" y="8"/>
                  </a:cubicBezTo>
                  <a:cubicBezTo>
                    <a:pt x="16" y="3"/>
                    <a:pt x="12" y="0"/>
                    <a:pt x="8" y="0"/>
                  </a:cubicBezTo>
                  <a:cubicBezTo>
                    <a:pt x="3" y="0"/>
                    <a:pt x="0" y="4"/>
                    <a:pt x="0" y="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9" name="Freeform 335"/>
            <p:cNvSpPr>
              <a:spLocks/>
            </p:cNvSpPr>
            <p:nvPr/>
          </p:nvSpPr>
          <p:spPr bwMode="auto">
            <a:xfrm>
              <a:off x="4978" y="3349"/>
              <a:ext cx="8" cy="8"/>
            </a:xfrm>
            <a:custGeom>
              <a:avLst/>
              <a:gdLst>
                <a:gd name="T0" fmla="*/ 0 w 16"/>
                <a:gd name="T1" fmla="*/ 8 h 17"/>
                <a:gd name="T2" fmla="*/ 8 w 16"/>
                <a:gd name="T3" fmla="*/ 17 h 17"/>
                <a:gd name="T4" fmla="*/ 16 w 16"/>
                <a:gd name="T5" fmla="*/ 8 h 17"/>
                <a:gd name="T6" fmla="*/ 7 w 16"/>
                <a:gd name="T7" fmla="*/ 0 h 17"/>
                <a:gd name="T8" fmla="*/ 0 w 16"/>
                <a:gd name="T9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0" y="8"/>
                  </a:moveTo>
                  <a:cubicBezTo>
                    <a:pt x="0" y="13"/>
                    <a:pt x="3" y="17"/>
                    <a:pt x="8" y="17"/>
                  </a:cubicBezTo>
                  <a:cubicBezTo>
                    <a:pt x="12" y="16"/>
                    <a:pt x="16" y="13"/>
                    <a:pt x="16" y="8"/>
                  </a:cubicBezTo>
                  <a:cubicBezTo>
                    <a:pt x="15" y="3"/>
                    <a:pt x="12" y="0"/>
                    <a:pt x="7" y="0"/>
                  </a:cubicBezTo>
                  <a:cubicBezTo>
                    <a:pt x="3" y="0"/>
                    <a:pt x="0" y="4"/>
                    <a:pt x="0" y="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0" name="Freeform 336"/>
            <p:cNvSpPr>
              <a:spLocks/>
            </p:cNvSpPr>
            <p:nvPr/>
          </p:nvSpPr>
          <p:spPr bwMode="auto">
            <a:xfrm>
              <a:off x="4970" y="3771"/>
              <a:ext cx="266" cy="358"/>
            </a:xfrm>
            <a:custGeom>
              <a:avLst/>
              <a:gdLst>
                <a:gd name="T0" fmla="*/ 495 w 565"/>
                <a:gd name="T1" fmla="*/ 113 h 761"/>
                <a:gd name="T2" fmla="*/ 239 w 565"/>
                <a:gd name="T3" fmla="*/ 32 h 761"/>
                <a:gd name="T4" fmla="*/ 40 w 565"/>
                <a:gd name="T5" fmla="*/ 166 h 761"/>
                <a:gd name="T6" fmla="*/ 21 w 565"/>
                <a:gd name="T7" fmla="*/ 360 h 761"/>
                <a:gd name="T8" fmla="*/ 88 w 565"/>
                <a:gd name="T9" fmla="*/ 664 h 761"/>
                <a:gd name="T10" fmla="*/ 448 w 565"/>
                <a:gd name="T11" fmla="*/ 680 h 761"/>
                <a:gd name="T12" fmla="*/ 561 w 565"/>
                <a:gd name="T13" fmla="*/ 396 h 761"/>
                <a:gd name="T14" fmla="*/ 495 w 565"/>
                <a:gd name="T15" fmla="*/ 113 h 7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65" h="761">
                  <a:moveTo>
                    <a:pt x="495" y="113"/>
                  </a:moveTo>
                  <a:cubicBezTo>
                    <a:pt x="495" y="113"/>
                    <a:pt x="391" y="0"/>
                    <a:pt x="239" y="32"/>
                  </a:cubicBezTo>
                  <a:cubicBezTo>
                    <a:pt x="87" y="64"/>
                    <a:pt x="40" y="166"/>
                    <a:pt x="40" y="166"/>
                  </a:cubicBezTo>
                  <a:cubicBezTo>
                    <a:pt x="40" y="166"/>
                    <a:pt x="0" y="224"/>
                    <a:pt x="21" y="360"/>
                  </a:cubicBezTo>
                  <a:cubicBezTo>
                    <a:pt x="43" y="497"/>
                    <a:pt x="19" y="568"/>
                    <a:pt x="88" y="664"/>
                  </a:cubicBezTo>
                  <a:cubicBezTo>
                    <a:pt x="157" y="761"/>
                    <a:pt x="378" y="755"/>
                    <a:pt x="448" y="680"/>
                  </a:cubicBezTo>
                  <a:cubicBezTo>
                    <a:pt x="517" y="605"/>
                    <a:pt x="557" y="482"/>
                    <a:pt x="561" y="396"/>
                  </a:cubicBezTo>
                  <a:cubicBezTo>
                    <a:pt x="565" y="311"/>
                    <a:pt x="563" y="235"/>
                    <a:pt x="495" y="113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1" name="Freeform 337"/>
            <p:cNvSpPr>
              <a:spLocks/>
            </p:cNvSpPr>
            <p:nvPr/>
          </p:nvSpPr>
          <p:spPr bwMode="auto">
            <a:xfrm>
              <a:off x="4979" y="3783"/>
              <a:ext cx="249" cy="335"/>
            </a:xfrm>
            <a:custGeom>
              <a:avLst/>
              <a:gdLst>
                <a:gd name="T0" fmla="*/ 463 w 528"/>
                <a:gd name="T1" fmla="*/ 106 h 712"/>
                <a:gd name="T2" fmla="*/ 224 w 528"/>
                <a:gd name="T3" fmla="*/ 31 h 712"/>
                <a:gd name="T4" fmla="*/ 37 w 528"/>
                <a:gd name="T5" fmla="*/ 155 h 712"/>
                <a:gd name="T6" fmla="*/ 20 w 528"/>
                <a:gd name="T7" fmla="*/ 337 h 712"/>
                <a:gd name="T8" fmla="*/ 82 w 528"/>
                <a:gd name="T9" fmla="*/ 621 h 712"/>
                <a:gd name="T10" fmla="*/ 418 w 528"/>
                <a:gd name="T11" fmla="*/ 636 h 712"/>
                <a:gd name="T12" fmla="*/ 525 w 528"/>
                <a:gd name="T13" fmla="*/ 371 h 712"/>
                <a:gd name="T14" fmla="*/ 463 w 528"/>
                <a:gd name="T15" fmla="*/ 106 h 7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28" h="712">
                  <a:moveTo>
                    <a:pt x="463" y="106"/>
                  </a:moveTo>
                  <a:cubicBezTo>
                    <a:pt x="463" y="106"/>
                    <a:pt x="366" y="0"/>
                    <a:pt x="224" y="31"/>
                  </a:cubicBezTo>
                  <a:cubicBezTo>
                    <a:pt x="82" y="61"/>
                    <a:pt x="37" y="155"/>
                    <a:pt x="37" y="155"/>
                  </a:cubicBezTo>
                  <a:cubicBezTo>
                    <a:pt x="37" y="155"/>
                    <a:pt x="0" y="210"/>
                    <a:pt x="20" y="337"/>
                  </a:cubicBezTo>
                  <a:cubicBezTo>
                    <a:pt x="40" y="464"/>
                    <a:pt x="18" y="531"/>
                    <a:pt x="82" y="621"/>
                  </a:cubicBezTo>
                  <a:cubicBezTo>
                    <a:pt x="147" y="712"/>
                    <a:pt x="353" y="706"/>
                    <a:pt x="418" y="636"/>
                  </a:cubicBezTo>
                  <a:cubicBezTo>
                    <a:pt x="484" y="566"/>
                    <a:pt x="521" y="450"/>
                    <a:pt x="525" y="371"/>
                  </a:cubicBezTo>
                  <a:cubicBezTo>
                    <a:pt x="528" y="291"/>
                    <a:pt x="527" y="220"/>
                    <a:pt x="463" y="106"/>
                  </a:cubicBezTo>
                  <a:close/>
                </a:path>
              </a:pathLst>
            </a:custGeom>
            <a:solidFill>
              <a:srgbClr val="C8882A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2" name="Freeform 338"/>
            <p:cNvSpPr>
              <a:spLocks/>
            </p:cNvSpPr>
            <p:nvPr/>
          </p:nvSpPr>
          <p:spPr bwMode="auto">
            <a:xfrm>
              <a:off x="5007" y="3844"/>
              <a:ext cx="66" cy="83"/>
            </a:xfrm>
            <a:custGeom>
              <a:avLst/>
              <a:gdLst>
                <a:gd name="T0" fmla="*/ 132 w 139"/>
                <a:gd name="T1" fmla="*/ 78 h 176"/>
                <a:gd name="T2" fmla="*/ 82 w 139"/>
                <a:gd name="T3" fmla="*/ 170 h 176"/>
                <a:gd name="T4" fmla="*/ 7 w 139"/>
                <a:gd name="T5" fmla="*/ 97 h 176"/>
                <a:gd name="T6" fmla="*/ 57 w 139"/>
                <a:gd name="T7" fmla="*/ 5 h 176"/>
                <a:gd name="T8" fmla="*/ 132 w 139"/>
                <a:gd name="T9" fmla="*/ 78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9" h="176">
                  <a:moveTo>
                    <a:pt x="132" y="78"/>
                  </a:moveTo>
                  <a:cubicBezTo>
                    <a:pt x="139" y="124"/>
                    <a:pt x="116" y="165"/>
                    <a:pt x="82" y="170"/>
                  </a:cubicBezTo>
                  <a:cubicBezTo>
                    <a:pt x="48" y="176"/>
                    <a:pt x="14" y="143"/>
                    <a:pt x="7" y="97"/>
                  </a:cubicBezTo>
                  <a:cubicBezTo>
                    <a:pt x="0" y="52"/>
                    <a:pt x="22" y="10"/>
                    <a:pt x="57" y="5"/>
                  </a:cubicBezTo>
                  <a:cubicBezTo>
                    <a:pt x="91" y="0"/>
                    <a:pt x="125" y="33"/>
                    <a:pt x="132" y="7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3" name="Freeform 339"/>
            <p:cNvSpPr>
              <a:spLocks/>
            </p:cNvSpPr>
            <p:nvPr/>
          </p:nvSpPr>
          <p:spPr bwMode="auto">
            <a:xfrm>
              <a:off x="5078" y="3812"/>
              <a:ext cx="62" cy="80"/>
            </a:xfrm>
            <a:custGeom>
              <a:avLst/>
              <a:gdLst>
                <a:gd name="T0" fmla="*/ 129 w 132"/>
                <a:gd name="T1" fmla="*/ 90 h 171"/>
                <a:gd name="T2" fmla="*/ 60 w 132"/>
                <a:gd name="T3" fmla="*/ 169 h 171"/>
                <a:gd name="T4" fmla="*/ 3 w 132"/>
                <a:gd name="T5" fmla="*/ 81 h 171"/>
                <a:gd name="T6" fmla="*/ 72 w 132"/>
                <a:gd name="T7" fmla="*/ 2 h 171"/>
                <a:gd name="T8" fmla="*/ 129 w 132"/>
                <a:gd name="T9" fmla="*/ 90 h 1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2" h="171">
                  <a:moveTo>
                    <a:pt x="129" y="90"/>
                  </a:moveTo>
                  <a:cubicBezTo>
                    <a:pt x="126" y="136"/>
                    <a:pt x="95" y="171"/>
                    <a:pt x="60" y="169"/>
                  </a:cubicBezTo>
                  <a:cubicBezTo>
                    <a:pt x="26" y="167"/>
                    <a:pt x="0" y="127"/>
                    <a:pt x="3" y="81"/>
                  </a:cubicBezTo>
                  <a:cubicBezTo>
                    <a:pt x="6" y="35"/>
                    <a:pt x="37" y="0"/>
                    <a:pt x="72" y="2"/>
                  </a:cubicBezTo>
                  <a:cubicBezTo>
                    <a:pt x="106" y="5"/>
                    <a:pt x="132" y="44"/>
                    <a:pt x="129" y="90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4" name="Freeform 340"/>
            <p:cNvSpPr>
              <a:spLocks/>
            </p:cNvSpPr>
            <p:nvPr/>
          </p:nvSpPr>
          <p:spPr bwMode="auto">
            <a:xfrm>
              <a:off x="5142" y="3849"/>
              <a:ext cx="66" cy="83"/>
            </a:xfrm>
            <a:custGeom>
              <a:avLst/>
              <a:gdLst>
                <a:gd name="T0" fmla="*/ 7 w 139"/>
                <a:gd name="T1" fmla="*/ 78 h 176"/>
                <a:gd name="T2" fmla="*/ 57 w 139"/>
                <a:gd name="T3" fmla="*/ 171 h 176"/>
                <a:gd name="T4" fmla="*/ 132 w 139"/>
                <a:gd name="T5" fmla="*/ 98 h 176"/>
                <a:gd name="T6" fmla="*/ 82 w 139"/>
                <a:gd name="T7" fmla="*/ 5 h 176"/>
                <a:gd name="T8" fmla="*/ 7 w 139"/>
                <a:gd name="T9" fmla="*/ 78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9" h="176">
                  <a:moveTo>
                    <a:pt x="7" y="78"/>
                  </a:moveTo>
                  <a:cubicBezTo>
                    <a:pt x="0" y="124"/>
                    <a:pt x="22" y="165"/>
                    <a:pt x="57" y="171"/>
                  </a:cubicBezTo>
                  <a:cubicBezTo>
                    <a:pt x="91" y="176"/>
                    <a:pt x="124" y="143"/>
                    <a:pt x="132" y="98"/>
                  </a:cubicBezTo>
                  <a:cubicBezTo>
                    <a:pt x="139" y="52"/>
                    <a:pt x="116" y="11"/>
                    <a:pt x="82" y="5"/>
                  </a:cubicBezTo>
                  <a:cubicBezTo>
                    <a:pt x="48" y="0"/>
                    <a:pt x="14" y="33"/>
                    <a:pt x="7" y="7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5" name="Freeform 341"/>
            <p:cNvSpPr>
              <a:spLocks/>
            </p:cNvSpPr>
            <p:nvPr/>
          </p:nvSpPr>
          <p:spPr bwMode="auto">
            <a:xfrm>
              <a:off x="5040" y="3935"/>
              <a:ext cx="130" cy="142"/>
            </a:xfrm>
            <a:custGeom>
              <a:avLst/>
              <a:gdLst>
                <a:gd name="T0" fmla="*/ 240 w 275"/>
                <a:gd name="T1" fmla="*/ 218 h 301"/>
                <a:gd name="T2" fmla="*/ 74 w 275"/>
                <a:gd name="T3" fmla="*/ 264 h 301"/>
                <a:gd name="T4" fmla="*/ 36 w 275"/>
                <a:gd name="T5" fmla="*/ 83 h 301"/>
                <a:gd name="T6" fmla="*/ 202 w 275"/>
                <a:gd name="T7" fmla="*/ 37 h 301"/>
                <a:gd name="T8" fmla="*/ 240 w 275"/>
                <a:gd name="T9" fmla="*/ 218 h 3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5" h="301">
                  <a:moveTo>
                    <a:pt x="240" y="218"/>
                  </a:moveTo>
                  <a:cubicBezTo>
                    <a:pt x="205" y="281"/>
                    <a:pt x="130" y="301"/>
                    <a:pt x="74" y="264"/>
                  </a:cubicBezTo>
                  <a:cubicBezTo>
                    <a:pt x="17" y="226"/>
                    <a:pt x="0" y="145"/>
                    <a:pt x="36" y="83"/>
                  </a:cubicBezTo>
                  <a:cubicBezTo>
                    <a:pt x="71" y="20"/>
                    <a:pt x="145" y="0"/>
                    <a:pt x="202" y="37"/>
                  </a:cubicBezTo>
                  <a:cubicBezTo>
                    <a:pt x="258" y="75"/>
                    <a:pt x="275" y="156"/>
                    <a:pt x="240" y="21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6" name="Freeform 342"/>
            <p:cNvSpPr>
              <a:spLocks/>
            </p:cNvSpPr>
            <p:nvPr/>
          </p:nvSpPr>
          <p:spPr bwMode="auto">
            <a:xfrm>
              <a:off x="4616" y="3782"/>
              <a:ext cx="266" cy="358"/>
            </a:xfrm>
            <a:custGeom>
              <a:avLst/>
              <a:gdLst>
                <a:gd name="T0" fmla="*/ 70 w 565"/>
                <a:gd name="T1" fmla="*/ 113 h 761"/>
                <a:gd name="T2" fmla="*/ 325 w 565"/>
                <a:gd name="T3" fmla="*/ 32 h 761"/>
                <a:gd name="T4" fmla="*/ 525 w 565"/>
                <a:gd name="T5" fmla="*/ 166 h 761"/>
                <a:gd name="T6" fmla="*/ 543 w 565"/>
                <a:gd name="T7" fmla="*/ 360 h 761"/>
                <a:gd name="T8" fmla="*/ 477 w 565"/>
                <a:gd name="T9" fmla="*/ 665 h 761"/>
                <a:gd name="T10" fmla="*/ 117 w 565"/>
                <a:gd name="T11" fmla="*/ 680 h 761"/>
                <a:gd name="T12" fmla="*/ 4 w 565"/>
                <a:gd name="T13" fmla="*/ 396 h 761"/>
                <a:gd name="T14" fmla="*/ 70 w 565"/>
                <a:gd name="T15" fmla="*/ 113 h 7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65" h="761">
                  <a:moveTo>
                    <a:pt x="70" y="113"/>
                  </a:moveTo>
                  <a:cubicBezTo>
                    <a:pt x="70" y="113"/>
                    <a:pt x="173" y="0"/>
                    <a:pt x="325" y="32"/>
                  </a:cubicBezTo>
                  <a:cubicBezTo>
                    <a:pt x="478" y="65"/>
                    <a:pt x="525" y="166"/>
                    <a:pt x="525" y="166"/>
                  </a:cubicBezTo>
                  <a:cubicBezTo>
                    <a:pt x="525" y="166"/>
                    <a:pt x="565" y="224"/>
                    <a:pt x="543" y="360"/>
                  </a:cubicBezTo>
                  <a:cubicBezTo>
                    <a:pt x="522" y="497"/>
                    <a:pt x="546" y="568"/>
                    <a:pt x="477" y="665"/>
                  </a:cubicBezTo>
                  <a:cubicBezTo>
                    <a:pt x="408" y="761"/>
                    <a:pt x="187" y="755"/>
                    <a:pt x="117" y="680"/>
                  </a:cubicBezTo>
                  <a:cubicBezTo>
                    <a:pt x="47" y="605"/>
                    <a:pt x="8" y="482"/>
                    <a:pt x="4" y="396"/>
                  </a:cubicBezTo>
                  <a:cubicBezTo>
                    <a:pt x="0" y="311"/>
                    <a:pt x="1" y="235"/>
                    <a:pt x="70" y="113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7" name="Freeform 343"/>
            <p:cNvSpPr>
              <a:spLocks/>
            </p:cNvSpPr>
            <p:nvPr/>
          </p:nvSpPr>
          <p:spPr bwMode="auto">
            <a:xfrm>
              <a:off x="4624" y="3794"/>
              <a:ext cx="248" cy="335"/>
            </a:xfrm>
            <a:custGeom>
              <a:avLst/>
              <a:gdLst>
                <a:gd name="T0" fmla="*/ 65 w 528"/>
                <a:gd name="T1" fmla="*/ 106 h 712"/>
                <a:gd name="T2" fmla="*/ 304 w 528"/>
                <a:gd name="T3" fmla="*/ 31 h 712"/>
                <a:gd name="T4" fmla="*/ 491 w 528"/>
                <a:gd name="T5" fmla="*/ 156 h 712"/>
                <a:gd name="T6" fmla="*/ 508 w 528"/>
                <a:gd name="T7" fmla="*/ 337 h 712"/>
                <a:gd name="T8" fmla="*/ 446 w 528"/>
                <a:gd name="T9" fmla="*/ 621 h 712"/>
                <a:gd name="T10" fmla="*/ 110 w 528"/>
                <a:gd name="T11" fmla="*/ 636 h 712"/>
                <a:gd name="T12" fmla="*/ 3 w 528"/>
                <a:gd name="T13" fmla="*/ 371 h 712"/>
                <a:gd name="T14" fmla="*/ 65 w 528"/>
                <a:gd name="T15" fmla="*/ 106 h 7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28" h="712">
                  <a:moveTo>
                    <a:pt x="65" y="106"/>
                  </a:moveTo>
                  <a:cubicBezTo>
                    <a:pt x="65" y="106"/>
                    <a:pt x="162" y="0"/>
                    <a:pt x="304" y="31"/>
                  </a:cubicBezTo>
                  <a:cubicBezTo>
                    <a:pt x="446" y="61"/>
                    <a:pt x="491" y="156"/>
                    <a:pt x="491" y="156"/>
                  </a:cubicBezTo>
                  <a:cubicBezTo>
                    <a:pt x="491" y="156"/>
                    <a:pt x="528" y="210"/>
                    <a:pt x="508" y="337"/>
                  </a:cubicBezTo>
                  <a:cubicBezTo>
                    <a:pt x="487" y="464"/>
                    <a:pt x="510" y="531"/>
                    <a:pt x="446" y="621"/>
                  </a:cubicBezTo>
                  <a:cubicBezTo>
                    <a:pt x="381" y="712"/>
                    <a:pt x="175" y="706"/>
                    <a:pt x="110" y="636"/>
                  </a:cubicBezTo>
                  <a:cubicBezTo>
                    <a:pt x="44" y="566"/>
                    <a:pt x="7" y="450"/>
                    <a:pt x="3" y="371"/>
                  </a:cubicBezTo>
                  <a:cubicBezTo>
                    <a:pt x="0" y="291"/>
                    <a:pt x="1" y="220"/>
                    <a:pt x="65" y="106"/>
                  </a:cubicBezTo>
                  <a:close/>
                </a:path>
              </a:pathLst>
            </a:custGeom>
            <a:solidFill>
              <a:srgbClr val="C8882A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8" name="Freeform 344"/>
            <p:cNvSpPr>
              <a:spLocks/>
            </p:cNvSpPr>
            <p:nvPr/>
          </p:nvSpPr>
          <p:spPr bwMode="auto">
            <a:xfrm>
              <a:off x="4779" y="3855"/>
              <a:ext cx="65" cy="83"/>
            </a:xfrm>
            <a:custGeom>
              <a:avLst/>
              <a:gdLst>
                <a:gd name="T0" fmla="*/ 7 w 139"/>
                <a:gd name="T1" fmla="*/ 78 h 176"/>
                <a:gd name="T2" fmla="*/ 57 w 139"/>
                <a:gd name="T3" fmla="*/ 170 h 176"/>
                <a:gd name="T4" fmla="*/ 132 w 139"/>
                <a:gd name="T5" fmla="*/ 97 h 176"/>
                <a:gd name="T6" fmla="*/ 82 w 139"/>
                <a:gd name="T7" fmla="*/ 5 h 176"/>
                <a:gd name="T8" fmla="*/ 7 w 139"/>
                <a:gd name="T9" fmla="*/ 78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9" h="176">
                  <a:moveTo>
                    <a:pt x="7" y="78"/>
                  </a:moveTo>
                  <a:cubicBezTo>
                    <a:pt x="0" y="124"/>
                    <a:pt x="22" y="165"/>
                    <a:pt x="57" y="170"/>
                  </a:cubicBezTo>
                  <a:cubicBezTo>
                    <a:pt x="91" y="176"/>
                    <a:pt x="125" y="143"/>
                    <a:pt x="132" y="97"/>
                  </a:cubicBezTo>
                  <a:cubicBezTo>
                    <a:pt x="139" y="52"/>
                    <a:pt x="117" y="10"/>
                    <a:pt x="82" y="5"/>
                  </a:cubicBezTo>
                  <a:cubicBezTo>
                    <a:pt x="48" y="0"/>
                    <a:pt x="14" y="33"/>
                    <a:pt x="7" y="7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9" name="Freeform 345"/>
            <p:cNvSpPr>
              <a:spLocks/>
            </p:cNvSpPr>
            <p:nvPr/>
          </p:nvSpPr>
          <p:spPr bwMode="auto">
            <a:xfrm>
              <a:off x="4711" y="3822"/>
              <a:ext cx="62" cy="81"/>
            </a:xfrm>
            <a:custGeom>
              <a:avLst/>
              <a:gdLst>
                <a:gd name="T0" fmla="*/ 3 w 132"/>
                <a:gd name="T1" fmla="*/ 90 h 171"/>
                <a:gd name="T2" fmla="*/ 71 w 132"/>
                <a:gd name="T3" fmla="*/ 169 h 171"/>
                <a:gd name="T4" fmla="*/ 129 w 132"/>
                <a:gd name="T5" fmla="*/ 81 h 171"/>
                <a:gd name="T6" fmla="*/ 60 w 132"/>
                <a:gd name="T7" fmla="*/ 2 h 171"/>
                <a:gd name="T8" fmla="*/ 3 w 132"/>
                <a:gd name="T9" fmla="*/ 90 h 1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2" h="171">
                  <a:moveTo>
                    <a:pt x="3" y="90"/>
                  </a:moveTo>
                  <a:cubicBezTo>
                    <a:pt x="6" y="136"/>
                    <a:pt x="37" y="171"/>
                    <a:pt x="71" y="169"/>
                  </a:cubicBezTo>
                  <a:cubicBezTo>
                    <a:pt x="106" y="167"/>
                    <a:pt x="132" y="127"/>
                    <a:pt x="129" y="81"/>
                  </a:cubicBezTo>
                  <a:cubicBezTo>
                    <a:pt x="126" y="35"/>
                    <a:pt x="95" y="0"/>
                    <a:pt x="60" y="2"/>
                  </a:cubicBezTo>
                  <a:cubicBezTo>
                    <a:pt x="26" y="5"/>
                    <a:pt x="0" y="44"/>
                    <a:pt x="3" y="90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0" name="Freeform 346"/>
            <p:cNvSpPr>
              <a:spLocks/>
            </p:cNvSpPr>
            <p:nvPr/>
          </p:nvSpPr>
          <p:spPr bwMode="auto">
            <a:xfrm>
              <a:off x="4644" y="3860"/>
              <a:ext cx="65" cy="83"/>
            </a:xfrm>
            <a:custGeom>
              <a:avLst/>
              <a:gdLst>
                <a:gd name="T0" fmla="*/ 132 w 139"/>
                <a:gd name="T1" fmla="*/ 78 h 176"/>
                <a:gd name="T2" fmla="*/ 82 w 139"/>
                <a:gd name="T3" fmla="*/ 171 h 176"/>
                <a:gd name="T4" fmla="*/ 7 w 139"/>
                <a:gd name="T5" fmla="*/ 98 h 176"/>
                <a:gd name="T6" fmla="*/ 57 w 139"/>
                <a:gd name="T7" fmla="*/ 5 h 176"/>
                <a:gd name="T8" fmla="*/ 132 w 139"/>
                <a:gd name="T9" fmla="*/ 78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9" h="176">
                  <a:moveTo>
                    <a:pt x="132" y="78"/>
                  </a:moveTo>
                  <a:cubicBezTo>
                    <a:pt x="139" y="124"/>
                    <a:pt x="117" y="165"/>
                    <a:pt x="82" y="171"/>
                  </a:cubicBezTo>
                  <a:cubicBezTo>
                    <a:pt x="48" y="176"/>
                    <a:pt x="14" y="143"/>
                    <a:pt x="7" y="98"/>
                  </a:cubicBezTo>
                  <a:cubicBezTo>
                    <a:pt x="0" y="52"/>
                    <a:pt x="23" y="11"/>
                    <a:pt x="57" y="5"/>
                  </a:cubicBezTo>
                  <a:cubicBezTo>
                    <a:pt x="91" y="0"/>
                    <a:pt x="125" y="33"/>
                    <a:pt x="132" y="7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1" name="Freeform 347"/>
            <p:cNvSpPr>
              <a:spLocks/>
            </p:cNvSpPr>
            <p:nvPr/>
          </p:nvSpPr>
          <p:spPr bwMode="auto">
            <a:xfrm>
              <a:off x="4682" y="3946"/>
              <a:ext cx="130" cy="142"/>
            </a:xfrm>
            <a:custGeom>
              <a:avLst/>
              <a:gdLst>
                <a:gd name="T0" fmla="*/ 35 w 275"/>
                <a:gd name="T1" fmla="*/ 218 h 301"/>
                <a:gd name="T2" fmla="*/ 201 w 275"/>
                <a:gd name="T3" fmla="*/ 264 h 301"/>
                <a:gd name="T4" fmla="*/ 239 w 275"/>
                <a:gd name="T5" fmla="*/ 83 h 301"/>
                <a:gd name="T6" fmla="*/ 73 w 275"/>
                <a:gd name="T7" fmla="*/ 37 h 301"/>
                <a:gd name="T8" fmla="*/ 35 w 275"/>
                <a:gd name="T9" fmla="*/ 218 h 3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5" h="301">
                  <a:moveTo>
                    <a:pt x="35" y="218"/>
                  </a:moveTo>
                  <a:cubicBezTo>
                    <a:pt x="70" y="281"/>
                    <a:pt x="145" y="301"/>
                    <a:pt x="201" y="264"/>
                  </a:cubicBezTo>
                  <a:cubicBezTo>
                    <a:pt x="257" y="226"/>
                    <a:pt x="275" y="145"/>
                    <a:pt x="239" y="83"/>
                  </a:cubicBezTo>
                  <a:cubicBezTo>
                    <a:pt x="204" y="20"/>
                    <a:pt x="130" y="0"/>
                    <a:pt x="73" y="37"/>
                  </a:cubicBezTo>
                  <a:cubicBezTo>
                    <a:pt x="17" y="75"/>
                    <a:pt x="0" y="156"/>
                    <a:pt x="35" y="21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2" name="Freeform 348"/>
            <p:cNvSpPr>
              <a:spLocks/>
            </p:cNvSpPr>
            <p:nvPr/>
          </p:nvSpPr>
          <p:spPr bwMode="auto">
            <a:xfrm>
              <a:off x="5020" y="3620"/>
              <a:ext cx="214" cy="177"/>
            </a:xfrm>
            <a:custGeom>
              <a:avLst/>
              <a:gdLst>
                <a:gd name="T0" fmla="*/ 384 w 454"/>
                <a:gd name="T1" fmla="*/ 41 h 376"/>
                <a:gd name="T2" fmla="*/ 438 w 454"/>
                <a:gd name="T3" fmla="*/ 209 h 376"/>
                <a:gd name="T4" fmla="*/ 361 w 454"/>
                <a:gd name="T5" fmla="*/ 348 h 376"/>
                <a:gd name="T6" fmla="*/ 244 w 454"/>
                <a:gd name="T7" fmla="*/ 367 h 376"/>
                <a:gd name="T8" fmla="*/ 60 w 454"/>
                <a:gd name="T9" fmla="*/ 333 h 376"/>
                <a:gd name="T10" fmla="*/ 43 w 454"/>
                <a:gd name="T11" fmla="*/ 93 h 376"/>
                <a:gd name="T12" fmla="*/ 212 w 454"/>
                <a:gd name="T13" fmla="*/ 7 h 376"/>
                <a:gd name="T14" fmla="*/ 384 w 454"/>
                <a:gd name="T15" fmla="*/ 41 h 3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54" h="376">
                  <a:moveTo>
                    <a:pt x="384" y="41"/>
                  </a:moveTo>
                  <a:cubicBezTo>
                    <a:pt x="384" y="41"/>
                    <a:pt x="454" y="106"/>
                    <a:pt x="438" y="209"/>
                  </a:cubicBezTo>
                  <a:cubicBezTo>
                    <a:pt x="421" y="312"/>
                    <a:pt x="361" y="348"/>
                    <a:pt x="361" y="348"/>
                  </a:cubicBezTo>
                  <a:cubicBezTo>
                    <a:pt x="361" y="348"/>
                    <a:pt x="327" y="376"/>
                    <a:pt x="244" y="367"/>
                  </a:cubicBezTo>
                  <a:cubicBezTo>
                    <a:pt x="162" y="357"/>
                    <a:pt x="120" y="376"/>
                    <a:pt x="60" y="333"/>
                  </a:cubicBezTo>
                  <a:cubicBezTo>
                    <a:pt x="0" y="291"/>
                    <a:pt x="0" y="143"/>
                    <a:pt x="43" y="93"/>
                  </a:cubicBezTo>
                  <a:cubicBezTo>
                    <a:pt x="87" y="44"/>
                    <a:pt x="161" y="13"/>
                    <a:pt x="212" y="7"/>
                  </a:cubicBezTo>
                  <a:cubicBezTo>
                    <a:pt x="263" y="1"/>
                    <a:pt x="309" y="0"/>
                    <a:pt x="384" y="41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3" name="Freeform 349"/>
            <p:cNvSpPr>
              <a:spLocks/>
            </p:cNvSpPr>
            <p:nvPr/>
          </p:nvSpPr>
          <p:spPr bwMode="auto">
            <a:xfrm>
              <a:off x="5027" y="3625"/>
              <a:ext cx="200" cy="166"/>
            </a:xfrm>
            <a:custGeom>
              <a:avLst/>
              <a:gdLst>
                <a:gd name="T0" fmla="*/ 359 w 424"/>
                <a:gd name="T1" fmla="*/ 39 h 352"/>
                <a:gd name="T2" fmla="*/ 409 w 424"/>
                <a:gd name="T3" fmla="*/ 196 h 352"/>
                <a:gd name="T4" fmla="*/ 337 w 424"/>
                <a:gd name="T5" fmla="*/ 325 h 352"/>
                <a:gd name="T6" fmla="*/ 228 w 424"/>
                <a:gd name="T7" fmla="*/ 344 h 352"/>
                <a:gd name="T8" fmla="*/ 56 w 424"/>
                <a:gd name="T9" fmla="*/ 312 h 352"/>
                <a:gd name="T10" fmla="*/ 41 w 424"/>
                <a:gd name="T11" fmla="*/ 88 h 352"/>
                <a:gd name="T12" fmla="*/ 198 w 424"/>
                <a:gd name="T13" fmla="*/ 7 h 352"/>
                <a:gd name="T14" fmla="*/ 359 w 424"/>
                <a:gd name="T15" fmla="*/ 39 h 3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24" h="352">
                  <a:moveTo>
                    <a:pt x="359" y="39"/>
                  </a:moveTo>
                  <a:cubicBezTo>
                    <a:pt x="359" y="39"/>
                    <a:pt x="424" y="100"/>
                    <a:pt x="409" y="196"/>
                  </a:cubicBezTo>
                  <a:cubicBezTo>
                    <a:pt x="393" y="292"/>
                    <a:pt x="337" y="325"/>
                    <a:pt x="337" y="325"/>
                  </a:cubicBezTo>
                  <a:cubicBezTo>
                    <a:pt x="337" y="325"/>
                    <a:pt x="305" y="352"/>
                    <a:pt x="228" y="344"/>
                  </a:cubicBezTo>
                  <a:cubicBezTo>
                    <a:pt x="151" y="335"/>
                    <a:pt x="112" y="352"/>
                    <a:pt x="56" y="312"/>
                  </a:cubicBezTo>
                  <a:cubicBezTo>
                    <a:pt x="0" y="272"/>
                    <a:pt x="0" y="134"/>
                    <a:pt x="41" y="88"/>
                  </a:cubicBezTo>
                  <a:cubicBezTo>
                    <a:pt x="81" y="42"/>
                    <a:pt x="150" y="12"/>
                    <a:pt x="198" y="7"/>
                  </a:cubicBezTo>
                  <a:cubicBezTo>
                    <a:pt x="246" y="2"/>
                    <a:pt x="289" y="0"/>
                    <a:pt x="359" y="39"/>
                  </a:cubicBezTo>
                  <a:close/>
                </a:path>
              </a:pathLst>
            </a:custGeom>
            <a:solidFill>
              <a:srgbClr val="C8882A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4" name="Freeform 350"/>
            <p:cNvSpPr>
              <a:spLocks/>
            </p:cNvSpPr>
            <p:nvPr/>
          </p:nvSpPr>
          <p:spPr bwMode="auto">
            <a:xfrm>
              <a:off x="5147" y="3689"/>
              <a:ext cx="22" cy="104"/>
            </a:xfrm>
            <a:custGeom>
              <a:avLst/>
              <a:gdLst>
                <a:gd name="T0" fmla="*/ 33 w 46"/>
                <a:gd name="T1" fmla="*/ 211 h 221"/>
                <a:gd name="T2" fmla="*/ 45 w 46"/>
                <a:gd name="T3" fmla="*/ 108 h 221"/>
                <a:gd name="T4" fmla="*/ 32 w 46"/>
                <a:gd name="T5" fmla="*/ 17 h 221"/>
                <a:gd name="T6" fmla="*/ 7 w 46"/>
                <a:gd name="T7" fmla="*/ 15 h 221"/>
                <a:gd name="T8" fmla="*/ 15 w 46"/>
                <a:gd name="T9" fmla="*/ 83 h 221"/>
                <a:gd name="T10" fmla="*/ 15 w 46"/>
                <a:gd name="T11" fmla="*/ 144 h 221"/>
                <a:gd name="T12" fmla="*/ 3 w 46"/>
                <a:gd name="T13" fmla="*/ 216 h 221"/>
                <a:gd name="T14" fmla="*/ 33 w 46"/>
                <a:gd name="T15" fmla="*/ 211 h 2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6" h="221">
                  <a:moveTo>
                    <a:pt x="33" y="211"/>
                  </a:moveTo>
                  <a:cubicBezTo>
                    <a:pt x="33" y="211"/>
                    <a:pt x="45" y="139"/>
                    <a:pt x="45" y="108"/>
                  </a:cubicBezTo>
                  <a:cubicBezTo>
                    <a:pt x="46" y="77"/>
                    <a:pt x="41" y="34"/>
                    <a:pt x="32" y="17"/>
                  </a:cubicBezTo>
                  <a:cubicBezTo>
                    <a:pt x="23" y="0"/>
                    <a:pt x="10" y="6"/>
                    <a:pt x="7" y="15"/>
                  </a:cubicBezTo>
                  <a:cubicBezTo>
                    <a:pt x="5" y="25"/>
                    <a:pt x="11" y="65"/>
                    <a:pt x="15" y="83"/>
                  </a:cubicBezTo>
                  <a:cubicBezTo>
                    <a:pt x="20" y="100"/>
                    <a:pt x="18" y="134"/>
                    <a:pt x="15" y="144"/>
                  </a:cubicBezTo>
                  <a:cubicBezTo>
                    <a:pt x="12" y="154"/>
                    <a:pt x="7" y="211"/>
                    <a:pt x="3" y="216"/>
                  </a:cubicBezTo>
                  <a:cubicBezTo>
                    <a:pt x="0" y="221"/>
                    <a:pt x="33" y="211"/>
                    <a:pt x="33" y="211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" name="Freeform 351"/>
            <p:cNvSpPr>
              <a:spLocks/>
            </p:cNvSpPr>
            <p:nvPr/>
          </p:nvSpPr>
          <p:spPr bwMode="auto">
            <a:xfrm>
              <a:off x="5114" y="3690"/>
              <a:ext cx="22" cy="104"/>
            </a:xfrm>
            <a:custGeom>
              <a:avLst/>
              <a:gdLst>
                <a:gd name="T0" fmla="*/ 33 w 46"/>
                <a:gd name="T1" fmla="*/ 211 h 221"/>
                <a:gd name="T2" fmla="*/ 46 w 46"/>
                <a:gd name="T3" fmla="*/ 108 h 221"/>
                <a:gd name="T4" fmla="*/ 32 w 46"/>
                <a:gd name="T5" fmla="*/ 17 h 221"/>
                <a:gd name="T6" fmla="*/ 8 w 46"/>
                <a:gd name="T7" fmla="*/ 15 h 221"/>
                <a:gd name="T8" fmla="*/ 16 w 46"/>
                <a:gd name="T9" fmla="*/ 83 h 221"/>
                <a:gd name="T10" fmla="*/ 15 w 46"/>
                <a:gd name="T11" fmla="*/ 144 h 221"/>
                <a:gd name="T12" fmla="*/ 4 w 46"/>
                <a:gd name="T13" fmla="*/ 216 h 221"/>
                <a:gd name="T14" fmla="*/ 33 w 46"/>
                <a:gd name="T15" fmla="*/ 211 h 2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6" h="221">
                  <a:moveTo>
                    <a:pt x="33" y="211"/>
                  </a:moveTo>
                  <a:cubicBezTo>
                    <a:pt x="33" y="211"/>
                    <a:pt x="45" y="139"/>
                    <a:pt x="46" y="108"/>
                  </a:cubicBezTo>
                  <a:cubicBezTo>
                    <a:pt x="46" y="77"/>
                    <a:pt x="41" y="34"/>
                    <a:pt x="32" y="17"/>
                  </a:cubicBezTo>
                  <a:cubicBezTo>
                    <a:pt x="23" y="0"/>
                    <a:pt x="11" y="6"/>
                    <a:pt x="8" y="15"/>
                  </a:cubicBezTo>
                  <a:cubicBezTo>
                    <a:pt x="5" y="25"/>
                    <a:pt x="11" y="65"/>
                    <a:pt x="16" y="83"/>
                  </a:cubicBezTo>
                  <a:cubicBezTo>
                    <a:pt x="20" y="101"/>
                    <a:pt x="19" y="134"/>
                    <a:pt x="15" y="144"/>
                  </a:cubicBezTo>
                  <a:cubicBezTo>
                    <a:pt x="12" y="155"/>
                    <a:pt x="7" y="211"/>
                    <a:pt x="4" y="216"/>
                  </a:cubicBezTo>
                  <a:cubicBezTo>
                    <a:pt x="0" y="221"/>
                    <a:pt x="33" y="211"/>
                    <a:pt x="33" y="211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" name="Freeform 352"/>
            <p:cNvSpPr>
              <a:spLocks/>
            </p:cNvSpPr>
            <p:nvPr/>
          </p:nvSpPr>
          <p:spPr bwMode="auto">
            <a:xfrm>
              <a:off x="5084" y="3686"/>
              <a:ext cx="21" cy="103"/>
            </a:xfrm>
            <a:custGeom>
              <a:avLst/>
              <a:gdLst>
                <a:gd name="T0" fmla="*/ 31 w 44"/>
                <a:gd name="T1" fmla="*/ 217 h 219"/>
                <a:gd name="T2" fmla="*/ 43 w 44"/>
                <a:gd name="T3" fmla="*/ 108 h 219"/>
                <a:gd name="T4" fmla="*/ 30 w 44"/>
                <a:gd name="T5" fmla="*/ 17 h 219"/>
                <a:gd name="T6" fmla="*/ 6 w 44"/>
                <a:gd name="T7" fmla="*/ 15 h 219"/>
                <a:gd name="T8" fmla="*/ 13 w 44"/>
                <a:gd name="T9" fmla="*/ 83 h 219"/>
                <a:gd name="T10" fmla="*/ 13 w 44"/>
                <a:gd name="T11" fmla="*/ 145 h 219"/>
                <a:gd name="T12" fmla="*/ 4 w 44"/>
                <a:gd name="T13" fmla="*/ 214 h 219"/>
                <a:gd name="T14" fmla="*/ 31 w 44"/>
                <a:gd name="T15" fmla="*/ 217 h 2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4" h="219">
                  <a:moveTo>
                    <a:pt x="31" y="217"/>
                  </a:moveTo>
                  <a:cubicBezTo>
                    <a:pt x="31" y="217"/>
                    <a:pt x="43" y="139"/>
                    <a:pt x="43" y="108"/>
                  </a:cubicBezTo>
                  <a:cubicBezTo>
                    <a:pt x="44" y="77"/>
                    <a:pt x="39" y="34"/>
                    <a:pt x="30" y="17"/>
                  </a:cubicBezTo>
                  <a:cubicBezTo>
                    <a:pt x="21" y="0"/>
                    <a:pt x="8" y="6"/>
                    <a:pt x="6" y="15"/>
                  </a:cubicBezTo>
                  <a:cubicBezTo>
                    <a:pt x="3" y="25"/>
                    <a:pt x="9" y="65"/>
                    <a:pt x="13" y="83"/>
                  </a:cubicBezTo>
                  <a:cubicBezTo>
                    <a:pt x="18" y="101"/>
                    <a:pt x="16" y="134"/>
                    <a:pt x="13" y="145"/>
                  </a:cubicBezTo>
                  <a:cubicBezTo>
                    <a:pt x="10" y="155"/>
                    <a:pt x="7" y="209"/>
                    <a:pt x="4" y="214"/>
                  </a:cubicBezTo>
                  <a:cubicBezTo>
                    <a:pt x="0" y="219"/>
                    <a:pt x="31" y="217"/>
                    <a:pt x="31" y="217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" name="Freeform 353"/>
            <p:cNvSpPr>
              <a:spLocks/>
            </p:cNvSpPr>
            <p:nvPr/>
          </p:nvSpPr>
          <p:spPr bwMode="auto">
            <a:xfrm>
              <a:off x="4592" y="3628"/>
              <a:ext cx="214" cy="177"/>
            </a:xfrm>
            <a:custGeom>
              <a:avLst/>
              <a:gdLst>
                <a:gd name="T0" fmla="*/ 70 w 454"/>
                <a:gd name="T1" fmla="*/ 41 h 377"/>
                <a:gd name="T2" fmla="*/ 16 w 454"/>
                <a:gd name="T3" fmla="*/ 210 h 377"/>
                <a:gd name="T4" fmla="*/ 93 w 454"/>
                <a:gd name="T5" fmla="*/ 348 h 377"/>
                <a:gd name="T6" fmla="*/ 209 w 454"/>
                <a:gd name="T7" fmla="*/ 367 h 377"/>
                <a:gd name="T8" fmla="*/ 394 w 454"/>
                <a:gd name="T9" fmla="*/ 334 h 377"/>
                <a:gd name="T10" fmla="*/ 410 w 454"/>
                <a:gd name="T11" fmla="*/ 94 h 377"/>
                <a:gd name="T12" fmla="*/ 241 w 454"/>
                <a:gd name="T13" fmla="*/ 8 h 377"/>
                <a:gd name="T14" fmla="*/ 70 w 454"/>
                <a:gd name="T15" fmla="*/ 41 h 3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54" h="377">
                  <a:moveTo>
                    <a:pt x="70" y="41"/>
                  </a:moveTo>
                  <a:cubicBezTo>
                    <a:pt x="70" y="41"/>
                    <a:pt x="0" y="107"/>
                    <a:pt x="16" y="210"/>
                  </a:cubicBezTo>
                  <a:cubicBezTo>
                    <a:pt x="33" y="312"/>
                    <a:pt x="93" y="348"/>
                    <a:pt x="93" y="348"/>
                  </a:cubicBezTo>
                  <a:cubicBezTo>
                    <a:pt x="93" y="348"/>
                    <a:pt x="127" y="377"/>
                    <a:pt x="209" y="367"/>
                  </a:cubicBezTo>
                  <a:cubicBezTo>
                    <a:pt x="292" y="358"/>
                    <a:pt x="334" y="377"/>
                    <a:pt x="394" y="334"/>
                  </a:cubicBezTo>
                  <a:cubicBezTo>
                    <a:pt x="453" y="291"/>
                    <a:pt x="454" y="144"/>
                    <a:pt x="410" y="94"/>
                  </a:cubicBezTo>
                  <a:cubicBezTo>
                    <a:pt x="366" y="44"/>
                    <a:pt x="293" y="13"/>
                    <a:pt x="241" y="8"/>
                  </a:cubicBezTo>
                  <a:cubicBezTo>
                    <a:pt x="190" y="2"/>
                    <a:pt x="144" y="0"/>
                    <a:pt x="70" y="41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8" name="Freeform 354"/>
            <p:cNvSpPr>
              <a:spLocks/>
            </p:cNvSpPr>
            <p:nvPr/>
          </p:nvSpPr>
          <p:spPr bwMode="auto">
            <a:xfrm>
              <a:off x="4599" y="3633"/>
              <a:ext cx="200" cy="166"/>
            </a:xfrm>
            <a:custGeom>
              <a:avLst/>
              <a:gdLst>
                <a:gd name="T0" fmla="*/ 66 w 425"/>
                <a:gd name="T1" fmla="*/ 38 h 352"/>
                <a:gd name="T2" fmla="*/ 16 w 425"/>
                <a:gd name="T3" fmla="*/ 195 h 352"/>
                <a:gd name="T4" fmla="*/ 87 w 425"/>
                <a:gd name="T5" fmla="*/ 325 h 352"/>
                <a:gd name="T6" fmla="*/ 196 w 425"/>
                <a:gd name="T7" fmla="*/ 343 h 352"/>
                <a:gd name="T8" fmla="*/ 369 w 425"/>
                <a:gd name="T9" fmla="*/ 312 h 352"/>
                <a:gd name="T10" fmla="*/ 384 w 425"/>
                <a:gd name="T11" fmla="*/ 88 h 352"/>
                <a:gd name="T12" fmla="*/ 226 w 425"/>
                <a:gd name="T13" fmla="*/ 7 h 352"/>
                <a:gd name="T14" fmla="*/ 66 w 425"/>
                <a:gd name="T15" fmla="*/ 38 h 3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25" h="352">
                  <a:moveTo>
                    <a:pt x="66" y="38"/>
                  </a:moveTo>
                  <a:cubicBezTo>
                    <a:pt x="66" y="38"/>
                    <a:pt x="0" y="99"/>
                    <a:pt x="16" y="195"/>
                  </a:cubicBezTo>
                  <a:cubicBezTo>
                    <a:pt x="31" y="292"/>
                    <a:pt x="87" y="325"/>
                    <a:pt x="87" y="325"/>
                  </a:cubicBezTo>
                  <a:cubicBezTo>
                    <a:pt x="87" y="325"/>
                    <a:pt x="119" y="352"/>
                    <a:pt x="196" y="343"/>
                  </a:cubicBezTo>
                  <a:cubicBezTo>
                    <a:pt x="273" y="334"/>
                    <a:pt x="313" y="352"/>
                    <a:pt x="369" y="312"/>
                  </a:cubicBezTo>
                  <a:cubicBezTo>
                    <a:pt x="424" y="272"/>
                    <a:pt x="425" y="134"/>
                    <a:pt x="384" y="88"/>
                  </a:cubicBezTo>
                  <a:cubicBezTo>
                    <a:pt x="343" y="41"/>
                    <a:pt x="274" y="12"/>
                    <a:pt x="226" y="7"/>
                  </a:cubicBezTo>
                  <a:cubicBezTo>
                    <a:pt x="179" y="1"/>
                    <a:pt x="136" y="0"/>
                    <a:pt x="66" y="38"/>
                  </a:cubicBezTo>
                  <a:close/>
                </a:path>
              </a:pathLst>
            </a:custGeom>
            <a:solidFill>
              <a:srgbClr val="C8882A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9" name="Freeform 355"/>
            <p:cNvSpPr>
              <a:spLocks/>
            </p:cNvSpPr>
            <p:nvPr/>
          </p:nvSpPr>
          <p:spPr bwMode="auto">
            <a:xfrm>
              <a:off x="4657" y="3697"/>
              <a:ext cx="22" cy="104"/>
            </a:xfrm>
            <a:custGeom>
              <a:avLst/>
              <a:gdLst>
                <a:gd name="T0" fmla="*/ 13 w 46"/>
                <a:gd name="T1" fmla="*/ 210 h 220"/>
                <a:gd name="T2" fmla="*/ 0 w 46"/>
                <a:gd name="T3" fmla="*/ 108 h 220"/>
                <a:gd name="T4" fmla="*/ 14 w 46"/>
                <a:gd name="T5" fmla="*/ 16 h 220"/>
                <a:gd name="T6" fmla="*/ 38 w 46"/>
                <a:gd name="T7" fmla="*/ 15 h 220"/>
                <a:gd name="T8" fmla="*/ 30 w 46"/>
                <a:gd name="T9" fmla="*/ 82 h 220"/>
                <a:gd name="T10" fmla="*/ 31 w 46"/>
                <a:gd name="T11" fmla="*/ 144 h 220"/>
                <a:gd name="T12" fmla="*/ 43 w 46"/>
                <a:gd name="T13" fmla="*/ 215 h 220"/>
                <a:gd name="T14" fmla="*/ 13 w 46"/>
                <a:gd name="T15" fmla="*/ 210 h 2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6" h="220">
                  <a:moveTo>
                    <a:pt x="13" y="210"/>
                  </a:moveTo>
                  <a:cubicBezTo>
                    <a:pt x="13" y="210"/>
                    <a:pt x="1" y="139"/>
                    <a:pt x="0" y="108"/>
                  </a:cubicBezTo>
                  <a:cubicBezTo>
                    <a:pt x="0" y="77"/>
                    <a:pt x="5" y="33"/>
                    <a:pt x="14" y="16"/>
                  </a:cubicBezTo>
                  <a:cubicBezTo>
                    <a:pt x="23" y="0"/>
                    <a:pt x="36" y="5"/>
                    <a:pt x="38" y="15"/>
                  </a:cubicBezTo>
                  <a:cubicBezTo>
                    <a:pt x="41" y="24"/>
                    <a:pt x="35" y="64"/>
                    <a:pt x="30" y="82"/>
                  </a:cubicBezTo>
                  <a:cubicBezTo>
                    <a:pt x="26" y="100"/>
                    <a:pt x="27" y="134"/>
                    <a:pt x="31" y="144"/>
                  </a:cubicBezTo>
                  <a:cubicBezTo>
                    <a:pt x="34" y="154"/>
                    <a:pt x="39" y="210"/>
                    <a:pt x="43" y="215"/>
                  </a:cubicBezTo>
                  <a:cubicBezTo>
                    <a:pt x="46" y="220"/>
                    <a:pt x="13" y="210"/>
                    <a:pt x="13" y="210"/>
                  </a:cubicBezTo>
                  <a:close/>
                </a:path>
              </a:pathLst>
            </a:custGeom>
            <a:solidFill>
              <a:srgbClr val="684444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0" name="Freeform 356"/>
            <p:cNvSpPr>
              <a:spLocks/>
            </p:cNvSpPr>
            <p:nvPr/>
          </p:nvSpPr>
          <p:spPr bwMode="auto">
            <a:xfrm>
              <a:off x="4690" y="3698"/>
              <a:ext cx="22" cy="104"/>
            </a:xfrm>
            <a:custGeom>
              <a:avLst/>
              <a:gdLst>
                <a:gd name="T0" fmla="*/ 13 w 47"/>
                <a:gd name="T1" fmla="*/ 210 h 220"/>
                <a:gd name="T2" fmla="*/ 1 w 47"/>
                <a:gd name="T3" fmla="*/ 108 h 220"/>
                <a:gd name="T4" fmla="*/ 14 w 47"/>
                <a:gd name="T5" fmla="*/ 17 h 220"/>
                <a:gd name="T6" fmla="*/ 39 w 47"/>
                <a:gd name="T7" fmla="*/ 15 h 220"/>
                <a:gd name="T8" fmla="*/ 31 w 47"/>
                <a:gd name="T9" fmla="*/ 82 h 220"/>
                <a:gd name="T10" fmla="*/ 31 w 47"/>
                <a:gd name="T11" fmla="*/ 144 h 220"/>
                <a:gd name="T12" fmla="*/ 43 w 47"/>
                <a:gd name="T13" fmla="*/ 215 h 220"/>
                <a:gd name="T14" fmla="*/ 13 w 47"/>
                <a:gd name="T15" fmla="*/ 210 h 2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7" h="220">
                  <a:moveTo>
                    <a:pt x="13" y="210"/>
                  </a:moveTo>
                  <a:cubicBezTo>
                    <a:pt x="13" y="210"/>
                    <a:pt x="2" y="139"/>
                    <a:pt x="1" y="108"/>
                  </a:cubicBezTo>
                  <a:cubicBezTo>
                    <a:pt x="0" y="77"/>
                    <a:pt x="5" y="33"/>
                    <a:pt x="14" y="17"/>
                  </a:cubicBezTo>
                  <a:cubicBezTo>
                    <a:pt x="23" y="0"/>
                    <a:pt x="36" y="5"/>
                    <a:pt x="39" y="15"/>
                  </a:cubicBezTo>
                  <a:cubicBezTo>
                    <a:pt x="41" y="24"/>
                    <a:pt x="35" y="64"/>
                    <a:pt x="31" y="82"/>
                  </a:cubicBezTo>
                  <a:cubicBezTo>
                    <a:pt x="27" y="100"/>
                    <a:pt x="28" y="134"/>
                    <a:pt x="31" y="144"/>
                  </a:cubicBezTo>
                  <a:cubicBezTo>
                    <a:pt x="34" y="154"/>
                    <a:pt x="39" y="210"/>
                    <a:pt x="43" y="215"/>
                  </a:cubicBezTo>
                  <a:cubicBezTo>
                    <a:pt x="47" y="220"/>
                    <a:pt x="13" y="210"/>
                    <a:pt x="13" y="210"/>
                  </a:cubicBezTo>
                  <a:close/>
                </a:path>
              </a:pathLst>
            </a:custGeom>
            <a:solidFill>
              <a:srgbClr val="684444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1" name="Freeform 357"/>
            <p:cNvSpPr>
              <a:spLocks/>
            </p:cNvSpPr>
            <p:nvPr/>
          </p:nvSpPr>
          <p:spPr bwMode="auto">
            <a:xfrm>
              <a:off x="4721" y="3694"/>
              <a:ext cx="20" cy="103"/>
            </a:xfrm>
            <a:custGeom>
              <a:avLst/>
              <a:gdLst>
                <a:gd name="T0" fmla="*/ 13 w 43"/>
                <a:gd name="T1" fmla="*/ 216 h 219"/>
                <a:gd name="T2" fmla="*/ 0 w 43"/>
                <a:gd name="T3" fmla="*/ 108 h 219"/>
                <a:gd name="T4" fmla="*/ 14 w 43"/>
                <a:gd name="T5" fmla="*/ 17 h 219"/>
                <a:gd name="T6" fmla="*/ 38 w 43"/>
                <a:gd name="T7" fmla="*/ 15 h 219"/>
                <a:gd name="T8" fmla="*/ 30 w 43"/>
                <a:gd name="T9" fmla="*/ 82 h 219"/>
                <a:gd name="T10" fmla="*/ 30 w 43"/>
                <a:gd name="T11" fmla="*/ 144 h 219"/>
                <a:gd name="T12" fmla="*/ 40 w 43"/>
                <a:gd name="T13" fmla="*/ 214 h 219"/>
                <a:gd name="T14" fmla="*/ 13 w 43"/>
                <a:gd name="T15" fmla="*/ 216 h 2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3" h="219">
                  <a:moveTo>
                    <a:pt x="13" y="216"/>
                  </a:moveTo>
                  <a:cubicBezTo>
                    <a:pt x="13" y="216"/>
                    <a:pt x="1" y="139"/>
                    <a:pt x="0" y="108"/>
                  </a:cubicBezTo>
                  <a:cubicBezTo>
                    <a:pt x="0" y="77"/>
                    <a:pt x="4" y="33"/>
                    <a:pt x="14" y="17"/>
                  </a:cubicBezTo>
                  <a:cubicBezTo>
                    <a:pt x="23" y="0"/>
                    <a:pt x="35" y="5"/>
                    <a:pt x="38" y="15"/>
                  </a:cubicBezTo>
                  <a:cubicBezTo>
                    <a:pt x="41" y="24"/>
                    <a:pt x="35" y="64"/>
                    <a:pt x="30" y="82"/>
                  </a:cubicBezTo>
                  <a:cubicBezTo>
                    <a:pt x="26" y="100"/>
                    <a:pt x="27" y="134"/>
                    <a:pt x="30" y="144"/>
                  </a:cubicBezTo>
                  <a:cubicBezTo>
                    <a:pt x="34" y="154"/>
                    <a:pt x="36" y="209"/>
                    <a:pt x="40" y="214"/>
                  </a:cubicBezTo>
                  <a:cubicBezTo>
                    <a:pt x="43" y="219"/>
                    <a:pt x="13" y="216"/>
                    <a:pt x="13" y="216"/>
                  </a:cubicBezTo>
                  <a:close/>
                </a:path>
              </a:pathLst>
            </a:custGeom>
            <a:solidFill>
              <a:srgbClr val="684444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212" name="Obrázek 211" descr="Frog by gammillian - Green frog line art.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48477" y="1919514"/>
            <a:ext cx="823979" cy="787117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13" name="Group 4"/>
          <p:cNvGrpSpPr>
            <a:grpSpLocks noChangeAspect="1"/>
          </p:cNvGrpSpPr>
          <p:nvPr/>
        </p:nvGrpSpPr>
        <p:grpSpPr bwMode="auto">
          <a:xfrm>
            <a:off x="8636474" y="2700815"/>
            <a:ext cx="1376342" cy="717109"/>
            <a:chOff x="1021" y="1621"/>
            <a:chExt cx="3900" cy="2032"/>
          </a:xfrm>
        </p:grpSpPr>
        <p:sp>
          <p:nvSpPr>
            <p:cNvPr id="214" name="AutoShape 3"/>
            <p:cNvSpPr>
              <a:spLocks noChangeAspect="1" noChangeArrowheads="1" noTextEdit="1"/>
            </p:cNvSpPr>
            <p:nvPr/>
          </p:nvSpPr>
          <p:spPr bwMode="auto">
            <a:xfrm>
              <a:off x="1023" y="1623"/>
              <a:ext cx="3845" cy="200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5" name="Freeform 5"/>
            <p:cNvSpPr>
              <a:spLocks noEditPoints="1"/>
            </p:cNvSpPr>
            <p:nvPr/>
          </p:nvSpPr>
          <p:spPr bwMode="auto">
            <a:xfrm>
              <a:off x="1021" y="1621"/>
              <a:ext cx="3900" cy="2032"/>
            </a:xfrm>
            <a:custGeom>
              <a:avLst/>
              <a:gdLst>
                <a:gd name="T0" fmla="*/ 312 w 2416"/>
                <a:gd name="T1" fmla="*/ 471 h 1257"/>
                <a:gd name="T2" fmla="*/ 264 w 2416"/>
                <a:gd name="T3" fmla="*/ 605 h 1257"/>
                <a:gd name="T4" fmla="*/ 26 w 2416"/>
                <a:gd name="T5" fmla="*/ 644 h 1257"/>
                <a:gd name="T6" fmla="*/ 411 w 2416"/>
                <a:gd name="T7" fmla="*/ 1022 h 1257"/>
                <a:gd name="T8" fmla="*/ 564 w 2416"/>
                <a:gd name="T9" fmla="*/ 1000 h 1257"/>
                <a:gd name="T10" fmla="*/ 672 w 2416"/>
                <a:gd name="T11" fmla="*/ 1050 h 1257"/>
                <a:gd name="T12" fmla="*/ 740 w 2416"/>
                <a:gd name="T13" fmla="*/ 1202 h 1257"/>
                <a:gd name="T14" fmla="*/ 1229 w 2416"/>
                <a:gd name="T15" fmla="*/ 1198 h 1257"/>
                <a:gd name="T16" fmla="*/ 1479 w 2416"/>
                <a:gd name="T17" fmla="*/ 1036 h 1257"/>
                <a:gd name="T18" fmla="*/ 2200 w 2416"/>
                <a:gd name="T19" fmla="*/ 871 h 1257"/>
                <a:gd name="T20" fmla="*/ 1835 w 2416"/>
                <a:gd name="T21" fmla="*/ 1028 h 1257"/>
                <a:gd name="T22" fmla="*/ 1211 w 2416"/>
                <a:gd name="T23" fmla="*/ 141 h 1257"/>
                <a:gd name="T24" fmla="*/ 514 w 2416"/>
                <a:gd name="T25" fmla="*/ 2 h 1257"/>
                <a:gd name="T26" fmla="*/ 610 w 2416"/>
                <a:gd name="T27" fmla="*/ 385 h 1257"/>
                <a:gd name="T28" fmla="*/ 530 w 2416"/>
                <a:gd name="T29" fmla="*/ 33 h 1257"/>
                <a:gd name="T30" fmla="*/ 1179 w 2416"/>
                <a:gd name="T31" fmla="*/ 467 h 1257"/>
                <a:gd name="T32" fmla="*/ 980 w 2416"/>
                <a:gd name="T33" fmla="*/ 663 h 1257"/>
                <a:gd name="T34" fmla="*/ 1423 w 2416"/>
                <a:gd name="T35" fmla="*/ 1035 h 1257"/>
                <a:gd name="T36" fmla="*/ 1210 w 2416"/>
                <a:gd name="T37" fmla="*/ 1174 h 1257"/>
                <a:gd name="T38" fmla="*/ 1060 w 2416"/>
                <a:gd name="T39" fmla="*/ 1139 h 1257"/>
                <a:gd name="T40" fmla="*/ 1179 w 2416"/>
                <a:gd name="T41" fmla="*/ 1085 h 1257"/>
                <a:gd name="T42" fmla="*/ 1302 w 2416"/>
                <a:gd name="T43" fmla="*/ 757 h 1257"/>
                <a:gd name="T44" fmla="*/ 1312 w 2416"/>
                <a:gd name="T45" fmla="*/ 715 h 1257"/>
                <a:gd name="T46" fmla="*/ 1003 w 2416"/>
                <a:gd name="T47" fmla="*/ 704 h 1257"/>
                <a:gd name="T48" fmla="*/ 923 w 2416"/>
                <a:gd name="T49" fmla="*/ 1054 h 1257"/>
                <a:gd name="T50" fmla="*/ 819 w 2416"/>
                <a:gd name="T51" fmla="*/ 1000 h 1257"/>
                <a:gd name="T52" fmla="*/ 612 w 2416"/>
                <a:gd name="T53" fmla="*/ 979 h 1257"/>
                <a:gd name="T54" fmla="*/ 677 w 2416"/>
                <a:gd name="T55" fmla="*/ 876 h 1257"/>
                <a:gd name="T56" fmla="*/ 527 w 2416"/>
                <a:gd name="T57" fmla="*/ 890 h 1257"/>
                <a:gd name="T58" fmla="*/ 469 w 2416"/>
                <a:gd name="T59" fmla="*/ 877 h 1257"/>
                <a:gd name="T60" fmla="*/ 183 w 2416"/>
                <a:gd name="T61" fmla="*/ 837 h 1257"/>
                <a:gd name="T62" fmla="*/ 215 w 2416"/>
                <a:gd name="T63" fmla="*/ 688 h 1257"/>
                <a:gd name="T64" fmla="*/ 627 w 2416"/>
                <a:gd name="T65" fmla="*/ 420 h 1257"/>
                <a:gd name="T66" fmla="*/ 1001 w 2416"/>
                <a:gd name="T67" fmla="*/ 91 h 1257"/>
                <a:gd name="T68" fmla="*/ 807 w 2416"/>
                <a:gd name="T69" fmla="*/ 426 h 1257"/>
                <a:gd name="T70" fmla="*/ 1046 w 2416"/>
                <a:gd name="T71" fmla="*/ 390 h 1257"/>
                <a:gd name="T72" fmla="*/ 956 w 2416"/>
                <a:gd name="T73" fmla="*/ 274 h 1257"/>
                <a:gd name="T74" fmla="*/ 1023 w 2416"/>
                <a:gd name="T75" fmla="*/ 388 h 1257"/>
                <a:gd name="T76" fmla="*/ 383 w 2416"/>
                <a:gd name="T77" fmla="*/ 576 h 1257"/>
                <a:gd name="T78" fmla="*/ 392 w 2416"/>
                <a:gd name="T79" fmla="*/ 646 h 1257"/>
                <a:gd name="T80" fmla="*/ 383 w 2416"/>
                <a:gd name="T81" fmla="*/ 576 h 1257"/>
                <a:gd name="T82" fmla="*/ 503 w 2416"/>
                <a:gd name="T83" fmla="*/ 683 h 1257"/>
                <a:gd name="T84" fmla="*/ 537 w 2416"/>
                <a:gd name="T85" fmla="*/ 675 h 1257"/>
                <a:gd name="T86" fmla="*/ 517 w 2416"/>
                <a:gd name="T87" fmla="*/ 618 h 1257"/>
                <a:gd name="T88" fmla="*/ 236 w 2416"/>
                <a:gd name="T89" fmla="*/ 727 h 1257"/>
                <a:gd name="T90" fmla="*/ 141 w 2416"/>
                <a:gd name="T91" fmla="*/ 815 h 1257"/>
                <a:gd name="T92" fmla="*/ 178 w 2416"/>
                <a:gd name="T93" fmla="*/ 704 h 1257"/>
                <a:gd name="T94" fmla="*/ 1718 w 2416"/>
                <a:gd name="T95" fmla="*/ 980 h 1257"/>
                <a:gd name="T96" fmla="*/ 2194 w 2416"/>
                <a:gd name="T97" fmla="*/ 837 h 1257"/>
                <a:gd name="T98" fmla="*/ 1580 w 2416"/>
                <a:gd name="T99" fmla="*/ 773 h 1257"/>
                <a:gd name="T100" fmla="*/ 748 w 2416"/>
                <a:gd name="T101" fmla="*/ 1178 h 1257"/>
                <a:gd name="T102" fmla="*/ 939 w 2416"/>
                <a:gd name="T103" fmla="*/ 1068 h 1257"/>
                <a:gd name="T104" fmla="*/ 921 w 2416"/>
                <a:gd name="T105" fmla="*/ 1095 h 1257"/>
                <a:gd name="T106" fmla="*/ 912 w 2416"/>
                <a:gd name="T107" fmla="*/ 1113 h 1257"/>
                <a:gd name="T108" fmla="*/ 912 w 2416"/>
                <a:gd name="T109" fmla="*/ 1113 h 12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2416" h="1257">
                  <a:moveTo>
                    <a:pt x="514" y="2"/>
                  </a:moveTo>
                  <a:cubicBezTo>
                    <a:pt x="438" y="3"/>
                    <a:pt x="365" y="31"/>
                    <a:pt x="323" y="93"/>
                  </a:cubicBezTo>
                  <a:cubicBezTo>
                    <a:pt x="263" y="185"/>
                    <a:pt x="268" y="347"/>
                    <a:pt x="312" y="471"/>
                  </a:cubicBezTo>
                  <a:cubicBezTo>
                    <a:pt x="290" y="499"/>
                    <a:pt x="284" y="543"/>
                    <a:pt x="276" y="583"/>
                  </a:cubicBezTo>
                  <a:cubicBezTo>
                    <a:pt x="226" y="540"/>
                    <a:pt x="120" y="471"/>
                    <a:pt x="18" y="506"/>
                  </a:cubicBezTo>
                  <a:cubicBezTo>
                    <a:pt x="154" y="513"/>
                    <a:pt x="239" y="587"/>
                    <a:pt x="264" y="605"/>
                  </a:cubicBezTo>
                  <a:cubicBezTo>
                    <a:pt x="247" y="612"/>
                    <a:pt x="204" y="658"/>
                    <a:pt x="194" y="672"/>
                  </a:cubicBezTo>
                  <a:cubicBezTo>
                    <a:pt x="157" y="617"/>
                    <a:pt x="70" y="600"/>
                    <a:pt x="0" y="648"/>
                  </a:cubicBezTo>
                  <a:cubicBezTo>
                    <a:pt x="5" y="648"/>
                    <a:pt x="14" y="646"/>
                    <a:pt x="26" y="644"/>
                  </a:cubicBezTo>
                  <a:cubicBezTo>
                    <a:pt x="61" y="637"/>
                    <a:pt x="123" y="630"/>
                    <a:pt x="186" y="687"/>
                  </a:cubicBezTo>
                  <a:cubicBezTo>
                    <a:pt x="91" y="679"/>
                    <a:pt x="71" y="802"/>
                    <a:pt x="147" y="841"/>
                  </a:cubicBezTo>
                  <a:cubicBezTo>
                    <a:pt x="202" y="924"/>
                    <a:pt x="285" y="987"/>
                    <a:pt x="411" y="1022"/>
                  </a:cubicBezTo>
                  <a:cubicBezTo>
                    <a:pt x="407" y="1044"/>
                    <a:pt x="355" y="1109"/>
                    <a:pt x="333" y="1146"/>
                  </a:cubicBezTo>
                  <a:cubicBezTo>
                    <a:pt x="365" y="1118"/>
                    <a:pt x="418" y="1058"/>
                    <a:pt x="432" y="1022"/>
                  </a:cubicBezTo>
                  <a:cubicBezTo>
                    <a:pt x="458" y="1024"/>
                    <a:pt x="535" y="1014"/>
                    <a:pt x="564" y="1000"/>
                  </a:cubicBezTo>
                  <a:cubicBezTo>
                    <a:pt x="557" y="1045"/>
                    <a:pt x="513" y="1130"/>
                    <a:pt x="494" y="1171"/>
                  </a:cubicBezTo>
                  <a:cubicBezTo>
                    <a:pt x="523" y="1163"/>
                    <a:pt x="581" y="1032"/>
                    <a:pt x="589" y="992"/>
                  </a:cubicBezTo>
                  <a:cubicBezTo>
                    <a:pt x="616" y="1017"/>
                    <a:pt x="639" y="1034"/>
                    <a:pt x="672" y="1050"/>
                  </a:cubicBezTo>
                  <a:cubicBezTo>
                    <a:pt x="636" y="1127"/>
                    <a:pt x="628" y="1146"/>
                    <a:pt x="607" y="1177"/>
                  </a:cubicBezTo>
                  <a:cubicBezTo>
                    <a:pt x="602" y="1192"/>
                    <a:pt x="609" y="1201"/>
                    <a:pt x="629" y="1206"/>
                  </a:cubicBezTo>
                  <a:cubicBezTo>
                    <a:pt x="637" y="1208"/>
                    <a:pt x="733" y="1203"/>
                    <a:pt x="740" y="1202"/>
                  </a:cubicBezTo>
                  <a:cubicBezTo>
                    <a:pt x="719" y="1254"/>
                    <a:pt x="863" y="1225"/>
                    <a:pt x="896" y="1220"/>
                  </a:cubicBezTo>
                  <a:cubicBezTo>
                    <a:pt x="987" y="1257"/>
                    <a:pt x="1076" y="1243"/>
                    <a:pt x="1132" y="1237"/>
                  </a:cubicBezTo>
                  <a:cubicBezTo>
                    <a:pt x="1175" y="1230"/>
                    <a:pt x="1200" y="1210"/>
                    <a:pt x="1229" y="1198"/>
                  </a:cubicBezTo>
                  <a:cubicBezTo>
                    <a:pt x="1257" y="1183"/>
                    <a:pt x="1328" y="1192"/>
                    <a:pt x="1370" y="1204"/>
                  </a:cubicBezTo>
                  <a:cubicBezTo>
                    <a:pt x="1395" y="1209"/>
                    <a:pt x="1401" y="1210"/>
                    <a:pt x="1409" y="1209"/>
                  </a:cubicBezTo>
                  <a:cubicBezTo>
                    <a:pt x="1490" y="1200"/>
                    <a:pt x="1552" y="1104"/>
                    <a:pt x="1479" y="1036"/>
                  </a:cubicBezTo>
                  <a:cubicBezTo>
                    <a:pt x="1496" y="1018"/>
                    <a:pt x="1551" y="938"/>
                    <a:pt x="1551" y="938"/>
                  </a:cubicBezTo>
                  <a:cubicBezTo>
                    <a:pt x="1582" y="960"/>
                    <a:pt x="1625" y="1160"/>
                    <a:pt x="1805" y="1171"/>
                  </a:cubicBezTo>
                  <a:cubicBezTo>
                    <a:pt x="1963" y="1170"/>
                    <a:pt x="2060" y="945"/>
                    <a:pt x="2200" y="871"/>
                  </a:cubicBezTo>
                  <a:cubicBezTo>
                    <a:pt x="2297" y="868"/>
                    <a:pt x="2287" y="954"/>
                    <a:pt x="2371" y="954"/>
                  </a:cubicBezTo>
                  <a:cubicBezTo>
                    <a:pt x="2416" y="912"/>
                    <a:pt x="2305" y="722"/>
                    <a:pt x="2180" y="755"/>
                  </a:cubicBezTo>
                  <a:cubicBezTo>
                    <a:pt x="2099" y="780"/>
                    <a:pt x="1938" y="1014"/>
                    <a:pt x="1835" y="1028"/>
                  </a:cubicBezTo>
                  <a:cubicBezTo>
                    <a:pt x="1720" y="1040"/>
                    <a:pt x="1698" y="751"/>
                    <a:pt x="1575" y="738"/>
                  </a:cubicBezTo>
                  <a:cubicBezTo>
                    <a:pt x="1527" y="554"/>
                    <a:pt x="1322" y="514"/>
                    <a:pt x="1196" y="504"/>
                  </a:cubicBezTo>
                  <a:cubicBezTo>
                    <a:pt x="1274" y="395"/>
                    <a:pt x="1287" y="238"/>
                    <a:pt x="1211" y="141"/>
                  </a:cubicBezTo>
                  <a:cubicBezTo>
                    <a:pt x="1123" y="31"/>
                    <a:pt x="910" y="31"/>
                    <a:pt x="775" y="127"/>
                  </a:cubicBezTo>
                  <a:cubicBezTo>
                    <a:pt x="729" y="48"/>
                    <a:pt x="619" y="0"/>
                    <a:pt x="514" y="2"/>
                  </a:cubicBezTo>
                  <a:cubicBezTo>
                    <a:pt x="514" y="2"/>
                    <a:pt x="514" y="2"/>
                    <a:pt x="514" y="2"/>
                  </a:cubicBezTo>
                  <a:moveTo>
                    <a:pt x="530" y="33"/>
                  </a:moveTo>
                  <a:cubicBezTo>
                    <a:pt x="604" y="33"/>
                    <a:pt x="684" y="69"/>
                    <a:pt x="745" y="150"/>
                  </a:cubicBezTo>
                  <a:cubicBezTo>
                    <a:pt x="692" y="204"/>
                    <a:pt x="633" y="275"/>
                    <a:pt x="610" y="385"/>
                  </a:cubicBezTo>
                  <a:cubicBezTo>
                    <a:pt x="506" y="355"/>
                    <a:pt x="410" y="377"/>
                    <a:pt x="343" y="442"/>
                  </a:cubicBezTo>
                  <a:cubicBezTo>
                    <a:pt x="321" y="385"/>
                    <a:pt x="298" y="273"/>
                    <a:pt x="318" y="207"/>
                  </a:cubicBezTo>
                  <a:cubicBezTo>
                    <a:pt x="337" y="100"/>
                    <a:pt x="428" y="34"/>
                    <a:pt x="530" y="33"/>
                  </a:cubicBezTo>
                  <a:moveTo>
                    <a:pt x="1001" y="91"/>
                  </a:moveTo>
                  <a:cubicBezTo>
                    <a:pt x="1089" y="91"/>
                    <a:pt x="1168" y="128"/>
                    <a:pt x="1202" y="202"/>
                  </a:cubicBezTo>
                  <a:cubicBezTo>
                    <a:pt x="1230" y="264"/>
                    <a:pt x="1240" y="359"/>
                    <a:pt x="1179" y="467"/>
                  </a:cubicBezTo>
                  <a:cubicBezTo>
                    <a:pt x="1144" y="518"/>
                    <a:pt x="1077" y="598"/>
                    <a:pt x="984" y="627"/>
                  </a:cubicBezTo>
                  <a:cubicBezTo>
                    <a:pt x="873" y="661"/>
                    <a:pt x="736" y="639"/>
                    <a:pt x="733" y="654"/>
                  </a:cubicBezTo>
                  <a:cubicBezTo>
                    <a:pt x="729" y="671"/>
                    <a:pt x="864" y="700"/>
                    <a:pt x="980" y="663"/>
                  </a:cubicBezTo>
                  <a:cubicBezTo>
                    <a:pt x="1066" y="635"/>
                    <a:pt x="1138" y="574"/>
                    <a:pt x="1174" y="540"/>
                  </a:cubicBezTo>
                  <a:cubicBezTo>
                    <a:pt x="1329" y="542"/>
                    <a:pt x="1568" y="623"/>
                    <a:pt x="1550" y="817"/>
                  </a:cubicBezTo>
                  <a:cubicBezTo>
                    <a:pt x="1545" y="906"/>
                    <a:pt x="1508" y="961"/>
                    <a:pt x="1423" y="1035"/>
                  </a:cubicBezTo>
                  <a:cubicBezTo>
                    <a:pt x="1462" y="1057"/>
                    <a:pt x="1489" y="1078"/>
                    <a:pt x="1482" y="1111"/>
                  </a:cubicBezTo>
                  <a:cubicBezTo>
                    <a:pt x="1478" y="1133"/>
                    <a:pt x="1464" y="1169"/>
                    <a:pt x="1412" y="1184"/>
                  </a:cubicBezTo>
                  <a:cubicBezTo>
                    <a:pt x="1379" y="1179"/>
                    <a:pt x="1252" y="1137"/>
                    <a:pt x="1210" y="1174"/>
                  </a:cubicBezTo>
                  <a:cubicBezTo>
                    <a:pt x="1180" y="1204"/>
                    <a:pt x="1072" y="1226"/>
                    <a:pt x="1047" y="1221"/>
                  </a:cubicBezTo>
                  <a:cubicBezTo>
                    <a:pt x="985" y="1215"/>
                    <a:pt x="900" y="1209"/>
                    <a:pt x="899" y="1195"/>
                  </a:cubicBezTo>
                  <a:cubicBezTo>
                    <a:pt x="898" y="1128"/>
                    <a:pt x="984" y="1151"/>
                    <a:pt x="1060" y="1139"/>
                  </a:cubicBezTo>
                  <a:cubicBezTo>
                    <a:pt x="1108" y="1132"/>
                    <a:pt x="1166" y="1112"/>
                    <a:pt x="1201" y="1093"/>
                  </a:cubicBezTo>
                  <a:cubicBezTo>
                    <a:pt x="1213" y="1087"/>
                    <a:pt x="1222" y="1079"/>
                    <a:pt x="1221" y="1076"/>
                  </a:cubicBezTo>
                  <a:cubicBezTo>
                    <a:pt x="1215" y="1067"/>
                    <a:pt x="1203" y="1076"/>
                    <a:pt x="1179" y="1085"/>
                  </a:cubicBezTo>
                  <a:cubicBezTo>
                    <a:pt x="1159" y="1092"/>
                    <a:pt x="1132" y="1099"/>
                    <a:pt x="1095" y="1097"/>
                  </a:cubicBezTo>
                  <a:cubicBezTo>
                    <a:pt x="973" y="1093"/>
                    <a:pt x="844" y="972"/>
                    <a:pt x="864" y="886"/>
                  </a:cubicBezTo>
                  <a:cubicBezTo>
                    <a:pt x="880" y="708"/>
                    <a:pt x="1191" y="650"/>
                    <a:pt x="1302" y="757"/>
                  </a:cubicBezTo>
                  <a:cubicBezTo>
                    <a:pt x="1328" y="770"/>
                    <a:pt x="1331" y="784"/>
                    <a:pt x="1346" y="785"/>
                  </a:cubicBezTo>
                  <a:cubicBezTo>
                    <a:pt x="1359" y="785"/>
                    <a:pt x="1365" y="785"/>
                    <a:pt x="1369" y="780"/>
                  </a:cubicBezTo>
                  <a:cubicBezTo>
                    <a:pt x="1385" y="767"/>
                    <a:pt x="1361" y="739"/>
                    <a:pt x="1312" y="715"/>
                  </a:cubicBezTo>
                  <a:cubicBezTo>
                    <a:pt x="1277" y="697"/>
                    <a:pt x="1244" y="686"/>
                    <a:pt x="1203" y="680"/>
                  </a:cubicBezTo>
                  <a:cubicBezTo>
                    <a:pt x="1182" y="677"/>
                    <a:pt x="1126" y="677"/>
                    <a:pt x="1103" y="680"/>
                  </a:cubicBezTo>
                  <a:cubicBezTo>
                    <a:pt x="1070" y="685"/>
                    <a:pt x="1031" y="694"/>
                    <a:pt x="1003" y="704"/>
                  </a:cubicBezTo>
                  <a:cubicBezTo>
                    <a:pt x="984" y="711"/>
                    <a:pt x="955" y="725"/>
                    <a:pt x="939" y="735"/>
                  </a:cubicBezTo>
                  <a:cubicBezTo>
                    <a:pt x="822" y="800"/>
                    <a:pt x="811" y="901"/>
                    <a:pt x="873" y="999"/>
                  </a:cubicBezTo>
                  <a:cubicBezTo>
                    <a:pt x="884" y="1012"/>
                    <a:pt x="902" y="1036"/>
                    <a:pt x="923" y="1054"/>
                  </a:cubicBezTo>
                  <a:cubicBezTo>
                    <a:pt x="909" y="1056"/>
                    <a:pt x="870" y="1192"/>
                    <a:pt x="877" y="1193"/>
                  </a:cubicBezTo>
                  <a:cubicBezTo>
                    <a:pt x="860" y="1208"/>
                    <a:pt x="766" y="1218"/>
                    <a:pt x="770" y="1188"/>
                  </a:cubicBezTo>
                  <a:cubicBezTo>
                    <a:pt x="783" y="1135"/>
                    <a:pt x="809" y="1056"/>
                    <a:pt x="819" y="1000"/>
                  </a:cubicBezTo>
                  <a:cubicBezTo>
                    <a:pt x="820" y="994"/>
                    <a:pt x="806" y="978"/>
                    <a:pt x="795" y="996"/>
                  </a:cubicBezTo>
                  <a:cubicBezTo>
                    <a:pt x="786" y="1007"/>
                    <a:pt x="787" y="1041"/>
                    <a:pt x="777" y="1059"/>
                  </a:cubicBezTo>
                  <a:cubicBezTo>
                    <a:pt x="700" y="1041"/>
                    <a:pt x="628" y="989"/>
                    <a:pt x="612" y="979"/>
                  </a:cubicBezTo>
                  <a:cubicBezTo>
                    <a:pt x="648" y="946"/>
                    <a:pt x="691" y="921"/>
                    <a:pt x="701" y="876"/>
                  </a:cubicBezTo>
                  <a:cubicBezTo>
                    <a:pt x="715" y="805"/>
                    <a:pt x="681" y="772"/>
                    <a:pt x="670" y="783"/>
                  </a:cubicBezTo>
                  <a:cubicBezTo>
                    <a:pt x="660" y="794"/>
                    <a:pt x="691" y="823"/>
                    <a:pt x="677" y="876"/>
                  </a:cubicBezTo>
                  <a:cubicBezTo>
                    <a:pt x="675" y="897"/>
                    <a:pt x="622" y="944"/>
                    <a:pt x="588" y="969"/>
                  </a:cubicBezTo>
                  <a:cubicBezTo>
                    <a:pt x="583" y="925"/>
                    <a:pt x="571" y="881"/>
                    <a:pt x="564" y="871"/>
                  </a:cubicBezTo>
                  <a:cubicBezTo>
                    <a:pt x="548" y="844"/>
                    <a:pt x="508" y="863"/>
                    <a:pt x="527" y="890"/>
                  </a:cubicBezTo>
                  <a:cubicBezTo>
                    <a:pt x="538" y="913"/>
                    <a:pt x="570" y="945"/>
                    <a:pt x="564" y="979"/>
                  </a:cubicBezTo>
                  <a:cubicBezTo>
                    <a:pt x="540" y="990"/>
                    <a:pt x="457" y="1004"/>
                    <a:pt x="440" y="996"/>
                  </a:cubicBezTo>
                  <a:cubicBezTo>
                    <a:pt x="448" y="962"/>
                    <a:pt x="472" y="910"/>
                    <a:pt x="469" y="877"/>
                  </a:cubicBezTo>
                  <a:cubicBezTo>
                    <a:pt x="463" y="833"/>
                    <a:pt x="403" y="850"/>
                    <a:pt x="418" y="904"/>
                  </a:cubicBezTo>
                  <a:cubicBezTo>
                    <a:pt x="421" y="929"/>
                    <a:pt x="422" y="967"/>
                    <a:pt x="413" y="994"/>
                  </a:cubicBezTo>
                  <a:cubicBezTo>
                    <a:pt x="329" y="980"/>
                    <a:pt x="205" y="899"/>
                    <a:pt x="183" y="837"/>
                  </a:cubicBezTo>
                  <a:cubicBezTo>
                    <a:pt x="225" y="831"/>
                    <a:pt x="234" y="823"/>
                    <a:pt x="241" y="815"/>
                  </a:cubicBezTo>
                  <a:cubicBezTo>
                    <a:pt x="267" y="790"/>
                    <a:pt x="273" y="743"/>
                    <a:pt x="248" y="711"/>
                  </a:cubicBezTo>
                  <a:cubicBezTo>
                    <a:pt x="232" y="695"/>
                    <a:pt x="229" y="695"/>
                    <a:pt x="215" y="688"/>
                  </a:cubicBezTo>
                  <a:cubicBezTo>
                    <a:pt x="223" y="669"/>
                    <a:pt x="278" y="616"/>
                    <a:pt x="305" y="608"/>
                  </a:cubicBezTo>
                  <a:cubicBezTo>
                    <a:pt x="306" y="557"/>
                    <a:pt x="307" y="514"/>
                    <a:pt x="361" y="457"/>
                  </a:cubicBezTo>
                  <a:cubicBezTo>
                    <a:pt x="425" y="400"/>
                    <a:pt x="549" y="384"/>
                    <a:pt x="627" y="420"/>
                  </a:cubicBezTo>
                  <a:cubicBezTo>
                    <a:pt x="650" y="362"/>
                    <a:pt x="657" y="319"/>
                    <a:pt x="695" y="266"/>
                  </a:cubicBezTo>
                  <a:cubicBezTo>
                    <a:pt x="771" y="149"/>
                    <a:pt x="893" y="92"/>
                    <a:pt x="1001" y="91"/>
                  </a:cubicBezTo>
                  <a:cubicBezTo>
                    <a:pt x="1001" y="91"/>
                    <a:pt x="1001" y="91"/>
                    <a:pt x="1001" y="91"/>
                  </a:cubicBezTo>
                  <a:moveTo>
                    <a:pt x="956" y="274"/>
                  </a:moveTo>
                  <a:cubicBezTo>
                    <a:pt x="916" y="275"/>
                    <a:pt x="880" y="298"/>
                    <a:pt x="849" y="326"/>
                  </a:cubicBezTo>
                  <a:cubicBezTo>
                    <a:pt x="820" y="356"/>
                    <a:pt x="806" y="391"/>
                    <a:pt x="807" y="426"/>
                  </a:cubicBezTo>
                  <a:cubicBezTo>
                    <a:pt x="808" y="451"/>
                    <a:pt x="815" y="467"/>
                    <a:pt x="832" y="483"/>
                  </a:cubicBezTo>
                  <a:cubicBezTo>
                    <a:pt x="847" y="498"/>
                    <a:pt x="876" y="510"/>
                    <a:pt x="902" y="508"/>
                  </a:cubicBezTo>
                  <a:cubicBezTo>
                    <a:pt x="966" y="505"/>
                    <a:pt x="1029" y="453"/>
                    <a:pt x="1046" y="390"/>
                  </a:cubicBezTo>
                  <a:cubicBezTo>
                    <a:pt x="1052" y="367"/>
                    <a:pt x="1051" y="344"/>
                    <a:pt x="1040" y="319"/>
                  </a:cubicBezTo>
                  <a:cubicBezTo>
                    <a:pt x="1030" y="300"/>
                    <a:pt x="1013" y="286"/>
                    <a:pt x="990" y="278"/>
                  </a:cubicBezTo>
                  <a:cubicBezTo>
                    <a:pt x="978" y="275"/>
                    <a:pt x="967" y="273"/>
                    <a:pt x="956" y="274"/>
                  </a:cubicBezTo>
                  <a:cubicBezTo>
                    <a:pt x="956" y="274"/>
                    <a:pt x="956" y="274"/>
                    <a:pt x="956" y="274"/>
                  </a:cubicBezTo>
                  <a:moveTo>
                    <a:pt x="961" y="297"/>
                  </a:moveTo>
                  <a:cubicBezTo>
                    <a:pt x="998" y="298"/>
                    <a:pt x="1028" y="324"/>
                    <a:pt x="1023" y="388"/>
                  </a:cubicBezTo>
                  <a:cubicBezTo>
                    <a:pt x="1005" y="464"/>
                    <a:pt x="886" y="520"/>
                    <a:pt x="850" y="465"/>
                  </a:cubicBezTo>
                  <a:cubicBezTo>
                    <a:pt x="789" y="385"/>
                    <a:pt x="889" y="296"/>
                    <a:pt x="961" y="297"/>
                  </a:cubicBezTo>
                  <a:moveTo>
                    <a:pt x="383" y="576"/>
                  </a:moveTo>
                  <a:cubicBezTo>
                    <a:pt x="378" y="577"/>
                    <a:pt x="374" y="579"/>
                    <a:pt x="370" y="583"/>
                  </a:cubicBezTo>
                  <a:cubicBezTo>
                    <a:pt x="353" y="599"/>
                    <a:pt x="357" y="636"/>
                    <a:pt x="376" y="647"/>
                  </a:cubicBezTo>
                  <a:cubicBezTo>
                    <a:pt x="379" y="649"/>
                    <a:pt x="388" y="648"/>
                    <a:pt x="392" y="646"/>
                  </a:cubicBezTo>
                  <a:cubicBezTo>
                    <a:pt x="402" y="640"/>
                    <a:pt x="407" y="629"/>
                    <a:pt x="407" y="613"/>
                  </a:cubicBezTo>
                  <a:cubicBezTo>
                    <a:pt x="407" y="591"/>
                    <a:pt x="395" y="576"/>
                    <a:pt x="383" y="576"/>
                  </a:cubicBezTo>
                  <a:cubicBezTo>
                    <a:pt x="383" y="576"/>
                    <a:pt x="383" y="576"/>
                    <a:pt x="383" y="576"/>
                  </a:cubicBezTo>
                  <a:moveTo>
                    <a:pt x="517" y="618"/>
                  </a:moveTo>
                  <a:cubicBezTo>
                    <a:pt x="512" y="619"/>
                    <a:pt x="508" y="621"/>
                    <a:pt x="504" y="625"/>
                  </a:cubicBezTo>
                  <a:cubicBezTo>
                    <a:pt x="490" y="639"/>
                    <a:pt x="490" y="669"/>
                    <a:pt x="503" y="683"/>
                  </a:cubicBezTo>
                  <a:cubicBezTo>
                    <a:pt x="505" y="686"/>
                    <a:pt x="508" y="688"/>
                    <a:pt x="510" y="689"/>
                  </a:cubicBezTo>
                  <a:cubicBezTo>
                    <a:pt x="514" y="690"/>
                    <a:pt x="522" y="690"/>
                    <a:pt x="525" y="688"/>
                  </a:cubicBezTo>
                  <a:cubicBezTo>
                    <a:pt x="530" y="686"/>
                    <a:pt x="534" y="682"/>
                    <a:pt x="537" y="675"/>
                  </a:cubicBezTo>
                  <a:cubicBezTo>
                    <a:pt x="540" y="670"/>
                    <a:pt x="540" y="667"/>
                    <a:pt x="540" y="655"/>
                  </a:cubicBezTo>
                  <a:cubicBezTo>
                    <a:pt x="540" y="641"/>
                    <a:pt x="540" y="639"/>
                    <a:pt x="537" y="634"/>
                  </a:cubicBezTo>
                  <a:cubicBezTo>
                    <a:pt x="531" y="623"/>
                    <a:pt x="524" y="618"/>
                    <a:pt x="517" y="618"/>
                  </a:cubicBezTo>
                  <a:cubicBezTo>
                    <a:pt x="517" y="618"/>
                    <a:pt x="517" y="618"/>
                    <a:pt x="517" y="618"/>
                  </a:cubicBezTo>
                  <a:moveTo>
                    <a:pt x="178" y="704"/>
                  </a:moveTo>
                  <a:cubicBezTo>
                    <a:pt x="197" y="703"/>
                    <a:pt x="223" y="709"/>
                    <a:pt x="236" y="727"/>
                  </a:cubicBezTo>
                  <a:cubicBezTo>
                    <a:pt x="248" y="745"/>
                    <a:pt x="246" y="779"/>
                    <a:pt x="230" y="803"/>
                  </a:cubicBezTo>
                  <a:cubicBezTo>
                    <a:pt x="213" y="820"/>
                    <a:pt x="175" y="824"/>
                    <a:pt x="167" y="822"/>
                  </a:cubicBezTo>
                  <a:cubicBezTo>
                    <a:pt x="160" y="820"/>
                    <a:pt x="151" y="823"/>
                    <a:pt x="141" y="815"/>
                  </a:cubicBezTo>
                  <a:cubicBezTo>
                    <a:pt x="130" y="808"/>
                    <a:pt x="119" y="790"/>
                    <a:pt x="116" y="779"/>
                  </a:cubicBezTo>
                  <a:cubicBezTo>
                    <a:pt x="113" y="772"/>
                    <a:pt x="112" y="719"/>
                    <a:pt x="167" y="705"/>
                  </a:cubicBezTo>
                  <a:cubicBezTo>
                    <a:pt x="170" y="704"/>
                    <a:pt x="174" y="704"/>
                    <a:pt x="178" y="704"/>
                  </a:cubicBezTo>
                  <a:cubicBezTo>
                    <a:pt x="178" y="704"/>
                    <a:pt x="178" y="704"/>
                    <a:pt x="178" y="704"/>
                  </a:cubicBezTo>
                  <a:moveTo>
                    <a:pt x="1580" y="773"/>
                  </a:moveTo>
                  <a:cubicBezTo>
                    <a:pt x="1634" y="800"/>
                    <a:pt x="1681" y="941"/>
                    <a:pt x="1718" y="980"/>
                  </a:cubicBezTo>
                  <a:cubicBezTo>
                    <a:pt x="1874" y="1250"/>
                    <a:pt x="2074" y="800"/>
                    <a:pt x="2206" y="783"/>
                  </a:cubicBezTo>
                  <a:cubicBezTo>
                    <a:pt x="2278" y="781"/>
                    <a:pt x="2364" y="908"/>
                    <a:pt x="2354" y="924"/>
                  </a:cubicBezTo>
                  <a:cubicBezTo>
                    <a:pt x="2310" y="902"/>
                    <a:pt x="2259" y="826"/>
                    <a:pt x="2194" y="837"/>
                  </a:cubicBezTo>
                  <a:cubicBezTo>
                    <a:pt x="2111" y="842"/>
                    <a:pt x="1977" y="1129"/>
                    <a:pt x="1802" y="1135"/>
                  </a:cubicBezTo>
                  <a:cubicBezTo>
                    <a:pt x="1699" y="1138"/>
                    <a:pt x="1634" y="1010"/>
                    <a:pt x="1570" y="903"/>
                  </a:cubicBezTo>
                  <a:cubicBezTo>
                    <a:pt x="1592" y="834"/>
                    <a:pt x="1585" y="818"/>
                    <a:pt x="1580" y="773"/>
                  </a:cubicBezTo>
                  <a:moveTo>
                    <a:pt x="694" y="1060"/>
                  </a:moveTo>
                  <a:cubicBezTo>
                    <a:pt x="721" y="1065"/>
                    <a:pt x="747" y="1075"/>
                    <a:pt x="773" y="1083"/>
                  </a:cubicBezTo>
                  <a:cubicBezTo>
                    <a:pt x="767" y="1111"/>
                    <a:pt x="759" y="1133"/>
                    <a:pt x="748" y="1178"/>
                  </a:cubicBezTo>
                  <a:cubicBezTo>
                    <a:pt x="729" y="1181"/>
                    <a:pt x="633" y="1188"/>
                    <a:pt x="642" y="1168"/>
                  </a:cubicBezTo>
                  <a:cubicBezTo>
                    <a:pt x="645" y="1148"/>
                    <a:pt x="679" y="1086"/>
                    <a:pt x="694" y="1060"/>
                  </a:cubicBezTo>
                  <a:moveTo>
                    <a:pt x="939" y="1068"/>
                  </a:moveTo>
                  <a:cubicBezTo>
                    <a:pt x="976" y="1088"/>
                    <a:pt x="1019" y="1110"/>
                    <a:pt x="1054" y="1116"/>
                  </a:cubicBezTo>
                  <a:cubicBezTo>
                    <a:pt x="1045" y="1117"/>
                    <a:pt x="1007" y="1118"/>
                    <a:pt x="985" y="1119"/>
                  </a:cubicBezTo>
                  <a:cubicBezTo>
                    <a:pt x="921" y="1095"/>
                    <a:pt x="921" y="1095"/>
                    <a:pt x="921" y="1095"/>
                  </a:cubicBezTo>
                  <a:cubicBezTo>
                    <a:pt x="927" y="1085"/>
                    <a:pt x="936" y="1072"/>
                    <a:pt x="939" y="1068"/>
                  </a:cubicBezTo>
                  <a:cubicBezTo>
                    <a:pt x="939" y="1068"/>
                    <a:pt x="939" y="1068"/>
                    <a:pt x="939" y="1068"/>
                  </a:cubicBezTo>
                  <a:moveTo>
                    <a:pt x="912" y="1113"/>
                  </a:moveTo>
                  <a:cubicBezTo>
                    <a:pt x="949" y="1126"/>
                    <a:pt x="949" y="1126"/>
                    <a:pt x="949" y="1126"/>
                  </a:cubicBezTo>
                  <a:cubicBezTo>
                    <a:pt x="920" y="1129"/>
                    <a:pt x="910" y="1130"/>
                    <a:pt x="905" y="1142"/>
                  </a:cubicBezTo>
                  <a:cubicBezTo>
                    <a:pt x="905" y="1132"/>
                    <a:pt x="906" y="1127"/>
                    <a:pt x="912" y="1113"/>
                  </a:cubicBezTo>
                </a:path>
              </a:pathLst>
            </a:custGeom>
            <a:solidFill>
              <a:srgbClr val="02020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6" name="Freeform 6"/>
            <p:cNvSpPr>
              <a:spLocks/>
            </p:cNvSpPr>
            <p:nvPr/>
          </p:nvSpPr>
          <p:spPr bwMode="auto">
            <a:xfrm>
              <a:off x="1501" y="1676"/>
              <a:ext cx="721" cy="661"/>
            </a:xfrm>
            <a:custGeom>
              <a:avLst/>
              <a:gdLst>
                <a:gd name="T0" fmla="*/ 232 w 447"/>
                <a:gd name="T1" fmla="*/ 0 h 409"/>
                <a:gd name="T2" fmla="*/ 447 w 447"/>
                <a:gd name="T3" fmla="*/ 117 h 409"/>
                <a:gd name="T4" fmla="*/ 312 w 447"/>
                <a:gd name="T5" fmla="*/ 352 h 409"/>
                <a:gd name="T6" fmla="*/ 45 w 447"/>
                <a:gd name="T7" fmla="*/ 409 h 409"/>
                <a:gd name="T8" fmla="*/ 20 w 447"/>
                <a:gd name="T9" fmla="*/ 174 h 409"/>
                <a:gd name="T10" fmla="*/ 232 w 447"/>
                <a:gd name="T11" fmla="*/ 0 h 4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47" h="409">
                  <a:moveTo>
                    <a:pt x="232" y="0"/>
                  </a:moveTo>
                  <a:cubicBezTo>
                    <a:pt x="306" y="0"/>
                    <a:pt x="386" y="36"/>
                    <a:pt x="447" y="117"/>
                  </a:cubicBezTo>
                  <a:cubicBezTo>
                    <a:pt x="394" y="171"/>
                    <a:pt x="335" y="242"/>
                    <a:pt x="312" y="352"/>
                  </a:cubicBezTo>
                  <a:cubicBezTo>
                    <a:pt x="208" y="322"/>
                    <a:pt x="112" y="344"/>
                    <a:pt x="45" y="409"/>
                  </a:cubicBezTo>
                  <a:cubicBezTo>
                    <a:pt x="23" y="352"/>
                    <a:pt x="0" y="240"/>
                    <a:pt x="20" y="174"/>
                  </a:cubicBezTo>
                  <a:cubicBezTo>
                    <a:pt x="39" y="67"/>
                    <a:pt x="130" y="1"/>
                    <a:pt x="232" y="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7" name="Freeform 7"/>
            <p:cNvSpPr>
              <a:spLocks/>
            </p:cNvSpPr>
            <p:nvPr/>
          </p:nvSpPr>
          <p:spPr bwMode="auto">
            <a:xfrm>
              <a:off x="1317" y="1768"/>
              <a:ext cx="2235" cy="1835"/>
            </a:xfrm>
            <a:custGeom>
              <a:avLst/>
              <a:gdLst>
                <a:gd name="T0" fmla="*/ 818 w 1385"/>
                <a:gd name="T1" fmla="*/ 0 h 1135"/>
                <a:gd name="T2" fmla="*/ 1019 w 1385"/>
                <a:gd name="T3" fmla="*/ 111 h 1135"/>
                <a:gd name="T4" fmla="*/ 996 w 1385"/>
                <a:gd name="T5" fmla="*/ 376 h 1135"/>
                <a:gd name="T6" fmla="*/ 801 w 1385"/>
                <a:gd name="T7" fmla="*/ 536 h 1135"/>
                <a:gd name="T8" fmla="*/ 550 w 1385"/>
                <a:gd name="T9" fmla="*/ 563 h 1135"/>
                <a:gd name="T10" fmla="*/ 797 w 1385"/>
                <a:gd name="T11" fmla="*/ 572 h 1135"/>
                <a:gd name="T12" fmla="*/ 991 w 1385"/>
                <a:gd name="T13" fmla="*/ 449 h 1135"/>
                <a:gd name="T14" fmla="*/ 1367 w 1385"/>
                <a:gd name="T15" fmla="*/ 726 h 1135"/>
                <a:gd name="T16" fmla="*/ 1240 w 1385"/>
                <a:gd name="T17" fmla="*/ 944 h 1135"/>
                <a:gd name="T18" fmla="*/ 1299 w 1385"/>
                <a:gd name="T19" fmla="*/ 1020 h 1135"/>
                <a:gd name="T20" fmla="*/ 1229 w 1385"/>
                <a:gd name="T21" fmla="*/ 1093 h 1135"/>
                <a:gd name="T22" fmla="*/ 1027 w 1385"/>
                <a:gd name="T23" fmla="*/ 1083 h 1135"/>
                <a:gd name="T24" fmla="*/ 864 w 1385"/>
                <a:gd name="T25" fmla="*/ 1130 h 1135"/>
                <a:gd name="T26" fmla="*/ 716 w 1385"/>
                <a:gd name="T27" fmla="*/ 1104 h 1135"/>
                <a:gd name="T28" fmla="*/ 877 w 1385"/>
                <a:gd name="T29" fmla="*/ 1048 h 1135"/>
                <a:gd name="T30" fmla="*/ 1018 w 1385"/>
                <a:gd name="T31" fmla="*/ 1002 h 1135"/>
                <a:gd name="T32" fmla="*/ 1038 w 1385"/>
                <a:gd name="T33" fmla="*/ 985 h 1135"/>
                <a:gd name="T34" fmla="*/ 996 w 1385"/>
                <a:gd name="T35" fmla="*/ 994 h 1135"/>
                <a:gd name="T36" fmla="*/ 912 w 1385"/>
                <a:gd name="T37" fmla="*/ 1006 h 1135"/>
                <a:gd name="T38" fmla="*/ 681 w 1385"/>
                <a:gd name="T39" fmla="*/ 795 h 1135"/>
                <a:gd name="T40" fmla="*/ 1119 w 1385"/>
                <a:gd name="T41" fmla="*/ 666 h 1135"/>
                <a:gd name="T42" fmla="*/ 1163 w 1385"/>
                <a:gd name="T43" fmla="*/ 694 h 1135"/>
                <a:gd name="T44" fmla="*/ 1186 w 1385"/>
                <a:gd name="T45" fmla="*/ 689 h 1135"/>
                <a:gd name="T46" fmla="*/ 1129 w 1385"/>
                <a:gd name="T47" fmla="*/ 624 h 1135"/>
                <a:gd name="T48" fmla="*/ 1020 w 1385"/>
                <a:gd name="T49" fmla="*/ 589 h 1135"/>
                <a:gd name="T50" fmla="*/ 920 w 1385"/>
                <a:gd name="T51" fmla="*/ 589 h 1135"/>
                <a:gd name="T52" fmla="*/ 820 w 1385"/>
                <a:gd name="T53" fmla="*/ 613 h 1135"/>
                <a:gd name="T54" fmla="*/ 756 w 1385"/>
                <a:gd name="T55" fmla="*/ 644 h 1135"/>
                <a:gd name="T56" fmla="*/ 690 w 1385"/>
                <a:gd name="T57" fmla="*/ 908 h 1135"/>
                <a:gd name="T58" fmla="*/ 740 w 1385"/>
                <a:gd name="T59" fmla="*/ 963 h 1135"/>
                <a:gd name="T60" fmla="*/ 694 w 1385"/>
                <a:gd name="T61" fmla="*/ 1102 h 1135"/>
                <a:gd name="T62" fmla="*/ 587 w 1385"/>
                <a:gd name="T63" fmla="*/ 1097 h 1135"/>
                <a:gd name="T64" fmla="*/ 636 w 1385"/>
                <a:gd name="T65" fmla="*/ 909 h 1135"/>
                <a:gd name="T66" fmla="*/ 612 w 1385"/>
                <a:gd name="T67" fmla="*/ 905 h 1135"/>
                <a:gd name="T68" fmla="*/ 594 w 1385"/>
                <a:gd name="T69" fmla="*/ 968 h 1135"/>
                <a:gd name="T70" fmla="*/ 429 w 1385"/>
                <a:gd name="T71" fmla="*/ 888 h 1135"/>
                <a:gd name="T72" fmla="*/ 518 w 1385"/>
                <a:gd name="T73" fmla="*/ 785 h 1135"/>
                <a:gd name="T74" fmla="*/ 487 w 1385"/>
                <a:gd name="T75" fmla="*/ 692 h 1135"/>
                <a:gd name="T76" fmla="*/ 494 w 1385"/>
                <a:gd name="T77" fmla="*/ 785 h 1135"/>
                <a:gd name="T78" fmla="*/ 405 w 1385"/>
                <a:gd name="T79" fmla="*/ 878 h 1135"/>
                <a:gd name="T80" fmla="*/ 381 w 1385"/>
                <a:gd name="T81" fmla="*/ 780 h 1135"/>
                <a:gd name="T82" fmla="*/ 344 w 1385"/>
                <a:gd name="T83" fmla="*/ 799 h 1135"/>
                <a:gd name="T84" fmla="*/ 381 w 1385"/>
                <a:gd name="T85" fmla="*/ 888 h 1135"/>
                <a:gd name="T86" fmla="*/ 257 w 1385"/>
                <a:gd name="T87" fmla="*/ 905 h 1135"/>
                <a:gd name="T88" fmla="*/ 286 w 1385"/>
                <a:gd name="T89" fmla="*/ 786 h 1135"/>
                <a:gd name="T90" fmla="*/ 235 w 1385"/>
                <a:gd name="T91" fmla="*/ 813 h 1135"/>
                <a:gd name="T92" fmla="*/ 230 w 1385"/>
                <a:gd name="T93" fmla="*/ 903 h 1135"/>
                <a:gd name="T94" fmla="*/ 0 w 1385"/>
                <a:gd name="T95" fmla="*/ 746 h 1135"/>
                <a:gd name="T96" fmla="*/ 58 w 1385"/>
                <a:gd name="T97" fmla="*/ 724 h 1135"/>
                <a:gd name="T98" fmla="*/ 65 w 1385"/>
                <a:gd name="T99" fmla="*/ 620 h 1135"/>
                <a:gd name="T100" fmla="*/ 32 w 1385"/>
                <a:gd name="T101" fmla="*/ 597 h 1135"/>
                <a:gd name="T102" fmla="*/ 122 w 1385"/>
                <a:gd name="T103" fmla="*/ 517 h 1135"/>
                <a:gd name="T104" fmla="*/ 178 w 1385"/>
                <a:gd name="T105" fmla="*/ 366 h 1135"/>
                <a:gd name="T106" fmla="*/ 444 w 1385"/>
                <a:gd name="T107" fmla="*/ 329 h 1135"/>
                <a:gd name="T108" fmla="*/ 512 w 1385"/>
                <a:gd name="T109" fmla="*/ 175 h 1135"/>
                <a:gd name="T110" fmla="*/ 818 w 1385"/>
                <a:gd name="T111" fmla="*/ 0 h 1135"/>
                <a:gd name="T112" fmla="*/ 818 w 1385"/>
                <a:gd name="T113" fmla="*/ 0 h 1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385" h="1135">
                  <a:moveTo>
                    <a:pt x="818" y="0"/>
                  </a:moveTo>
                  <a:cubicBezTo>
                    <a:pt x="906" y="0"/>
                    <a:pt x="985" y="37"/>
                    <a:pt x="1019" y="111"/>
                  </a:cubicBezTo>
                  <a:cubicBezTo>
                    <a:pt x="1047" y="173"/>
                    <a:pt x="1057" y="268"/>
                    <a:pt x="996" y="376"/>
                  </a:cubicBezTo>
                  <a:cubicBezTo>
                    <a:pt x="961" y="427"/>
                    <a:pt x="894" y="507"/>
                    <a:pt x="801" y="536"/>
                  </a:cubicBezTo>
                  <a:cubicBezTo>
                    <a:pt x="690" y="570"/>
                    <a:pt x="553" y="548"/>
                    <a:pt x="550" y="563"/>
                  </a:cubicBezTo>
                  <a:cubicBezTo>
                    <a:pt x="546" y="580"/>
                    <a:pt x="681" y="609"/>
                    <a:pt x="797" y="572"/>
                  </a:cubicBezTo>
                  <a:cubicBezTo>
                    <a:pt x="883" y="544"/>
                    <a:pt x="955" y="483"/>
                    <a:pt x="991" y="449"/>
                  </a:cubicBezTo>
                  <a:cubicBezTo>
                    <a:pt x="1146" y="451"/>
                    <a:pt x="1385" y="532"/>
                    <a:pt x="1367" y="726"/>
                  </a:cubicBezTo>
                  <a:cubicBezTo>
                    <a:pt x="1362" y="815"/>
                    <a:pt x="1325" y="870"/>
                    <a:pt x="1240" y="944"/>
                  </a:cubicBezTo>
                  <a:cubicBezTo>
                    <a:pt x="1279" y="966"/>
                    <a:pt x="1306" y="987"/>
                    <a:pt x="1299" y="1020"/>
                  </a:cubicBezTo>
                  <a:cubicBezTo>
                    <a:pt x="1295" y="1042"/>
                    <a:pt x="1281" y="1078"/>
                    <a:pt x="1229" y="1093"/>
                  </a:cubicBezTo>
                  <a:cubicBezTo>
                    <a:pt x="1196" y="1088"/>
                    <a:pt x="1069" y="1046"/>
                    <a:pt x="1027" y="1083"/>
                  </a:cubicBezTo>
                  <a:cubicBezTo>
                    <a:pt x="997" y="1113"/>
                    <a:pt x="889" y="1135"/>
                    <a:pt x="864" y="1130"/>
                  </a:cubicBezTo>
                  <a:cubicBezTo>
                    <a:pt x="802" y="1124"/>
                    <a:pt x="717" y="1118"/>
                    <a:pt x="716" y="1104"/>
                  </a:cubicBezTo>
                  <a:cubicBezTo>
                    <a:pt x="715" y="1037"/>
                    <a:pt x="801" y="1060"/>
                    <a:pt x="877" y="1048"/>
                  </a:cubicBezTo>
                  <a:cubicBezTo>
                    <a:pt x="925" y="1041"/>
                    <a:pt x="983" y="1021"/>
                    <a:pt x="1018" y="1002"/>
                  </a:cubicBezTo>
                  <a:cubicBezTo>
                    <a:pt x="1030" y="996"/>
                    <a:pt x="1039" y="988"/>
                    <a:pt x="1038" y="985"/>
                  </a:cubicBezTo>
                  <a:cubicBezTo>
                    <a:pt x="1032" y="976"/>
                    <a:pt x="1020" y="985"/>
                    <a:pt x="996" y="994"/>
                  </a:cubicBezTo>
                  <a:cubicBezTo>
                    <a:pt x="976" y="1001"/>
                    <a:pt x="949" y="1008"/>
                    <a:pt x="912" y="1006"/>
                  </a:cubicBezTo>
                  <a:cubicBezTo>
                    <a:pt x="790" y="1002"/>
                    <a:pt x="661" y="881"/>
                    <a:pt x="681" y="795"/>
                  </a:cubicBezTo>
                  <a:cubicBezTo>
                    <a:pt x="697" y="617"/>
                    <a:pt x="1008" y="559"/>
                    <a:pt x="1119" y="666"/>
                  </a:cubicBezTo>
                  <a:cubicBezTo>
                    <a:pt x="1145" y="679"/>
                    <a:pt x="1148" y="693"/>
                    <a:pt x="1163" y="694"/>
                  </a:cubicBezTo>
                  <a:cubicBezTo>
                    <a:pt x="1176" y="694"/>
                    <a:pt x="1182" y="694"/>
                    <a:pt x="1186" y="689"/>
                  </a:cubicBezTo>
                  <a:cubicBezTo>
                    <a:pt x="1202" y="676"/>
                    <a:pt x="1178" y="648"/>
                    <a:pt x="1129" y="624"/>
                  </a:cubicBezTo>
                  <a:cubicBezTo>
                    <a:pt x="1094" y="606"/>
                    <a:pt x="1061" y="595"/>
                    <a:pt x="1020" y="589"/>
                  </a:cubicBezTo>
                  <a:cubicBezTo>
                    <a:pt x="999" y="586"/>
                    <a:pt x="943" y="586"/>
                    <a:pt x="920" y="589"/>
                  </a:cubicBezTo>
                  <a:cubicBezTo>
                    <a:pt x="887" y="594"/>
                    <a:pt x="848" y="603"/>
                    <a:pt x="820" y="613"/>
                  </a:cubicBezTo>
                  <a:cubicBezTo>
                    <a:pt x="801" y="620"/>
                    <a:pt x="772" y="634"/>
                    <a:pt x="756" y="644"/>
                  </a:cubicBezTo>
                  <a:cubicBezTo>
                    <a:pt x="639" y="709"/>
                    <a:pt x="628" y="810"/>
                    <a:pt x="690" y="908"/>
                  </a:cubicBezTo>
                  <a:cubicBezTo>
                    <a:pt x="701" y="921"/>
                    <a:pt x="719" y="945"/>
                    <a:pt x="740" y="963"/>
                  </a:cubicBezTo>
                  <a:cubicBezTo>
                    <a:pt x="726" y="965"/>
                    <a:pt x="687" y="1101"/>
                    <a:pt x="694" y="1102"/>
                  </a:cubicBezTo>
                  <a:cubicBezTo>
                    <a:pt x="677" y="1117"/>
                    <a:pt x="583" y="1127"/>
                    <a:pt x="587" y="1097"/>
                  </a:cubicBezTo>
                  <a:cubicBezTo>
                    <a:pt x="600" y="1044"/>
                    <a:pt x="626" y="965"/>
                    <a:pt x="636" y="909"/>
                  </a:cubicBezTo>
                  <a:cubicBezTo>
                    <a:pt x="637" y="903"/>
                    <a:pt x="623" y="887"/>
                    <a:pt x="612" y="905"/>
                  </a:cubicBezTo>
                  <a:cubicBezTo>
                    <a:pt x="603" y="916"/>
                    <a:pt x="604" y="950"/>
                    <a:pt x="594" y="968"/>
                  </a:cubicBezTo>
                  <a:cubicBezTo>
                    <a:pt x="517" y="950"/>
                    <a:pt x="445" y="898"/>
                    <a:pt x="429" y="888"/>
                  </a:cubicBezTo>
                  <a:cubicBezTo>
                    <a:pt x="465" y="855"/>
                    <a:pt x="508" y="830"/>
                    <a:pt x="518" y="785"/>
                  </a:cubicBezTo>
                  <a:cubicBezTo>
                    <a:pt x="532" y="714"/>
                    <a:pt x="498" y="681"/>
                    <a:pt x="487" y="692"/>
                  </a:cubicBezTo>
                  <a:cubicBezTo>
                    <a:pt x="477" y="703"/>
                    <a:pt x="508" y="732"/>
                    <a:pt x="494" y="785"/>
                  </a:cubicBezTo>
                  <a:cubicBezTo>
                    <a:pt x="492" y="806"/>
                    <a:pt x="439" y="853"/>
                    <a:pt x="405" y="878"/>
                  </a:cubicBezTo>
                  <a:cubicBezTo>
                    <a:pt x="400" y="834"/>
                    <a:pt x="388" y="790"/>
                    <a:pt x="381" y="780"/>
                  </a:cubicBezTo>
                  <a:cubicBezTo>
                    <a:pt x="365" y="753"/>
                    <a:pt x="325" y="772"/>
                    <a:pt x="344" y="799"/>
                  </a:cubicBezTo>
                  <a:cubicBezTo>
                    <a:pt x="355" y="822"/>
                    <a:pt x="387" y="854"/>
                    <a:pt x="381" y="888"/>
                  </a:cubicBezTo>
                  <a:cubicBezTo>
                    <a:pt x="357" y="899"/>
                    <a:pt x="274" y="913"/>
                    <a:pt x="257" y="905"/>
                  </a:cubicBezTo>
                  <a:cubicBezTo>
                    <a:pt x="265" y="871"/>
                    <a:pt x="289" y="819"/>
                    <a:pt x="286" y="786"/>
                  </a:cubicBezTo>
                  <a:cubicBezTo>
                    <a:pt x="280" y="742"/>
                    <a:pt x="220" y="759"/>
                    <a:pt x="235" y="813"/>
                  </a:cubicBezTo>
                  <a:cubicBezTo>
                    <a:pt x="238" y="838"/>
                    <a:pt x="239" y="876"/>
                    <a:pt x="230" y="903"/>
                  </a:cubicBezTo>
                  <a:cubicBezTo>
                    <a:pt x="146" y="889"/>
                    <a:pt x="22" y="808"/>
                    <a:pt x="0" y="746"/>
                  </a:cubicBezTo>
                  <a:cubicBezTo>
                    <a:pt x="42" y="740"/>
                    <a:pt x="51" y="732"/>
                    <a:pt x="58" y="724"/>
                  </a:cubicBezTo>
                  <a:cubicBezTo>
                    <a:pt x="84" y="699"/>
                    <a:pt x="90" y="652"/>
                    <a:pt x="65" y="620"/>
                  </a:cubicBezTo>
                  <a:cubicBezTo>
                    <a:pt x="49" y="604"/>
                    <a:pt x="46" y="604"/>
                    <a:pt x="32" y="597"/>
                  </a:cubicBezTo>
                  <a:cubicBezTo>
                    <a:pt x="40" y="578"/>
                    <a:pt x="95" y="525"/>
                    <a:pt x="122" y="517"/>
                  </a:cubicBezTo>
                  <a:cubicBezTo>
                    <a:pt x="123" y="466"/>
                    <a:pt x="124" y="423"/>
                    <a:pt x="178" y="366"/>
                  </a:cubicBezTo>
                  <a:cubicBezTo>
                    <a:pt x="242" y="309"/>
                    <a:pt x="366" y="293"/>
                    <a:pt x="444" y="329"/>
                  </a:cubicBezTo>
                  <a:cubicBezTo>
                    <a:pt x="467" y="271"/>
                    <a:pt x="474" y="228"/>
                    <a:pt x="512" y="175"/>
                  </a:cubicBezTo>
                  <a:cubicBezTo>
                    <a:pt x="588" y="58"/>
                    <a:pt x="710" y="1"/>
                    <a:pt x="818" y="0"/>
                  </a:cubicBezTo>
                  <a:cubicBezTo>
                    <a:pt x="818" y="0"/>
                    <a:pt x="818" y="0"/>
                    <a:pt x="818" y="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8" name="Freeform 8"/>
            <p:cNvSpPr>
              <a:spLocks/>
            </p:cNvSpPr>
            <p:nvPr/>
          </p:nvSpPr>
          <p:spPr bwMode="auto">
            <a:xfrm>
              <a:off x="1612" y="2546"/>
              <a:ext cx="87" cy="118"/>
            </a:xfrm>
            <a:custGeom>
              <a:avLst/>
              <a:gdLst>
                <a:gd name="T0" fmla="*/ 29 w 54"/>
                <a:gd name="T1" fmla="*/ 1 h 73"/>
                <a:gd name="T2" fmla="*/ 17 w 54"/>
                <a:gd name="T3" fmla="*/ 7 h 73"/>
                <a:gd name="T4" fmla="*/ 22 w 54"/>
                <a:gd name="T5" fmla="*/ 71 h 73"/>
                <a:gd name="T6" fmla="*/ 39 w 54"/>
                <a:gd name="T7" fmla="*/ 70 h 73"/>
                <a:gd name="T8" fmla="*/ 54 w 54"/>
                <a:gd name="T9" fmla="*/ 37 h 73"/>
                <a:gd name="T10" fmla="*/ 29 w 54"/>
                <a:gd name="T11" fmla="*/ 1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4" h="73">
                  <a:moveTo>
                    <a:pt x="29" y="1"/>
                  </a:moveTo>
                  <a:cubicBezTo>
                    <a:pt x="25" y="1"/>
                    <a:pt x="21" y="3"/>
                    <a:pt x="17" y="7"/>
                  </a:cubicBezTo>
                  <a:cubicBezTo>
                    <a:pt x="0" y="23"/>
                    <a:pt x="3" y="61"/>
                    <a:pt x="22" y="71"/>
                  </a:cubicBezTo>
                  <a:cubicBezTo>
                    <a:pt x="26" y="73"/>
                    <a:pt x="35" y="73"/>
                    <a:pt x="39" y="70"/>
                  </a:cubicBezTo>
                  <a:cubicBezTo>
                    <a:pt x="49" y="64"/>
                    <a:pt x="54" y="53"/>
                    <a:pt x="54" y="37"/>
                  </a:cubicBezTo>
                  <a:cubicBezTo>
                    <a:pt x="54" y="15"/>
                    <a:pt x="42" y="0"/>
                    <a:pt x="29" y="1"/>
                  </a:cubicBezTo>
                  <a:close/>
                </a:path>
              </a:pathLst>
            </a:custGeom>
            <a:solidFill>
              <a:srgbClr val="02020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9" name="Freeform 9"/>
            <p:cNvSpPr>
              <a:spLocks/>
            </p:cNvSpPr>
            <p:nvPr/>
          </p:nvSpPr>
          <p:spPr bwMode="auto">
            <a:xfrm>
              <a:off x="1833" y="2615"/>
              <a:ext cx="81" cy="117"/>
            </a:xfrm>
            <a:custGeom>
              <a:avLst/>
              <a:gdLst>
                <a:gd name="T0" fmla="*/ 26 w 50"/>
                <a:gd name="T1" fmla="*/ 0 h 72"/>
                <a:gd name="T2" fmla="*/ 13 w 50"/>
                <a:gd name="T3" fmla="*/ 6 h 72"/>
                <a:gd name="T4" fmla="*/ 12 w 50"/>
                <a:gd name="T5" fmla="*/ 64 h 72"/>
                <a:gd name="T6" fmla="*/ 20 w 50"/>
                <a:gd name="T7" fmla="*/ 70 h 72"/>
                <a:gd name="T8" fmla="*/ 35 w 50"/>
                <a:gd name="T9" fmla="*/ 70 h 72"/>
                <a:gd name="T10" fmla="*/ 47 w 50"/>
                <a:gd name="T11" fmla="*/ 56 h 72"/>
                <a:gd name="T12" fmla="*/ 50 w 50"/>
                <a:gd name="T13" fmla="*/ 36 h 72"/>
                <a:gd name="T14" fmla="*/ 47 w 50"/>
                <a:gd name="T15" fmla="*/ 15 h 72"/>
                <a:gd name="T16" fmla="*/ 26 w 50"/>
                <a:gd name="T17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0" h="72">
                  <a:moveTo>
                    <a:pt x="26" y="0"/>
                  </a:moveTo>
                  <a:cubicBezTo>
                    <a:pt x="22" y="0"/>
                    <a:pt x="17" y="2"/>
                    <a:pt x="13" y="6"/>
                  </a:cubicBezTo>
                  <a:cubicBezTo>
                    <a:pt x="0" y="20"/>
                    <a:pt x="0" y="50"/>
                    <a:pt x="12" y="64"/>
                  </a:cubicBezTo>
                  <a:cubicBezTo>
                    <a:pt x="15" y="67"/>
                    <a:pt x="18" y="70"/>
                    <a:pt x="20" y="70"/>
                  </a:cubicBezTo>
                  <a:cubicBezTo>
                    <a:pt x="24" y="72"/>
                    <a:pt x="31" y="72"/>
                    <a:pt x="35" y="70"/>
                  </a:cubicBezTo>
                  <a:cubicBezTo>
                    <a:pt x="40" y="67"/>
                    <a:pt x="43" y="63"/>
                    <a:pt x="47" y="56"/>
                  </a:cubicBezTo>
                  <a:cubicBezTo>
                    <a:pt x="50" y="51"/>
                    <a:pt x="50" y="49"/>
                    <a:pt x="50" y="36"/>
                  </a:cubicBezTo>
                  <a:cubicBezTo>
                    <a:pt x="50" y="23"/>
                    <a:pt x="50" y="21"/>
                    <a:pt x="47" y="15"/>
                  </a:cubicBezTo>
                  <a:cubicBezTo>
                    <a:pt x="41" y="5"/>
                    <a:pt x="34" y="0"/>
                    <a:pt x="26" y="0"/>
                  </a:cubicBezTo>
                  <a:close/>
                </a:path>
              </a:pathLst>
            </a:custGeom>
            <a:solidFill>
              <a:srgbClr val="02020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0" name="Freeform 10"/>
            <p:cNvSpPr>
              <a:spLocks/>
            </p:cNvSpPr>
            <p:nvPr/>
          </p:nvSpPr>
          <p:spPr bwMode="auto">
            <a:xfrm>
              <a:off x="1202" y="2757"/>
              <a:ext cx="220" cy="196"/>
            </a:xfrm>
            <a:custGeom>
              <a:avLst/>
              <a:gdLst>
                <a:gd name="T0" fmla="*/ 66 w 136"/>
                <a:gd name="T1" fmla="*/ 1 h 121"/>
                <a:gd name="T2" fmla="*/ 124 w 136"/>
                <a:gd name="T3" fmla="*/ 24 h 121"/>
                <a:gd name="T4" fmla="*/ 118 w 136"/>
                <a:gd name="T5" fmla="*/ 100 h 121"/>
                <a:gd name="T6" fmla="*/ 55 w 136"/>
                <a:gd name="T7" fmla="*/ 119 h 121"/>
                <a:gd name="T8" fmla="*/ 29 w 136"/>
                <a:gd name="T9" fmla="*/ 113 h 121"/>
                <a:gd name="T10" fmla="*/ 4 w 136"/>
                <a:gd name="T11" fmla="*/ 76 h 121"/>
                <a:gd name="T12" fmla="*/ 55 w 136"/>
                <a:gd name="T13" fmla="*/ 2 h 121"/>
                <a:gd name="T14" fmla="*/ 66 w 136"/>
                <a:gd name="T15" fmla="*/ 1 h 1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36" h="121">
                  <a:moveTo>
                    <a:pt x="66" y="1"/>
                  </a:moveTo>
                  <a:cubicBezTo>
                    <a:pt x="85" y="0"/>
                    <a:pt x="111" y="6"/>
                    <a:pt x="124" y="24"/>
                  </a:cubicBezTo>
                  <a:cubicBezTo>
                    <a:pt x="136" y="42"/>
                    <a:pt x="134" y="76"/>
                    <a:pt x="118" y="100"/>
                  </a:cubicBezTo>
                  <a:cubicBezTo>
                    <a:pt x="101" y="117"/>
                    <a:pt x="63" y="121"/>
                    <a:pt x="55" y="119"/>
                  </a:cubicBezTo>
                  <a:cubicBezTo>
                    <a:pt x="48" y="117"/>
                    <a:pt x="39" y="120"/>
                    <a:pt x="29" y="113"/>
                  </a:cubicBezTo>
                  <a:cubicBezTo>
                    <a:pt x="19" y="105"/>
                    <a:pt x="7" y="87"/>
                    <a:pt x="4" y="76"/>
                  </a:cubicBezTo>
                  <a:cubicBezTo>
                    <a:pt x="1" y="69"/>
                    <a:pt x="0" y="16"/>
                    <a:pt x="55" y="2"/>
                  </a:cubicBezTo>
                  <a:cubicBezTo>
                    <a:pt x="58" y="1"/>
                    <a:pt x="62" y="1"/>
                    <a:pt x="66" y="1"/>
                  </a:cubicBezTo>
                  <a:close/>
                </a:path>
              </a:pathLst>
            </a:custGeom>
            <a:solidFill>
              <a:srgbClr val="3333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1" name="Freeform 11"/>
            <p:cNvSpPr>
              <a:spLocks/>
            </p:cNvSpPr>
            <p:nvPr/>
          </p:nvSpPr>
          <p:spPr bwMode="auto">
            <a:xfrm>
              <a:off x="3557" y="2869"/>
              <a:ext cx="1282" cy="771"/>
            </a:xfrm>
            <a:custGeom>
              <a:avLst/>
              <a:gdLst>
                <a:gd name="T0" fmla="*/ 10 w 794"/>
                <a:gd name="T1" fmla="*/ 0 h 477"/>
                <a:gd name="T2" fmla="*/ 148 w 794"/>
                <a:gd name="T3" fmla="*/ 207 h 477"/>
                <a:gd name="T4" fmla="*/ 635 w 794"/>
                <a:gd name="T5" fmla="*/ 10 h 477"/>
                <a:gd name="T6" fmla="*/ 783 w 794"/>
                <a:gd name="T7" fmla="*/ 152 h 477"/>
                <a:gd name="T8" fmla="*/ 623 w 794"/>
                <a:gd name="T9" fmla="*/ 64 h 477"/>
                <a:gd name="T10" fmla="*/ 232 w 794"/>
                <a:gd name="T11" fmla="*/ 362 h 477"/>
                <a:gd name="T12" fmla="*/ 0 w 794"/>
                <a:gd name="T13" fmla="*/ 130 h 477"/>
                <a:gd name="T14" fmla="*/ 10 w 794"/>
                <a:gd name="T15" fmla="*/ 0 h 4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4" h="477">
                  <a:moveTo>
                    <a:pt x="10" y="0"/>
                  </a:moveTo>
                  <a:cubicBezTo>
                    <a:pt x="63" y="27"/>
                    <a:pt x="111" y="168"/>
                    <a:pt x="148" y="207"/>
                  </a:cubicBezTo>
                  <a:cubicBezTo>
                    <a:pt x="304" y="477"/>
                    <a:pt x="504" y="27"/>
                    <a:pt x="635" y="10"/>
                  </a:cubicBezTo>
                  <a:cubicBezTo>
                    <a:pt x="708" y="9"/>
                    <a:pt x="794" y="135"/>
                    <a:pt x="783" y="152"/>
                  </a:cubicBezTo>
                  <a:cubicBezTo>
                    <a:pt x="739" y="129"/>
                    <a:pt x="688" y="53"/>
                    <a:pt x="623" y="64"/>
                  </a:cubicBezTo>
                  <a:cubicBezTo>
                    <a:pt x="540" y="69"/>
                    <a:pt x="406" y="356"/>
                    <a:pt x="232" y="362"/>
                  </a:cubicBezTo>
                  <a:cubicBezTo>
                    <a:pt x="129" y="365"/>
                    <a:pt x="64" y="238"/>
                    <a:pt x="0" y="130"/>
                  </a:cubicBezTo>
                  <a:cubicBezTo>
                    <a:pt x="21" y="62"/>
                    <a:pt x="15" y="45"/>
                    <a:pt x="1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2" name="Freeform 12"/>
            <p:cNvSpPr>
              <a:spLocks/>
            </p:cNvSpPr>
            <p:nvPr/>
          </p:nvSpPr>
          <p:spPr bwMode="auto">
            <a:xfrm>
              <a:off x="2043" y="3334"/>
              <a:ext cx="226" cy="207"/>
            </a:xfrm>
            <a:custGeom>
              <a:avLst/>
              <a:gdLst>
                <a:gd name="T0" fmla="*/ 61 w 140"/>
                <a:gd name="T1" fmla="*/ 0 h 128"/>
                <a:gd name="T2" fmla="*/ 140 w 140"/>
                <a:gd name="T3" fmla="*/ 23 h 128"/>
                <a:gd name="T4" fmla="*/ 115 w 140"/>
                <a:gd name="T5" fmla="*/ 118 h 128"/>
                <a:gd name="T6" fmla="*/ 9 w 140"/>
                <a:gd name="T7" fmla="*/ 108 h 128"/>
                <a:gd name="T8" fmla="*/ 61 w 140"/>
                <a:gd name="T9" fmla="*/ 0 h 1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0" h="128">
                  <a:moveTo>
                    <a:pt x="61" y="0"/>
                  </a:moveTo>
                  <a:cubicBezTo>
                    <a:pt x="88" y="5"/>
                    <a:pt x="114" y="15"/>
                    <a:pt x="140" y="23"/>
                  </a:cubicBezTo>
                  <a:cubicBezTo>
                    <a:pt x="134" y="51"/>
                    <a:pt x="126" y="73"/>
                    <a:pt x="115" y="118"/>
                  </a:cubicBezTo>
                  <a:cubicBezTo>
                    <a:pt x="96" y="121"/>
                    <a:pt x="0" y="128"/>
                    <a:pt x="9" y="108"/>
                  </a:cubicBezTo>
                  <a:cubicBezTo>
                    <a:pt x="12" y="88"/>
                    <a:pt x="46" y="26"/>
                    <a:pt x="6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3" name="Freeform 13"/>
            <p:cNvSpPr>
              <a:spLocks/>
            </p:cNvSpPr>
            <p:nvPr/>
          </p:nvSpPr>
          <p:spPr bwMode="auto">
            <a:xfrm>
              <a:off x="2508" y="3347"/>
              <a:ext cx="215" cy="83"/>
            </a:xfrm>
            <a:custGeom>
              <a:avLst/>
              <a:gdLst>
                <a:gd name="T0" fmla="*/ 18 w 133"/>
                <a:gd name="T1" fmla="*/ 0 h 51"/>
                <a:gd name="T2" fmla="*/ 133 w 133"/>
                <a:gd name="T3" fmla="*/ 48 h 51"/>
                <a:gd name="T4" fmla="*/ 64 w 133"/>
                <a:gd name="T5" fmla="*/ 51 h 51"/>
                <a:gd name="T6" fmla="*/ 0 w 133"/>
                <a:gd name="T7" fmla="*/ 27 h 51"/>
                <a:gd name="T8" fmla="*/ 18 w 133"/>
                <a:gd name="T9" fmla="*/ 0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3" h="51">
                  <a:moveTo>
                    <a:pt x="18" y="0"/>
                  </a:moveTo>
                  <a:cubicBezTo>
                    <a:pt x="55" y="20"/>
                    <a:pt x="98" y="42"/>
                    <a:pt x="133" y="48"/>
                  </a:cubicBezTo>
                  <a:cubicBezTo>
                    <a:pt x="124" y="49"/>
                    <a:pt x="86" y="50"/>
                    <a:pt x="64" y="51"/>
                  </a:cubicBezTo>
                  <a:cubicBezTo>
                    <a:pt x="0" y="27"/>
                    <a:pt x="0" y="27"/>
                    <a:pt x="0" y="27"/>
                  </a:cubicBezTo>
                  <a:cubicBezTo>
                    <a:pt x="6" y="17"/>
                    <a:pt x="15" y="4"/>
                    <a:pt x="1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4" name="Freeform 17"/>
            <p:cNvSpPr>
              <a:spLocks/>
            </p:cNvSpPr>
            <p:nvPr/>
          </p:nvSpPr>
          <p:spPr bwMode="auto">
            <a:xfrm>
              <a:off x="2293" y="2085"/>
              <a:ext cx="386" cy="362"/>
            </a:xfrm>
            <a:custGeom>
              <a:avLst/>
              <a:gdLst>
                <a:gd name="T0" fmla="*/ 172 w 239"/>
                <a:gd name="T1" fmla="*/ 2 h 224"/>
                <a:gd name="T2" fmla="*/ 234 w 239"/>
                <a:gd name="T3" fmla="*/ 93 h 224"/>
                <a:gd name="T4" fmla="*/ 61 w 239"/>
                <a:gd name="T5" fmla="*/ 170 h 224"/>
                <a:gd name="T6" fmla="*/ 172 w 239"/>
                <a:gd name="T7" fmla="*/ 2 h 2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9" h="224">
                  <a:moveTo>
                    <a:pt x="172" y="2"/>
                  </a:moveTo>
                  <a:cubicBezTo>
                    <a:pt x="209" y="3"/>
                    <a:pt x="239" y="29"/>
                    <a:pt x="234" y="93"/>
                  </a:cubicBezTo>
                  <a:cubicBezTo>
                    <a:pt x="216" y="169"/>
                    <a:pt x="97" y="224"/>
                    <a:pt x="61" y="170"/>
                  </a:cubicBezTo>
                  <a:cubicBezTo>
                    <a:pt x="0" y="89"/>
                    <a:pt x="100" y="0"/>
                    <a:pt x="172" y="2"/>
                  </a:cubicBezTo>
                  <a:close/>
                </a:path>
              </a:pathLst>
            </a:custGeom>
            <a:solidFill>
              <a:srgbClr val="F4D7D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5" name="Freeform 18"/>
            <p:cNvSpPr>
              <a:spLocks noEditPoints="1"/>
            </p:cNvSpPr>
            <p:nvPr/>
          </p:nvSpPr>
          <p:spPr bwMode="auto">
            <a:xfrm>
              <a:off x="2293" y="2050"/>
              <a:ext cx="425" cy="397"/>
            </a:xfrm>
            <a:custGeom>
              <a:avLst/>
              <a:gdLst>
                <a:gd name="T0" fmla="*/ 167 w 263"/>
                <a:gd name="T1" fmla="*/ 1 h 246"/>
                <a:gd name="T2" fmla="*/ 60 w 263"/>
                <a:gd name="T3" fmla="*/ 52 h 246"/>
                <a:gd name="T4" fmla="*/ 18 w 263"/>
                <a:gd name="T5" fmla="*/ 153 h 246"/>
                <a:gd name="T6" fmla="*/ 43 w 263"/>
                <a:gd name="T7" fmla="*/ 210 h 246"/>
                <a:gd name="T8" fmla="*/ 113 w 263"/>
                <a:gd name="T9" fmla="*/ 235 h 246"/>
                <a:gd name="T10" fmla="*/ 257 w 263"/>
                <a:gd name="T11" fmla="*/ 117 h 246"/>
                <a:gd name="T12" fmla="*/ 251 w 263"/>
                <a:gd name="T13" fmla="*/ 46 h 246"/>
                <a:gd name="T14" fmla="*/ 201 w 263"/>
                <a:gd name="T15" fmla="*/ 5 h 246"/>
                <a:gd name="T16" fmla="*/ 167 w 263"/>
                <a:gd name="T17" fmla="*/ 1 h 246"/>
                <a:gd name="T18" fmla="*/ 172 w 263"/>
                <a:gd name="T19" fmla="*/ 24 h 246"/>
                <a:gd name="T20" fmla="*/ 234 w 263"/>
                <a:gd name="T21" fmla="*/ 115 h 246"/>
                <a:gd name="T22" fmla="*/ 61 w 263"/>
                <a:gd name="T23" fmla="*/ 192 h 246"/>
                <a:gd name="T24" fmla="*/ 172 w 263"/>
                <a:gd name="T25" fmla="*/ 24 h 2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63" h="246">
                  <a:moveTo>
                    <a:pt x="167" y="1"/>
                  </a:moveTo>
                  <a:cubicBezTo>
                    <a:pt x="127" y="2"/>
                    <a:pt x="91" y="25"/>
                    <a:pt x="60" y="52"/>
                  </a:cubicBezTo>
                  <a:cubicBezTo>
                    <a:pt x="31" y="83"/>
                    <a:pt x="17" y="118"/>
                    <a:pt x="18" y="153"/>
                  </a:cubicBezTo>
                  <a:cubicBezTo>
                    <a:pt x="20" y="178"/>
                    <a:pt x="26" y="193"/>
                    <a:pt x="43" y="210"/>
                  </a:cubicBezTo>
                  <a:cubicBezTo>
                    <a:pt x="58" y="225"/>
                    <a:pt x="87" y="237"/>
                    <a:pt x="113" y="235"/>
                  </a:cubicBezTo>
                  <a:cubicBezTo>
                    <a:pt x="178" y="232"/>
                    <a:pt x="240" y="180"/>
                    <a:pt x="257" y="117"/>
                  </a:cubicBezTo>
                  <a:cubicBezTo>
                    <a:pt x="263" y="94"/>
                    <a:pt x="262" y="71"/>
                    <a:pt x="251" y="46"/>
                  </a:cubicBezTo>
                  <a:cubicBezTo>
                    <a:pt x="241" y="26"/>
                    <a:pt x="224" y="12"/>
                    <a:pt x="201" y="5"/>
                  </a:cubicBezTo>
                  <a:cubicBezTo>
                    <a:pt x="189" y="2"/>
                    <a:pt x="178" y="0"/>
                    <a:pt x="167" y="1"/>
                  </a:cubicBezTo>
                  <a:close/>
                  <a:moveTo>
                    <a:pt x="172" y="24"/>
                  </a:moveTo>
                  <a:cubicBezTo>
                    <a:pt x="209" y="25"/>
                    <a:pt x="239" y="50"/>
                    <a:pt x="234" y="115"/>
                  </a:cubicBezTo>
                  <a:cubicBezTo>
                    <a:pt x="216" y="191"/>
                    <a:pt x="97" y="246"/>
                    <a:pt x="61" y="192"/>
                  </a:cubicBezTo>
                  <a:cubicBezTo>
                    <a:pt x="0" y="111"/>
                    <a:pt x="101" y="22"/>
                    <a:pt x="172" y="24"/>
                  </a:cubicBezTo>
                  <a:close/>
                </a:path>
              </a:pathLst>
            </a:custGeom>
            <a:solidFill>
              <a:srgbClr val="02020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226" name="Skupina 225"/>
          <p:cNvGrpSpPr/>
          <p:nvPr/>
        </p:nvGrpSpPr>
        <p:grpSpPr>
          <a:xfrm>
            <a:off x="4873064" y="4786696"/>
            <a:ext cx="478937" cy="479739"/>
            <a:chOff x="5237822" y="2964181"/>
            <a:chExt cx="478937" cy="479739"/>
          </a:xfrm>
        </p:grpSpPr>
        <p:sp>
          <p:nvSpPr>
            <p:cNvPr id="227" name="Zaoblený obdélník 226"/>
            <p:cNvSpPr/>
            <p:nvPr/>
          </p:nvSpPr>
          <p:spPr>
            <a:xfrm>
              <a:off x="5237822" y="2964181"/>
              <a:ext cx="478937" cy="479739"/>
            </a:xfrm>
            <a:prstGeom prst="roundRect">
              <a:avLst/>
            </a:prstGeom>
            <a:solidFill>
              <a:srgbClr val="0070C0"/>
            </a:solidFill>
            <a:ln w="3810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8" name="Ovál 227"/>
            <p:cNvSpPr/>
            <p:nvPr/>
          </p:nvSpPr>
          <p:spPr>
            <a:xfrm>
              <a:off x="5419733" y="3147949"/>
              <a:ext cx="110415" cy="112201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29" name="Skupina 228"/>
          <p:cNvGrpSpPr/>
          <p:nvPr/>
        </p:nvGrpSpPr>
        <p:grpSpPr>
          <a:xfrm>
            <a:off x="6094459" y="4786696"/>
            <a:ext cx="478937" cy="479739"/>
            <a:chOff x="4725783" y="3734954"/>
            <a:chExt cx="478937" cy="479739"/>
          </a:xfrm>
        </p:grpSpPr>
        <p:sp>
          <p:nvSpPr>
            <p:cNvPr id="230" name="Zaoblený obdélník 229"/>
            <p:cNvSpPr/>
            <p:nvPr/>
          </p:nvSpPr>
          <p:spPr>
            <a:xfrm>
              <a:off x="4725783" y="3734954"/>
              <a:ext cx="478937" cy="479739"/>
            </a:xfrm>
            <a:prstGeom prst="roundRect">
              <a:avLst/>
            </a:prstGeom>
            <a:solidFill>
              <a:srgbClr val="0070C0"/>
            </a:solidFill>
            <a:ln w="3810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1" name="Ovál 230"/>
            <p:cNvSpPr/>
            <p:nvPr/>
          </p:nvSpPr>
          <p:spPr>
            <a:xfrm>
              <a:off x="4802551" y="3804612"/>
              <a:ext cx="110415" cy="112201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2" name="Ovál 231"/>
            <p:cNvSpPr/>
            <p:nvPr/>
          </p:nvSpPr>
          <p:spPr>
            <a:xfrm>
              <a:off x="5011882" y="4020999"/>
              <a:ext cx="110415" cy="112201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59" name="Group 30"/>
          <p:cNvGrpSpPr>
            <a:grpSpLocks noChangeAspect="1"/>
          </p:cNvGrpSpPr>
          <p:nvPr/>
        </p:nvGrpSpPr>
        <p:grpSpPr bwMode="auto">
          <a:xfrm>
            <a:off x="898329" y="1321898"/>
            <a:ext cx="3678777" cy="4073168"/>
            <a:chOff x="1026" y="50"/>
            <a:chExt cx="5660" cy="4216"/>
          </a:xfrm>
        </p:grpSpPr>
        <p:sp>
          <p:nvSpPr>
            <p:cNvPr id="260" name="AutoShape 29"/>
            <p:cNvSpPr>
              <a:spLocks noChangeAspect="1" noChangeArrowheads="1" noTextEdit="1"/>
            </p:cNvSpPr>
            <p:nvPr/>
          </p:nvSpPr>
          <p:spPr bwMode="auto">
            <a:xfrm>
              <a:off x="1034" y="59"/>
              <a:ext cx="5612" cy="4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1" name="Freeform 31"/>
            <p:cNvSpPr>
              <a:spLocks/>
            </p:cNvSpPr>
            <p:nvPr/>
          </p:nvSpPr>
          <p:spPr bwMode="auto">
            <a:xfrm>
              <a:off x="1864" y="236"/>
              <a:ext cx="4122" cy="3675"/>
            </a:xfrm>
            <a:custGeom>
              <a:avLst/>
              <a:gdLst>
                <a:gd name="T0" fmla="*/ 33 w 1743"/>
                <a:gd name="T1" fmla="*/ 314 h 1553"/>
                <a:gd name="T2" fmla="*/ 16 w 1743"/>
                <a:gd name="T3" fmla="*/ 1541 h 1553"/>
                <a:gd name="T4" fmla="*/ 1706 w 1743"/>
                <a:gd name="T5" fmla="*/ 1552 h 1553"/>
                <a:gd name="T6" fmla="*/ 1728 w 1743"/>
                <a:gd name="T7" fmla="*/ 292 h 1553"/>
                <a:gd name="T8" fmla="*/ 820 w 1743"/>
                <a:gd name="T9" fmla="*/ 0 h 1553"/>
                <a:gd name="T10" fmla="*/ 33 w 1743"/>
                <a:gd name="T11" fmla="*/ 314 h 1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743" h="1553">
                  <a:moveTo>
                    <a:pt x="33" y="314"/>
                  </a:moveTo>
                  <a:cubicBezTo>
                    <a:pt x="16" y="723"/>
                    <a:pt x="0" y="1132"/>
                    <a:pt x="16" y="1541"/>
                  </a:cubicBezTo>
                  <a:cubicBezTo>
                    <a:pt x="62" y="1553"/>
                    <a:pt x="1603" y="1540"/>
                    <a:pt x="1706" y="1552"/>
                  </a:cubicBezTo>
                  <a:cubicBezTo>
                    <a:pt x="1694" y="1107"/>
                    <a:pt x="1743" y="709"/>
                    <a:pt x="1728" y="292"/>
                  </a:cubicBezTo>
                  <a:cubicBezTo>
                    <a:pt x="1425" y="195"/>
                    <a:pt x="1123" y="98"/>
                    <a:pt x="820" y="0"/>
                  </a:cubicBezTo>
                  <a:cubicBezTo>
                    <a:pt x="558" y="105"/>
                    <a:pt x="295" y="209"/>
                    <a:pt x="33" y="314"/>
                  </a:cubicBezTo>
                  <a:close/>
                </a:path>
              </a:pathLst>
            </a:custGeom>
            <a:solidFill>
              <a:srgbClr val="FFFF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2" name="Freeform 32"/>
            <p:cNvSpPr>
              <a:spLocks/>
            </p:cNvSpPr>
            <p:nvPr/>
          </p:nvSpPr>
          <p:spPr bwMode="auto">
            <a:xfrm>
              <a:off x="1864" y="213"/>
              <a:ext cx="4117" cy="3724"/>
            </a:xfrm>
            <a:custGeom>
              <a:avLst/>
              <a:gdLst>
                <a:gd name="T0" fmla="*/ 23 w 1741"/>
                <a:gd name="T1" fmla="*/ 324 h 1574"/>
                <a:gd name="T2" fmla="*/ 6 w 1741"/>
                <a:gd name="T3" fmla="*/ 1552 h 1574"/>
                <a:gd name="T4" fmla="*/ 14 w 1741"/>
                <a:gd name="T5" fmla="*/ 1561 h 1574"/>
                <a:gd name="T6" fmla="*/ 27 w 1741"/>
                <a:gd name="T7" fmla="*/ 1563 h 1574"/>
                <a:gd name="T8" fmla="*/ 610 w 1741"/>
                <a:gd name="T9" fmla="*/ 1567 h 1574"/>
                <a:gd name="T10" fmla="*/ 1491 w 1741"/>
                <a:gd name="T11" fmla="*/ 1568 h 1574"/>
                <a:gd name="T12" fmla="*/ 1679 w 1741"/>
                <a:gd name="T13" fmla="*/ 1571 h 1574"/>
                <a:gd name="T14" fmla="*/ 1716 w 1741"/>
                <a:gd name="T15" fmla="*/ 1574 h 1574"/>
                <a:gd name="T16" fmla="*/ 1714 w 1741"/>
                <a:gd name="T17" fmla="*/ 1416 h 1574"/>
                <a:gd name="T18" fmla="*/ 1738 w 1741"/>
                <a:gd name="T19" fmla="*/ 302 h 1574"/>
                <a:gd name="T20" fmla="*/ 1731 w 1741"/>
                <a:gd name="T21" fmla="*/ 292 h 1574"/>
                <a:gd name="T22" fmla="*/ 820 w 1741"/>
                <a:gd name="T23" fmla="*/ 0 h 1574"/>
                <a:gd name="T24" fmla="*/ 29 w 1741"/>
                <a:gd name="T25" fmla="*/ 315 h 1574"/>
                <a:gd name="T26" fmla="*/ 23 w 1741"/>
                <a:gd name="T27" fmla="*/ 324 h 1574"/>
                <a:gd name="T28" fmla="*/ 37 w 1741"/>
                <a:gd name="T29" fmla="*/ 333 h 1574"/>
                <a:gd name="T30" fmla="*/ 820 w 1741"/>
                <a:gd name="T31" fmla="*/ 10 h 1574"/>
                <a:gd name="T32" fmla="*/ 1725 w 1741"/>
                <a:gd name="T33" fmla="*/ 311 h 1574"/>
                <a:gd name="T34" fmla="*/ 1718 w 1741"/>
                <a:gd name="T35" fmla="*/ 302 h 1574"/>
                <a:gd name="T36" fmla="*/ 1694 w 1741"/>
                <a:gd name="T37" fmla="*/ 1416 h 1574"/>
                <a:gd name="T38" fmla="*/ 1706 w 1741"/>
                <a:gd name="T39" fmla="*/ 1562 h 1574"/>
                <a:gd name="T40" fmla="*/ 1680 w 1741"/>
                <a:gd name="T41" fmla="*/ 1551 h 1574"/>
                <a:gd name="T42" fmla="*/ 1070 w 1741"/>
                <a:gd name="T43" fmla="*/ 1547 h 1574"/>
                <a:gd name="T44" fmla="*/ 203 w 1741"/>
                <a:gd name="T45" fmla="*/ 1546 h 1574"/>
                <a:gd name="T46" fmla="*/ 35 w 1741"/>
                <a:gd name="T47" fmla="*/ 1543 h 1574"/>
                <a:gd name="T48" fmla="*/ 20 w 1741"/>
                <a:gd name="T49" fmla="*/ 1542 h 1574"/>
                <a:gd name="T50" fmla="*/ 19 w 1741"/>
                <a:gd name="T51" fmla="*/ 1542 h 1574"/>
                <a:gd name="T52" fmla="*/ 19 w 1741"/>
                <a:gd name="T53" fmla="*/ 1542 h 1574"/>
                <a:gd name="T54" fmla="*/ 19 w 1741"/>
                <a:gd name="T55" fmla="*/ 1542 h 1574"/>
                <a:gd name="T56" fmla="*/ 19 w 1741"/>
                <a:gd name="T57" fmla="*/ 1542 h 1574"/>
                <a:gd name="T58" fmla="*/ 26 w 1741"/>
                <a:gd name="T59" fmla="*/ 1551 h 1574"/>
                <a:gd name="T60" fmla="*/ 43 w 1741"/>
                <a:gd name="T61" fmla="*/ 324 h 1574"/>
                <a:gd name="T62" fmla="*/ 37 w 1741"/>
                <a:gd name="T63" fmla="*/ 333 h 15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741" h="1574">
                  <a:moveTo>
                    <a:pt x="33" y="324"/>
                  </a:moveTo>
                  <a:cubicBezTo>
                    <a:pt x="23" y="324"/>
                    <a:pt x="23" y="324"/>
                    <a:pt x="23" y="324"/>
                  </a:cubicBezTo>
                  <a:cubicBezTo>
                    <a:pt x="11" y="613"/>
                    <a:pt x="0" y="902"/>
                    <a:pt x="0" y="1192"/>
                  </a:cubicBezTo>
                  <a:cubicBezTo>
                    <a:pt x="0" y="1312"/>
                    <a:pt x="2" y="1432"/>
                    <a:pt x="6" y="1552"/>
                  </a:cubicBezTo>
                  <a:cubicBezTo>
                    <a:pt x="7" y="1559"/>
                    <a:pt x="7" y="1559"/>
                    <a:pt x="7" y="1559"/>
                  </a:cubicBezTo>
                  <a:cubicBezTo>
                    <a:pt x="14" y="1561"/>
                    <a:pt x="14" y="1561"/>
                    <a:pt x="14" y="1561"/>
                  </a:cubicBezTo>
                  <a:cubicBezTo>
                    <a:pt x="15" y="1561"/>
                    <a:pt x="16" y="1562"/>
                    <a:pt x="18" y="1562"/>
                  </a:cubicBezTo>
                  <a:cubicBezTo>
                    <a:pt x="20" y="1562"/>
                    <a:pt x="23" y="1562"/>
                    <a:pt x="27" y="1563"/>
                  </a:cubicBezTo>
                  <a:cubicBezTo>
                    <a:pt x="41" y="1564"/>
                    <a:pt x="67" y="1564"/>
                    <a:pt x="102" y="1565"/>
                  </a:cubicBezTo>
                  <a:cubicBezTo>
                    <a:pt x="207" y="1567"/>
                    <a:pt x="397" y="1567"/>
                    <a:pt x="610" y="1567"/>
                  </a:cubicBezTo>
                  <a:cubicBezTo>
                    <a:pt x="758" y="1567"/>
                    <a:pt x="919" y="1567"/>
                    <a:pt x="1070" y="1567"/>
                  </a:cubicBezTo>
                  <a:cubicBezTo>
                    <a:pt x="1229" y="1567"/>
                    <a:pt x="1377" y="1567"/>
                    <a:pt x="1491" y="1568"/>
                  </a:cubicBezTo>
                  <a:cubicBezTo>
                    <a:pt x="1548" y="1568"/>
                    <a:pt x="1597" y="1569"/>
                    <a:pt x="1634" y="1569"/>
                  </a:cubicBezTo>
                  <a:cubicBezTo>
                    <a:pt x="1652" y="1570"/>
                    <a:pt x="1667" y="1570"/>
                    <a:pt x="1679" y="1571"/>
                  </a:cubicBezTo>
                  <a:cubicBezTo>
                    <a:pt x="1691" y="1571"/>
                    <a:pt x="1700" y="1572"/>
                    <a:pt x="1705" y="1572"/>
                  </a:cubicBezTo>
                  <a:cubicBezTo>
                    <a:pt x="1716" y="1574"/>
                    <a:pt x="1716" y="1574"/>
                    <a:pt x="1716" y="1574"/>
                  </a:cubicBezTo>
                  <a:cubicBezTo>
                    <a:pt x="1716" y="1562"/>
                    <a:pt x="1716" y="1562"/>
                    <a:pt x="1716" y="1562"/>
                  </a:cubicBezTo>
                  <a:cubicBezTo>
                    <a:pt x="1715" y="1513"/>
                    <a:pt x="1714" y="1464"/>
                    <a:pt x="1714" y="1416"/>
                  </a:cubicBezTo>
                  <a:cubicBezTo>
                    <a:pt x="1714" y="1088"/>
                    <a:pt x="1741" y="781"/>
                    <a:pt x="1741" y="468"/>
                  </a:cubicBezTo>
                  <a:cubicBezTo>
                    <a:pt x="1741" y="413"/>
                    <a:pt x="1740" y="357"/>
                    <a:pt x="1738" y="302"/>
                  </a:cubicBezTo>
                  <a:cubicBezTo>
                    <a:pt x="1738" y="295"/>
                    <a:pt x="1738" y="295"/>
                    <a:pt x="1738" y="295"/>
                  </a:cubicBezTo>
                  <a:cubicBezTo>
                    <a:pt x="1731" y="292"/>
                    <a:pt x="1731" y="292"/>
                    <a:pt x="1731" y="292"/>
                  </a:cubicBezTo>
                  <a:cubicBezTo>
                    <a:pt x="1429" y="195"/>
                    <a:pt x="1126" y="98"/>
                    <a:pt x="823" y="1"/>
                  </a:cubicBezTo>
                  <a:cubicBezTo>
                    <a:pt x="820" y="0"/>
                    <a:pt x="820" y="0"/>
                    <a:pt x="820" y="0"/>
                  </a:cubicBezTo>
                  <a:cubicBezTo>
                    <a:pt x="816" y="1"/>
                    <a:pt x="816" y="1"/>
                    <a:pt x="816" y="1"/>
                  </a:cubicBezTo>
                  <a:cubicBezTo>
                    <a:pt x="554" y="106"/>
                    <a:pt x="292" y="210"/>
                    <a:pt x="29" y="315"/>
                  </a:cubicBezTo>
                  <a:cubicBezTo>
                    <a:pt x="23" y="317"/>
                    <a:pt x="23" y="317"/>
                    <a:pt x="23" y="317"/>
                  </a:cubicBezTo>
                  <a:cubicBezTo>
                    <a:pt x="23" y="324"/>
                    <a:pt x="23" y="324"/>
                    <a:pt x="23" y="324"/>
                  </a:cubicBezTo>
                  <a:cubicBezTo>
                    <a:pt x="33" y="324"/>
                    <a:pt x="33" y="324"/>
                    <a:pt x="33" y="324"/>
                  </a:cubicBezTo>
                  <a:cubicBezTo>
                    <a:pt x="37" y="333"/>
                    <a:pt x="37" y="333"/>
                    <a:pt x="37" y="333"/>
                  </a:cubicBezTo>
                  <a:cubicBezTo>
                    <a:pt x="299" y="229"/>
                    <a:pt x="561" y="124"/>
                    <a:pt x="824" y="20"/>
                  </a:cubicBezTo>
                  <a:cubicBezTo>
                    <a:pt x="820" y="10"/>
                    <a:pt x="820" y="10"/>
                    <a:pt x="820" y="10"/>
                  </a:cubicBezTo>
                  <a:cubicBezTo>
                    <a:pt x="817" y="20"/>
                    <a:pt x="817" y="20"/>
                    <a:pt x="817" y="20"/>
                  </a:cubicBezTo>
                  <a:cubicBezTo>
                    <a:pt x="1120" y="117"/>
                    <a:pt x="1422" y="214"/>
                    <a:pt x="1725" y="311"/>
                  </a:cubicBezTo>
                  <a:cubicBezTo>
                    <a:pt x="1728" y="302"/>
                    <a:pt x="1728" y="302"/>
                    <a:pt x="1728" y="302"/>
                  </a:cubicBezTo>
                  <a:cubicBezTo>
                    <a:pt x="1718" y="302"/>
                    <a:pt x="1718" y="302"/>
                    <a:pt x="1718" y="302"/>
                  </a:cubicBezTo>
                  <a:cubicBezTo>
                    <a:pt x="1720" y="358"/>
                    <a:pt x="1721" y="413"/>
                    <a:pt x="1721" y="468"/>
                  </a:cubicBezTo>
                  <a:cubicBezTo>
                    <a:pt x="1721" y="780"/>
                    <a:pt x="1694" y="1086"/>
                    <a:pt x="1694" y="1416"/>
                  </a:cubicBezTo>
                  <a:cubicBezTo>
                    <a:pt x="1694" y="1464"/>
                    <a:pt x="1695" y="1513"/>
                    <a:pt x="1696" y="1563"/>
                  </a:cubicBezTo>
                  <a:cubicBezTo>
                    <a:pt x="1706" y="1562"/>
                    <a:pt x="1706" y="1562"/>
                    <a:pt x="1706" y="1562"/>
                  </a:cubicBezTo>
                  <a:cubicBezTo>
                    <a:pt x="1707" y="1552"/>
                    <a:pt x="1707" y="1552"/>
                    <a:pt x="1707" y="1552"/>
                  </a:cubicBezTo>
                  <a:cubicBezTo>
                    <a:pt x="1702" y="1552"/>
                    <a:pt x="1693" y="1551"/>
                    <a:pt x="1680" y="1551"/>
                  </a:cubicBezTo>
                  <a:cubicBezTo>
                    <a:pt x="1637" y="1549"/>
                    <a:pt x="1554" y="1548"/>
                    <a:pt x="1447" y="1547"/>
                  </a:cubicBezTo>
                  <a:cubicBezTo>
                    <a:pt x="1340" y="1547"/>
                    <a:pt x="1209" y="1547"/>
                    <a:pt x="1070" y="1547"/>
                  </a:cubicBezTo>
                  <a:cubicBezTo>
                    <a:pt x="919" y="1547"/>
                    <a:pt x="758" y="1547"/>
                    <a:pt x="610" y="1547"/>
                  </a:cubicBezTo>
                  <a:cubicBezTo>
                    <a:pt x="453" y="1547"/>
                    <a:pt x="310" y="1547"/>
                    <a:pt x="203" y="1546"/>
                  </a:cubicBezTo>
                  <a:cubicBezTo>
                    <a:pt x="149" y="1546"/>
                    <a:pt x="105" y="1545"/>
                    <a:pt x="73" y="1544"/>
                  </a:cubicBezTo>
                  <a:cubicBezTo>
                    <a:pt x="57" y="1544"/>
                    <a:pt x="44" y="1543"/>
                    <a:pt x="35" y="1543"/>
                  </a:cubicBezTo>
                  <a:cubicBezTo>
                    <a:pt x="30" y="1543"/>
                    <a:pt x="26" y="1543"/>
                    <a:pt x="24" y="1542"/>
                  </a:cubicBezTo>
                  <a:cubicBezTo>
                    <a:pt x="22" y="1542"/>
                    <a:pt x="21" y="1542"/>
                    <a:pt x="20" y="1542"/>
                  </a:cubicBezTo>
                  <a:cubicBezTo>
                    <a:pt x="20" y="1542"/>
                    <a:pt x="20" y="1542"/>
                    <a:pt x="19" y="1542"/>
                  </a:cubicBezTo>
                  <a:cubicBezTo>
                    <a:pt x="19" y="1542"/>
                    <a:pt x="19" y="1542"/>
                    <a:pt x="19" y="1542"/>
                  </a:cubicBezTo>
                  <a:cubicBezTo>
                    <a:pt x="19" y="1542"/>
                    <a:pt x="19" y="1542"/>
                    <a:pt x="19" y="1542"/>
                  </a:cubicBezTo>
                  <a:cubicBezTo>
                    <a:pt x="19" y="1542"/>
                    <a:pt x="19" y="1542"/>
                    <a:pt x="19" y="1542"/>
                  </a:cubicBezTo>
                  <a:cubicBezTo>
                    <a:pt x="19" y="1542"/>
                    <a:pt x="19" y="1542"/>
                    <a:pt x="19" y="1542"/>
                  </a:cubicBezTo>
                  <a:cubicBezTo>
                    <a:pt x="19" y="1542"/>
                    <a:pt x="19" y="1542"/>
                    <a:pt x="19" y="1542"/>
                  </a:cubicBezTo>
                  <a:cubicBezTo>
                    <a:pt x="19" y="1542"/>
                    <a:pt x="19" y="1542"/>
                    <a:pt x="19" y="1542"/>
                  </a:cubicBezTo>
                  <a:cubicBezTo>
                    <a:pt x="19" y="1542"/>
                    <a:pt x="19" y="1542"/>
                    <a:pt x="19" y="1542"/>
                  </a:cubicBezTo>
                  <a:cubicBezTo>
                    <a:pt x="16" y="1551"/>
                    <a:pt x="16" y="1551"/>
                    <a:pt x="16" y="1551"/>
                  </a:cubicBezTo>
                  <a:cubicBezTo>
                    <a:pt x="26" y="1551"/>
                    <a:pt x="26" y="1551"/>
                    <a:pt x="26" y="1551"/>
                  </a:cubicBezTo>
                  <a:cubicBezTo>
                    <a:pt x="22" y="1431"/>
                    <a:pt x="20" y="1312"/>
                    <a:pt x="20" y="1192"/>
                  </a:cubicBezTo>
                  <a:cubicBezTo>
                    <a:pt x="20" y="903"/>
                    <a:pt x="31" y="614"/>
                    <a:pt x="43" y="324"/>
                  </a:cubicBezTo>
                  <a:cubicBezTo>
                    <a:pt x="33" y="324"/>
                    <a:pt x="33" y="324"/>
                    <a:pt x="33" y="324"/>
                  </a:cubicBezTo>
                  <a:cubicBezTo>
                    <a:pt x="37" y="333"/>
                    <a:pt x="37" y="333"/>
                    <a:pt x="37" y="333"/>
                  </a:cubicBezTo>
                  <a:cubicBezTo>
                    <a:pt x="33" y="324"/>
                    <a:pt x="33" y="324"/>
                    <a:pt x="33" y="324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3" name="Freeform 33"/>
            <p:cNvSpPr>
              <a:spLocks/>
            </p:cNvSpPr>
            <p:nvPr/>
          </p:nvSpPr>
          <p:spPr bwMode="auto">
            <a:xfrm>
              <a:off x="2261" y="1360"/>
              <a:ext cx="1457" cy="1195"/>
            </a:xfrm>
            <a:custGeom>
              <a:avLst/>
              <a:gdLst>
                <a:gd name="T0" fmla="*/ 5 w 616"/>
                <a:gd name="T1" fmla="*/ 14 h 505"/>
                <a:gd name="T2" fmla="*/ 5 w 616"/>
                <a:gd name="T3" fmla="*/ 498 h 505"/>
                <a:gd name="T4" fmla="*/ 605 w 616"/>
                <a:gd name="T5" fmla="*/ 505 h 505"/>
                <a:gd name="T6" fmla="*/ 600 w 616"/>
                <a:gd name="T7" fmla="*/ 7 h 505"/>
                <a:gd name="T8" fmla="*/ 5 w 616"/>
                <a:gd name="T9" fmla="*/ 14 h 5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6" h="505">
                  <a:moveTo>
                    <a:pt x="5" y="14"/>
                  </a:moveTo>
                  <a:cubicBezTo>
                    <a:pt x="5" y="498"/>
                    <a:pt x="5" y="498"/>
                    <a:pt x="5" y="498"/>
                  </a:cubicBezTo>
                  <a:cubicBezTo>
                    <a:pt x="605" y="505"/>
                    <a:pt x="605" y="505"/>
                    <a:pt x="605" y="505"/>
                  </a:cubicBezTo>
                  <a:cubicBezTo>
                    <a:pt x="605" y="505"/>
                    <a:pt x="616" y="0"/>
                    <a:pt x="600" y="7"/>
                  </a:cubicBezTo>
                  <a:cubicBezTo>
                    <a:pt x="583" y="14"/>
                    <a:pt x="0" y="21"/>
                    <a:pt x="5" y="14"/>
                  </a:cubicBezTo>
                  <a:close/>
                </a:path>
              </a:pathLst>
            </a:custGeom>
            <a:solidFill>
              <a:srgbClr val="A33D1E"/>
            </a:solidFill>
            <a:ln w="2857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4" name="Freeform 35"/>
            <p:cNvSpPr>
              <a:spLocks/>
            </p:cNvSpPr>
            <p:nvPr/>
          </p:nvSpPr>
          <p:spPr bwMode="auto">
            <a:xfrm>
              <a:off x="2365" y="1564"/>
              <a:ext cx="1145" cy="821"/>
            </a:xfrm>
            <a:custGeom>
              <a:avLst/>
              <a:gdLst>
                <a:gd name="T0" fmla="*/ 0 w 1145"/>
                <a:gd name="T1" fmla="*/ 16 h 821"/>
                <a:gd name="T2" fmla="*/ 26 w 1145"/>
                <a:gd name="T3" fmla="*/ 802 h 821"/>
                <a:gd name="T4" fmla="*/ 1145 w 1145"/>
                <a:gd name="T5" fmla="*/ 821 h 821"/>
                <a:gd name="T6" fmla="*/ 1145 w 1145"/>
                <a:gd name="T7" fmla="*/ 0 h 821"/>
                <a:gd name="T8" fmla="*/ 0 w 1145"/>
                <a:gd name="T9" fmla="*/ 16 h 8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45" h="821">
                  <a:moveTo>
                    <a:pt x="0" y="16"/>
                  </a:moveTo>
                  <a:lnTo>
                    <a:pt x="26" y="802"/>
                  </a:lnTo>
                  <a:lnTo>
                    <a:pt x="1145" y="821"/>
                  </a:lnTo>
                  <a:lnTo>
                    <a:pt x="1145" y="0"/>
                  </a:lnTo>
                  <a:lnTo>
                    <a:pt x="0" y="16"/>
                  </a:lnTo>
                  <a:close/>
                </a:path>
              </a:pathLst>
            </a:custGeom>
            <a:solidFill>
              <a:srgbClr val="FFDC6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5" name="Freeform 36"/>
            <p:cNvSpPr>
              <a:spLocks/>
            </p:cNvSpPr>
            <p:nvPr/>
          </p:nvSpPr>
          <p:spPr bwMode="auto">
            <a:xfrm>
              <a:off x="2365" y="1564"/>
              <a:ext cx="1145" cy="821"/>
            </a:xfrm>
            <a:custGeom>
              <a:avLst/>
              <a:gdLst>
                <a:gd name="T0" fmla="*/ 0 w 1145"/>
                <a:gd name="T1" fmla="*/ 16 h 821"/>
                <a:gd name="T2" fmla="*/ 26 w 1145"/>
                <a:gd name="T3" fmla="*/ 802 h 821"/>
                <a:gd name="T4" fmla="*/ 1145 w 1145"/>
                <a:gd name="T5" fmla="*/ 821 h 821"/>
                <a:gd name="T6" fmla="*/ 1145 w 1145"/>
                <a:gd name="T7" fmla="*/ 0 h 821"/>
                <a:gd name="T8" fmla="*/ 0 w 1145"/>
                <a:gd name="T9" fmla="*/ 16 h 8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45" h="821">
                  <a:moveTo>
                    <a:pt x="0" y="16"/>
                  </a:moveTo>
                  <a:lnTo>
                    <a:pt x="26" y="802"/>
                  </a:lnTo>
                  <a:lnTo>
                    <a:pt x="1145" y="821"/>
                  </a:lnTo>
                  <a:lnTo>
                    <a:pt x="1145" y="0"/>
                  </a:lnTo>
                  <a:lnTo>
                    <a:pt x="0" y="16"/>
                  </a:lnTo>
                  <a:close/>
                </a:path>
              </a:pathLst>
            </a:custGeom>
            <a:noFill/>
            <a:ln w="38100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6" name="Freeform 37"/>
            <p:cNvSpPr>
              <a:spLocks/>
            </p:cNvSpPr>
            <p:nvPr/>
          </p:nvSpPr>
          <p:spPr bwMode="auto">
            <a:xfrm>
              <a:off x="4071" y="1819"/>
              <a:ext cx="1210" cy="2063"/>
            </a:xfrm>
            <a:custGeom>
              <a:avLst/>
              <a:gdLst>
                <a:gd name="T0" fmla="*/ 19 w 512"/>
                <a:gd name="T1" fmla="*/ 872 h 872"/>
                <a:gd name="T2" fmla="*/ 19 w 512"/>
                <a:gd name="T3" fmla="*/ 30 h 872"/>
                <a:gd name="T4" fmla="*/ 492 w 512"/>
                <a:gd name="T5" fmla="*/ 30 h 872"/>
                <a:gd name="T6" fmla="*/ 492 w 512"/>
                <a:gd name="T7" fmla="*/ 861 h 872"/>
                <a:gd name="T8" fmla="*/ 19 w 512"/>
                <a:gd name="T9" fmla="*/ 872 h 8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2" h="872">
                  <a:moveTo>
                    <a:pt x="19" y="872"/>
                  </a:moveTo>
                  <a:cubicBezTo>
                    <a:pt x="0" y="674"/>
                    <a:pt x="25" y="316"/>
                    <a:pt x="19" y="30"/>
                  </a:cubicBezTo>
                  <a:cubicBezTo>
                    <a:pt x="136" y="22"/>
                    <a:pt x="472" y="0"/>
                    <a:pt x="492" y="30"/>
                  </a:cubicBezTo>
                  <a:cubicBezTo>
                    <a:pt x="512" y="305"/>
                    <a:pt x="501" y="587"/>
                    <a:pt x="492" y="861"/>
                  </a:cubicBezTo>
                  <a:cubicBezTo>
                    <a:pt x="335" y="865"/>
                    <a:pt x="177" y="869"/>
                    <a:pt x="19" y="872"/>
                  </a:cubicBezTo>
                  <a:close/>
                </a:path>
              </a:pathLst>
            </a:custGeom>
            <a:solidFill>
              <a:srgbClr val="A33D1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7" name="Freeform 38"/>
            <p:cNvSpPr>
              <a:spLocks/>
            </p:cNvSpPr>
            <p:nvPr/>
          </p:nvSpPr>
          <p:spPr bwMode="auto">
            <a:xfrm>
              <a:off x="4071" y="1819"/>
              <a:ext cx="1210" cy="2063"/>
            </a:xfrm>
            <a:custGeom>
              <a:avLst/>
              <a:gdLst>
                <a:gd name="T0" fmla="*/ 19 w 512"/>
                <a:gd name="T1" fmla="*/ 872 h 872"/>
                <a:gd name="T2" fmla="*/ 19 w 512"/>
                <a:gd name="T3" fmla="*/ 30 h 872"/>
                <a:gd name="T4" fmla="*/ 492 w 512"/>
                <a:gd name="T5" fmla="*/ 30 h 872"/>
                <a:gd name="T6" fmla="*/ 492 w 512"/>
                <a:gd name="T7" fmla="*/ 861 h 872"/>
                <a:gd name="T8" fmla="*/ 19 w 512"/>
                <a:gd name="T9" fmla="*/ 872 h 8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2" h="872">
                  <a:moveTo>
                    <a:pt x="19" y="872"/>
                  </a:moveTo>
                  <a:cubicBezTo>
                    <a:pt x="0" y="674"/>
                    <a:pt x="25" y="316"/>
                    <a:pt x="19" y="30"/>
                  </a:cubicBezTo>
                  <a:cubicBezTo>
                    <a:pt x="136" y="22"/>
                    <a:pt x="472" y="0"/>
                    <a:pt x="492" y="30"/>
                  </a:cubicBezTo>
                  <a:cubicBezTo>
                    <a:pt x="512" y="305"/>
                    <a:pt x="501" y="587"/>
                    <a:pt x="492" y="861"/>
                  </a:cubicBezTo>
                  <a:cubicBezTo>
                    <a:pt x="335" y="865"/>
                    <a:pt x="177" y="869"/>
                    <a:pt x="19" y="872"/>
                  </a:cubicBezTo>
                  <a:close/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8" name="Freeform 39"/>
            <p:cNvSpPr>
              <a:spLocks/>
            </p:cNvSpPr>
            <p:nvPr/>
          </p:nvSpPr>
          <p:spPr bwMode="auto">
            <a:xfrm>
              <a:off x="1994" y="3584"/>
              <a:ext cx="454" cy="211"/>
            </a:xfrm>
            <a:custGeom>
              <a:avLst/>
              <a:gdLst>
                <a:gd name="T0" fmla="*/ 0 w 192"/>
                <a:gd name="T1" fmla="*/ 0 h 89"/>
                <a:gd name="T2" fmla="*/ 0 w 192"/>
                <a:gd name="T3" fmla="*/ 77 h 89"/>
                <a:gd name="T4" fmla="*/ 182 w 192"/>
                <a:gd name="T5" fmla="*/ 82 h 89"/>
                <a:gd name="T6" fmla="*/ 187 w 192"/>
                <a:gd name="T7" fmla="*/ 22 h 89"/>
                <a:gd name="T8" fmla="*/ 0 w 192"/>
                <a:gd name="T9" fmla="*/ 0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92" h="89">
                  <a:moveTo>
                    <a:pt x="0" y="0"/>
                  </a:moveTo>
                  <a:cubicBezTo>
                    <a:pt x="0" y="77"/>
                    <a:pt x="0" y="77"/>
                    <a:pt x="0" y="77"/>
                  </a:cubicBezTo>
                  <a:cubicBezTo>
                    <a:pt x="61" y="79"/>
                    <a:pt x="121" y="89"/>
                    <a:pt x="182" y="82"/>
                  </a:cubicBezTo>
                  <a:cubicBezTo>
                    <a:pt x="192" y="73"/>
                    <a:pt x="185" y="42"/>
                    <a:pt x="187" y="22"/>
                  </a:cubicBezTo>
                  <a:cubicBezTo>
                    <a:pt x="119" y="6"/>
                    <a:pt x="62" y="7"/>
                    <a:pt x="0" y="0"/>
                  </a:cubicBezTo>
                  <a:close/>
                </a:path>
              </a:pathLst>
            </a:custGeom>
            <a:solidFill>
              <a:srgbClr val="FF791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9" name="Freeform 40"/>
            <p:cNvSpPr>
              <a:spLocks/>
            </p:cNvSpPr>
            <p:nvPr/>
          </p:nvSpPr>
          <p:spPr bwMode="auto">
            <a:xfrm>
              <a:off x="1994" y="3584"/>
              <a:ext cx="454" cy="211"/>
            </a:xfrm>
            <a:custGeom>
              <a:avLst/>
              <a:gdLst>
                <a:gd name="T0" fmla="*/ 0 w 192"/>
                <a:gd name="T1" fmla="*/ 0 h 89"/>
                <a:gd name="T2" fmla="*/ 0 w 192"/>
                <a:gd name="T3" fmla="*/ 77 h 89"/>
                <a:gd name="T4" fmla="*/ 182 w 192"/>
                <a:gd name="T5" fmla="*/ 82 h 89"/>
                <a:gd name="T6" fmla="*/ 187 w 192"/>
                <a:gd name="T7" fmla="*/ 22 h 89"/>
                <a:gd name="T8" fmla="*/ 0 w 192"/>
                <a:gd name="T9" fmla="*/ 0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92" h="89">
                  <a:moveTo>
                    <a:pt x="0" y="0"/>
                  </a:moveTo>
                  <a:cubicBezTo>
                    <a:pt x="0" y="77"/>
                    <a:pt x="0" y="77"/>
                    <a:pt x="0" y="77"/>
                  </a:cubicBezTo>
                  <a:cubicBezTo>
                    <a:pt x="61" y="79"/>
                    <a:pt x="121" y="89"/>
                    <a:pt x="182" y="82"/>
                  </a:cubicBezTo>
                  <a:cubicBezTo>
                    <a:pt x="192" y="73"/>
                    <a:pt x="185" y="42"/>
                    <a:pt x="187" y="22"/>
                  </a:cubicBezTo>
                  <a:cubicBezTo>
                    <a:pt x="119" y="6"/>
                    <a:pt x="62" y="7"/>
                    <a:pt x="0" y="0"/>
                  </a:cubicBezTo>
                  <a:close/>
                </a:path>
              </a:pathLst>
            </a:custGeom>
            <a:noFill/>
            <a:ln w="38100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0" name="Freeform 41"/>
            <p:cNvSpPr>
              <a:spLocks/>
            </p:cNvSpPr>
            <p:nvPr/>
          </p:nvSpPr>
          <p:spPr bwMode="auto">
            <a:xfrm>
              <a:off x="2266" y="3317"/>
              <a:ext cx="546" cy="215"/>
            </a:xfrm>
            <a:custGeom>
              <a:avLst/>
              <a:gdLst>
                <a:gd name="T0" fmla="*/ 6 w 231"/>
                <a:gd name="T1" fmla="*/ 14 h 91"/>
                <a:gd name="T2" fmla="*/ 1 w 231"/>
                <a:gd name="T3" fmla="*/ 91 h 91"/>
                <a:gd name="T4" fmla="*/ 215 w 231"/>
                <a:gd name="T5" fmla="*/ 80 h 91"/>
                <a:gd name="T6" fmla="*/ 221 w 231"/>
                <a:gd name="T7" fmla="*/ 8 h 91"/>
                <a:gd name="T8" fmla="*/ 6 w 231"/>
                <a:gd name="T9" fmla="*/ 14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31" h="91">
                  <a:moveTo>
                    <a:pt x="6" y="14"/>
                  </a:moveTo>
                  <a:cubicBezTo>
                    <a:pt x="4" y="39"/>
                    <a:pt x="0" y="65"/>
                    <a:pt x="1" y="91"/>
                  </a:cubicBezTo>
                  <a:cubicBezTo>
                    <a:pt x="72" y="87"/>
                    <a:pt x="138" y="89"/>
                    <a:pt x="215" y="80"/>
                  </a:cubicBezTo>
                  <a:cubicBezTo>
                    <a:pt x="231" y="59"/>
                    <a:pt x="219" y="32"/>
                    <a:pt x="221" y="8"/>
                  </a:cubicBezTo>
                  <a:cubicBezTo>
                    <a:pt x="221" y="8"/>
                    <a:pt x="50" y="0"/>
                    <a:pt x="6" y="14"/>
                  </a:cubicBezTo>
                  <a:close/>
                </a:path>
              </a:pathLst>
            </a:custGeom>
            <a:solidFill>
              <a:srgbClr val="FF791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1" name="Freeform 42"/>
            <p:cNvSpPr>
              <a:spLocks/>
            </p:cNvSpPr>
            <p:nvPr/>
          </p:nvSpPr>
          <p:spPr bwMode="auto">
            <a:xfrm>
              <a:off x="2266" y="3317"/>
              <a:ext cx="546" cy="215"/>
            </a:xfrm>
            <a:custGeom>
              <a:avLst/>
              <a:gdLst>
                <a:gd name="T0" fmla="*/ 6 w 231"/>
                <a:gd name="T1" fmla="*/ 14 h 91"/>
                <a:gd name="T2" fmla="*/ 1 w 231"/>
                <a:gd name="T3" fmla="*/ 91 h 91"/>
                <a:gd name="T4" fmla="*/ 215 w 231"/>
                <a:gd name="T5" fmla="*/ 80 h 91"/>
                <a:gd name="T6" fmla="*/ 221 w 231"/>
                <a:gd name="T7" fmla="*/ 8 h 91"/>
                <a:gd name="T8" fmla="*/ 6 w 231"/>
                <a:gd name="T9" fmla="*/ 14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31" h="91">
                  <a:moveTo>
                    <a:pt x="6" y="14"/>
                  </a:moveTo>
                  <a:cubicBezTo>
                    <a:pt x="4" y="39"/>
                    <a:pt x="0" y="65"/>
                    <a:pt x="1" y="91"/>
                  </a:cubicBezTo>
                  <a:cubicBezTo>
                    <a:pt x="72" y="87"/>
                    <a:pt x="138" y="89"/>
                    <a:pt x="215" y="80"/>
                  </a:cubicBezTo>
                  <a:cubicBezTo>
                    <a:pt x="231" y="59"/>
                    <a:pt x="219" y="32"/>
                    <a:pt x="221" y="8"/>
                  </a:cubicBezTo>
                  <a:cubicBezTo>
                    <a:pt x="221" y="8"/>
                    <a:pt x="50" y="0"/>
                    <a:pt x="6" y="14"/>
                  </a:cubicBezTo>
                  <a:close/>
                </a:path>
              </a:pathLst>
            </a:custGeom>
            <a:noFill/>
            <a:ln w="38100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2" name="Freeform 43"/>
            <p:cNvSpPr>
              <a:spLocks/>
            </p:cNvSpPr>
            <p:nvPr/>
          </p:nvSpPr>
          <p:spPr bwMode="auto">
            <a:xfrm>
              <a:off x="2607" y="3568"/>
              <a:ext cx="546" cy="210"/>
            </a:xfrm>
            <a:custGeom>
              <a:avLst/>
              <a:gdLst>
                <a:gd name="T0" fmla="*/ 5 w 231"/>
                <a:gd name="T1" fmla="*/ 23 h 89"/>
                <a:gd name="T2" fmla="*/ 0 w 231"/>
                <a:gd name="T3" fmla="*/ 89 h 89"/>
                <a:gd name="T4" fmla="*/ 231 w 231"/>
                <a:gd name="T5" fmla="*/ 89 h 89"/>
                <a:gd name="T6" fmla="*/ 203 w 231"/>
                <a:gd name="T7" fmla="*/ 1 h 89"/>
                <a:gd name="T8" fmla="*/ 5 w 231"/>
                <a:gd name="T9" fmla="*/ 23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31" h="89">
                  <a:moveTo>
                    <a:pt x="5" y="23"/>
                  </a:moveTo>
                  <a:cubicBezTo>
                    <a:pt x="3" y="45"/>
                    <a:pt x="2" y="67"/>
                    <a:pt x="0" y="89"/>
                  </a:cubicBezTo>
                  <a:cubicBezTo>
                    <a:pt x="77" y="89"/>
                    <a:pt x="148" y="78"/>
                    <a:pt x="231" y="89"/>
                  </a:cubicBezTo>
                  <a:cubicBezTo>
                    <a:pt x="222" y="60"/>
                    <a:pt x="213" y="31"/>
                    <a:pt x="203" y="1"/>
                  </a:cubicBezTo>
                  <a:cubicBezTo>
                    <a:pt x="137" y="0"/>
                    <a:pt x="71" y="16"/>
                    <a:pt x="5" y="23"/>
                  </a:cubicBezTo>
                  <a:close/>
                </a:path>
              </a:pathLst>
            </a:custGeom>
            <a:solidFill>
              <a:srgbClr val="FF791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3" name="Freeform 44"/>
            <p:cNvSpPr>
              <a:spLocks/>
            </p:cNvSpPr>
            <p:nvPr/>
          </p:nvSpPr>
          <p:spPr bwMode="auto">
            <a:xfrm>
              <a:off x="2607" y="3568"/>
              <a:ext cx="546" cy="210"/>
            </a:xfrm>
            <a:custGeom>
              <a:avLst/>
              <a:gdLst>
                <a:gd name="T0" fmla="*/ 5 w 231"/>
                <a:gd name="T1" fmla="*/ 23 h 89"/>
                <a:gd name="T2" fmla="*/ 0 w 231"/>
                <a:gd name="T3" fmla="*/ 89 h 89"/>
                <a:gd name="T4" fmla="*/ 231 w 231"/>
                <a:gd name="T5" fmla="*/ 89 h 89"/>
                <a:gd name="T6" fmla="*/ 203 w 231"/>
                <a:gd name="T7" fmla="*/ 1 h 89"/>
                <a:gd name="T8" fmla="*/ 5 w 231"/>
                <a:gd name="T9" fmla="*/ 23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31" h="89">
                  <a:moveTo>
                    <a:pt x="5" y="23"/>
                  </a:moveTo>
                  <a:cubicBezTo>
                    <a:pt x="3" y="45"/>
                    <a:pt x="2" y="67"/>
                    <a:pt x="0" y="89"/>
                  </a:cubicBezTo>
                  <a:cubicBezTo>
                    <a:pt x="77" y="89"/>
                    <a:pt x="148" y="78"/>
                    <a:pt x="231" y="89"/>
                  </a:cubicBezTo>
                  <a:cubicBezTo>
                    <a:pt x="222" y="60"/>
                    <a:pt x="213" y="31"/>
                    <a:pt x="203" y="1"/>
                  </a:cubicBezTo>
                  <a:cubicBezTo>
                    <a:pt x="137" y="0"/>
                    <a:pt x="71" y="16"/>
                    <a:pt x="5" y="23"/>
                  </a:cubicBezTo>
                  <a:close/>
                </a:path>
              </a:pathLst>
            </a:custGeom>
            <a:noFill/>
            <a:ln w="38100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4" name="Freeform 45"/>
            <p:cNvSpPr>
              <a:spLocks/>
            </p:cNvSpPr>
            <p:nvPr/>
          </p:nvSpPr>
          <p:spPr bwMode="auto">
            <a:xfrm>
              <a:off x="2063" y="50"/>
              <a:ext cx="567" cy="773"/>
            </a:xfrm>
            <a:custGeom>
              <a:avLst/>
              <a:gdLst>
                <a:gd name="T0" fmla="*/ 9 w 240"/>
                <a:gd name="T1" fmla="*/ 35 h 327"/>
                <a:gd name="T2" fmla="*/ 37 w 240"/>
                <a:gd name="T3" fmla="*/ 327 h 327"/>
                <a:gd name="T4" fmla="*/ 240 w 240"/>
                <a:gd name="T5" fmla="*/ 316 h 327"/>
                <a:gd name="T6" fmla="*/ 240 w 240"/>
                <a:gd name="T7" fmla="*/ 24 h 327"/>
                <a:gd name="T8" fmla="*/ 30 w 240"/>
                <a:gd name="T9" fmla="*/ 35 h 327"/>
                <a:gd name="T10" fmla="*/ 9 w 240"/>
                <a:gd name="T11" fmla="*/ 35 h 3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40" h="327">
                  <a:moveTo>
                    <a:pt x="9" y="35"/>
                  </a:moveTo>
                  <a:cubicBezTo>
                    <a:pt x="12" y="133"/>
                    <a:pt x="0" y="213"/>
                    <a:pt x="37" y="327"/>
                  </a:cubicBezTo>
                  <a:cubicBezTo>
                    <a:pt x="105" y="323"/>
                    <a:pt x="173" y="320"/>
                    <a:pt x="240" y="316"/>
                  </a:cubicBezTo>
                  <a:cubicBezTo>
                    <a:pt x="240" y="24"/>
                    <a:pt x="240" y="24"/>
                    <a:pt x="240" y="24"/>
                  </a:cubicBezTo>
                  <a:cubicBezTo>
                    <a:pt x="212" y="0"/>
                    <a:pt x="100" y="32"/>
                    <a:pt x="30" y="35"/>
                  </a:cubicBezTo>
                  <a:lnTo>
                    <a:pt x="9" y="35"/>
                  </a:lnTo>
                  <a:close/>
                </a:path>
              </a:pathLst>
            </a:custGeom>
            <a:solidFill>
              <a:srgbClr val="4F567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5" name="Freeform 46"/>
            <p:cNvSpPr>
              <a:spLocks/>
            </p:cNvSpPr>
            <p:nvPr/>
          </p:nvSpPr>
          <p:spPr bwMode="auto">
            <a:xfrm>
              <a:off x="2063" y="50"/>
              <a:ext cx="567" cy="773"/>
            </a:xfrm>
            <a:custGeom>
              <a:avLst/>
              <a:gdLst>
                <a:gd name="T0" fmla="*/ 9 w 240"/>
                <a:gd name="T1" fmla="*/ 35 h 327"/>
                <a:gd name="T2" fmla="*/ 37 w 240"/>
                <a:gd name="T3" fmla="*/ 327 h 327"/>
                <a:gd name="T4" fmla="*/ 240 w 240"/>
                <a:gd name="T5" fmla="*/ 316 h 327"/>
                <a:gd name="T6" fmla="*/ 240 w 240"/>
                <a:gd name="T7" fmla="*/ 24 h 327"/>
                <a:gd name="T8" fmla="*/ 30 w 240"/>
                <a:gd name="T9" fmla="*/ 35 h 327"/>
                <a:gd name="T10" fmla="*/ 9 w 240"/>
                <a:gd name="T11" fmla="*/ 35 h 3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40" h="327">
                  <a:moveTo>
                    <a:pt x="9" y="35"/>
                  </a:moveTo>
                  <a:cubicBezTo>
                    <a:pt x="12" y="133"/>
                    <a:pt x="0" y="213"/>
                    <a:pt x="37" y="327"/>
                  </a:cubicBezTo>
                  <a:cubicBezTo>
                    <a:pt x="105" y="323"/>
                    <a:pt x="173" y="320"/>
                    <a:pt x="240" y="316"/>
                  </a:cubicBezTo>
                  <a:cubicBezTo>
                    <a:pt x="240" y="24"/>
                    <a:pt x="240" y="24"/>
                    <a:pt x="240" y="24"/>
                  </a:cubicBezTo>
                  <a:cubicBezTo>
                    <a:pt x="212" y="0"/>
                    <a:pt x="100" y="32"/>
                    <a:pt x="30" y="35"/>
                  </a:cubicBezTo>
                  <a:lnTo>
                    <a:pt x="9" y="35"/>
                  </a:lnTo>
                  <a:close/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6" name="Freeform 47"/>
            <p:cNvSpPr>
              <a:spLocks/>
            </p:cNvSpPr>
            <p:nvPr/>
          </p:nvSpPr>
          <p:spPr bwMode="auto">
            <a:xfrm>
              <a:off x="4903" y="2643"/>
              <a:ext cx="180" cy="210"/>
            </a:xfrm>
            <a:custGeom>
              <a:avLst/>
              <a:gdLst>
                <a:gd name="T0" fmla="*/ 8 w 76"/>
                <a:gd name="T1" fmla="*/ 2 h 89"/>
                <a:gd name="T2" fmla="*/ 8 w 76"/>
                <a:gd name="T3" fmla="*/ 84 h 89"/>
                <a:gd name="T4" fmla="*/ 69 w 76"/>
                <a:gd name="T5" fmla="*/ 79 h 89"/>
                <a:gd name="T6" fmla="*/ 63 w 76"/>
                <a:gd name="T7" fmla="*/ 13 h 89"/>
                <a:gd name="T8" fmla="*/ 8 w 76"/>
                <a:gd name="T9" fmla="*/ 2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6" h="89">
                  <a:moveTo>
                    <a:pt x="8" y="2"/>
                  </a:moveTo>
                  <a:cubicBezTo>
                    <a:pt x="3" y="29"/>
                    <a:pt x="0" y="57"/>
                    <a:pt x="8" y="84"/>
                  </a:cubicBezTo>
                  <a:cubicBezTo>
                    <a:pt x="29" y="82"/>
                    <a:pt x="76" y="89"/>
                    <a:pt x="69" y="79"/>
                  </a:cubicBezTo>
                  <a:cubicBezTo>
                    <a:pt x="73" y="62"/>
                    <a:pt x="73" y="35"/>
                    <a:pt x="63" y="13"/>
                  </a:cubicBezTo>
                  <a:cubicBezTo>
                    <a:pt x="45" y="6"/>
                    <a:pt x="27" y="0"/>
                    <a:pt x="8" y="2"/>
                  </a:cubicBezTo>
                  <a:close/>
                </a:path>
              </a:pathLst>
            </a:custGeom>
            <a:solidFill>
              <a:srgbClr val="FFC81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7" name="Freeform 48"/>
            <p:cNvSpPr>
              <a:spLocks/>
            </p:cNvSpPr>
            <p:nvPr/>
          </p:nvSpPr>
          <p:spPr bwMode="auto">
            <a:xfrm>
              <a:off x="4903" y="2643"/>
              <a:ext cx="180" cy="210"/>
            </a:xfrm>
            <a:custGeom>
              <a:avLst/>
              <a:gdLst>
                <a:gd name="T0" fmla="*/ 8 w 76"/>
                <a:gd name="T1" fmla="*/ 2 h 89"/>
                <a:gd name="T2" fmla="*/ 8 w 76"/>
                <a:gd name="T3" fmla="*/ 84 h 89"/>
                <a:gd name="T4" fmla="*/ 69 w 76"/>
                <a:gd name="T5" fmla="*/ 79 h 89"/>
                <a:gd name="T6" fmla="*/ 63 w 76"/>
                <a:gd name="T7" fmla="*/ 13 h 89"/>
                <a:gd name="T8" fmla="*/ 8 w 76"/>
                <a:gd name="T9" fmla="*/ 2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6" h="89">
                  <a:moveTo>
                    <a:pt x="8" y="2"/>
                  </a:moveTo>
                  <a:cubicBezTo>
                    <a:pt x="3" y="29"/>
                    <a:pt x="0" y="57"/>
                    <a:pt x="8" y="84"/>
                  </a:cubicBezTo>
                  <a:cubicBezTo>
                    <a:pt x="29" y="82"/>
                    <a:pt x="76" y="89"/>
                    <a:pt x="69" y="79"/>
                  </a:cubicBezTo>
                  <a:cubicBezTo>
                    <a:pt x="73" y="62"/>
                    <a:pt x="73" y="35"/>
                    <a:pt x="63" y="13"/>
                  </a:cubicBezTo>
                  <a:cubicBezTo>
                    <a:pt x="45" y="6"/>
                    <a:pt x="27" y="0"/>
                    <a:pt x="8" y="2"/>
                  </a:cubicBezTo>
                  <a:close/>
                </a:path>
              </a:pathLst>
            </a:custGeom>
            <a:noFill/>
            <a:ln w="38100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8" name="Freeform 49"/>
            <p:cNvSpPr>
              <a:spLocks/>
            </p:cNvSpPr>
            <p:nvPr/>
          </p:nvSpPr>
          <p:spPr bwMode="auto">
            <a:xfrm>
              <a:off x="1566" y="113"/>
              <a:ext cx="4711" cy="1264"/>
            </a:xfrm>
            <a:custGeom>
              <a:avLst/>
              <a:gdLst>
                <a:gd name="T0" fmla="*/ 32 w 1992"/>
                <a:gd name="T1" fmla="*/ 382 h 534"/>
                <a:gd name="T2" fmla="*/ 962 w 1992"/>
                <a:gd name="T3" fmla="*/ 0 h 534"/>
                <a:gd name="T4" fmla="*/ 1956 w 1992"/>
                <a:gd name="T5" fmla="*/ 343 h 534"/>
                <a:gd name="T6" fmla="*/ 1931 w 1992"/>
                <a:gd name="T7" fmla="*/ 471 h 534"/>
                <a:gd name="T8" fmla="*/ 962 w 1992"/>
                <a:gd name="T9" fmla="*/ 129 h 534"/>
                <a:gd name="T10" fmla="*/ 43 w 1992"/>
                <a:gd name="T11" fmla="*/ 534 h 534"/>
                <a:gd name="T12" fmla="*/ 32 w 1992"/>
                <a:gd name="T13" fmla="*/ 382 h 5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992" h="534">
                  <a:moveTo>
                    <a:pt x="32" y="382"/>
                  </a:moveTo>
                  <a:cubicBezTo>
                    <a:pt x="340" y="228"/>
                    <a:pt x="818" y="14"/>
                    <a:pt x="962" y="0"/>
                  </a:cubicBezTo>
                  <a:cubicBezTo>
                    <a:pt x="1293" y="119"/>
                    <a:pt x="1634" y="188"/>
                    <a:pt x="1956" y="343"/>
                  </a:cubicBezTo>
                  <a:cubicBezTo>
                    <a:pt x="1992" y="378"/>
                    <a:pt x="1953" y="451"/>
                    <a:pt x="1931" y="471"/>
                  </a:cubicBezTo>
                  <a:cubicBezTo>
                    <a:pt x="1607" y="360"/>
                    <a:pt x="1293" y="252"/>
                    <a:pt x="962" y="129"/>
                  </a:cubicBezTo>
                  <a:cubicBezTo>
                    <a:pt x="654" y="260"/>
                    <a:pt x="352" y="402"/>
                    <a:pt x="43" y="534"/>
                  </a:cubicBezTo>
                  <a:cubicBezTo>
                    <a:pt x="0" y="512"/>
                    <a:pt x="15" y="393"/>
                    <a:pt x="32" y="382"/>
                  </a:cubicBez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9" name="Freeform 50"/>
            <p:cNvSpPr>
              <a:spLocks/>
            </p:cNvSpPr>
            <p:nvPr/>
          </p:nvSpPr>
          <p:spPr bwMode="auto">
            <a:xfrm>
              <a:off x="1566" y="113"/>
              <a:ext cx="4711" cy="1264"/>
            </a:xfrm>
            <a:custGeom>
              <a:avLst/>
              <a:gdLst>
                <a:gd name="T0" fmla="*/ 32 w 1992"/>
                <a:gd name="T1" fmla="*/ 382 h 534"/>
                <a:gd name="T2" fmla="*/ 962 w 1992"/>
                <a:gd name="T3" fmla="*/ 0 h 534"/>
                <a:gd name="T4" fmla="*/ 1956 w 1992"/>
                <a:gd name="T5" fmla="*/ 343 h 534"/>
                <a:gd name="T6" fmla="*/ 1931 w 1992"/>
                <a:gd name="T7" fmla="*/ 471 h 534"/>
                <a:gd name="T8" fmla="*/ 962 w 1992"/>
                <a:gd name="T9" fmla="*/ 129 h 534"/>
                <a:gd name="T10" fmla="*/ 43 w 1992"/>
                <a:gd name="T11" fmla="*/ 534 h 534"/>
                <a:gd name="T12" fmla="*/ 32 w 1992"/>
                <a:gd name="T13" fmla="*/ 382 h 5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992" h="534">
                  <a:moveTo>
                    <a:pt x="32" y="382"/>
                  </a:moveTo>
                  <a:cubicBezTo>
                    <a:pt x="340" y="228"/>
                    <a:pt x="818" y="14"/>
                    <a:pt x="962" y="0"/>
                  </a:cubicBezTo>
                  <a:cubicBezTo>
                    <a:pt x="1293" y="119"/>
                    <a:pt x="1634" y="188"/>
                    <a:pt x="1956" y="343"/>
                  </a:cubicBezTo>
                  <a:cubicBezTo>
                    <a:pt x="1992" y="378"/>
                    <a:pt x="1953" y="451"/>
                    <a:pt x="1931" y="471"/>
                  </a:cubicBezTo>
                  <a:cubicBezTo>
                    <a:pt x="1607" y="360"/>
                    <a:pt x="1293" y="252"/>
                    <a:pt x="962" y="129"/>
                  </a:cubicBezTo>
                  <a:cubicBezTo>
                    <a:pt x="654" y="260"/>
                    <a:pt x="352" y="402"/>
                    <a:pt x="43" y="534"/>
                  </a:cubicBezTo>
                  <a:cubicBezTo>
                    <a:pt x="0" y="512"/>
                    <a:pt x="15" y="393"/>
                    <a:pt x="32" y="382"/>
                  </a:cubicBezTo>
                  <a:close/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pic>
          <p:nvPicPr>
            <p:cNvPr id="280" name="Picture 51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26" y="3911"/>
              <a:ext cx="5613" cy="35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81" name="Picture 52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33" y="3911"/>
              <a:ext cx="3097" cy="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82" name="Freeform 53"/>
            <p:cNvSpPr>
              <a:spLocks/>
            </p:cNvSpPr>
            <p:nvPr/>
          </p:nvSpPr>
          <p:spPr bwMode="auto">
            <a:xfrm>
              <a:off x="1032" y="3890"/>
              <a:ext cx="5654" cy="40"/>
            </a:xfrm>
            <a:custGeom>
              <a:avLst/>
              <a:gdLst>
                <a:gd name="T0" fmla="*/ 0 w 2391"/>
                <a:gd name="T1" fmla="*/ 17 h 17"/>
                <a:gd name="T2" fmla="*/ 1483 w 2391"/>
                <a:gd name="T3" fmla="*/ 8 h 17"/>
                <a:gd name="T4" fmla="*/ 2364 w 2391"/>
                <a:gd name="T5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391" h="17">
                  <a:moveTo>
                    <a:pt x="0" y="17"/>
                  </a:moveTo>
                  <a:cubicBezTo>
                    <a:pt x="924" y="0"/>
                    <a:pt x="1425" y="8"/>
                    <a:pt x="1483" y="8"/>
                  </a:cubicBezTo>
                  <a:cubicBezTo>
                    <a:pt x="1530" y="8"/>
                    <a:pt x="2391" y="8"/>
                    <a:pt x="2364" y="8"/>
                  </a:cubicBezTo>
                </a:path>
              </a:pathLst>
            </a:custGeom>
            <a:noFill/>
            <a:ln w="74613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283" name="Skupina 282"/>
          <p:cNvGrpSpPr/>
          <p:nvPr/>
        </p:nvGrpSpPr>
        <p:grpSpPr>
          <a:xfrm>
            <a:off x="8482488" y="4786696"/>
            <a:ext cx="478937" cy="479739"/>
            <a:chOff x="6821914" y="3844824"/>
            <a:chExt cx="478937" cy="479739"/>
          </a:xfrm>
        </p:grpSpPr>
        <p:sp>
          <p:nvSpPr>
            <p:cNvPr id="284" name="Zaoblený obdélník 283"/>
            <p:cNvSpPr/>
            <p:nvPr/>
          </p:nvSpPr>
          <p:spPr>
            <a:xfrm>
              <a:off x="6821914" y="3844824"/>
              <a:ext cx="478937" cy="479739"/>
            </a:xfrm>
            <a:prstGeom prst="roundRect">
              <a:avLst/>
            </a:prstGeom>
            <a:solidFill>
              <a:srgbClr val="0070C0"/>
            </a:solidFill>
            <a:ln w="3810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5" name="Ovál 284"/>
            <p:cNvSpPr/>
            <p:nvPr/>
          </p:nvSpPr>
          <p:spPr>
            <a:xfrm>
              <a:off x="6880978" y="3904784"/>
              <a:ext cx="110415" cy="112201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6" name="Ovál 285"/>
            <p:cNvSpPr/>
            <p:nvPr/>
          </p:nvSpPr>
          <p:spPr>
            <a:xfrm>
              <a:off x="7128544" y="3904249"/>
              <a:ext cx="110415" cy="112201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7" name="Ovál 286"/>
            <p:cNvSpPr/>
            <p:nvPr/>
          </p:nvSpPr>
          <p:spPr>
            <a:xfrm>
              <a:off x="6878077" y="4150342"/>
              <a:ext cx="110415" cy="112201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8" name="Ovál 287"/>
            <p:cNvSpPr/>
            <p:nvPr/>
          </p:nvSpPr>
          <p:spPr>
            <a:xfrm>
              <a:off x="7131339" y="4150125"/>
              <a:ext cx="110415" cy="112201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89" name="Skupina 288"/>
          <p:cNvGrpSpPr/>
          <p:nvPr/>
        </p:nvGrpSpPr>
        <p:grpSpPr>
          <a:xfrm>
            <a:off x="7315854" y="4786696"/>
            <a:ext cx="478937" cy="479739"/>
            <a:chOff x="5714813" y="3789296"/>
            <a:chExt cx="478937" cy="479739"/>
          </a:xfrm>
        </p:grpSpPr>
        <p:sp>
          <p:nvSpPr>
            <p:cNvPr id="290" name="Zaoblený obdélník 289"/>
            <p:cNvSpPr/>
            <p:nvPr/>
          </p:nvSpPr>
          <p:spPr>
            <a:xfrm>
              <a:off x="5714813" y="3789296"/>
              <a:ext cx="478937" cy="479739"/>
            </a:xfrm>
            <a:prstGeom prst="roundRect">
              <a:avLst/>
            </a:prstGeom>
            <a:solidFill>
              <a:srgbClr val="0070C0"/>
            </a:solidFill>
            <a:ln w="3810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1" name="Ovál 290"/>
            <p:cNvSpPr/>
            <p:nvPr/>
          </p:nvSpPr>
          <p:spPr>
            <a:xfrm>
              <a:off x="5767403" y="3836284"/>
              <a:ext cx="110415" cy="112201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2" name="Ovál 291"/>
            <p:cNvSpPr/>
            <p:nvPr/>
          </p:nvSpPr>
          <p:spPr>
            <a:xfrm>
              <a:off x="5909203" y="3962174"/>
              <a:ext cx="110415" cy="112201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3" name="Ovál 292"/>
            <p:cNvSpPr/>
            <p:nvPr/>
          </p:nvSpPr>
          <p:spPr>
            <a:xfrm>
              <a:off x="6031380" y="4105699"/>
              <a:ext cx="110415" cy="112201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94" name="Skupina 293"/>
          <p:cNvGrpSpPr/>
          <p:nvPr/>
        </p:nvGrpSpPr>
        <p:grpSpPr>
          <a:xfrm>
            <a:off x="9703883" y="4786696"/>
            <a:ext cx="478937" cy="479739"/>
            <a:chOff x="7107417" y="2792312"/>
            <a:chExt cx="478937" cy="479739"/>
          </a:xfrm>
          <a:solidFill>
            <a:schemeClr val="bg1">
              <a:lumMod val="65000"/>
            </a:schemeClr>
          </a:solidFill>
        </p:grpSpPr>
        <p:sp>
          <p:nvSpPr>
            <p:cNvPr id="295" name="Zaoblený obdélník 294"/>
            <p:cNvSpPr/>
            <p:nvPr/>
          </p:nvSpPr>
          <p:spPr>
            <a:xfrm>
              <a:off x="7107417" y="2792312"/>
              <a:ext cx="478937" cy="479739"/>
            </a:xfrm>
            <a:prstGeom prst="roundRect">
              <a:avLst/>
            </a:prstGeom>
            <a:solidFill>
              <a:srgbClr val="0070C0"/>
            </a:solidFill>
            <a:ln w="3810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6" name="Ovál 295"/>
            <p:cNvSpPr/>
            <p:nvPr/>
          </p:nvSpPr>
          <p:spPr>
            <a:xfrm>
              <a:off x="7160398" y="2843193"/>
              <a:ext cx="110415" cy="112201"/>
            </a:xfrm>
            <a:prstGeom prst="ellipse">
              <a:avLst/>
            </a:prstGeom>
            <a:solidFill>
              <a:srgbClr val="FFCA08"/>
            </a:solidFill>
            <a:ln>
              <a:solidFill>
                <a:srgbClr val="FFCA0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7" name="Ovál 296"/>
            <p:cNvSpPr/>
            <p:nvPr/>
          </p:nvSpPr>
          <p:spPr>
            <a:xfrm>
              <a:off x="7428410" y="2843192"/>
              <a:ext cx="110415" cy="112201"/>
            </a:xfrm>
            <a:prstGeom prst="ellipse">
              <a:avLst/>
            </a:prstGeom>
            <a:solidFill>
              <a:srgbClr val="FFCA08"/>
            </a:solidFill>
            <a:ln>
              <a:solidFill>
                <a:srgbClr val="FFCA0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8" name="Ovál 297"/>
            <p:cNvSpPr/>
            <p:nvPr/>
          </p:nvSpPr>
          <p:spPr>
            <a:xfrm>
              <a:off x="7160398" y="3106555"/>
              <a:ext cx="110415" cy="112201"/>
            </a:xfrm>
            <a:prstGeom prst="ellipse">
              <a:avLst/>
            </a:prstGeom>
            <a:solidFill>
              <a:srgbClr val="FFCA08"/>
            </a:solidFill>
            <a:ln>
              <a:solidFill>
                <a:srgbClr val="FFCA0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9" name="Ovál 298"/>
            <p:cNvSpPr/>
            <p:nvPr/>
          </p:nvSpPr>
          <p:spPr>
            <a:xfrm>
              <a:off x="7428410" y="3106555"/>
              <a:ext cx="110415" cy="112201"/>
            </a:xfrm>
            <a:prstGeom prst="ellipse">
              <a:avLst/>
            </a:prstGeom>
            <a:solidFill>
              <a:srgbClr val="FFCA08"/>
            </a:solidFill>
            <a:ln>
              <a:solidFill>
                <a:srgbClr val="FFCA0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0" name="Ovál 299"/>
            <p:cNvSpPr/>
            <p:nvPr/>
          </p:nvSpPr>
          <p:spPr>
            <a:xfrm>
              <a:off x="7292772" y="2976080"/>
              <a:ext cx="110415" cy="112201"/>
            </a:xfrm>
            <a:prstGeom prst="ellipse">
              <a:avLst/>
            </a:prstGeom>
            <a:solidFill>
              <a:srgbClr val="FFCA08"/>
            </a:solidFill>
            <a:ln>
              <a:solidFill>
                <a:srgbClr val="FFCA0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01" name="Skupina 300"/>
          <p:cNvGrpSpPr/>
          <p:nvPr/>
        </p:nvGrpSpPr>
        <p:grpSpPr>
          <a:xfrm>
            <a:off x="10925280" y="4786696"/>
            <a:ext cx="478937" cy="479739"/>
            <a:chOff x="7789805" y="4025395"/>
            <a:chExt cx="478937" cy="479739"/>
          </a:xfrm>
          <a:solidFill>
            <a:schemeClr val="bg1">
              <a:lumMod val="65000"/>
            </a:schemeClr>
          </a:solidFill>
        </p:grpSpPr>
        <p:sp>
          <p:nvSpPr>
            <p:cNvPr id="302" name="Zaoblený obdélník 301"/>
            <p:cNvSpPr/>
            <p:nvPr/>
          </p:nvSpPr>
          <p:spPr>
            <a:xfrm>
              <a:off x="7789805" y="4025395"/>
              <a:ext cx="478937" cy="479739"/>
            </a:xfrm>
            <a:prstGeom prst="roundRect">
              <a:avLst/>
            </a:prstGeom>
            <a:solidFill>
              <a:srgbClr val="0070C0"/>
            </a:solidFill>
            <a:ln w="3810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3" name="Ovál 302"/>
            <p:cNvSpPr/>
            <p:nvPr/>
          </p:nvSpPr>
          <p:spPr>
            <a:xfrm>
              <a:off x="7845344" y="4066700"/>
              <a:ext cx="109066" cy="105790"/>
            </a:xfrm>
            <a:prstGeom prst="ellipse">
              <a:avLst/>
            </a:prstGeom>
            <a:solidFill>
              <a:srgbClr val="FFCA08"/>
            </a:solidFill>
            <a:ln>
              <a:solidFill>
                <a:srgbClr val="FFCA0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4" name="Ovál 303"/>
            <p:cNvSpPr/>
            <p:nvPr/>
          </p:nvSpPr>
          <p:spPr>
            <a:xfrm>
              <a:off x="7845344" y="4355531"/>
              <a:ext cx="109066" cy="105790"/>
            </a:xfrm>
            <a:prstGeom prst="ellipse">
              <a:avLst/>
            </a:prstGeom>
            <a:solidFill>
              <a:srgbClr val="FFCA08"/>
            </a:solidFill>
            <a:ln>
              <a:solidFill>
                <a:srgbClr val="FFCA0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5" name="Ovál 304"/>
            <p:cNvSpPr/>
            <p:nvPr/>
          </p:nvSpPr>
          <p:spPr>
            <a:xfrm>
              <a:off x="8107569" y="4355531"/>
              <a:ext cx="109066" cy="105790"/>
            </a:xfrm>
            <a:prstGeom prst="ellipse">
              <a:avLst/>
            </a:prstGeom>
            <a:solidFill>
              <a:srgbClr val="FFCA08"/>
            </a:solidFill>
            <a:ln>
              <a:solidFill>
                <a:srgbClr val="FFCA0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6" name="Ovál 305"/>
            <p:cNvSpPr/>
            <p:nvPr/>
          </p:nvSpPr>
          <p:spPr>
            <a:xfrm>
              <a:off x="7845344" y="4209431"/>
              <a:ext cx="109066" cy="105790"/>
            </a:xfrm>
            <a:prstGeom prst="ellipse">
              <a:avLst/>
            </a:prstGeom>
            <a:solidFill>
              <a:srgbClr val="FFCA08"/>
            </a:solidFill>
            <a:ln>
              <a:solidFill>
                <a:srgbClr val="FFCA0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7" name="Ovál 306"/>
            <p:cNvSpPr/>
            <p:nvPr/>
          </p:nvSpPr>
          <p:spPr>
            <a:xfrm>
              <a:off x="8104382" y="4211570"/>
              <a:ext cx="109066" cy="105790"/>
            </a:xfrm>
            <a:prstGeom prst="ellipse">
              <a:avLst/>
            </a:prstGeom>
            <a:solidFill>
              <a:srgbClr val="FFCA08"/>
            </a:solidFill>
            <a:ln>
              <a:solidFill>
                <a:srgbClr val="FFCA0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8" name="Ovál 307"/>
            <p:cNvSpPr/>
            <p:nvPr/>
          </p:nvSpPr>
          <p:spPr>
            <a:xfrm>
              <a:off x="8104382" y="4067730"/>
              <a:ext cx="109066" cy="105790"/>
            </a:xfrm>
            <a:prstGeom prst="ellipse">
              <a:avLst/>
            </a:prstGeom>
            <a:solidFill>
              <a:srgbClr val="FFCA08"/>
            </a:solidFill>
            <a:ln>
              <a:solidFill>
                <a:srgbClr val="FFCA0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09" name="Ovál 308"/>
          <p:cNvSpPr/>
          <p:nvPr/>
        </p:nvSpPr>
        <p:spPr>
          <a:xfrm>
            <a:off x="6317804" y="702198"/>
            <a:ext cx="1825905" cy="2867558"/>
          </a:xfrm>
          <a:prstGeom prst="ellipse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0" name="Ovál 309"/>
          <p:cNvSpPr/>
          <p:nvPr/>
        </p:nvSpPr>
        <p:spPr>
          <a:xfrm>
            <a:off x="7689779" y="646020"/>
            <a:ext cx="1597593" cy="2059735"/>
          </a:xfrm>
          <a:prstGeom prst="ellipse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1" name="Ovál 310"/>
          <p:cNvSpPr/>
          <p:nvPr/>
        </p:nvSpPr>
        <p:spPr>
          <a:xfrm>
            <a:off x="10271500" y="1918607"/>
            <a:ext cx="1853825" cy="2406634"/>
          </a:xfrm>
          <a:prstGeom prst="ellipse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2" name="Ovál 311"/>
          <p:cNvSpPr/>
          <p:nvPr/>
        </p:nvSpPr>
        <p:spPr>
          <a:xfrm>
            <a:off x="9169262" y="1715579"/>
            <a:ext cx="1112473" cy="1104689"/>
          </a:xfrm>
          <a:prstGeom prst="ellipse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13" name="Skupina 312"/>
          <p:cNvGrpSpPr/>
          <p:nvPr/>
        </p:nvGrpSpPr>
        <p:grpSpPr>
          <a:xfrm>
            <a:off x="221710" y="2271490"/>
            <a:ext cx="4637252" cy="3123576"/>
            <a:chOff x="221710" y="2271490"/>
            <a:chExt cx="4637252" cy="3123576"/>
          </a:xfrm>
        </p:grpSpPr>
        <p:sp>
          <p:nvSpPr>
            <p:cNvPr id="314" name="Freeform 31"/>
            <p:cNvSpPr>
              <a:spLocks/>
            </p:cNvSpPr>
            <p:nvPr/>
          </p:nvSpPr>
          <p:spPr bwMode="auto">
            <a:xfrm rot="15697275">
              <a:off x="1275399" y="1835811"/>
              <a:ext cx="2679138" cy="3550496"/>
            </a:xfrm>
            <a:custGeom>
              <a:avLst/>
              <a:gdLst>
                <a:gd name="T0" fmla="*/ 33 w 1743"/>
                <a:gd name="T1" fmla="*/ 314 h 1553"/>
                <a:gd name="T2" fmla="*/ 16 w 1743"/>
                <a:gd name="T3" fmla="*/ 1541 h 1553"/>
                <a:gd name="T4" fmla="*/ 1706 w 1743"/>
                <a:gd name="T5" fmla="*/ 1552 h 1553"/>
                <a:gd name="T6" fmla="*/ 1728 w 1743"/>
                <a:gd name="T7" fmla="*/ 292 h 1553"/>
                <a:gd name="T8" fmla="*/ 820 w 1743"/>
                <a:gd name="T9" fmla="*/ 0 h 1553"/>
                <a:gd name="T10" fmla="*/ 33 w 1743"/>
                <a:gd name="T11" fmla="*/ 314 h 1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743" h="1553">
                  <a:moveTo>
                    <a:pt x="33" y="314"/>
                  </a:moveTo>
                  <a:cubicBezTo>
                    <a:pt x="16" y="723"/>
                    <a:pt x="0" y="1132"/>
                    <a:pt x="16" y="1541"/>
                  </a:cubicBezTo>
                  <a:cubicBezTo>
                    <a:pt x="62" y="1553"/>
                    <a:pt x="1603" y="1540"/>
                    <a:pt x="1706" y="1552"/>
                  </a:cubicBezTo>
                  <a:cubicBezTo>
                    <a:pt x="1694" y="1107"/>
                    <a:pt x="1743" y="709"/>
                    <a:pt x="1728" y="292"/>
                  </a:cubicBezTo>
                  <a:cubicBezTo>
                    <a:pt x="1425" y="195"/>
                    <a:pt x="1123" y="98"/>
                    <a:pt x="820" y="0"/>
                  </a:cubicBezTo>
                  <a:cubicBezTo>
                    <a:pt x="558" y="105"/>
                    <a:pt x="295" y="209"/>
                    <a:pt x="33" y="314"/>
                  </a:cubicBezTo>
                  <a:close/>
                </a:path>
              </a:pathLst>
            </a:custGeom>
            <a:solidFill>
              <a:srgbClr val="FFFF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5" name="Freeform 32"/>
            <p:cNvSpPr>
              <a:spLocks/>
            </p:cNvSpPr>
            <p:nvPr/>
          </p:nvSpPr>
          <p:spPr bwMode="auto">
            <a:xfrm rot="15697275">
              <a:off x="1275399" y="1813590"/>
              <a:ext cx="2675888" cy="3597836"/>
            </a:xfrm>
            <a:custGeom>
              <a:avLst/>
              <a:gdLst>
                <a:gd name="T0" fmla="*/ 23 w 1741"/>
                <a:gd name="T1" fmla="*/ 324 h 1574"/>
                <a:gd name="T2" fmla="*/ 6 w 1741"/>
                <a:gd name="T3" fmla="*/ 1552 h 1574"/>
                <a:gd name="T4" fmla="*/ 14 w 1741"/>
                <a:gd name="T5" fmla="*/ 1561 h 1574"/>
                <a:gd name="T6" fmla="*/ 27 w 1741"/>
                <a:gd name="T7" fmla="*/ 1563 h 1574"/>
                <a:gd name="T8" fmla="*/ 610 w 1741"/>
                <a:gd name="T9" fmla="*/ 1567 h 1574"/>
                <a:gd name="T10" fmla="*/ 1491 w 1741"/>
                <a:gd name="T11" fmla="*/ 1568 h 1574"/>
                <a:gd name="T12" fmla="*/ 1679 w 1741"/>
                <a:gd name="T13" fmla="*/ 1571 h 1574"/>
                <a:gd name="T14" fmla="*/ 1716 w 1741"/>
                <a:gd name="T15" fmla="*/ 1574 h 1574"/>
                <a:gd name="T16" fmla="*/ 1714 w 1741"/>
                <a:gd name="T17" fmla="*/ 1416 h 1574"/>
                <a:gd name="T18" fmla="*/ 1738 w 1741"/>
                <a:gd name="T19" fmla="*/ 302 h 1574"/>
                <a:gd name="T20" fmla="*/ 1731 w 1741"/>
                <a:gd name="T21" fmla="*/ 292 h 1574"/>
                <a:gd name="T22" fmla="*/ 820 w 1741"/>
                <a:gd name="T23" fmla="*/ 0 h 1574"/>
                <a:gd name="T24" fmla="*/ 29 w 1741"/>
                <a:gd name="T25" fmla="*/ 315 h 1574"/>
                <a:gd name="T26" fmla="*/ 23 w 1741"/>
                <a:gd name="T27" fmla="*/ 324 h 1574"/>
                <a:gd name="T28" fmla="*/ 37 w 1741"/>
                <a:gd name="T29" fmla="*/ 333 h 1574"/>
                <a:gd name="T30" fmla="*/ 820 w 1741"/>
                <a:gd name="T31" fmla="*/ 10 h 1574"/>
                <a:gd name="T32" fmla="*/ 1725 w 1741"/>
                <a:gd name="T33" fmla="*/ 311 h 1574"/>
                <a:gd name="T34" fmla="*/ 1718 w 1741"/>
                <a:gd name="T35" fmla="*/ 302 h 1574"/>
                <a:gd name="T36" fmla="*/ 1694 w 1741"/>
                <a:gd name="T37" fmla="*/ 1416 h 1574"/>
                <a:gd name="T38" fmla="*/ 1706 w 1741"/>
                <a:gd name="T39" fmla="*/ 1562 h 1574"/>
                <a:gd name="T40" fmla="*/ 1680 w 1741"/>
                <a:gd name="T41" fmla="*/ 1551 h 1574"/>
                <a:gd name="T42" fmla="*/ 1070 w 1741"/>
                <a:gd name="T43" fmla="*/ 1547 h 1574"/>
                <a:gd name="T44" fmla="*/ 203 w 1741"/>
                <a:gd name="T45" fmla="*/ 1546 h 1574"/>
                <a:gd name="T46" fmla="*/ 35 w 1741"/>
                <a:gd name="T47" fmla="*/ 1543 h 1574"/>
                <a:gd name="T48" fmla="*/ 20 w 1741"/>
                <a:gd name="T49" fmla="*/ 1542 h 1574"/>
                <a:gd name="T50" fmla="*/ 19 w 1741"/>
                <a:gd name="T51" fmla="*/ 1542 h 1574"/>
                <a:gd name="T52" fmla="*/ 19 w 1741"/>
                <a:gd name="T53" fmla="*/ 1542 h 1574"/>
                <a:gd name="T54" fmla="*/ 19 w 1741"/>
                <a:gd name="T55" fmla="*/ 1542 h 1574"/>
                <a:gd name="T56" fmla="*/ 19 w 1741"/>
                <a:gd name="T57" fmla="*/ 1542 h 1574"/>
                <a:gd name="T58" fmla="*/ 26 w 1741"/>
                <a:gd name="T59" fmla="*/ 1551 h 1574"/>
                <a:gd name="T60" fmla="*/ 43 w 1741"/>
                <a:gd name="T61" fmla="*/ 324 h 1574"/>
                <a:gd name="T62" fmla="*/ 37 w 1741"/>
                <a:gd name="T63" fmla="*/ 333 h 15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741" h="1574">
                  <a:moveTo>
                    <a:pt x="33" y="324"/>
                  </a:moveTo>
                  <a:cubicBezTo>
                    <a:pt x="23" y="324"/>
                    <a:pt x="23" y="324"/>
                    <a:pt x="23" y="324"/>
                  </a:cubicBezTo>
                  <a:cubicBezTo>
                    <a:pt x="11" y="613"/>
                    <a:pt x="0" y="902"/>
                    <a:pt x="0" y="1192"/>
                  </a:cubicBezTo>
                  <a:cubicBezTo>
                    <a:pt x="0" y="1312"/>
                    <a:pt x="2" y="1432"/>
                    <a:pt x="6" y="1552"/>
                  </a:cubicBezTo>
                  <a:cubicBezTo>
                    <a:pt x="7" y="1559"/>
                    <a:pt x="7" y="1559"/>
                    <a:pt x="7" y="1559"/>
                  </a:cubicBezTo>
                  <a:cubicBezTo>
                    <a:pt x="14" y="1561"/>
                    <a:pt x="14" y="1561"/>
                    <a:pt x="14" y="1561"/>
                  </a:cubicBezTo>
                  <a:cubicBezTo>
                    <a:pt x="15" y="1561"/>
                    <a:pt x="16" y="1562"/>
                    <a:pt x="18" y="1562"/>
                  </a:cubicBezTo>
                  <a:cubicBezTo>
                    <a:pt x="20" y="1562"/>
                    <a:pt x="23" y="1562"/>
                    <a:pt x="27" y="1563"/>
                  </a:cubicBezTo>
                  <a:cubicBezTo>
                    <a:pt x="41" y="1564"/>
                    <a:pt x="67" y="1564"/>
                    <a:pt x="102" y="1565"/>
                  </a:cubicBezTo>
                  <a:cubicBezTo>
                    <a:pt x="207" y="1567"/>
                    <a:pt x="397" y="1567"/>
                    <a:pt x="610" y="1567"/>
                  </a:cubicBezTo>
                  <a:cubicBezTo>
                    <a:pt x="758" y="1567"/>
                    <a:pt x="919" y="1567"/>
                    <a:pt x="1070" y="1567"/>
                  </a:cubicBezTo>
                  <a:cubicBezTo>
                    <a:pt x="1229" y="1567"/>
                    <a:pt x="1377" y="1567"/>
                    <a:pt x="1491" y="1568"/>
                  </a:cubicBezTo>
                  <a:cubicBezTo>
                    <a:pt x="1548" y="1568"/>
                    <a:pt x="1597" y="1569"/>
                    <a:pt x="1634" y="1569"/>
                  </a:cubicBezTo>
                  <a:cubicBezTo>
                    <a:pt x="1652" y="1570"/>
                    <a:pt x="1667" y="1570"/>
                    <a:pt x="1679" y="1571"/>
                  </a:cubicBezTo>
                  <a:cubicBezTo>
                    <a:pt x="1691" y="1571"/>
                    <a:pt x="1700" y="1572"/>
                    <a:pt x="1705" y="1572"/>
                  </a:cubicBezTo>
                  <a:cubicBezTo>
                    <a:pt x="1716" y="1574"/>
                    <a:pt x="1716" y="1574"/>
                    <a:pt x="1716" y="1574"/>
                  </a:cubicBezTo>
                  <a:cubicBezTo>
                    <a:pt x="1716" y="1562"/>
                    <a:pt x="1716" y="1562"/>
                    <a:pt x="1716" y="1562"/>
                  </a:cubicBezTo>
                  <a:cubicBezTo>
                    <a:pt x="1715" y="1513"/>
                    <a:pt x="1714" y="1464"/>
                    <a:pt x="1714" y="1416"/>
                  </a:cubicBezTo>
                  <a:cubicBezTo>
                    <a:pt x="1714" y="1088"/>
                    <a:pt x="1741" y="781"/>
                    <a:pt x="1741" y="468"/>
                  </a:cubicBezTo>
                  <a:cubicBezTo>
                    <a:pt x="1741" y="413"/>
                    <a:pt x="1740" y="357"/>
                    <a:pt x="1738" y="302"/>
                  </a:cubicBezTo>
                  <a:cubicBezTo>
                    <a:pt x="1738" y="295"/>
                    <a:pt x="1738" y="295"/>
                    <a:pt x="1738" y="295"/>
                  </a:cubicBezTo>
                  <a:cubicBezTo>
                    <a:pt x="1731" y="292"/>
                    <a:pt x="1731" y="292"/>
                    <a:pt x="1731" y="292"/>
                  </a:cubicBezTo>
                  <a:cubicBezTo>
                    <a:pt x="1429" y="195"/>
                    <a:pt x="1126" y="98"/>
                    <a:pt x="823" y="1"/>
                  </a:cubicBezTo>
                  <a:cubicBezTo>
                    <a:pt x="820" y="0"/>
                    <a:pt x="820" y="0"/>
                    <a:pt x="820" y="0"/>
                  </a:cubicBezTo>
                  <a:cubicBezTo>
                    <a:pt x="816" y="1"/>
                    <a:pt x="816" y="1"/>
                    <a:pt x="816" y="1"/>
                  </a:cubicBezTo>
                  <a:cubicBezTo>
                    <a:pt x="554" y="106"/>
                    <a:pt x="292" y="210"/>
                    <a:pt x="29" y="315"/>
                  </a:cubicBezTo>
                  <a:cubicBezTo>
                    <a:pt x="23" y="317"/>
                    <a:pt x="23" y="317"/>
                    <a:pt x="23" y="317"/>
                  </a:cubicBezTo>
                  <a:cubicBezTo>
                    <a:pt x="23" y="324"/>
                    <a:pt x="23" y="324"/>
                    <a:pt x="23" y="324"/>
                  </a:cubicBezTo>
                  <a:cubicBezTo>
                    <a:pt x="33" y="324"/>
                    <a:pt x="33" y="324"/>
                    <a:pt x="33" y="324"/>
                  </a:cubicBezTo>
                  <a:cubicBezTo>
                    <a:pt x="37" y="333"/>
                    <a:pt x="37" y="333"/>
                    <a:pt x="37" y="333"/>
                  </a:cubicBezTo>
                  <a:cubicBezTo>
                    <a:pt x="299" y="229"/>
                    <a:pt x="561" y="124"/>
                    <a:pt x="824" y="20"/>
                  </a:cubicBezTo>
                  <a:cubicBezTo>
                    <a:pt x="820" y="10"/>
                    <a:pt x="820" y="10"/>
                    <a:pt x="820" y="10"/>
                  </a:cubicBezTo>
                  <a:cubicBezTo>
                    <a:pt x="817" y="20"/>
                    <a:pt x="817" y="20"/>
                    <a:pt x="817" y="20"/>
                  </a:cubicBezTo>
                  <a:cubicBezTo>
                    <a:pt x="1120" y="117"/>
                    <a:pt x="1422" y="214"/>
                    <a:pt x="1725" y="311"/>
                  </a:cubicBezTo>
                  <a:cubicBezTo>
                    <a:pt x="1728" y="302"/>
                    <a:pt x="1728" y="302"/>
                    <a:pt x="1728" y="302"/>
                  </a:cubicBezTo>
                  <a:cubicBezTo>
                    <a:pt x="1718" y="302"/>
                    <a:pt x="1718" y="302"/>
                    <a:pt x="1718" y="302"/>
                  </a:cubicBezTo>
                  <a:cubicBezTo>
                    <a:pt x="1720" y="358"/>
                    <a:pt x="1721" y="413"/>
                    <a:pt x="1721" y="468"/>
                  </a:cubicBezTo>
                  <a:cubicBezTo>
                    <a:pt x="1721" y="780"/>
                    <a:pt x="1694" y="1086"/>
                    <a:pt x="1694" y="1416"/>
                  </a:cubicBezTo>
                  <a:cubicBezTo>
                    <a:pt x="1694" y="1464"/>
                    <a:pt x="1695" y="1513"/>
                    <a:pt x="1696" y="1563"/>
                  </a:cubicBezTo>
                  <a:cubicBezTo>
                    <a:pt x="1706" y="1562"/>
                    <a:pt x="1706" y="1562"/>
                    <a:pt x="1706" y="1562"/>
                  </a:cubicBezTo>
                  <a:cubicBezTo>
                    <a:pt x="1707" y="1552"/>
                    <a:pt x="1707" y="1552"/>
                    <a:pt x="1707" y="1552"/>
                  </a:cubicBezTo>
                  <a:cubicBezTo>
                    <a:pt x="1702" y="1552"/>
                    <a:pt x="1693" y="1551"/>
                    <a:pt x="1680" y="1551"/>
                  </a:cubicBezTo>
                  <a:cubicBezTo>
                    <a:pt x="1637" y="1549"/>
                    <a:pt x="1554" y="1548"/>
                    <a:pt x="1447" y="1547"/>
                  </a:cubicBezTo>
                  <a:cubicBezTo>
                    <a:pt x="1340" y="1547"/>
                    <a:pt x="1209" y="1547"/>
                    <a:pt x="1070" y="1547"/>
                  </a:cubicBezTo>
                  <a:cubicBezTo>
                    <a:pt x="919" y="1547"/>
                    <a:pt x="758" y="1547"/>
                    <a:pt x="610" y="1547"/>
                  </a:cubicBezTo>
                  <a:cubicBezTo>
                    <a:pt x="453" y="1547"/>
                    <a:pt x="310" y="1547"/>
                    <a:pt x="203" y="1546"/>
                  </a:cubicBezTo>
                  <a:cubicBezTo>
                    <a:pt x="149" y="1546"/>
                    <a:pt x="105" y="1545"/>
                    <a:pt x="73" y="1544"/>
                  </a:cubicBezTo>
                  <a:cubicBezTo>
                    <a:pt x="57" y="1544"/>
                    <a:pt x="44" y="1543"/>
                    <a:pt x="35" y="1543"/>
                  </a:cubicBezTo>
                  <a:cubicBezTo>
                    <a:pt x="30" y="1543"/>
                    <a:pt x="26" y="1543"/>
                    <a:pt x="24" y="1542"/>
                  </a:cubicBezTo>
                  <a:cubicBezTo>
                    <a:pt x="22" y="1542"/>
                    <a:pt x="21" y="1542"/>
                    <a:pt x="20" y="1542"/>
                  </a:cubicBezTo>
                  <a:cubicBezTo>
                    <a:pt x="20" y="1542"/>
                    <a:pt x="20" y="1542"/>
                    <a:pt x="19" y="1542"/>
                  </a:cubicBezTo>
                  <a:cubicBezTo>
                    <a:pt x="19" y="1542"/>
                    <a:pt x="19" y="1542"/>
                    <a:pt x="19" y="1542"/>
                  </a:cubicBezTo>
                  <a:cubicBezTo>
                    <a:pt x="19" y="1542"/>
                    <a:pt x="19" y="1542"/>
                    <a:pt x="19" y="1542"/>
                  </a:cubicBezTo>
                  <a:cubicBezTo>
                    <a:pt x="19" y="1542"/>
                    <a:pt x="19" y="1542"/>
                    <a:pt x="19" y="1542"/>
                  </a:cubicBezTo>
                  <a:cubicBezTo>
                    <a:pt x="19" y="1542"/>
                    <a:pt x="19" y="1542"/>
                    <a:pt x="19" y="1542"/>
                  </a:cubicBezTo>
                  <a:cubicBezTo>
                    <a:pt x="19" y="1542"/>
                    <a:pt x="19" y="1542"/>
                    <a:pt x="19" y="1542"/>
                  </a:cubicBezTo>
                  <a:cubicBezTo>
                    <a:pt x="19" y="1542"/>
                    <a:pt x="19" y="1542"/>
                    <a:pt x="19" y="1542"/>
                  </a:cubicBezTo>
                  <a:cubicBezTo>
                    <a:pt x="19" y="1542"/>
                    <a:pt x="19" y="1542"/>
                    <a:pt x="19" y="1542"/>
                  </a:cubicBezTo>
                  <a:cubicBezTo>
                    <a:pt x="16" y="1551"/>
                    <a:pt x="16" y="1551"/>
                    <a:pt x="16" y="1551"/>
                  </a:cubicBezTo>
                  <a:cubicBezTo>
                    <a:pt x="26" y="1551"/>
                    <a:pt x="26" y="1551"/>
                    <a:pt x="26" y="1551"/>
                  </a:cubicBezTo>
                  <a:cubicBezTo>
                    <a:pt x="22" y="1431"/>
                    <a:pt x="20" y="1312"/>
                    <a:pt x="20" y="1192"/>
                  </a:cubicBezTo>
                  <a:cubicBezTo>
                    <a:pt x="20" y="903"/>
                    <a:pt x="31" y="614"/>
                    <a:pt x="43" y="324"/>
                  </a:cubicBezTo>
                  <a:cubicBezTo>
                    <a:pt x="33" y="324"/>
                    <a:pt x="33" y="324"/>
                    <a:pt x="33" y="324"/>
                  </a:cubicBezTo>
                  <a:cubicBezTo>
                    <a:pt x="37" y="333"/>
                    <a:pt x="37" y="333"/>
                    <a:pt x="37" y="333"/>
                  </a:cubicBezTo>
                  <a:cubicBezTo>
                    <a:pt x="33" y="324"/>
                    <a:pt x="33" y="324"/>
                    <a:pt x="33" y="324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6" name="Freeform 33"/>
            <p:cNvSpPr>
              <a:spLocks/>
            </p:cNvSpPr>
            <p:nvPr/>
          </p:nvSpPr>
          <p:spPr bwMode="auto">
            <a:xfrm rot="18780082">
              <a:off x="1632273" y="3500732"/>
              <a:ext cx="946993" cy="1154515"/>
            </a:xfrm>
            <a:custGeom>
              <a:avLst/>
              <a:gdLst>
                <a:gd name="T0" fmla="*/ 5 w 616"/>
                <a:gd name="T1" fmla="*/ 14 h 505"/>
                <a:gd name="T2" fmla="*/ 5 w 616"/>
                <a:gd name="T3" fmla="*/ 498 h 505"/>
                <a:gd name="T4" fmla="*/ 605 w 616"/>
                <a:gd name="T5" fmla="*/ 505 h 505"/>
                <a:gd name="T6" fmla="*/ 600 w 616"/>
                <a:gd name="T7" fmla="*/ 7 h 505"/>
                <a:gd name="T8" fmla="*/ 5 w 616"/>
                <a:gd name="T9" fmla="*/ 14 h 5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6" h="505">
                  <a:moveTo>
                    <a:pt x="5" y="14"/>
                  </a:moveTo>
                  <a:cubicBezTo>
                    <a:pt x="5" y="498"/>
                    <a:pt x="5" y="498"/>
                    <a:pt x="5" y="498"/>
                  </a:cubicBezTo>
                  <a:cubicBezTo>
                    <a:pt x="605" y="505"/>
                    <a:pt x="605" y="505"/>
                    <a:pt x="605" y="505"/>
                  </a:cubicBezTo>
                  <a:cubicBezTo>
                    <a:pt x="605" y="505"/>
                    <a:pt x="616" y="0"/>
                    <a:pt x="600" y="7"/>
                  </a:cubicBezTo>
                  <a:cubicBezTo>
                    <a:pt x="583" y="14"/>
                    <a:pt x="0" y="21"/>
                    <a:pt x="5" y="14"/>
                  </a:cubicBezTo>
                  <a:close/>
                </a:path>
              </a:pathLst>
            </a:custGeom>
            <a:solidFill>
              <a:srgbClr val="A33D1E"/>
            </a:solidFill>
            <a:ln w="2857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7" name="Freeform 35"/>
            <p:cNvSpPr>
              <a:spLocks/>
            </p:cNvSpPr>
            <p:nvPr/>
          </p:nvSpPr>
          <p:spPr bwMode="auto">
            <a:xfrm rot="18780082">
              <a:off x="1699869" y="3697821"/>
              <a:ext cx="744205" cy="793186"/>
            </a:xfrm>
            <a:custGeom>
              <a:avLst/>
              <a:gdLst>
                <a:gd name="T0" fmla="*/ 0 w 1145"/>
                <a:gd name="T1" fmla="*/ 16 h 821"/>
                <a:gd name="T2" fmla="*/ 26 w 1145"/>
                <a:gd name="T3" fmla="*/ 802 h 821"/>
                <a:gd name="T4" fmla="*/ 1145 w 1145"/>
                <a:gd name="T5" fmla="*/ 821 h 821"/>
                <a:gd name="T6" fmla="*/ 1145 w 1145"/>
                <a:gd name="T7" fmla="*/ 0 h 821"/>
                <a:gd name="T8" fmla="*/ 0 w 1145"/>
                <a:gd name="T9" fmla="*/ 16 h 8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45" h="821">
                  <a:moveTo>
                    <a:pt x="0" y="16"/>
                  </a:moveTo>
                  <a:lnTo>
                    <a:pt x="26" y="802"/>
                  </a:lnTo>
                  <a:lnTo>
                    <a:pt x="1145" y="821"/>
                  </a:lnTo>
                  <a:lnTo>
                    <a:pt x="1145" y="0"/>
                  </a:lnTo>
                  <a:lnTo>
                    <a:pt x="0" y="16"/>
                  </a:lnTo>
                  <a:close/>
                </a:path>
              </a:pathLst>
            </a:custGeom>
            <a:solidFill>
              <a:srgbClr val="FFDC6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8" name="Freeform 36"/>
            <p:cNvSpPr>
              <a:spLocks/>
            </p:cNvSpPr>
            <p:nvPr/>
          </p:nvSpPr>
          <p:spPr bwMode="auto">
            <a:xfrm rot="18780082">
              <a:off x="1699869" y="3697821"/>
              <a:ext cx="744205" cy="793186"/>
            </a:xfrm>
            <a:custGeom>
              <a:avLst/>
              <a:gdLst>
                <a:gd name="T0" fmla="*/ 0 w 1145"/>
                <a:gd name="T1" fmla="*/ 16 h 821"/>
                <a:gd name="T2" fmla="*/ 26 w 1145"/>
                <a:gd name="T3" fmla="*/ 802 h 821"/>
                <a:gd name="T4" fmla="*/ 1145 w 1145"/>
                <a:gd name="T5" fmla="*/ 821 h 821"/>
                <a:gd name="T6" fmla="*/ 1145 w 1145"/>
                <a:gd name="T7" fmla="*/ 0 h 821"/>
                <a:gd name="T8" fmla="*/ 0 w 1145"/>
                <a:gd name="T9" fmla="*/ 16 h 8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45" h="821">
                  <a:moveTo>
                    <a:pt x="0" y="16"/>
                  </a:moveTo>
                  <a:lnTo>
                    <a:pt x="26" y="802"/>
                  </a:lnTo>
                  <a:lnTo>
                    <a:pt x="1145" y="821"/>
                  </a:lnTo>
                  <a:lnTo>
                    <a:pt x="1145" y="0"/>
                  </a:lnTo>
                  <a:lnTo>
                    <a:pt x="0" y="16"/>
                  </a:lnTo>
                  <a:close/>
                </a:path>
              </a:pathLst>
            </a:custGeom>
            <a:noFill/>
            <a:ln w="38100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9" name="Freeform 37"/>
            <p:cNvSpPr>
              <a:spLocks/>
            </p:cNvSpPr>
            <p:nvPr/>
          </p:nvSpPr>
          <p:spPr bwMode="auto">
            <a:xfrm rot="6729626">
              <a:off x="3469182" y="3360866"/>
              <a:ext cx="786452" cy="1993109"/>
            </a:xfrm>
            <a:custGeom>
              <a:avLst/>
              <a:gdLst>
                <a:gd name="T0" fmla="*/ 19 w 512"/>
                <a:gd name="T1" fmla="*/ 872 h 872"/>
                <a:gd name="T2" fmla="*/ 19 w 512"/>
                <a:gd name="T3" fmla="*/ 30 h 872"/>
                <a:gd name="T4" fmla="*/ 492 w 512"/>
                <a:gd name="T5" fmla="*/ 30 h 872"/>
                <a:gd name="T6" fmla="*/ 492 w 512"/>
                <a:gd name="T7" fmla="*/ 861 h 872"/>
                <a:gd name="T8" fmla="*/ 19 w 512"/>
                <a:gd name="T9" fmla="*/ 872 h 8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2" h="872">
                  <a:moveTo>
                    <a:pt x="19" y="872"/>
                  </a:moveTo>
                  <a:cubicBezTo>
                    <a:pt x="0" y="674"/>
                    <a:pt x="25" y="316"/>
                    <a:pt x="19" y="30"/>
                  </a:cubicBezTo>
                  <a:cubicBezTo>
                    <a:pt x="136" y="22"/>
                    <a:pt x="472" y="0"/>
                    <a:pt x="492" y="30"/>
                  </a:cubicBezTo>
                  <a:cubicBezTo>
                    <a:pt x="512" y="305"/>
                    <a:pt x="501" y="587"/>
                    <a:pt x="492" y="861"/>
                  </a:cubicBezTo>
                  <a:cubicBezTo>
                    <a:pt x="335" y="865"/>
                    <a:pt x="177" y="869"/>
                    <a:pt x="19" y="872"/>
                  </a:cubicBezTo>
                  <a:close/>
                </a:path>
              </a:pathLst>
            </a:custGeom>
            <a:solidFill>
              <a:srgbClr val="A33D1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0" name="Freeform 38"/>
            <p:cNvSpPr>
              <a:spLocks/>
            </p:cNvSpPr>
            <p:nvPr/>
          </p:nvSpPr>
          <p:spPr bwMode="auto">
            <a:xfrm rot="6729626">
              <a:off x="3469182" y="3360866"/>
              <a:ext cx="786452" cy="1993109"/>
            </a:xfrm>
            <a:custGeom>
              <a:avLst/>
              <a:gdLst>
                <a:gd name="T0" fmla="*/ 19 w 512"/>
                <a:gd name="T1" fmla="*/ 872 h 872"/>
                <a:gd name="T2" fmla="*/ 19 w 512"/>
                <a:gd name="T3" fmla="*/ 30 h 872"/>
                <a:gd name="T4" fmla="*/ 492 w 512"/>
                <a:gd name="T5" fmla="*/ 30 h 872"/>
                <a:gd name="T6" fmla="*/ 492 w 512"/>
                <a:gd name="T7" fmla="*/ 861 h 872"/>
                <a:gd name="T8" fmla="*/ 19 w 512"/>
                <a:gd name="T9" fmla="*/ 872 h 8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2" h="872">
                  <a:moveTo>
                    <a:pt x="19" y="872"/>
                  </a:moveTo>
                  <a:cubicBezTo>
                    <a:pt x="0" y="674"/>
                    <a:pt x="25" y="316"/>
                    <a:pt x="19" y="30"/>
                  </a:cubicBezTo>
                  <a:cubicBezTo>
                    <a:pt x="136" y="22"/>
                    <a:pt x="472" y="0"/>
                    <a:pt x="492" y="30"/>
                  </a:cubicBezTo>
                  <a:cubicBezTo>
                    <a:pt x="512" y="305"/>
                    <a:pt x="501" y="587"/>
                    <a:pt x="492" y="861"/>
                  </a:cubicBezTo>
                  <a:cubicBezTo>
                    <a:pt x="335" y="865"/>
                    <a:pt x="177" y="869"/>
                    <a:pt x="19" y="872"/>
                  </a:cubicBezTo>
                  <a:close/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1" name="Freeform 39"/>
            <p:cNvSpPr>
              <a:spLocks/>
            </p:cNvSpPr>
            <p:nvPr/>
          </p:nvSpPr>
          <p:spPr bwMode="auto">
            <a:xfrm>
              <a:off x="3751188" y="3573440"/>
              <a:ext cx="295082" cy="203852"/>
            </a:xfrm>
            <a:custGeom>
              <a:avLst/>
              <a:gdLst>
                <a:gd name="T0" fmla="*/ 0 w 192"/>
                <a:gd name="T1" fmla="*/ 0 h 89"/>
                <a:gd name="T2" fmla="*/ 0 w 192"/>
                <a:gd name="T3" fmla="*/ 77 h 89"/>
                <a:gd name="T4" fmla="*/ 182 w 192"/>
                <a:gd name="T5" fmla="*/ 82 h 89"/>
                <a:gd name="T6" fmla="*/ 187 w 192"/>
                <a:gd name="T7" fmla="*/ 22 h 89"/>
                <a:gd name="T8" fmla="*/ 0 w 192"/>
                <a:gd name="T9" fmla="*/ 0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92" h="89">
                  <a:moveTo>
                    <a:pt x="0" y="0"/>
                  </a:moveTo>
                  <a:cubicBezTo>
                    <a:pt x="0" y="77"/>
                    <a:pt x="0" y="77"/>
                    <a:pt x="0" y="77"/>
                  </a:cubicBezTo>
                  <a:cubicBezTo>
                    <a:pt x="61" y="79"/>
                    <a:pt x="121" y="89"/>
                    <a:pt x="182" y="82"/>
                  </a:cubicBezTo>
                  <a:cubicBezTo>
                    <a:pt x="192" y="73"/>
                    <a:pt x="185" y="42"/>
                    <a:pt x="187" y="22"/>
                  </a:cubicBezTo>
                  <a:cubicBezTo>
                    <a:pt x="119" y="6"/>
                    <a:pt x="62" y="7"/>
                    <a:pt x="0" y="0"/>
                  </a:cubicBezTo>
                  <a:close/>
                </a:path>
              </a:pathLst>
            </a:custGeom>
            <a:solidFill>
              <a:srgbClr val="FF791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2" name="Freeform 40"/>
            <p:cNvSpPr>
              <a:spLocks/>
            </p:cNvSpPr>
            <p:nvPr/>
          </p:nvSpPr>
          <p:spPr bwMode="auto">
            <a:xfrm>
              <a:off x="3751188" y="3573440"/>
              <a:ext cx="295082" cy="203852"/>
            </a:xfrm>
            <a:custGeom>
              <a:avLst/>
              <a:gdLst>
                <a:gd name="T0" fmla="*/ 0 w 192"/>
                <a:gd name="T1" fmla="*/ 0 h 89"/>
                <a:gd name="T2" fmla="*/ 0 w 192"/>
                <a:gd name="T3" fmla="*/ 77 h 89"/>
                <a:gd name="T4" fmla="*/ 182 w 192"/>
                <a:gd name="T5" fmla="*/ 82 h 89"/>
                <a:gd name="T6" fmla="*/ 187 w 192"/>
                <a:gd name="T7" fmla="*/ 22 h 89"/>
                <a:gd name="T8" fmla="*/ 0 w 192"/>
                <a:gd name="T9" fmla="*/ 0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92" h="89">
                  <a:moveTo>
                    <a:pt x="0" y="0"/>
                  </a:moveTo>
                  <a:cubicBezTo>
                    <a:pt x="0" y="77"/>
                    <a:pt x="0" y="77"/>
                    <a:pt x="0" y="77"/>
                  </a:cubicBezTo>
                  <a:cubicBezTo>
                    <a:pt x="61" y="79"/>
                    <a:pt x="121" y="89"/>
                    <a:pt x="182" y="82"/>
                  </a:cubicBezTo>
                  <a:cubicBezTo>
                    <a:pt x="192" y="73"/>
                    <a:pt x="185" y="42"/>
                    <a:pt x="187" y="22"/>
                  </a:cubicBezTo>
                  <a:cubicBezTo>
                    <a:pt x="119" y="6"/>
                    <a:pt x="62" y="7"/>
                    <a:pt x="0" y="0"/>
                  </a:cubicBezTo>
                  <a:close/>
                </a:path>
              </a:pathLst>
            </a:custGeom>
            <a:noFill/>
            <a:ln w="38100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3" name="Freeform 41"/>
            <p:cNvSpPr>
              <a:spLocks/>
            </p:cNvSpPr>
            <p:nvPr/>
          </p:nvSpPr>
          <p:spPr bwMode="auto">
            <a:xfrm>
              <a:off x="1899658" y="4773851"/>
              <a:ext cx="354878" cy="207716"/>
            </a:xfrm>
            <a:custGeom>
              <a:avLst/>
              <a:gdLst>
                <a:gd name="T0" fmla="*/ 6 w 231"/>
                <a:gd name="T1" fmla="*/ 14 h 91"/>
                <a:gd name="T2" fmla="*/ 1 w 231"/>
                <a:gd name="T3" fmla="*/ 91 h 91"/>
                <a:gd name="T4" fmla="*/ 215 w 231"/>
                <a:gd name="T5" fmla="*/ 80 h 91"/>
                <a:gd name="T6" fmla="*/ 221 w 231"/>
                <a:gd name="T7" fmla="*/ 8 h 91"/>
                <a:gd name="T8" fmla="*/ 6 w 231"/>
                <a:gd name="T9" fmla="*/ 14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31" h="91">
                  <a:moveTo>
                    <a:pt x="6" y="14"/>
                  </a:moveTo>
                  <a:cubicBezTo>
                    <a:pt x="4" y="39"/>
                    <a:pt x="0" y="65"/>
                    <a:pt x="1" y="91"/>
                  </a:cubicBezTo>
                  <a:cubicBezTo>
                    <a:pt x="72" y="87"/>
                    <a:pt x="138" y="89"/>
                    <a:pt x="215" y="80"/>
                  </a:cubicBezTo>
                  <a:cubicBezTo>
                    <a:pt x="231" y="59"/>
                    <a:pt x="219" y="32"/>
                    <a:pt x="221" y="8"/>
                  </a:cubicBezTo>
                  <a:cubicBezTo>
                    <a:pt x="221" y="8"/>
                    <a:pt x="50" y="0"/>
                    <a:pt x="6" y="14"/>
                  </a:cubicBezTo>
                  <a:close/>
                </a:path>
              </a:pathLst>
            </a:custGeom>
            <a:solidFill>
              <a:srgbClr val="FF791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4" name="Freeform 42"/>
            <p:cNvSpPr>
              <a:spLocks/>
            </p:cNvSpPr>
            <p:nvPr/>
          </p:nvSpPr>
          <p:spPr bwMode="auto">
            <a:xfrm>
              <a:off x="1899658" y="4773851"/>
              <a:ext cx="354878" cy="207716"/>
            </a:xfrm>
            <a:custGeom>
              <a:avLst/>
              <a:gdLst>
                <a:gd name="T0" fmla="*/ 6 w 231"/>
                <a:gd name="T1" fmla="*/ 14 h 91"/>
                <a:gd name="T2" fmla="*/ 1 w 231"/>
                <a:gd name="T3" fmla="*/ 91 h 91"/>
                <a:gd name="T4" fmla="*/ 215 w 231"/>
                <a:gd name="T5" fmla="*/ 80 h 91"/>
                <a:gd name="T6" fmla="*/ 221 w 231"/>
                <a:gd name="T7" fmla="*/ 8 h 91"/>
                <a:gd name="T8" fmla="*/ 6 w 231"/>
                <a:gd name="T9" fmla="*/ 14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31" h="91">
                  <a:moveTo>
                    <a:pt x="6" y="14"/>
                  </a:moveTo>
                  <a:cubicBezTo>
                    <a:pt x="4" y="39"/>
                    <a:pt x="0" y="65"/>
                    <a:pt x="1" y="91"/>
                  </a:cubicBezTo>
                  <a:cubicBezTo>
                    <a:pt x="72" y="87"/>
                    <a:pt x="138" y="89"/>
                    <a:pt x="215" y="80"/>
                  </a:cubicBezTo>
                  <a:cubicBezTo>
                    <a:pt x="231" y="59"/>
                    <a:pt x="219" y="32"/>
                    <a:pt x="221" y="8"/>
                  </a:cubicBezTo>
                  <a:cubicBezTo>
                    <a:pt x="221" y="8"/>
                    <a:pt x="50" y="0"/>
                    <a:pt x="6" y="14"/>
                  </a:cubicBezTo>
                  <a:close/>
                </a:path>
              </a:pathLst>
            </a:custGeom>
            <a:noFill/>
            <a:ln w="38100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5" name="Freeform 43"/>
            <p:cNvSpPr>
              <a:spLocks/>
            </p:cNvSpPr>
            <p:nvPr/>
          </p:nvSpPr>
          <p:spPr bwMode="auto">
            <a:xfrm>
              <a:off x="1529445" y="4587530"/>
              <a:ext cx="354878" cy="202886"/>
            </a:xfrm>
            <a:custGeom>
              <a:avLst/>
              <a:gdLst>
                <a:gd name="T0" fmla="*/ 5 w 231"/>
                <a:gd name="T1" fmla="*/ 23 h 89"/>
                <a:gd name="T2" fmla="*/ 0 w 231"/>
                <a:gd name="T3" fmla="*/ 89 h 89"/>
                <a:gd name="T4" fmla="*/ 231 w 231"/>
                <a:gd name="T5" fmla="*/ 89 h 89"/>
                <a:gd name="T6" fmla="*/ 203 w 231"/>
                <a:gd name="T7" fmla="*/ 1 h 89"/>
                <a:gd name="T8" fmla="*/ 5 w 231"/>
                <a:gd name="T9" fmla="*/ 23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31" h="89">
                  <a:moveTo>
                    <a:pt x="5" y="23"/>
                  </a:moveTo>
                  <a:cubicBezTo>
                    <a:pt x="3" y="45"/>
                    <a:pt x="2" y="67"/>
                    <a:pt x="0" y="89"/>
                  </a:cubicBezTo>
                  <a:cubicBezTo>
                    <a:pt x="77" y="89"/>
                    <a:pt x="148" y="78"/>
                    <a:pt x="231" y="89"/>
                  </a:cubicBezTo>
                  <a:cubicBezTo>
                    <a:pt x="222" y="60"/>
                    <a:pt x="213" y="31"/>
                    <a:pt x="203" y="1"/>
                  </a:cubicBezTo>
                  <a:cubicBezTo>
                    <a:pt x="137" y="0"/>
                    <a:pt x="71" y="16"/>
                    <a:pt x="5" y="23"/>
                  </a:cubicBezTo>
                  <a:close/>
                </a:path>
              </a:pathLst>
            </a:custGeom>
            <a:solidFill>
              <a:srgbClr val="FF791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6" name="Freeform 44"/>
            <p:cNvSpPr>
              <a:spLocks/>
            </p:cNvSpPr>
            <p:nvPr/>
          </p:nvSpPr>
          <p:spPr bwMode="auto">
            <a:xfrm>
              <a:off x="1529445" y="4587530"/>
              <a:ext cx="354878" cy="202886"/>
            </a:xfrm>
            <a:custGeom>
              <a:avLst/>
              <a:gdLst>
                <a:gd name="T0" fmla="*/ 5 w 231"/>
                <a:gd name="T1" fmla="*/ 23 h 89"/>
                <a:gd name="T2" fmla="*/ 0 w 231"/>
                <a:gd name="T3" fmla="*/ 89 h 89"/>
                <a:gd name="T4" fmla="*/ 231 w 231"/>
                <a:gd name="T5" fmla="*/ 89 h 89"/>
                <a:gd name="T6" fmla="*/ 203 w 231"/>
                <a:gd name="T7" fmla="*/ 1 h 89"/>
                <a:gd name="T8" fmla="*/ 5 w 231"/>
                <a:gd name="T9" fmla="*/ 23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31" h="89">
                  <a:moveTo>
                    <a:pt x="5" y="23"/>
                  </a:moveTo>
                  <a:cubicBezTo>
                    <a:pt x="3" y="45"/>
                    <a:pt x="2" y="67"/>
                    <a:pt x="0" y="89"/>
                  </a:cubicBezTo>
                  <a:cubicBezTo>
                    <a:pt x="77" y="89"/>
                    <a:pt x="148" y="78"/>
                    <a:pt x="231" y="89"/>
                  </a:cubicBezTo>
                  <a:cubicBezTo>
                    <a:pt x="222" y="60"/>
                    <a:pt x="213" y="31"/>
                    <a:pt x="203" y="1"/>
                  </a:cubicBezTo>
                  <a:cubicBezTo>
                    <a:pt x="137" y="0"/>
                    <a:pt x="71" y="16"/>
                    <a:pt x="5" y="23"/>
                  </a:cubicBezTo>
                  <a:close/>
                </a:path>
              </a:pathLst>
            </a:custGeom>
            <a:noFill/>
            <a:ln w="38100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7" name="Freeform 45"/>
            <p:cNvSpPr>
              <a:spLocks/>
            </p:cNvSpPr>
            <p:nvPr/>
          </p:nvSpPr>
          <p:spPr bwMode="auto">
            <a:xfrm rot="18364094">
              <a:off x="2771998" y="2895840"/>
              <a:ext cx="368528" cy="746812"/>
            </a:xfrm>
            <a:custGeom>
              <a:avLst/>
              <a:gdLst>
                <a:gd name="T0" fmla="*/ 9 w 240"/>
                <a:gd name="T1" fmla="*/ 35 h 327"/>
                <a:gd name="T2" fmla="*/ 37 w 240"/>
                <a:gd name="T3" fmla="*/ 327 h 327"/>
                <a:gd name="T4" fmla="*/ 240 w 240"/>
                <a:gd name="T5" fmla="*/ 316 h 327"/>
                <a:gd name="T6" fmla="*/ 240 w 240"/>
                <a:gd name="T7" fmla="*/ 24 h 327"/>
                <a:gd name="T8" fmla="*/ 30 w 240"/>
                <a:gd name="T9" fmla="*/ 35 h 327"/>
                <a:gd name="T10" fmla="*/ 9 w 240"/>
                <a:gd name="T11" fmla="*/ 35 h 3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40" h="327">
                  <a:moveTo>
                    <a:pt x="9" y="35"/>
                  </a:moveTo>
                  <a:cubicBezTo>
                    <a:pt x="12" y="133"/>
                    <a:pt x="0" y="213"/>
                    <a:pt x="37" y="327"/>
                  </a:cubicBezTo>
                  <a:cubicBezTo>
                    <a:pt x="105" y="323"/>
                    <a:pt x="173" y="320"/>
                    <a:pt x="240" y="316"/>
                  </a:cubicBezTo>
                  <a:cubicBezTo>
                    <a:pt x="240" y="24"/>
                    <a:pt x="240" y="24"/>
                    <a:pt x="240" y="24"/>
                  </a:cubicBezTo>
                  <a:cubicBezTo>
                    <a:pt x="212" y="0"/>
                    <a:pt x="100" y="32"/>
                    <a:pt x="30" y="35"/>
                  </a:cubicBezTo>
                  <a:lnTo>
                    <a:pt x="9" y="35"/>
                  </a:lnTo>
                  <a:close/>
                </a:path>
              </a:pathLst>
            </a:custGeom>
            <a:solidFill>
              <a:srgbClr val="4F567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8" name="Freeform 46"/>
            <p:cNvSpPr>
              <a:spLocks/>
            </p:cNvSpPr>
            <p:nvPr/>
          </p:nvSpPr>
          <p:spPr bwMode="auto">
            <a:xfrm rot="18364094">
              <a:off x="2771998" y="2895840"/>
              <a:ext cx="368528" cy="746812"/>
            </a:xfrm>
            <a:custGeom>
              <a:avLst/>
              <a:gdLst>
                <a:gd name="T0" fmla="*/ 9 w 240"/>
                <a:gd name="T1" fmla="*/ 35 h 327"/>
                <a:gd name="T2" fmla="*/ 37 w 240"/>
                <a:gd name="T3" fmla="*/ 327 h 327"/>
                <a:gd name="T4" fmla="*/ 240 w 240"/>
                <a:gd name="T5" fmla="*/ 316 h 327"/>
                <a:gd name="T6" fmla="*/ 240 w 240"/>
                <a:gd name="T7" fmla="*/ 24 h 327"/>
                <a:gd name="T8" fmla="*/ 30 w 240"/>
                <a:gd name="T9" fmla="*/ 35 h 327"/>
                <a:gd name="T10" fmla="*/ 9 w 240"/>
                <a:gd name="T11" fmla="*/ 35 h 3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40" h="327">
                  <a:moveTo>
                    <a:pt x="9" y="35"/>
                  </a:moveTo>
                  <a:cubicBezTo>
                    <a:pt x="12" y="133"/>
                    <a:pt x="0" y="213"/>
                    <a:pt x="37" y="327"/>
                  </a:cubicBezTo>
                  <a:cubicBezTo>
                    <a:pt x="105" y="323"/>
                    <a:pt x="173" y="320"/>
                    <a:pt x="240" y="316"/>
                  </a:cubicBezTo>
                  <a:cubicBezTo>
                    <a:pt x="240" y="24"/>
                    <a:pt x="240" y="24"/>
                    <a:pt x="240" y="24"/>
                  </a:cubicBezTo>
                  <a:cubicBezTo>
                    <a:pt x="212" y="0"/>
                    <a:pt x="100" y="32"/>
                    <a:pt x="30" y="35"/>
                  </a:cubicBezTo>
                  <a:lnTo>
                    <a:pt x="9" y="35"/>
                  </a:lnTo>
                  <a:close/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9" name="Freeform 47"/>
            <p:cNvSpPr>
              <a:spLocks/>
            </p:cNvSpPr>
            <p:nvPr/>
          </p:nvSpPr>
          <p:spPr bwMode="auto">
            <a:xfrm rot="6729626">
              <a:off x="4009949" y="4156950"/>
              <a:ext cx="116993" cy="202886"/>
            </a:xfrm>
            <a:custGeom>
              <a:avLst/>
              <a:gdLst>
                <a:gd name="T0" fmla="*/ 8 w 76"/>
                <a:gd name="T1" fmla="*/ 2 h 89"/>
                <a:gd name="T2" fmla="*/ 8 w 76"/>
                <a:gd name="T3" fmla="*/ 84 h 89"/>
                <a:gd name="T4" fmla="*/ 69 w 76"/>
                <a:gd name="T5" fmla="*/ 79 h 89"/>
                <a:gd name="T6" fmla="*/ 63 w 76"/>
                <a:gd name="T7" fmla="*/ 13 h 89"/>
                <a:gd name="T8" fmla="*/ 8 w 76"/>
                <a:gd name="T9" fmla="*/ 2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6" h="89">
                  <a:moveTo>
                    <a:pt x="8" y="2"/>
                  </a:moveTo>
                  <a:cubicBezTo>
                    <a:pt x="3" y="29"/>
                    <a:pt x="0" y="57"/>
                    <a:pt x="8" y="84"/>
                  </a:cubicBezTo>
                  <a:cubicBezTo>
                    <a:pt x="29" y="82"/>
                    <a:pt x="76" y="89"/>
                    <a:pt x="69" y="79"/>
                  </a:cubicBezTo>
                  <a:cubicBezTo>
                    <a:pt x="73" y="62"/>
                    <a:pt x="73" y="35"/>
                    <a:pt x="63" y="13"/>
                  </a:cubicBezTo>
                  <a:cubicBezTo>
                    <a:pt x="45" y="6"/>
                    <a:pt x="27" y="0"/>
                    <a:pt x="8" y="2"/>
                  </a:cubicBezTo>
                  <a:close/>
                </a:path>
              </a:pathLst>
            </a:custGeom>
            <a:solidFill>
              <a:srgbClr val="FFC81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0" name="Freeform 48"/>
            <p:cNvSpPr>
              <a:spLocks/>
            </p:cNvSpPr>
            <p:nvPr/>
          </p:nvSpPr>
          <p:spPr bwMode="auto">
            <a:xfrm rot="6729626">
              <a:off x="4009949" y="4156950"/>
              <a:ext cx="116993" cy="202886"/>
            </a:xfrm>
            <a:custGeom>
              <a:avLst/>
              <a:gdLst>
                <a:gd name="T0" fmla="*/ 8 w 76"/>
                <a:gd name="T1" fmla="*/ 2 h 89"/>
                <a:gd name="T2" fmla="*/ 8 w 76"/>
                <a:gd name="T3" fmla="*/ 84 h 89"/>
                <a:gd name="T4" fmla="*/ 69 w 76"/>
                <a:gd name="T5" fmla="*/ 79 h 89"/>
                <a:gd name="T6" fmla="*/ 63 w 76"/>
                <a:gd name="T7" fmla="*/ 13 h 89"/>
                <a:gd name="T8" fmla="*/ 8 w 76"/>
                <a:gd name="T9" fmla="*/ 2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6" h="89">
                  <a:moveTo>
                    <a:pt x="8" y="2"/>
                  </a:moveTo>
                  <a:cubicBezTo>
                    <a:pt x="3" y="29"/>
                    <a:pt x="0" y="57"/>
                    <a:pt x="8" y="84"/>
                  </a:cubicBezTo>
                  <a:cubicBezTo>
                    <a:pt x="29" y="82"/>
                    <a:pt x="76" y="89"/>
                    <a:pt x="69" y="79"/>
                  </a:cubicBezTo>
                  <a:cubicBezTo>
                    <a:pt x="73" y="62"/>
                    <a:pt x="73" y="35"/>
                    <a:pt x="63" y="13"/>
                  </a:cubicBezTo>
                  <a:cubicBezTo>
                    <a:pt x="45" y="6"/>
                    <a:pt x="27" y="0"/>
                    <a:pt x="8" y="2"/>
                  </a:cubicBezTo>
                  <a:close/>
                </a:path>
              </a:pathLst>
            </a:custGeom>
            <a:noFill/>
            <a:ln w="38100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1" name="Freeform 49"/>
            <p:cNvSpPr>
              <a:spLocks/>
            </p:cNvSpPr>
            <p:nvPr/>
          </p:nvSpPr>
          <p:spPr bwMode="auto">
            <a:xfrm rot="9010032">
              <a:off x="221710" y="2721835"/>
              <a:ext cx="3061964" cy="1221178"/>
            </a:xfrm>
            <a:custGeom>
              <a:avLst/>
              <a:gdLst>
                <a:gd name="T0" fmla="*/ 32 w 1992"/>
                <a:gd name="T1" fmla="*/ 382 h 534"/>
                <a:gd name="T2" fmla="*/ 962 w 1992"/>
                <a:gd name="T3" fmla="*/ 0 h 534"/>
                <a:gd name="T4" fmla="*/ 1956 w 1992"/>
                <a:gd name="T5" fmla="*/ 343 h 534"/>
                <a:gd name="T6" fmla="*/ 1931 w 1992"/>
                <a:gd name="T7" fmla="*/ 471 h 534"/>
                <a:gd name="T8" fmla="*/ 962 w 1992"/>
                <a:gd name="T9" fmla="*/ 129 h 534"/>
                <a:gd name="T10" fmla="*/ 43 w 1992"/>
                <a:gd name="T11" fmla="*/ 534 h 534"/>
                <a:gd name="T12" fmla="*/ 32 w 1992"/>
                <a:gd name="T13" fmla="*/ 382 h 5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992" h="534">
                  <a:moveTo>
                    <a:pt x="32" y="382"/>
                  </a:moveTo>
                  <a:cubicBezTo>
                    <a:pt x="340" y="228"/>
                    <a:pt x="818" y="14"/>
                    <a:pt x="962" y="0"/>
                  </a:cubicBezTo>
                  <a:cubicBezTo>
                    <a:pt x="1293" y="119"/>
                    <a:pt x="1634" y="188"/>
                    <a:pt x="1956" y="343"/>
                  </a:cubicBezTo>
                  <a:cubicBezTo>
                    <a:pt x="1992" y="378"/>
                    <a:pt x="1953" y="451"/>
                    <a:pt x="1931" y="471"/>
                  </a:cubicBezTo>
                  <a:cubicBezTo>
                    <a:pt x="1607" y="360"/>
                    <a:pt x="1293" y="252"/>
                    <a:pt x="962" y="129"/>
                  </a:cubicBezTo>
                  <a:cubicBezTo>
                    <a:pt x="654" y="260"/>
                    <a:pt x="352" y="402"/>
                    <a:pt x="43" y="534"/>
                  </a:cubicBezTo>
                  <a:cubicBezTo>
                    <a:pt x="0" y="512"/>
                    <a:pt x="15" y="393"/>
                    <a:pt x="32" y="382"/>
                  </a:cubicBez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2" name="Freeform 50"/>
            <p:cNvSpPr>
              <a:spLocks/>
            </p:cNvSpPr>
            <p:nvPr/>
          </p:nvSpPr>
          <p:spPr bwMode="auto">
            <a:xfrm rot="9010032">
              <a:off x="221710" y="2721835"/>
              <a:ext cx="3061964" cy="1221178"/>
            </a:xfrm>
            <a:custGeom>
              <a:avLst/>
              <a:gdLst>
                <a:gd name="T0" fmla="*/ 32 w 1992"/>
                <a:gd name="T1" fmla="*/ 382 h 534"/>
                <a:gd name="T2" fmla="*/ 962 w 1992"/>
                <a:gd name="T3" fmla="*/ 0 h 534"/>
                <a:gd name="T4" fmla="*/ 1956 w 1992"/>
                <a:gd name="T5" fmla="*/ 343 h 534"/>
                <a:gd name="T6" fmla="*/ 1931 w 1992"/>
                <a:gd name="T7" fmla="*/ 471 h 534"/>
                <a:gd name="T8" fmla="*/ 962 w 1992"/>
                <a:gd name="T9" fmla="*/ 129 h 534"/>
                <a:gd name="T10" fmla="*/ 43 w 1992"/>
                <a:gd name="T11" fmla="*/ 534 h 534"/>
                <a:gd name="T12" fmla="*/ 32 w 1992"/>
                <a:gd name="T13" fmla="*/ 382 h 5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992" h="534">
                  <a:moveTo>
                    <a:pt x="32" y="382"/>
                  </a:moveTo>
                  <a:cubicBezTo>
                    <a:pt x="340" y="228"/>
                    <a:pt x="818" y="14"/>
                    <a:pt x="962" y="0"/>
                  </a:cubicBezTo>
                  <a:cubicBezTo>
                    <a:pt x="1293" y="119"/>
                    <a:pt x="1634" y="188"/>
                    <a:pt x="1956" y="343"/>
                  </a:cubicBezTo>
                  <a:cubicBezTo>
                    <a:pt x="1992" y="378"/>
                    <a:pt x="1953" y="451"/>
                    <a:pt x="1931" y="471"/>
                  </a:cubicBezTo>
                  <a:cubicBezTo>
                    <a:pt x="1607" y="360"/>
                    <a:pt x="1293" y="252"/>
                    <a:pt x="962" y="129"/>
                  </a:cubicBezTo>
                  <a:cubicBezTo>
                    <a:pt x="654" y="260"/>
                    <a:pt x="352" y="402"/>
                    <a:pt x="43" y="534"/>
                  </a:cubicBezTo>
                  <a:cubicBezTo>
                    <a:pt x="0" y="512"/>
                    <a:pt x="15" y="393"/>
                    <a:pt x="32" y="382"/>
                  </a:cubicBezTo>
                  <a:close/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pic>
          <p:nvPicPr>
            <p:cNvPr id="333" name="Picture 51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98329" y="5052093"/>
              <a:ext cx="3648229" cy="3429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334" name="Picture 52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72808" y="5052093"/>
              <a:ext cx="2012928" cy="309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35" name="Freeform 53"/>
            <p:cNvSpPr>
              <a:spLocks/>
            </p:cNvSpPr>
            <p:nvPr/>
          </p:nvSpPr>
          <p:spPr bwMode="auto">
            <a:xfrm>
              <a:off x="902229" y="5031804"/>
              <a:ext cx="3674877" cy="38645"/>
            </a:xfrm>
            <a:custGeom>
              <a:avLst/>
              <a:gdLst>
                <a:gd name="T0" fmla="*/ 0 w 2391"/>
                <a:gd name="T1" fmla="*/ 17 h 17"/>
                <a:gd name="T2" fmla="*/ 1483 w 2391"/>
                <a:gd name="T3" fmla="*/ 8 h 17"/>
                <a:gd name="T4" fmla="*/ 2364 w 2391"/>
                <a:gd name="T5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391" h="17">
                  <a:moveTo>
                    <a:pt x="0" y="17"/>
                  </a:moveTo>
                  <a:cubicBezTo>
                    <a:pt x="924" y="0"/>
                    <a:pt x="1425" y="8"/>
                    <a:pt x="1483" y="8"/>
                  </a:cubicBezTo>
                  <a:cubicBezTo>
                    <a:pt x="1530" y="8"/>
                    <a:pt x="2391" y="8"/>
                    <a:pt x="2364" y="8"/>
                  </a:cubicBezTo>
                </a:path>
              </a:pathLst>
            </a:custGeom>
            <a:noFill/>
            <a:ln w="74613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5" name="Group 61"/>
          <p:cNvGrpSpPr>
            <a:grpSpLocks noChangeAspect="1"/>
          </p:cNvGrpSpPr>
          <p:nvPr/>
        </p:nvGrpSpPr>
        <p:grpSpPr bwMode="auto">
          <a:xfrm>
            <a:off x="4371347" y="686970"/>
            <a:ext cx="2224756" cy="2790702"/>
            <a:chOff x="3132" y="2083"/>
            <a:chExt cx="1596" cy="2002"/>
          </a:xfrm>
        </p:grpSpPr>
        <p:sp>
          <p:nvSpPr>
            <p:cNvPr id="6" name="AutoShape 60"/>
            <p:cNvSpPr>
              <a:spLocks noChangeAspect="1" noChangeArrowheads="1" noTextEdit="1"/>
            </p:cNvSpPr>
            <p:nvPr/>
          </p:nvSpPr>
          <p:spPr bwMode="auto">
            <a:xfrm>
              <a:off x="3132" y="2084"/>
              <a:ext cx="1595" cy="200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Freeform 62"/>
            <p:cNvSpPr>
              <a:spLocks/>
            </p:cNvSpPr>
            <p:nvPr/>
          </p:nvSpPr>
          <p:spPr bwMode="auto">
            <a:xfrm>
              <a:off x="3140" y="2627"/>
              <a:ext cx="1582" cy="1404"/>
            </a:xfrm>
            <a:custGeom>
              <a:avLst/>
              <a:gdLst>
                <a:gd name="T0" fmla="*/ 1829 w 1830"/>
                <a:gd name="T1" fmla="*/ 812 h 1625"/>
                <a:gd name="T2" fmla="*/ 915 w 1830"/>
                <a:gd name="T3" fmla="*/ 1625 h 1625"/>
                <a:gd name="T4" fmla="*/ 0 w 1830"/>
                <a:gd name="T5" fmla="*/ 813 h 1625"/>
                <a:gd name="T6" fmla="*/ 0 w 1830"/>
                <a:gd name="T7" fmla="*/ 812 h 1625"/>
                <a:gd name="T8" fmla="*/ 915 w 1830"/>
                <a:gd name="T9" fmla="*/ 0 h 1625"/>
                <a:gd name="T10" fmla="*/ 1829 w 1830"/>
                <a:gd name="T11" fmla="*/ 812 h 1625"/>
                <a:gd name="T12" fmla="*/ 1829 w 1830"/>
                <a:gd name="T13" fmla="*/ 812 h 1625"/>
                <a:gd name="T14" fmla="*/ 1829 w 1830"/>
                <a:gd name="T15" fmla="*/ 812 h 16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830" h="1625">
                  <a:moveTo>
                    <a:pt x="1829" y="812"/>
                  </a:moveTo>
                  <a:cubicBezTo>
                    <a:pt x="1830" y="1261"/>
                    <a:pt x="1420" y="1624"/>
                    <a:pt x="915" y="1625"/>
                  </a:cubicBezTo>
                  <a:cubicBezTo>
                    <a:pt x="410" y="1625"/>
                    <a:pt x="0" y="1261"/>
                    <a:pt x="0" y="813"/>
                  </a:cubicBezTo>
                  <a:cubicBezTo>
                    <a:pt x="0" y="812"/>
                    <a:pt x="0" y="812"/>
                    <a:pt x="0" y="812"/>
                  </a:cubicBezTo>
                  <a:cubicBezTo>
                    <a:pt x="0" y="364"/>
                    <a:pt x="409" y="0"/>
                    <a:pt x="915" y="0"/>
                  </a:cubicBezTo>
                  <a:cubicBezTo>
                    <a:pt x="1420" y="0"/>
                    <a:pt x="1829" y="363"/>
                    <a:pt x="1829" y="812"/>
                  </a:cubicBezTo>
                  <a:cubicBezTo>
                    <a:pt x="1829" y="812"/>
                    <a:pt x="1829" y="812"/>
                    <a:pt x="1829" y="812"/>
                  </a:cubicBezTo>
                  <a:cubicBezTo>
                    <a:pt x="1829" y="812"/>
                    <a:pt x="1829" y="812"/>
                    <a:pt x="1829" y="812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Freeform 63"/>
            <p:cNvSpPr>
              <a:spLocks/>
            </p:cNvSpPr>
            <p:nvPr/>
          </p:nvSpPr>
          <p:spPr bwMode="auto">
            <a:xfrm>
              <a:off x="3133" y="2621"/>
              <a:ext cx="1595" cy="1416"/>
            </a:xfrm>
            <a:custGeom>
              <a:avLst/>
              <a:gdLst>
                <a:gd name="T0" fmla="*/ 1837 w 1845"/>
                <a:gd name="T1" fmla="*/ 820 h 1640"/>
                <a:gd name="T2" fmla="*/ 1830 w 1845"/>
                <a:gd name="T3" fmla="*/ 820 h 1640"/>
                <a:gd name="T4" fmla="*/ 1830 w 1845"/>
                <a:gd name="T5" fmla="*/ 821 h 1640"/>
                <a:gd name="T6" fmla="*/ 1565 w 1845"/>
                <a:gd name="T7" fmla="*/ 1389 h 1640"/>
                <a:gd name="T8" fmla="*/ 923 w 1845"/>
                <a:gd name="T9" fmla="*/ 1625 h 1640"/>
                <a:gd name="T10" fmla="*/ 923 w 1845"/>
                <a:gd name="T11" fmla="*/ 1625 h 1640"/>
                <a:gd name="T12" fmla="*/ 281 w 1845"/>
                <a:gd name="T13" fmla="*/ 1389 h 1640"/>
                <a:gd name="T14" fmla="*/ 16 w 1845"/>
                <a:gd name="T15" fmla="*/ 821 h 1640"/>
                <a:gd name="T16" fmla="*/ 16 w 1845"/>
                <a:gd name="T17" fmla="*/ 820 h 1640"/>
                <a:gd name="T18" fmla="*/ 16 w 1845"/>
                <a:gd name="T19" fmla="*/ 820 h 1640"/>
                <a:gd name="T20" fmla="*/ 281 w 1845"/>
                <a:gd name="T21" fmla="*/ 252 h 1640"/>
                <a:gd name="T22" fmla="*/ 923 w 1845"/>
                <a:gd name="T23" fmla="*/ 16 h 1640"/>
                <a:gd name="T24" fmla="*/ 923 w 1845"/>
                <a:gd name="T25" fmla="*/ 16 h 1640"/>
                <a:gd name="T26" fmla="*/ 923 w 1845"/>
                <a:gd name="T27" fmla="*/ 16 h 1640"/>
                <a:gd name="T28" fmla="*/ 1564 w 1845"/>
                <a:gd name="T29" fmla="*/ 251 h 1640"/>
                <a:gd name="T30" fmla="*/ 1830 w 1845"/>
                <a:gd name="T31" fmla="*/ 820 h 1640"/>
                <a:gd name="T32" fmla="*/ 1830 w 1845"/>
                <a:gd name="T33" fmla="*/ 820 h 1640"/>
                <a:gd name="T34" fmla="*/ 1832 w 1845"/>
                <a:gd name="T35" fmla="*/ 826 h 1640"/>
                <a:gd name="T36" fmla="*/ 1837 w 1845"/>
                <a:gd name="T37" fmla="*/ 828 h 1640"/>
                <a:gd name="T38" fmla="*/ 1843 w 1845"/>
                <a:gd name="T39" fmla="*/ 826 h 1640"/>
                <a:gd name="T40" fmla="*/ 1845 w 1845"/>
                <a:gd name="T41" fmla="*/ 820 h 1640"/>
                <a:gd name="T42" fmla="*/ 1845 w 1845"/>
                <a:gd name="T43" fmla="*/ 820 h 1640"/>
                <a:gd name="T44" fmla="*/ 1843 w 1845"/>
                <a:gd name="T45" fmla="*/ 815 h 1640"/>
                <a:gd name="T46" fmla="*/ 1837 w 1845"/>
                <a:gd name="T47" fmla="*/ 813 h 1640"/>
                <a:gd name="T48" fmla="*/ 1832 w 1845"/>
                <a:gd name="T49" fmla="*/ 815 h 1640"/>
                <a:gd name="T50" fmla="*/ 1830 w 1845"/>
                <a:gd name="T51" fmla="*/ 820 h 1640"/>
                <a:gd name="T52" fmla="*/ 1837 w 1845"/>
                <a:gd name="T53" fmla="*/ 820 h 1640"/>
                <a:gd name="T54" fmla="*/ 1830 w 1845"/>
                <a:gd name="T55" fmla="*/ 820 h 1640"/>
                <a:gd name="T56" fmla="*/ 1830 w 1845"/>
                <a:gd name="T57" fmla="*/ 820 h 1640"/>
                <a:gd name="T58" fmla="*/ 1832 w 1845"/>
                <a:gd name="T59" fmla="*/ 826 h 1640"/>
                <a:gd name="T60" fmla="*/ 1837 w 1845"/>
                <a:gd name="T61" fmla="*/ 828 h 1640"/>
                <a:gd name="T62" fmla="*/ 1843 w 1845"/>
                <a:gd name="T63" fmla="*/ 826 h 1640"/>
                <a:gd name="T64" fmla="*/ 1845 w 1845"/>
                <a:gd name="T65" fmla="*/ 820 h 1640"/>
                <a:gd name="T66" fmla="*/ 1845 w 1845"/>
                <a:gd name="T67" fmla="*/ 820 h 1640"/>
                <a:gd name="T68" fmla="*/ 1575 w 1845"/>
                <a:gd name="T69" fmla="*/ 240 h 1640"/>
                <a:gd name="T70" fmla="*/ 923 w 1845"/>
                <a:gd name="T71" fmla="*/ 0 h 1640"/>
                <a:gd name="T72" fmla="*/ 922 w 1845"/>
                <a:gd name="T73" fmla="*/ 0 h 1640"/>
                <a:gd name="T74" fmla="*/ 922 w 1845"/>
                <a:gd name="T75" fmla="*/ 0 h 1640"/>
                <a:gd name="T76" fmla="*/ 271 w 1845"/>
                <a:gd name="T77" fmla="*/ 240 h 1640"/>
                <a:gd name="T78" fmla="*/ 0 w 1845"/>
                <a:gd name="T79" fmla="*/ 820 h 1640"/>
                <a:gd name="T80" fmla="*/ 0 w 1845"/>
                <a:gd name="T81" fmla="*/ 820 h 1640"/>
                <a:gd name="T82" fmla="*/ 0 w 1845"/>
                <a:gd name="T83" fmla="*/ 821 h 1640"/>
                <a:gd name="T84" fmla="*/ 271 w 1845"/>
                <a:gd name="T85" fmla="*/ 1401 h 1640"/>
                <a:gd name="T86" fmla="*/ 923 w 1845"/>
                <a:gd name="T87" fmla="*/ 1640 h 1640"/>
                <a:gd name="T88" fmla="*/ 923 w 1845"/>
                <a:gd name="T89" fmla="*/ 1640 h 1640"/>
                <a:gd name="T90" fmla="*/ 1575 w 1845"/>
                <a:gd name="T91" fmla="*/ 1400 h 1640"/>
                <a:gd name="T92" fmla="*/ 1845 w 1845"/>
                <a:gd name="T93" fmla="*/ 821 h 1640"/>
                <a:gd name="T94" fmla="*/ 1845 w 1845"/>
                <a:gd name="T95" fmla="*/ 820 h 1640"/>
                <a:gd name="T96" fmla="*/ 1843 w 1845"/>
                <a:gd name="T97" fmla="*/ 815 h 1640"/>
                <a:gd name="T98" fmla="*/ 1837 w 1845"/>
                <a:gd name="T99" fmla="*/ 813 h 1640"/>
                <a:gd name="T100" fmla="*/ 1832 w 1845"/>
                <a:gd name="T101" fmla="*/ 815 h 1640"/>
                <a:gd name="T102" fmla="*/ 1830 w 1845"/>
                <a:gd name="T103" fmla="*/ 820 h 1640"/>
                <a:gd name="T104" fmla="*/ 1837 w 1845"/>
                <a:gd name="T105" fmla="*/ 820 h 16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845" h="1640">
                  <a:moveTo>
                    <a:pt x="1837" y="820"/>
                  </a:moveTo>
                  <a:cubicBezTo>
                    <a:pt x="1830" y="820"/>
                    <a:pt x="1830" y="820"/>
                    <a:pt x="1830" y="820"/>
                  </a:cubicBezTo>
                  <a:cubicBezTo>
                    <a:pt x="1830" y="821"/>
                    <a:pt x="1830" y="821"/>
                    <a:pt x="1830" y="821"/>
                  </a:cubicBezTo>
                  <a:cubicBezTo>
                    <a:pt x="1830" y="1042"/>
                    <a:pt x="1729" y="1243"/>
                    <a:pt x="1565" y="1389"/>
                  </a:cubicBezTo>
                  <a:cubicBezTo>
                    <a:pt x="1401" y="1535"/>
                    <a:pt x="1174" y="1625"/>
                    <a:pt x="923" y="1625"/>
                  </a:cubicBezTo>
                  <a:cubicBezTo>
                    <a:pt x="923" y="1625"/>
                    <a:pt x="923" y="1625"/>
                    <a:pt x="923" y="1625"/>
                  </a:cubicBezTo>
                  <a:cubicBezTo>
                    <a:pt x="672" y="1625"/>
                    <a:pt x="445" y="1535"/>
                    <a:pt x="281" y="1389"/>
                  </a:cubicBezTo>
                  <a:cubicBezTo>
                    <a:pt x="117" y="1243"/>
                    <a:pt x="16" y="1043"/>
                    <a:pt x="16" y="821"/>
                  </a:cubicBezTo>
                  <a:cubicBezTo>
                    <a:pt x="16" y="820"/>
                    <a:pt x="16" y="820"/>
                    <a:pt x="16" y="820"/>
                  </a:cubicBezTo>
                  <a:cubicBezTo>
                    <a:pt x="16" y="820"/>
                    <a:pt x="16" y="820"/>
                    <a:pt x="16" y="820"/>
                  </a:cubicBezTo>
                  <a:cubicBezTo>
                    <a:pt x="16" y="598"/>
                    <a:pt x="117" y="397"/>
                    <a:pt x="281" y="252"/>
                  </a:cubicBezTo>
                  <a:cubicBezTo>
                    <a:pt x="445" y="106"/>
                    <a:pt x="672" y="16"/>
                    <a:pt x="923" y="16"/>
                  </a:cubicBezTo>
                  <a:cubicBezTo>
                    <a:pt x="923" y="16"/>
                    <a:pt x="923" y="16"/>
                    <a:pt x="923" y="16"/>
                  </a:cubicBezTo>
                  <a:cubicBezTo>
                    <a:pt x="923" y="16"/>
                    <a:pt x="923" y="16"/>
                    <a:pt x="923" y="16"/>
                  </a:cubicBezTo>
                  <a:cubicBezTo>
                    <a:pt x="1173" y="16"/>
                    <a:pt x="1400" y="106"/>
                    <a:pt x="1564" y="251"/>
                  </a:cubicBezTo>
                  <a:cubicBezTo>
                    <a:pt x="1728" y="397"/>
                    <a:pt x="1830" y="598"/>
                    <a:pt x="1830" y="820"/>
                  </a:cubicBezTo>
                  <a:cubicBezTo>
                    <a:pt x="1830" y="820"/>
                    <a:pt x="1830" y="820"/>
                    <a:pt x="1830" y="820"/>
                  </a:cubicBezTo>
                  <a:cubicBezTo>
                    <a:pt x="1830" y="822"/>
                    <a:pt x="1831" y="824"/>
                    <a:pt x="1832" y="826"/>
                  </a:cubicBezTo>
                  <a:cubicBezTo>
                    <a:pt x="1833" y="827"/>
                    <a:pt x="1835" y="828"/>
                    <a:pt x="1837" y="828"/>
                  </a:cubicBezTo>
                  <a:cubicBezTo>
                    <a:pt x="1839" y="828"/>
                    <a:pt x="1841" y="827"/>
                    <a:pt x="1843" y="826"/>
                  </a:cubicBezTo>
                  <a:cubicBezTo>
                    <a:pt x="1844" y="824"/>
                    <a:pt x="1845" y="822"/>
                    <a:pt x="1845" y="820"/>
                  </a:cubicBezTo>
                  <a:cubicBezTo>
                    <a:pt x="1845" y="820"/>
                    <a:pt x="1845" y="820"/>
                    <a:pt x="1845" y="820"/>
                  </a:cubicBezTo>
                  <a:cubicBezTo>
                    <a:pt x="1845" y="818"/>
                    <a:pt x="1844" y="816"/>
                    <a:pt x="1843" y="815"/>
                  </a:cubicBezTo>
                  <a:cubicBezTo>
                    <a:pt x="1841" y="813"/>
                    <a:pt x="1839" y="813"/>
                    <a:pt x="1837" y="813"/>
                  </a:cubicBezTo>
                  <a:cubicBezTo>
                    <a:pt x="1835" y="813"/>
                    <a:pt x="1833" y="813"/>
                    <a:pt x="1832" y="815"/>
                  </a:cubicBezTo>
                  <a:cubicBezTo>
                    <a:pt x="1831" y="816"/>
                    <a:pt x="1830" y="818"/>
                    <a:pt x="1830" y="820"/>
                  </a:cubicBezTo>
                  <a:cubicBezTo>
                    <a:pt x="1837" y="820"/>
                    <a:pt x="1837" y="820"/>
                    <a:pt x="1837" y="820"/>
                  </a:cubicBezTo>
                  <a:cubicBezTo>
                    <a:pt x="1830" y="820"/>
                    <a:pt x="1830" y="820"/>
                    <a:pt x="1830" y="820"/>
                  </a:cubicBezTo>
                  <a:cubicBezTo>
                    <a:pt x="1830" y="820"/>
                    <a:pt x="1830" y="820"/>
                    <a:pt x="1830" y="820"/>
                  </a:cubicBezTo>
                  <a:cubicBezTo>
                    <a:pt x="1830" y="822"/>
                    <a:pt x="1831" y="824"/>
                    <a:pt x="1832" y="826"/>
                  </a:cubicBezTo>
                  <a:cubicBezTo>
                    <a:pt x="1833" y="827"/>
                    <a:pt x="1835" y="828"/>
                    <a:pt x="1837" y="828"/>
                  </a:cubicBezTo>
                  <a:cubicBezTo>
                    <a:pt x="1839" y="828"/>
                    <a:pt x="1841" y="827"/>
                    <a:pt x="1843" y="826"/>
                  </a:cubicBezTo>
                  <a:cubicBezTo>
                    <a:pt x="1844" y="824"/>
                    <a:pt x="1845" y="822"/>
                    <a:pt x="1845" y="820"/>
                  </a:cubicBezTo>
                  <a:cubicBezTo>
                    <a:pt x="1845" y="820"/>
                    <a:pt x="1845" y="820"/>
                    <a:pt x="1845" y="820"/>
                  </a:cubicBezTo>
                  <a:cubicBezTo>
                    <a:pt x="1845" y="593"/>
                    <a:pt x="1742" y="388"/>
                    <a:pt x="1575" y="240"/>
                  </a:cubicBezTo>
                  <a:cubicBezTo>
                    <a:pt x="1408" y="92"/>
                    <a:pt x="1177" y="0"/>
                    <a:pt x="923" y="0"/>
                  </a:cubicBezTo>
                  <a:cubicBezTo>
                    <a:pt x="922" y="0"/>
                    <a:pt x="922" y="0"/>
                    <a:pt x="922" y="0"/>
                  </a:cubicBezTo>
                  <a:cubicBezTo>
                    <a:pt x="922" y="0"/>
                    <a:pt x="922" y="0"/>
                    <a:pt x="922" y="0"/>
                  </a:cubicBezTo>
                  <a:cubicBezTo>
                    <a:pt x="668" y="0"/>
                    <a:pt x="438" y="92"/>
                    <a:pt x="271" y="240"/>
                  </a:cubicBezTo>
                  <a:cubicBezTo>
                    <a:pt x="104" y="388"/>
                    <a:pt x="0" y="593"/>
                    <a:pt x="0" y="820"/>
                  </a:cubicBezTo>
                  <a:cubicBezTo>
                    <a:pt x="0" y="820"/>
                    <a:pt x="0" y="820"/>
                    <a:pt x="0" y="820"/>
                  </a:cubicBezTo>
                  <a:cubicBezTo>
                    <a:pt x="0" y="821"/>
                    <a:pt x="0" y="821"/>
                    <a:pt x="0" y="821"/>
                  </a:cubicBezTo>
                  <a:cubicBezTo>
                    <a:pt x="1" y="1047"/>
                    <a:pt x="104" y="1252"/>
                    <a:pt x="271" y="1401"/>
                  </a:cubicBezTo>
                  <a:cubicBezTo>
                    <a:pt x="438" y="1549"/>
                    <a:pt x="668" y="1640"/>
                    <a:pt x="923" y="1640"/>
                  </a:cubicBezTo>
                  <a:cubicBezTo>
                    <a:pt x="923" y="1640"/>
                    <a:pt x="923" y="1640"/>
                    <a:pt x="923" y="1640"/>
                  </a:cubicBezTo>
                  <a:cubicBezTo>
                    <a:pt x="1178" y="1640"/>
                    <a:pt x="1408" y="1549"/>
                    <a:pt x="1575" y="1400"/>
                  </a:cubicBezTo>
                  <a:cubicBezTo>
                    <a:pt x="1742" y="1252"/>
                    <a:pt x="1845" y="1047"/>
                    <a:pt x="1845" y="821"/>
                  </a:cubicBezTo>
                  <a:cubicBezTo>
                    <a:pt x="1845" y="820"/>
                    <a:pt x="1845" y="820"/>
                    <a:pt x="1845" y="820"/>
                  </a:cubicBezTo>
                  <a:cubicBezTo>
                    <a:pt x="1845" y="818"/>
                    <a:pt x="1844" y="816"/>
                    <a:pt x="1843" y="815"/>
                  </a:cubicBezTo>
                  <a:cubicBezTo>
                    <a:pt x="1841" y="813"/>
                    <a:pt x="1839" y="813"/>
                    <a:pt x="1837" y="813"/>
                  </a:cubicBezTo>
                  <a:cubicBezTo>
                    <a:pt x="1835" y="813"/>
                    <a:pt x="1833" y="813"/>
                    <a:pt x="1832" y="815"/>
                  </a:cubicBezTo>
                  <a:cubicBezTo>
                    <a:pt x="1831" y="816"/>
                    <a:pt x="1830" y="818"/>
                    <a:pt x="1830" y="820"/>
                  </a:cubicBezTo>
                  <a:cubicBezTo>
                    <a:pt x="1837" y="820"/>
                    <a:pt x="1837" y="820"/>
                    <a:pt x="1837" y="820"/>
                  </a:cubicBezTo>
                </a:path>
              </a:pathLst>
            </a:custGeom>
            <a:solidFill>
              <a:srgbClr val="01010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Freeform 64"/>
            <p:cNvSpPr>
              <a:spLocks/>
            </p:cNvSpPr>
            <p:nvPr/>
          </p:nvSpPr>
          <p:spPr bwMode="auto">
            <a:xfrm>
              <a:off x="3149" y="3159"/>
              <a:ext cx="1566" cy="866"/>
            </a:xfrm>
            <a:custGeom>
              <a:avLst/>
              <a:gdLst>
                <a:gd name="T0" fmla="*/ 1783 w 1811"/>
                <a:gd name="T1" fmla="*/ 0 h 1002"/>
                <a:gd name="T2" fmla="*/ 1788 w 1811"/>
                <a:gd name="T3" fmla="*/ 70 h 1002"/>
                <a:gd name="T4" fmla="*/ 874 w 1811"/>
                <a:gd name="T5" fmla="*/ 741 h 1002"/>
                <a:gd name="T6" fmla="*/ 0 w 1811"/>
                <a:gd name="T7" fmla="*/ 270 h 1002"/>
                <a:gd name="T8" fmla="*/ 262 w 1811"/>
                <a:gd name="T9" fmla="*/ 766 h 1002"/>
                <a:gd name="T10" fmla="*/ 904 w 1811"/>
                <a:gd name="T11" fmla="*/ 1002 h 1002"/>
                <a:gd name="T12" fmla="*/ 904 w 1811"/>
                <a:gd name="T13" fmla="*/ 1002 h 1002"/>
                <a:gd name="T14" fmla="*/ 904 w 1811"/>
                <a:gd name="T15" fmla="*/ 1002 h 1002"/>
                <a:gd name="T16" fmla="*/ 1546 w 1811"/>
                <a:gd name="T17" fmla="*/ 766 h 1002"/>
                <a:gd name="T18" fmla="*/ 1811 w 1811"/>
                <a:gd name="T19" fmla="*/ 198 h 1002"/>
                <a:gd name="T20" fmla="*/ 1811 w 1811"/>
                <a:gd name="T21" fmla="*/ 197 h 1002"/>
                <a:gd name="T22" fmla="*/ 1811 w 1811"/>
                <a:gd name="T23" fmla="*/ 197 h 1002"/>
                <a:gd name="T24" fmla="*/ 1783 w 1811"/>
                <a:gd name="T25" fmla="*/ 0 h 10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811" h="1002">
                  <a:moveTo>
                    <a:pt x="1783" y="0"/>
                  </a:moveTo>
                  <a:cubicBezTo>
                    <a:pt x="1787" y="23"/>
                    <a:pt x="1788" y="46"/>
                    <a:pt x="1788" y="70"/>
                  </a:cubicBezTo>
                  <a:cubicBezTo>
                    <a:pt x="1788" y="440"/>
                    <a:pt x="1379" y="741"/>
                    <a:pt x="874" y="741"/>
                  </a:cubicBezTo>
                  <a:cubicBezTo>
                    <a:pt x="464" y="741"/>
                    <a:pt x="116" y="543"/>
                    <a:pt x="0" y="270"/>
                  </a:cubicBezTo>
                  <a:cubicBezTo>
                    <a:pt x="20" y="463"/>
                    <a:pt x="116" y="636"/>
                    <a:pt x="262" y="766"/>
                  </a:cubicBezTo>
                  <a:cubicBezTo>
                    <a:pt x="426" y="912"/>
                    <a:pt x="653" y="1002"/>
                    <a:pt x="904" y="1002"/>
                  </a:cubicBezTo>
                  <a:cubicBezTo>
                    <a:pt x="904" y="1002"/>
                    <a:pt x="904" y="1002"/>
                    <a:pt x="904" y="1002"/>
                  </a:cubicBezTo>
                  <a:cubicBezTo>
                    <a:pt x="904" y="1002"/>
                    <a:pt x="904" y="1002"/>
                    <a:pt x="904" y="1002"/>
                  </a:cubicBezTo>
                  <a:cubicBezTo>
                    <a:pt x="1155" y="1002"/>
                    <a:pt x="1382" y="912"/>
                    <a:pt x="1546" y="766"/>
                  </a:cubicBezTo>
                  <a:cubicBezTo>
                    <a:pt x="1710" y="620"/>
                    <a:pt x="1811" y="419"/>
                    <a:pt x="1811" y="198"/>
                  </a:cubicBezTo>
                  <a:cubicBezTo>
                    <a:pt x="1811" y="197"/>
                    <a:pt x="1811" y="197"/>
                    <a:pt x="1811" y="197"/>
                  </a:cubicBezTo>
                  <a:cubicBezTo>
                    <a:pt x="1811" y="197"/>
                    <a:pt x="1811" y="197"/>
                    <a:pt x="1811" y="197"/>
                  </a:cubicBezTo>
                  <a:cubicBezTo>
                    <a:pt x="1811" y="129"/>
                    <a:pt x="1801" y="63"/>
                    <a:pt x="1783" y="0"/>
                  </a:cubicBezTo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Freeform 65"/>
            <p:cNvSpPr>
              <a:spLocks noEditPoints="1"/>
            </p:cNvSpPr>
            <p:nvPr/>
          </p:nvSpPr>
          <p:spPr bwMode="auto">
            <a:xfrm>
              <a:off x="3142" y="2745"/>
              <a:ext cx="1579" cy="1286"/>
            </a:xfrm>
            <a:custGeom>
              <a:avLst/>
              <a:gdLst>
                <a:gd name="T0" fmla="*/ 1820 w 1827"/>
                <a:gd name="T1" fmla="*/ 676 h 1488"/>
                <a:gd name="T2" fmla="*/ 1820 w 1827"/>
                <a:gd name="T3" fmla="*/ 676 h 1488"/>
                <a:gd name="T4" fmla="*/ 1820 w 1827"/>
                <a:gd name="T5" fmla="*/ 676 h 1488"/>
                <a:gd name="T6" fmla="*/ 1779 w 1827"/>
                <a:gd name="T7" fmla="*/ 415 h 1488"/>
                <a:gd name="T8" fmla="*/ 1792 w 1827"/>
                <a:gd name="T9" fmla="*/ 479 h 1488"/>
                <a:gd name="T10" fmla="*/ 1820 w 1827"/>
                <a:gd name="T11" fmla="*/ 676 h 1488"/>
                <a:gd name="T12" fmla="*/ 1820 w 1827"/>
                <a:gd name="T13" fmla="*/ 676 h 1488"/>
                <a:gd name="T14" fmla="*/ 1820 w 1827"/>
                <a:gd name="T15" fmla="*/ 677 h 1488"/>
                <a:gd name="T16" fmla="*/ 1555 w 1827"/>
                <a:gd name="T17" fmla="*/ 1245 h 1488"/>
                <a:gd name="T18" fmla="*/ 913 w 1827"/>
                <a:gd name="T19" fmla="*/ 1481 h 1488"/>
                <a:gd name="T20" fmla="*/ 913 w 1827"/>
                <a:gd name="T21" fmla="*/ 1481 h 1488"/>
                <a:gd name="T22" fmla="*/ 913 w 1827"/>
                <a:gd name="T23" fmla="*/ 1481 h 1488"/>
                <a:gd name="T24" fmla="*/ 271 w 1827"/>
                <a:gd name="T25" fmla="*/ 1245 h 1488"/>
                <a:gd name="T26" fmla="*/ 9 w 1827"/>
                <a:gd name="T27" fmla="*/ 749 h 1488"/>
                <a:gd name="T28" fmla="*/ 0 w 1827"/>
                <a:gd name="T29" fmla="*/ 724 h 1488"/>
                <a:gd name="T30" fmla="*/ 913 w 1827"/>
                <a:gd name="T31" fmla="*/ 1488 h 1488"/>
                <a:gd name="T32" fmla="*/ 1827 w 1827"/>
                <a:gd name="T33" fmla="*/ 676 h 1488"/>
                <a:gd name="T34" fmla="*/ 1779 w 1827"/>
                <a:gd name="T35" fmla="*/ 415 h 1488"/>
                <a:gd name="T36" fmla="*/ 1779 w 1827"/>
                <a:gd name="T37" fmla="*/ 415 h 1488"/>
                <a:gd name="T38" fmla="*/ 1779 w 1827"/>
                <a:gd name="T39" fmla="*/ 415 h 1488"/>
                <a:gd name="T40" fmla="*/ 1779 w 1827"/>
                <a:gd name="T41" fmla="*/ 415 h 1488"/>
                <a:gd name="T42" fmla="*/ 1779 w 1827"/>
                <a:gd name="T43" fmla="*/ 415 h 1488"/>
                <a:gd name="T44" fmla="*/ 1419 w 1827"/>
                <a:gd name="T45" fmla="*/ 0 h 1488"/>
                <a:gd name="T46" fmla="*/ 1418 w 1827"/>
                <a:gd name="T47" fmla="*/ 4 h 1488"/>
                <a:gd name="T48" fmla="*/ 1498 w 1827"/>
                <a:gd name="T49" fmla="*/ 52 h 1488"/>
                <a:gd name="T50" fmla="*/ 1419 w 1827"/>
                <a:gd name="T51" fmla="*/ 0 h 14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827" h="1488">
                  <a:moveTo>
                    <a:pt x="1820" y="676"/>
                  </a:moveTo>
                  <a:cubicBezTo>
                    <a:pt x="1820" y="676"/>
                    <a:pt x="1820" y="676"/>
                    <a:pt x="1820" y="676"/>
                  </a:cubicBezTo>
                  <a:cubicBezTo>
                    <a:pt x="1820" y="676"/>
                    <a:pt x="1820" y="676"/>
                    <a:pt x="1820" y="676"/>
                  </a:cubicBezTo>
                  <a:moveTo>
                    <a:pt x="1779" y="415"/>
                  </a:moveTo>
                  <a:cubicBezTo>
                    <a:pt x="1785" y="436"/>
                    <a:pt x="1789" y="458"/>
                    <a:pt x="1792" y="479"/>
                  </a:cubicBezTo>
                  <a:cubicBezTo>
                    <a:pt x="1810" y="542"/>
                    <a:pt x="1820" y="608"/>
                    <a:pt x="1820" y="676"/>
                  </a:cubicBezTo>
                  <a:cubicBezTo>
                    <a:pt x="1820" y="676"/>
                    <a:pt x="1820" y="676"/>
                    <a:pt x="1820" y="676"/>
                  </a:cubicBezTo>
                  <a:cubicBezTo>
                    <a:pt x="1820" y="677"/>
                    <a:pt x="1820" y="677"/>
                    <a:pt x="1820" y="677"/>
                  </a:cubicBezTo>
                  <a:cubicBezTo>
                    <a:pt x="1820" y="898"/>
                    <a:pt x="1719" y="1099"/>
                    <a:pt x="1555" y="1245"/>
                  </a:cubicBezTo>
                  <a:cubicBezTo>
                    <a:pt x="1391" y="1391"/>
                    <a:pt x="1164" y="1481"/>
                    <a:pt x="913" y="1481"/>
                  </a:cubicBezTo>
                  <a:cubicBezTo>
                    <a:pt x="913" y="1481"/>
                    <a:pt x="913" y="1481"/>
                    <a:pt x="913" y="1481"/>
                  </a:cubicBezTo>
                  <a:cubicBezTo>
                    <a:pt x="913" y="1481"/>
                    <a:pt x="913" y="1481"/>
                    <a:pt x="913" y="1481"/>
                  </a:cubicBezTo>
                  <a:cubicBezTo>
                    <a:pt x="662" y="1481"/>
                    <a:pt x="435" y="1391"/>
                    <a:pt x="271" y="1245"/>
                  </a:cubicBezTo>
                  <a:cubicBezTo>
                    <a:pt x="125" y="1115"/>
                    <a:pt x="29" y="942"/>
                    <a:pt x="9" y="749"/>
                  </a:cubicBezTo>
                  <a:cubicBezTo>
                    <a:pt x="6" y="741"/>
                    <a:pt x="3" y="733"/>
                    <a:pt x="0" y="724"/>
                  </a:cubicBezTo>
                  <a:cubicBezTo>
                    <a:pt x="28" y="1150"/>
                    <a:pt x="426" y="1488"/>
                    <a:pt x="913" y="1488"/>
                  </a:cubicBezTo>
                  <a:cubicBezTo>
                    <a:pt x="1418" y="1488"/>
                    <a:pt x="1827" y="1125"/>
                    <a:pt x="1827" y="676"/>
                  </a:cubicBezTo>
                  <a:cubicBezTo>
                    <a:pt x="1827" y="585"/>
                    <a:pt x="1810" y="497"/>
                    <a:pt x="1779" y="415"/>
                  </a:cubicBezTo>
                  <a:moveTo>
                    <a:pt x="1779" y="415"/>
                  </a:moveTo>
                  <a:cubicBezTo>
                    <a:pt x="1779" y="415"/>
                    <a:pt x="1779" y="415"/>
                    <a:pt x="1779" y="415"/>
                  </a:cubicBezTo>
                  <a:cubicBezTo>
                    <a:pt x="1779" y="415"/>
                    <a:pt x="1779" y="415"/>
                    <a:pt x="1779" y="415"/>
                  </a:cubicBezTo>
                  <a:cubicBezTo>
                    <a:pt x="1779" y="415"/>
                    <a:pt x="1779" y="415"/>
                    <a:pt x="1779" y="415"/>
                  </a:cubicBezTo>
                  <a:moveTo>
                    <a:pt x="1419" y="0"/>
                  </a:moveTo>
                  <a:cubicBezTo>
                    <a:pt x="1419" y="2"/>
                    <a:pt x="1418" y="3"/>
                    <a:pt x="1418" y="4"/>
                  </a:cubicBezTo>
                  <a:cubicBezTo>
                    <a:pt x="1446" y="19"/>
                    <a:pt x="1472" y="35"/>
                    <a:pt x="1498" y="52"/>
                  </a:cubicBezTo>
                  <a:cubicBezTo>
                    <a:pt x="1473" y="34"/>
                    <a:pt x="1447" y="16"/>
                    <a:pt x="1419" y="0"/>
                  </a:cubicBezTo>
                </a:path>
              </a:pathLst>
            </a:custGeom>
            <a:solidFill>
              <a:srgbClr val="01010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Freeform 66"/>
            <p:cNvSpPr>
              <a:spLocks/>
            </p:cNvSpPr>
            <p:nvPr/>
          </p:nvSpPr>
          <p:spPr bwMode="auto">
            <a:xfrm>
              <a:off x="3289" y="3641"/>
              <a:ext cx="652" cy="396"/>
            </a:xfrm>
            <a:custGeom>
              <a:avLst/>
              <a:gdLst>
                <a:gd name="T0" fmla="*/ 378 w 755"/>
                <a:gd name="T1" fmla="*/ 0 h 458"/>
                <a:gd name="T2" fmla="*/ 0 w 755"/>
                <a:gd name="T3" fmla="*/ 345 h 458"/>
                <a:gd name="T4" fmla="*/ 21 w 755"/>
                <a:gd name="T5" fmla="*/ 458 h 458"/>
                <a:gd name="T6" fmla="*/ 735 w 755"/>
                <a:gd name="T7" fmla="*/ 458 h 458"/>
                <a:gd name="T8" fmla="*/ 755 w 755"/>
                <a:gd name="T9" fmla="*/ 345 h 458"/>
                <a:gd name="T10" fmla="*/ 378 w 755"/>
                <a:gd name="T11" fmla="*/ 0 h 4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55" h="458">
                  <a:moveTo>
                    <a:pt x="378" y="0"/>
                  </a:moveTo>
                  <a:cubicBezTo>
                    <a:pt x="169" y="0"/>
                    <a:pt x="0" y="155"/>
                    <a:pt x="0" y="345"/>
                  </a:cubicBezTo>
                  <a:cubicBezTo>
                    <a:pt x="0" y="385"/>
                    <a:pt x="8" y="422"/>
                    <a:pt x="21" y="458"/>
                  </a:cubicBezTo>
                  <a:cubicBezTo>
                    <a:pt x="735" y="458"/>
                    <a:pt x="735" y="458"/>
                    <a:pt x="735" y="458"/>
                  </a:cubicBezTo>
                  <a:cubicBezTo>
                    <a:pt x="748" y="422"/>
                    <a:pt x="755" y="385"/>
                    <a:pt x="755" y="345"/>
                  </a:cubicBezTo>
                  <a:cubicBezTo>
                    <a:pt x="755" y="155"/>
                    <a:pt x="586" y="0"/>
                    <a:pt x="3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67"/>
            <p:cNvSpPr>
              <a:spLocks/>
            </p:cNvSpPr>
            <p:nvPr/>
          </p:nvSpPr>
          <p:spPr bwMode="auto">
            <a:xfrm>
              <a:off x="3289" y="3641"/>
              <a:ext cx="652" cy="396"/>
            </a:xfrm>
            <a:custGeom>
              <a:avLst/>
              <a:gdLst>
                <a:gd name="T0" fmla="*/ 378 w 755"/>
                <a:gd name="T1" fmla="*/ 0 h 458"/>
                <a:gd name="T2" fmla="*/ 0 w 755"/>
                <a:gd name="T3" fmla="*/ 345 h 458"/>
                <a:gd name="T4" fmla="*/ 21 w 755"/>
                <a:gd name="T5" fmla="*/ 458 h 458"/>
                <a:gd name="T6" fmla="*/ 735 w 755"/>
                <a:gd name="T7" fmla="*/ 458 h 458"/>
                <a:gd name="T8" fmla="*/ 755 w 755"/>
                <a:gd name="T9" fmla="*/ 345 h 458"/>
                <a:gd name="T10" fmla="*/ 378 w 755"/>
                <a:gd name="T11" fmla="*/ 0 h 4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55" h="458">
                  <a:moveTo>
                    <a:pt x="378" y="0"/>
                  </a:moveTo>
                  <a:cubicBezTo>
                    <a:pt x="169" y="0"/>
                    <a:pt x="0" y="155"/>
                    <a:pt x="0" y="345"/>
                  </a:cubicBezTo>
                  <a:cubicBezTo>
                    <a:pt x="0" y="385"/>
                    <a:pt x="8" y="422"/>
                    <a:pt x="21" y="458"/>
                  </a:cubicBezTo>
                  <a:cubicBezTo>
                    <a:pt x="735" y="458"/>
                    <a:pt x="735" y="458"/>
                    <a:pt x="735" y="458"/>
                  </a:cubicBezTo>
                  <a:cubicBezTo>
                    <a:pt x="748" y="422"/>
                    <a:pt x="755" y="385"/>
                    <a:pt x="755" y="345"/>
                  </a:cubicBezTo>
                  <a:cubicBezTo>
                    <a:pt x="755" y="155"/>
                    <a:pt x="586" y="0"/>
                    <a:pt x="378" y="0"/>
                  </a:cubicBezTo>
                  <a:close/>
                </a:path>
              </a:pathLst>
            </a:custGeom>
            <a:noFill/>
            <a:ln w="12700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Oval 68"/>
            <p:cNvSpPr>
              <a:spLocks noChangeArrowheads="1"/>
            </p:cNvSpPr>
            <p:nvPr/>
          </p:nvSpPr>
          <p:spPr bwMode="auto">
            <a:xfrm>
              <a:off x="3411" y="3876"/>
              <a:ext cx="175" cy="206"/>
            </a:xfrm>
            <a:prstGeom prst="ellipse">
              <a:avLst/>
            </a:prstGeom>
            <a:solidFill>
              <a:schemeClr val="accent2">
                <a:lumMod val="50000"/>
              </a:schemeClr>
            </a:solidFill>
            <a:ln w="9525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Oval 69"/>
            <p:cNvSpPr>
              <a:spLocks noChangeArrowheads="1"/>
            </p:cNvSpPr>
            <p:nvPr/>
          </p:nvSpPr>
          <p:spPr bwMode="auto">
            <a:xfrm>
              <a:off x="3411" y="3876"/>
              <a:ext cx="175" cy="206"/>
            </a:xfrm>
            <a:prstGeom prst="ellipse">
              <a:avLst/>
            </a:prstGeom>
            <a:noFill/>
            <a:ln w="793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Oval 70"/>
            <p:cNvSpPr>
              <a:spLocks noChangeArrowheads="1"/>
            </p:cNvSpPr>
            <p:nvPr/>
          </p:nvSpPr>
          <p:spPr bwMode="auto">
            <a:xfrm>
              <a:off x="3631" y="3876"/>
              <a:ext cx="174" cy="206"/>
            </a:xfrm>
            <a:prstGeom prst="ellipse">
              <a:avLst/>
            </a:prstGeom>
            <a:solidFill>
              <a:schemeClr val="accent2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Oval 71"/>
            <p:cNvSpPr>
              <a:spLocks noChangeArrowheads="1"/>
            </p:cNvSpPr>
            <p:nvPr/>
          </p:nvSpPr>
          <p:spPr bwMode="auto">
            <a:xfrm>
              <a:off x="3631" y="3876"/>
              <a:ext cx="174" cy="206"/>
            </a:xfrm>
            <a:prstGeom prst="ellipse">
              <a:avLst/>
            </a:prstGeom>
            <a:noFill/>
            <a:ln w="12700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Oval 72"/>
            <p:cNvSpPr>
              <a:spLocks noChangeArrowheads="1"/>
            </p:cNvSpPr>
            <p:nvPr/>
          </p:nvSpPr>
          <p:spPr bwMode="auto">
            <a:xfrm>
              <a:off x="3527" y="3876"/>
              <a:ext cx="175" cy="206"/>
            </a:xfrm>
            <a:prstGeom prst="ellipse">
              <a:avLst/>
            </a:prstGeom>
            <a:solidFill>
              <a:schemeClr val="accent2">
                <a:lumMod val="50000"/>
              </a:schemeClr>
            </a:solidFill>
            <a:ln w="9525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Oval 73"/>
            <p:cNvSpPr>
              <a:spLocks noChangeArrowheads="1"/>
            </p:cNvSpPr>
            <p:nvPr/>
          </p:nvSpPr>
          <p:spPr bwMode="auto">
            <a:xfrm>
              <a:off x="3527" y="3876"/>
              <a:ext cx="175" cy="206"/>
            </a:xfrm>
            <a:prstGeom prst="ellipse">
              <a:avLst/>
            </a:prstGeom>
            <a:noFill/>
            <a:ln w="793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74"/>
            <p:cNvSpPr>
              <a:spLocks/>
            </p:cNvSpPr>
            <p:nvPr/>
          </p:nvSpPr>
          <p:spPr bwMode="auto">
            <a:xfrm>
              <a:off x="3941" y="3641"/>
              <a:ext cx="653" cy="396"/>
            </a:xfrm>
            <a:custGeom>
              <a:avLst/>
              <a:gdLst>
                <a:gd name="T0" fmla="*/ 378 w 755"/>
                <a:gd name="T1" fmla="*/ 0 h 458"/>
                <a:gd name="T2" fmla="*/ 0 w 755"/>
                <a:gd name="T3" fmla="*/ 345 h 458"/>
                <a:gd name="T4" fmla="*/ 21 w 755"/>
                <a:gd name="T5" fmla="*/ 458 h 458"/>
                <a:gd name="T6" fmla="*/ 735 w 755"/>
                <a:gd name="T7" fmla="*/ 458 h 458"/>
                <a:gd name="T8" fmla="*/ 755 w 755"/>
                <a:gd name="T9" fmla="*/ 345 h 458"/>
                <a:gd name="T10" fmla="*/ 378 w 755"/>
                <a:gd name="T11" fmla="*/ 0 h 4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55" h="458">
                  <a:moveTo>
                    <a:pt x="378" y="0"/>
                  </a:moveTo>
                  <a:cubicBezTo>
                    <a:pt x="170" y="0"/>
                    <a:pt x="0" y="155"/>
                    <a:pt x="0" y="345"/>
                  </a:cubicBezTo>
                  <a:cubicBezTo>
                    <a:pt x="0" y="385"/>
                    <a:pt x="8" y="422"/>
                    <a:pt x="21" y="458"/>
                  </a:cubicBezTo>
                  <a:cubicBezTo>
                    <a:pt x="735" y="458"/>
                    <a:pt x="735" y="458"/>
                    <a:pt x="735" y="458"/>
                  </a:cubicBezTo>
                  <a:cubicBezTo>
                    <a:pt x="748" y="422"/>
                    <a:pt x="755" y="385"/>
                    <a:pt x="755" y="345"/>
                  </a:cubicBezTo>
                  <a:cubicBezTo>
                    <a:pt x="755" y="155"/>
                    <a:pt x="586" y="0"/>
                    <a:pt x="378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75"/>
            <p:cNvSpPr>
              <a:spLocks/>
            </p:cNvSpPr>
            <p:nvPr/>
          </p:nvSpPr>
          <p:spPr bwMode="auto">
            <a:xfrm>
              <a:off x="3941" y="3641"/>
              <a:ext cx="653" cy="396"/>
            </a:xfrm>
            <a:custGeom>
              <a:avLst/>
              <a:gdLst>
                <a:gd name="T0" fmla="*/ 378 w 755"/>
                <a:gd name="T1" fmla="*/ 0 h 458"/>
                <a:gd name="T2" fmla="*/ 0 w 755"/>
                <a:gd name="T3" fmla="*/ 345 h 458"/>
                <a:gd name="T4" fmla="*/ 21 w 755"/>
                <a:gd name="T5" fmla="*/ 458 h 458"/>
                <a:gd name="T6" fmla="*/ 735 w 755"/>
                <a:gd name="T7" fmla="*/ 458 h 458"/>
                <a:gd name="T8" fmla="*/ 755 w 755"/>
                <a:gd name="T9" fmla="*/ 345 h 458"/>
                <a:gd name="T10" fmla="*/ 378 w 755"/>
                <a:gd name="T11" fmla="*/ 0 h 4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55" h="458">
                  <a:moveTo>
                    <a:pt x="378" y="0"/>
                  </a:moveTo>
                  <a:cubicBezTo>
                    <a:pt x="170" y="0"/>
                    <a:pt x="0" y="155"/>
                    <a:pt x="0" y="345"/>
                  </a:cubicBezTo>
                  <a:cubicBezTo>
                    <a:pt x="0" y="385"/>
                    <a:pt x="8" y="422"/>
                    <a:pt x="21" y="458"/>
                  </a:cubicBezTo>
                  <a:cubicBezTo>
                    <a:pt x="735" y="458"/>
                    <a:pt x="735" y="458"/>
                    <a:pt x="735" y="458"/>
                  </a:cubicBezTo>
                  <a:cubicBezTo>
                    <a:pt x="748" y="422"/>
                    <a:pt x="755" y="385"/>
                    <a:pt x="755" y="345"/>
                  </a:cubicBezTo>
                  <a:cubicBezTo>
                    <a:pt x="755" y="155"/>
                    <a:pt x="586" y="0"/>
                    <a:pt x="378" y="0"/>
                  </a:cubicBezTo>
                  <a:close/>
                </a:path>
              </a:pathLst>
            </a:custGeom>
            <a:noFill/>
            <a:ln w="793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Oval 76"/>
            <p:cNvSpPr>
              <a:spLocks noChangeArrowheads="1"/>
            </p:cNvSpPr>
            <p:nvPr/>
          </p:nvSpPr>
          <p:spPr bwMode="auto">
            <a:xfrm>
              <a:off x="4084" y="3876"/>
              <a:ext cx="174" cy="206"/>
            </a:xfrm>
            <a:prstGeom prst="ellipse">
              <a:avLst/>
            </a:prstGeom>
            <a:solidFill>
              <a:schemeClr val="accent2">
                <a:lumMod val="50000"/>
              </a:schemeClr>
            </a:solidFill>
            <a:ln w="9525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Oval 77"/>
            <p:cNvSpPr>
              <a:spLocks noChangeArrowheads="1"/>
            </p:cNvSpPr>
            <p:nvPr/>
          </p:nvSpPr>
          <p:spPr bwMode="auto">
            <a:xfrm>
              <a:off x="4084" y="3876"/>
              <a:ext cx="174" cy="206"/>
            </a:xfrm>
            <a:prstGeom prst="ellipse">
              <a:avLst/>
            </a:prstGeom>
            <a:noFill/>
            <a:ln w="793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Oval 78"/>
            <p:cNvSpPr>
              <a:spLocks noChangeArrowheads="1"/>
            </p:cNvSpPr>
            <p:nvPr/>
          </p:nvSpPr>
          <p:spPr bwMode="auto">
            <a:xfrm>
              <a:off x="4303" y="3876"/>
              <a:ext cx="175" cy="206"/>
            </a:xfrm>
            <a:prstGeom prst="ellipse">
              <a:avLst/>
            </a:prstGeom>
            <a:solidFill>
              <a:schemeClr val="accent2">
                <a:lumMod val="50000"/>
              </a:schemeClr>
            </a:solidFill>
            <a:ln w="9525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Oval 79"/>
            <p:cNvSpPr>
              <a:spLocks noChangeArrowheads="1"/>
            </p:cNvSpPr>
            <p:nvPr/>
          </p:nvSpPr>
          <p:spPr bwMode="auto">
            <a:xfrm>
              <a:off x="4303" y="3876"/>
              <a:ext cx="175" cy="206"/>
            </a:xfrm>
            <a:prstGeom prst="ellipse">
              <a:avLst/>
            </a:prstGeom>
            <a:noFill/>
            <a:ln w="793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Oval 80"/>
            <p:cNvSpPr>
              <a:spLocks noChangeArrowheads="1"/>
            </p:cNvSpPr>
            <p:nvPr/>
          </p:nvSpPr>
          <p:spPr bwMode="auto">
            <a:xfrm>
              <a:off x="4200" y="3876"/>
              <a:ext cx="174" cy="206"/>
            </a:xfrm>
            <a:prstGeom prst="ellipse">
              <a:avLst/>
            </a:prstGeom>
            <a:solidFill>
              <a:schemeClr val="accent2">
                <a:lumMod val="50000"/>
              </a:schemeClr>
            </a:solidFill>
            <a:ln w="9525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Oval 81"/>
            <p:cNvSpPr>
              <a:spLocks noChangeArrowheads="1"/>
            </p:cNvSpPr>
            <p:nvPr/>
          </p:nvSpPr>
          <p:spPr bwMode="auto">
            <a:xfrm>
              <a:off x="4200" y="3876"/>
              <a:ext cx="174" cy="206"/>
            </a:xfrm>
            <a:prstGeom prst="ellipse">
              <a:avLst/>
            </a:prstGeom>
            <a:noFill/>
            <a:ln w="793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82"/>
            <p:cNvSpPr>
              <a:spLocks/>
            </p:cNvSpPr>
            <p:nvPr/>
          </p:nvSpPr>
          <p:spPr bwMode="auto">
            <a:xfrm>
              <a:off x="3398" y="3086"/>
              <a:ext cx="500" cy="500"/>
            </a:xfrm>
            <a:custGeom>
              <a:avLst/>
              <a:gdLst>
                <a:gd name="T0" fmla="*/ 289 w 578"/>
                <a:gd name="T1" fmla="*/ 0 h 579"/>
                <a:gd name="T2" fmla="*/ 0 w 578"/>
                <a:gd name="T3" fmla="*/ 289 h 579"/>
                <a:gd name="T4" fmla="*/ 289 w 578"/>
                <a:gd name="T5" fmla="*/ 579 h 579"/>
                <a:gd name="T6" fmla="*/ 578 w 578"/>
                <a:gd name="T7" fmla="*/ 289 h 579"/>
                <a:gd name="T8" fmla="*/ 578 w 578"/>
                <a:gd name="T9" fmla="*/ 290 h 579"/>
                <a:gd name="T10" fmla="*/ 289 w 578"/>
                <a:gd name="T11" fmla="*/ 0 h 5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8" h="579">
                  <a:moveTo>
                    <a:pt x="289" y="0"/>
                  </a:moveTo>
                  <a:cubicBezTo>
                    <a:pt x="129" y="0"/>
                    <a:pt x="0" y="130"/>
                    <a:pt x="0" y="289"/>
                  </a:cubicBezTo>
                  <a:cubicBezTo>
                    <a:pt x="0" y="449"/>
                    <a:pt x="129" y="579"/>
                    <a:pt x="289" y="579"/>
                  </a:cubicBezTo>
                  <a:cubicBezTo>
                    <a:pt x="449" y="579"/>
                    <a:pt x="578" y="449"/>
                    <a:pt x="578" y="289"/>
                  </a:cubicBezTo>
                  <a:cubicBezTo>
                    <a:pt x="578" y="290"/>
                    <a:pt x="578" y="290"/>
                    <a:pt x="578" y="290"/>
                  </a:cubicBezTo>
                  <a:cubicBezTo>
                    <a:pt x="578" y="130"/>
                    <a:pt x="449" y="0"/>
                    <a:pt x="289" y="0"/>
                  </a:cubicBezTo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83"/>
            <p:cNvSpPr>
              <a:spLocks/>
            </p:cNvSpPr>
            <p:nvPr/>
          </p:nvSpPr>
          <p:spPr bwMode="auto">
            <a:xfrm>
              <a:off x="4095" y="3091"/>
              <a:ext cx="501" cy="499"/>
            </a:xfrm>
            <a:custGeom>
              <a:avLst/>
              <a:gdLst>
                <a:gd name="T0" fmla="*/ 289 w 579"/>
                <a:gd name="T1" fmla="*/ 0 h 578"/>
                <a:gd name="T2" fmla="*/ 0 w 579"/>
                <a:gd name="T3" fmla="*/ 289 h 578"/>
                <a:gd name="T4" fmla="*/ 289 w 579"/>
                <a:gd name="T5" fmla="*/ 578 h 578"/>
                <a:gd name="T6" fmla="*/ 579 w 579"/>
                <a:gd name="T7" fmla="*/ 289 h 578"/>
                <a:gd name="T8" fmla="*/ 579 w 579"/>
                <a:gd name="T9" fmla="*/ 289 h 578"/>
                <a:gd name="T10" fmla="*/ 289 w 579"/>
                <a:gd name="T11" fmla="*/ 0 h 5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9" h="578">
                  <a:moveTo>
                    <a:pt x="289" y="0"/>
                  </a:moveTo>
                  <a:cubicBezTo>
                    <a:pt x="130" y="0"/>
                    <a:pt x="0" y="129"/>
                    <a:pt x="0" y="289"/>
                  </a:cubicBezTo>
                  <a:cubicBezTo>
                    <a:pt x="0" y="449"/>
                    <a:pt x="130" y="578"/>
                    <a:pt x="289" y="578"/>
                  </a:cubicBezTo>
                  <a:cubicBezTo>
                    <a:pt x="449" y="578"/>
                    <a:pt x="579" y="449"/>
                    <a:pt x="579" y="289"/>
                  </a:cubicBezTo>
                  <a:cubicBezTo>
                    <a:pt x="579" y="289"/>
                    <a:pt x="579" y="289"/>
                    <a:pt x="579" y="289"/>
                  </a:cubicBezTo>
                  <a:cubicBezTo>
                    <a:pt x="579" y="129"/>
                    <a:pt x="449" y="0"/>
                    <a:pt x="289" y="0"/>
                  </a:cubicBezTo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84"/>
            <p:cNvSpPr>
              <a:spLocks/>
            </p:cNvSpPr>
            <p:nvPr/>
          </p:nvSpPr>
          <p:spPr bwMode="auto">
            <a:xfrm>
              <a:off x="3321" y="3000"/>
              <a:ext cx="572" cy="571"/>
            </a:xfrm>
            <a:custGeom>
              <a:avLst/>
              <a:gdLst>
                <a:gd name="T0" fmla="*/ 581 w 661"/>
                <a:gd name="T1" fmla="*/ 186 h 661"/>
                <a:gd name="T2" fmla="*/ 475 w 661"/>
                <a:gd name="T3" fmla="*/ 581 h 661"/>
                <a:gd name="T4" fmla="*/ 80 w 661"/>
                <a:gd name="T5" fmla="*/ 475 h 661"/>
                <a:gd name="T6" fmla="*/ 186 w 661"/>
                <a:gd name="T7" fmla="*/ 80 h 661"/>
                <a:gd name="T8" fmla="*/ 581 w 661"/>
                <a:gd name="T9" fmla="*/ 186 h 6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61" h="661">
                  <a:moveTo>
                    <a:pt x="581" y="186"/>
                  </a:moveTo>
                  <a:cubicBezTo>
                    <a:pt x="661" y="324"/>
                    <a:pt x="613" y="501"/>
                    <a:pt x="475" y="581"/>
                  </a:cubicBezTo>
                  <a:cubicBezTo>
                    <a:pt x="337" y="661"/>
                    <a:pt x="160" y="614"/>
                    <a:pt x="80" y="475"/>
                  </a:cubicBezTo>
                  <a:cubicBezTo>
                    <a:pt x="0" y="337"/>
                    <a:pt x="47" y="160"/>
                    <a:pt x="186" y="80"/>
                  </a:cubicBezTo>
                  <a:cubicBezTo>
                    <a:pt x="324" y="0"/>
                    <a:pt x="501" y="48"/>
                    <a:pt x="581" y="18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85"/>
            <p:cNvSpPr>
              <a:spLocks/>
            </p:cNvSpPr>
            <p:nvPr/>
          </p:nvSpPr>
          <p:spPr bwMode="auto">
            <a:xfrm>
              <a:off x="3321" y="3000"/>
              <a:ext cx="572" cy="571"/>
            </a:xfrm>
            <a:custGeom>
              <a:avLst/>
              <a:gdLst>
                <a:gd name="T0" fmla="*/ 581 w 661"/>
                <a:gd name="T1" fmla="*/ 186 h 661"/>
                <a:gd name="T2" fmla="*/ 475 w 661"/>
                <a:gd name="T3" fmla="*/ 581 h 661"/>
                <a:gd name="T4" fmla="*/ 80 w 661"/>
                <a:gd name="T5" fmla="*/ 475 h 661"/>
                <a:gd name="T6" fmla="*/ 186 w 661"/>
                <a:gd name="T7" fmla="*/ 80 h 661"/>
                <a:gd name="T8" fmla="*/ 581 w 661"/>
                <a:gd name="T9" fmla="*/ 186 h 6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61" h="661">
                  <a:moveTo>
                    <a:pt x="581" y="186"/>
                  </a:moveTo>
                  <a:cubicBezTo>
                    <a:pt x="661" y="324"/>
                    <a:pt x="613" y="501"/>
                    <a:pt x="475" y="581"/>
                  </a:cubicBezTo>
                  <a:cubicBezTo>
                    <a:pt x="337" y="661"/>
                    <a:pt x="160" y="614"/>
                    <a:pt x="80" y="475"/>
                  </a:cubicBezTo>
                  <a:cubicBezTo>
                    <a:pt x="0" y="337"/>
                    <a:pt x="47" y="160"/>
                    <a:pt x="186" y="80"/>
                  </a:cubicBezTo>
                  <a:cubicBezTo>
                    <a:pt x="324" y="0"/>
                    <a:pt x="501" y="48"/>
                    <a:pt x="581" y="186"/>
                  </a:cubicBezTo>
                  <a:close/>
                </a:path>
              </a:pathLst>
            </a:custGeom>
            <a:noFill/>
            <a:ln w="793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86"/>
            <p:cNvSpPr>
              <a:spLocks/>
            </p:cNvSpPr>
            <p:nvPr/>
          </p:nvSpPr>
          <p:spPr bwMode="auto">
            <a:xfrm>
              <a:off x="3534" y="3319"/>
              <a:ext cx="217" cy="203"/>
            </a:xfrm>
            <a:custGeom>
              <a:avLst/>
              <a:gdLst>
                <a:gd name="T0" fmla="*/ 175 w 251"/>
                <a:gd name="T1" fmla="*/ 31 h 235"/>
                <a:gd name="T2" fmla="*/ 224 w 251"/>
                <a:gd name="T3" fmla="*/ 174 h 235"/>
                <a:gd name="T4" fmla="*/ 76 w 251"/>
                <a:gd name="T5" fmla="*/ 203 h 235"/>
                <a:gd name="T6" fmla="*/ 27 w 251"/>
                <a:gd name="T7" fmla="*/ 61 h 235"/>
                <a:gd name="T8" fmla="*/ 175 w 251"/>
                <a:gd name="T9" fmla="*/ 31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1" h="235">
                  <a:moveTo>
                    <a:pt x="175" y="31"/>
                  </a:moveTo>
                  <a:cubicBezTo>
                    <a:pt x="229" y="62"/>
                    <a:pt x="251" y="126"/>
                    <a:pt x="224" y="174"/>
                  </a:cubicBezTo>
                  <a:cubicBezTo>
                    <a:pt x="196" y="221"/>
                    <a:pt x="130" y="235"/>
                    <a:pt x="76" y="203"/>
                  </a:cubicBezTo>
                  <a:cubicBezTo>
                    <a:pt x="21" y="172"/>
                    <a:pt x="0" y="108"/>
                    <a:pt x="27" y="61"/>
                  </a:cubicBezTo>
                  <a:cubicBezTo>
                    <a:pt x="55" y="13"/>
                    <a:pt x="121" y="0"/>
                    <a:pt x="175" y="31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" name="Freeform 87"/>
            <p:cNvSpPr>
              <a:spLocks/>
            </p:cNvSpPr>
            <p:nvPr/>
          </p:nvSpPr>
          <p:spPr bwMode="auto">
            <a:xfrm>
              <a:off x="3534" y="3319"/>
              <a:ext cx="217" cy="203"/>
            </a:xfrm>
            <a:custGeom>
              <a:avLst/>
              <a:gdLst>
                <a:gd name="T0" fmla="*/ 175 w 251"/>
                <a:gd name="T1" fmla="*/ 31 h 235"/>
                <a:gd name="T2" fmla="*/ 224 w 251"/>
                <a:gd name="T3" fmla="*/ 174 h 235"/>
                <a:gd name="T4" fmla="*/ 76 w 251"/>
                <a:gd name="T5" fmla="*/ 203 h 235"/>
                <a:gd name="T6" fmla="*/ 27 w 251"/>
                <a:gd name="T7" fmla="*/ 61 h 235"/>
                <a:gd name="T8" fmla="*/ 175 w 251"/>
                <a:gd name="T9" fmla="*/ 31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1" h="235">
                  <a:moveTo>
                    <a:pt x="175" y="31"/>
                  </a:moveTo>
                  <a:cubicBezTo>
                    <a:pt x="229" y="62"/>
                    <a:pt x="251" y="126"/>
                    <a:pt x="224" y="174"/>
                  </a:cubicBezTo>
                  <a:cubicBezTo>
                    <a:pt x="196" y="221"/>
                    <a:pt x="130" y="235"/>
                    <a:pt x="76" y="203"/>
                  </a:cubicBezTo>
                  <a:cubicBezTo>
                    <a:pt x="21" y="172"/>
                    <a:pt x="0" y="108"/>
                    <a:pt x="27" y="61"/>
                  </a:cubicBezTo>
                  <a:cubicBezTo>
                    <a:pt x="55" y="13"/>
                    <a:pt x="121" y="0"/>
                    <a:pt x="175" y="31"/>
                  </a:cubicBezTo>
                  <a:close/>
                </a:path>
              </a:pathLst>
            </a:custGeom>
            <a:noFill/>
            <a:ln w="1428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Freeform 88"/>
            <p:cNvSpPr>
              <a:spLocks/>
            </p:cNvSpPr>
            <p:nvPr/>
          </p:nvSpPr>
          <p:spPr bwMode="auto">
            <a:xfrm>
              <a:off x="3642" y="3131"/>
              <a:ext cx="217" cy="203"/>
            </a:xfrm>
            <a:custGeom>
              <a:avLst/>
              <a:gdLst>
                <a:gd name="T0" fmla="*/ 175 w 251"/>
                <a:gd name="T1" fmla="*/ 32 h 235"/>
                <a:gd name="T2" fmla="*/ 223 w 251"/>
                <a:gd name="T3" fmla="*/ 174 h 235"/>
                <a:gd name="T4" fmla="*/ 76 w 251"/>
                <a:gd name="T5" fmla="*/ 204 h 235"/>
                <a:gd name="T6" fmla="*/ 27 w 251"/>
                <a:gd name="T7" fmla="*/ 61 h 235"/>
                <a:gd name="T8" fmla="*/ 175 w 251"/>
                <a:gd name="T9" fmla="*/ 32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1" h="235">
                  <a:moveTo>
                    <a:pt x="175" y="32"/>
                  </a:moveTo>
                  <a:cubicBezTo>
                    <a:pt x="229" y="63"/>
                    <a:pt x="251" y="127"/>
                    <a:pt x="223" y="174"/>
                  </a:cubicBezTo>
                  <a:cubicBezTo>
                    <a:pt x="196" y="222"/>
                    <a:pt x="130" y="235"/>
                    <a:pt x="76" y="204"/>
                  </a:cubicBezTo>
                  <a:cubicBezTo>
                    <a:pt x="21" y="173"/>
                    <a:pt x="0" y="109"/>
                    <a:pt x="27" y="61"/>
                  </a:cubicBezTo>
                  <a:cubicBezTo>
                    <a:pt x="55" y="13"/>
                    <a:pt x="121" y="0"/>
                    <a:pt x="175" y="32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Freeform 89"/>
            <p:cNvSpPr>
              <a:spLocks/>
            </p:cNvSpPr>
            <p:nvPr/>
          </p:nvSpPr>
          <p:spPr bwMode="auto">
            <a:xfrm>
              <a:off x="3642" y="3131"/>
              <a:ext cx="217" cy="203"/>
            </a:xfrm>
            <a:custGeom>
              <a:avLst/>
              <a:gdLst>
                <a:gd name="T0" fmla="*/ 175 w 251"/>
                <a:gd name="T1" fmla="*/ 32 h 235"/>
                <a:gd name="T2" fmla="*/ 223 w 251"/>
                <a:gd name="T3" fmla="*/ 174 h 235"/>
                <a:gd name="T4" fmla="*/ 76 w 251"/>
                <a:gd name="T5" fmla="*/ 204 h 235"/>
                <a:gd name="T6" fmla="*/ 27 w 251"/>
                <a:gd name="T7" fmla="*/ 61 h 235"/>
                <a:gd name="T8" fmla="*/ 175 w 251"/>
                <a:gd name="T9" fmla="*/ 32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1" h="235">
                  <a:moveTo>
                    <a:pt x="175" y="32"/>
                  </a:moveTo>
                  <a:cubicBezTo>
                    <a:pt x="229" y="63"/>
                    <a:pt x="251" y="127"/>
                    <a:pt x="223" y="174"/>
                  </a:cubicBezTo>
                  <a:cubicBezTo>
                    <a:pt x="196" y="222"/>
                    <a:pt x="130" y="235"/>
                    <a:pt x="76" y="204"/>
                  </a:cubicBezTo>
                  <a:cubicBezTo>
                    <a:pt x="21" y="173"/>
                    <a:pt x="0" y="109"/>
                    <a:pt x="27" y="61"/>
                  </a:cubicBezTo>
                  <a:cubicBezTo>
                    <a:pt x="55" y="13"/>
                    <a:pt x="121" y="0"/>
                    <a:pt x="175" y="32"/>
                  </a:cubicBezTo>
                  <a:close/>
                </a:path>
              </a:pathLst>
            </a:custGeom>
            <a:noFill/>
            <a:ln w="1428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Freeform 90"/>
            <p:cNvSpPr>
              <a:spLocks/>
            </p:cNvSpPr>
            <p:nvPr/>
          </p:nvSpPr>
          <p:spPr bwMode="auto">
            <a:xfrm>
              <a:off x="3634" y="3251"/>
              <a:ext cx="217" cy="203"/>
            </a:xfrm>
            <a:custGeom>
              <a:avLst/>
              <a:gdLst>
                <a:gd name="T0" fmla="*/ 175 w 251"/>
                <a:gd name="T1" fmla="*/ 31 h 235"/>
                <a:gd name="T2" fmla="*/ 224 w 251"/>
                <a:gd name="T3" fmla="*/ 174 h 235"/>
                <a:gd name="T4" fmla="*/ 76 w 251"/>
                <a:gd name="T5" fmla="*/ 204 h 235"/>
                <a:gd name="T6" fmla="*/ 27 w 251"/>
                <a:gd name="T7" fmla="*/ 61 h 235"/>
                <a:gd name="T8" fmla="*/ 175 w 251"/>
                <a:gd name="T9" fmla="*/ 31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1" h="235">
                  <a:moveTo>
                    <a:pt x="175" y="31"/>
                  </a:moveTo>
                  <a:cubicBezTo>
                    <a:pt x="229" y="63"/>
                    <a:pt x="251" y="127"/>
                    <a:pt x="224" y="174"/>
                  </a:cubicBezTo>
                  <a:cubicBezTo>
                    <a:pt x="196" y="222"/>
                    <a:pt x="130" y="235"/>
                    <a:pt x="76" y="204"/>
                  </a:cubicBezTo>
                  <a:cubicBezTo>
                    <a:pt x="21" y="173"/>
                    <a:pt x="0" y="109"/>
                    <a:pt x="27" y="61"/>
                  </a:cubicBezTo>
                  <a:cubicBezTo>
                    <a:pt x="55" y="13"/>
                    <a:pt x="121" y="0"/>
                    <a:pt x="175" y="31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Freeform 91"/>
            <p:cNvSpPr>
              <a:spLocks/>
            </p:cNvSpPr>
            <p:nvPr/>
          </p:nvSpPr>
          <p:spPr bwMode="auto">
            <a:xfrm>
              <a:off x="3634" y="3251"/>
              <a:ext cx="217" cy="203"/>
            </a:xfrm>
            <a:custGeom>
              <a:avLst/>
              <a:gdLst>
                <a:gd name="T0" fmla="*/ 175 w 251"/>
                <a:gd name="T1" fmla="*/ 31 h 235"/>
                <a:gd name="T2" fmla="*/ 224 w 251"/>
                <a:gd name="T3" fmla="*/ 174 h 235"/>
                <a:gd name="T4" fmla="*/ 76 w 251"/>
                <a:gd name="T5" fmla="*/ 204 h 235"/>
                <a:gd name="T6" fmla="*/ 27 w 251"/>
                <a:gd name="T7" fmla="*/ 61 h 235"/>
                <a:gd name="T8" fmla="*/ 175 w 251"/>
                <a:gd name="T9" fmla="*/ 31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1" h="235">
                  <a:moveTo>
                    <a:pt x="175" y="31"/>
                  </a:moveTo>
                  <a:cubicBezTo>
                    <a:pt x="229" y="63"/>
                    <a:pt x="251" y="127"/>
                    <a:pt x="224" y="174"/>
                  </a:cubicBezTo>
                  <a:cubicBezTo>
                    <a:pt x="196" y="222"/>
                    <a:pt x="130" y="235"/>
                    <a:pt x="76" y="204"/>
                  </a:cubicBezTo>
                  <a:cubicBezTo>
                    <a:pt x="21" y="173"/>
                    <a:pt x="0" y="109"/>
                    <a:pt x="27" y="61"/>
                  </a:cubicBezTo>
                  <a:cubicBezTo>
                    <a:pt x="55" y="13"/>
                    <a:pt x="121" y="0"/>
                    <a:pt x="175" y="31"/>
                  </a:cubicBezTo>
                  <a:close/>
                </a:path>
              </a:pathLst>
            </a:custGeom>
            <a:noFill/>
            <a:ln w="1428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Freeform 92"/>
            <p:cNvSpPr>
              <a:spLocks/>
            </p:cNvSpPr>
            <p:nvPr/>
          </p:nvSpPr>
          <p:spPr bwMode="auto">
            <a:xfrm>
              <a:off x="4019" y="3000"/>
              <a:ext cx="571" cy="571"/>
            </a:xfrm>
            <a:custGeom>
              <a:avLst/>
              <a:gdLst>
                <a:gd name="T0" fmla="*/ 581 w 661"/>
                <a:gd name="T1" fmla="*/ 475 h 661"/>
                <a:gd name="T2" fmla="*/ 186 w 661"/>
                <a:gd name="T3" fmla="*/ 581 h 661"/>
                <a:gd name="T4" fmla="*/ 80 w 661"/>
                <a:gd name="T5" fmla="*/ 186 h 661"/>
                <a:gd name="T6" fmla="*/ 475 w 661"/>
                <a:gd name="T7" fmla="*/ 80 h 661"/>
                <a:gd name="T8" fmla="*/ 581 w 661"/>
                <a:gd name="T9" fmla="*/ 475 h 6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61" h="661">
                  <a:moveTo>
                    <a:pt x="581" y="475"/>
                  </a:moveTo>
                  <a:cubicBezTo>
                    <a:pt x="501" y="614"/>
                    <a:pt x="324" y="661"/>
                    <a:pt x="186" y="581"/>
                  </a:cubicBezTo>
                  <a:cubicBezTo>
                    <a:pt x="48" y="501"/>
                    <a:pt x="0" y="324"/>
                    <a:pt x="80" y="186"/>
                  </a:cubicBezTo>
                  <a:cubicBezTo>
                    <a:pt x="160" y="48"/>
                    <a:pt x="337" y="0"/>
                    <a:pt x="475" y="80"/>
                  </a:cubicBezTo>
                  <a:cubicBezTo>
                    <a:pt x="614" y="160"/>
                    <a:pt x="661" y="337"/>
                    <a:pt x="581" y="47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93"/>
            <p:cNvSpPr>
              <a:spLocks/>
            </p:cNvSpPr>
            <p:nvPr/>
          </p:nvSpPr>
          <p:spPr bwMode="auto">
            <a:xfrm>
              <a:off x="4019" y="3000"/>
              <a:ext cx="571" cy="571"/>
            </a:xfrm>
            <a:custGeom>
              <a:avLst/>
              <a:gdLst>
                <a:gd name="T0" fmla="*/ 581 w 661"/>
                <a:gd name="T1" fmla="*/ 475 h 661"/>
                <a:gd name="T2" fmla="*/ 186 w 661"/>
                <a:gd name="T3" fmla="*/ 581 h 661"/>
                <a:gd name="T4" fmla="*/ 80 w 661"/>
                <a:gd name="T5" fmla="*/ 186 h 661"/>
                <a:gd name="T6" fmla="*/ 475 w 661"/>
                <a:gd name="T7" fmla="*/ 80 h 661"/>
                <a:gd name="T8" fmla="*/ 581 w 661"/>
                <a:gd name="T9" fmla="*/ 475 h 6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61" h="661">
                  <a:moveTo>
                    <a:pt x="581" y="475"/>
                  </a:moveTo>
                  <a:cubicBezTo>
                    <a:pt x="501" y="614"/>
                    <a:pt x="324" y="661"/>
                    <a:pt x="186" y="581"/>
                  </a:cubicBezTo>
                  <a:cubicBezTo>
                    <a:pt x="48" y="501"/>
                    <a:pt x="0" y="324"/>
                    <a:pt x="80" y="186"/>
                  </a:cubicBezTo>
                  <a:cubicBezTo>
                    <a:pt x="160" y="48"/>
                    <a:pt x="337" y="0"/>
                    <a:pt x="475" y="80"/>
                  </a:cubicBezTo>
                  <a:cubicBezTo>
                    <a:pt x="614" y="160"/>
                    <a:pt x="661" y="337"/>
                    <a:pt x="581" y="475"/>
                  </a:cubicBezTo>
                  <a:close/>
                </a:path>
              </a:pathLst>
            </a:custGeom>
            <a:noFill/>
            <a:ln w="12700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94"/>
            <p:cNvSpPr>
              <a:spLocks/>
            </p:cNvSpPr>
            <p:nvPr/>
          </p:nvSpPr>
          <p:spPr bwMode="auto">
            <a:xfrm>
              <a:off x="4169" y="3323"/>
              <a:ext cx="217" cy="203"/>
            </a:xfrm>
            <a:custGeom>
              <a:avLst/>
              <a:gdLst>
                <a:gd name="T0" fmla="*/ 76 w 252"/>
                <a:gd name="T1" fmla="*/ 31 h 235"/>
                <a:gd name="T2" fmla="*/ 28 w 252"/>
                <a:gd name="T3" fmla="*/ 174 h 235"/>
                <a:gd name="T4" fmla="*/ 176 w 252"/>
                <a:gd name="T5" fmla="*/ 204 h 235"/>
                <a:gd name="T6" fmla="*/ 224 w 252"/>
                <a:gd name="T7" fmla="*/ 61 h 235"/>
                <a:gd name="T8" fmla="*/ 76 w 252"/>
                <a:gd name="T9" fmla="*/ 31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2" h="235">
                  <a:moveTo>
                    <a:pt x="76" y="31"/>
                  </a:moveTo>
                  <a:cubicBezTo>
                    <a:pt x="22" y="63"/>
                    <a:pt x="0" y="127"/>
                    <a:pt x="28" y="174"/>
                  </a:cubicBezTo>
                  <a:cubicBezTo>
                    <a:pt x="55" y="222"/>
                    <a:pt x="122" y="235"/>
                    <a:pt x="176" y="204"/>
                  </a:cubicBezTo>
                  <a:cubicBezTo>
                    <a:pt x="230" y="173"/>
                    <a:pt x="252" y="109"/>
                    <a:pt x="224" y="61"/>
                  </a:cubicBezTo>
                  <a:cubicBezTo>
                    <a:pt x="197" y="13"/>
                    <a:pt x="130" y="0"/>
                    <a:pt x="76" y="31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95"/>
            <p:cNvSpPr>
              <a:spLocks/>
            </p:cNvSpPr>
            <p:nvPr/>
          </p:nvSpPr>
          <p:spPr bwMode="auto">
            <a:xfrm>
              <a:off x="4169" y="3323"/>
              <a:ext cx="217" cy="203"/>
            </a:xfrm>
            <a:custGeom>
              <a:avLst/>
              <a:gdLst>
                <a:gd name="T0" fmla="*/ 76 w 252"/>
                <a:gd name="T1" fmla="*/ 31 h 235"/>
                <a:gd name="T2" fmla="*/ 28 w 252"/>
                <a:gd name="T3" fmla="*/ 174 h 235"/>
                <a:gd name="T4" fmla="*/ 176 w 252"/>
                <a:gd name="T5" fmla="*/ 204 h 235"/>
                <a:gd name="T6" fmla="*/ 224 w 252"/>
                <a:gd name="T7" fmla="*/ 61 h 235"/>
                <a:gd name="T8" fmla="*/ 76 w 252"/>
                <a:gd name="T9" fmla="*/ 31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2" h="235">
                  <a:moveTo>
                    <a:pt x="76" y="31"/>
                  </a:moveTo>
                  <a:cubicBezTo>
                    <a:pt x="22" y="63"/>
                    <a:pt x="0" y="127"/>
                    <a:pt x="28" y="174"/>
                  </a:cubicBezTo>
                  <a:cubicBezTo>
                    <a:pt x="55" y="222"/>
                    <a:pt x="122" y="235"/>
                    <a:pt x="176" y="204"/>
                  </a:cubicBezTo>
                  <a:cubicBezTo>
                    <a:pt x="230" y="173"/>
                    <a:pt x="252" y="109"/>
                    <a:pt x="224" y="61"/>
                  </a:cubicBezTo>
                  <a:cubicBezTo>
                    <a:pt x="197" y="13"/>
                    <a:pt x="130" y="0"/>
                    <a:pt x="76" y="31"/>
                  </a:cubicBezTo>
                  <a:close/>
                </a:path>
              </a:pathLst>
            </a:custGeom>
            <a:noFill/>
            <a:ln w="1428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Freeform 96"/>
            <p:cNvSpPr>
              <a:spLocks/>
            </p:cNvSpPr>
            <p:nvPr/>
          </p:nvSpPr>
          <p:spPr bwMode="auto">
            <a:xfrm>
              <a:off x="4060" y="3136"/>
              <a:ext cx="218" cy="203"/>
            </a:xfrm>
            <a:custGeom>
              <a:avLst/>
              <a:gdLst>
                <a:gd name="T0" fmla="*/ 76 w 252"/>
                <a:gd name="T1" fmla="*/ 31 h 235"/>
                <a:gd name="T2" fmla="*/ 28 w 252"/>
                <a:gd name="T3" fmla="*/ 174 h 235"/>
                <a:gd name="T4" fmla="*/ 176 w 252"/>
                <a:gd name="T5" fmla="*/ 204 h 235"/>
                <a:gd name="T6" fmla="*/ 224 w 252"/>
                <a:gd name="T7" fmla="*/ 61 h 235"/>
                <a:gd name="T8" fmla="*/ 76 w 252"/>
                <a:gd name="T9" fmla="*/ 31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2" h="235">
                  <a:moveTo>
                    <a:pt x="76" y="31"/>
                  </a:moveTo>
                  <a:cubicBezTo>
                    <a:pt x="22" y="62"/>
                    <a:pt x="0" y="126"/>
                    <a:pt x="28" y="174"/>
                  </a:cubicBezTo>
                  <a:cubicBezTo>
                    <a:pt x="55" y="222"/>
                    <a:pt x="122" y="235"/>
                    <a:pt x="176" y="204"/>
                  </a:cubicBezTo>
                  <a:cubicBezTo>
                    <a:pt x="230" y="172"/>
                    <a:pt x="252" y="108"/>
                    <a:pt x="224" y="61"/>
                  </a:cubicBezTo>
                  <a:cubicBezTo>
                    <a:pt x="197" y="13"/>
                    <a:pt x="130" y="0"/>
                    <a:pt x="76" y="31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97"/>
            <p:cNvSpPr>
              <a:spLocks/>
            </p:cNvSpPr>
            <p:nvPr/>
          </p:nvSpPr>
          <p:spPr bwMode="auto">
            <a:xfrm>
              <a:off x="4060" y="3136"/>
              <a:ext cx="218" cy="203"/>
            </a:xfrm>
            <a:custGeom>
              <a:avLst/>
              <a:gdLst>
                <a:gd name="T0" fmla="*/ 76 w 252"/>
                <a:gd name="T1" fmla="*/ 31 h 235"/>
                <a:gd name="T2" fmla="*/ 28 w 252"/>
                <a:gd name="T3" fmla="*/ 174 h 235"/>
                <a:gd name="T4" fmla="*/ 176 w 252"/>
                <a:gd name="T5" fmla="*/ 204 h 235"/>
                <a:gd name="T6" fmla="*/ 224 w 252"/>
                <a:gd name="T7" fmla="*/ 61 h 235"/>
                <a:gd name="T8" fmla="*/ 76 w 252"/>
                <a:gd name="T9" fmla="*/ 31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2" h="235">
                  <a:moveTo>
                    <a:pt x="76" y="31"/>
                  </a:moveTo>
                  <a:cubicBezTo>
                    <a:pt x="22" y="62"/>
                    <a:pt x="0" y="126"/>
                    <a:pt x="28" y="174"/>
                  </a:cubicBezTo>
                  <a:cubicBezTo>
                    <a:pt x="55" y="222"/>
                    <a:pt x="122" y="235"/>
                    <a:pt x="176" y="204"/>
                  </a:cubicBezTo>
                  <a:cubicBezTo>
                    <a:pt x="230" y="172"/>
                    <a:pt x="252" y="108"/>
                    <a:pt x="224" y="61"/>
                  </a:cubicBezTo>
                  <a:cubicBezTo>
                    <a:pt x="197" y="13"/>
                    <a:pt x="130" y="0"/>
                    <a:pt x="76" y="31"/>
                  </a:cubicBezTo>
                  <a:close/>
                </a:path>
              </a:pathLst>
            </a:custGeom>
            <a:noFill/>
            <a:ln w="1428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98"/>
            <p:cNvSpPr>
              <a:spLocks/>
            </p:cNvSpPr>
            <p:nvPr/>
          </p:nvSpPr>
          <p:spPr bwMode="auto">
            <a:xfrm>
              <a:off x="4068" y="3256"/>
              <a:ext cx="218" cy="203"/>
            </a:xfrm>
            <a:custGeom>
              <a:avLst/>
              <a:gdLst>
                <a:gd name="T0" fmla="*/ 76 w 252"/>
                <a:gd name="T1" fmla="*/ 31 h 235"/>
                <a:gd name="T2" fmla="*/ 28 w 252"/>
                <a:gd name="T3" fmla="*/ 174 h 235"/>
                <a:gd name="T4" fmla="*/ 176 w 252"/>
                <a:gd name="T5" fmla="*/ 203 h 235"/>
                <a:gd name="T6" fmla="*/ 224 w 252"/>
                <a:gd name="T7" fmla="*/ 60 h 235"/>
                <a:gd name="T8" fmla="*/ 76 w 252"/>
                <a:gd name="T9" fmla="*/ 31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2" h="235">
                  <a:moveTo>
                    <a:pt x="76" y="31"/>
                  </a:moveTo>
                  <a:cubicBezTo>
                    <a:pt x="22" y="62"/>
                    <a:pt x="0" y="126"/>
                    <a:pt x="28" y="174"/>
                  </a:cubicBezTo>
                  <a:cubicBezTo>
                    <a:pt x="55" y="221"/>
                    <a:pt x="122" y="235"/>
                    <a:pt x="176" y="203"/>
                  </a:cubicBezTo>
                  <a:cubicBezTo>
                    <a:pt x="230" y="172"/>
                    <a:pt x="252" y="108"/>
                    <a:pt x="224" y="60"/>
                  </a:cubicBezTo>
                  <a:cubicBezTo>
                    <a:pt x="197" y="13"/>
                    <a:pt x="130" y="0"/>
                    <a:pt x="76" y="31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Freeform 99"/>
            <p:cNvSpPr>
              <a:spLocks/>
            </p:cNvSpPr>
            <p:nvPr/>
          </p:nvSpPr>
          <p:spPr bwMode="auto">
            <a:xfrm>
              <a:off x="4068" y="3256"/>
              <a:ext cx="218" cy="203"/>
            </a:xfrm>
            <a:custGeom>
              <a:avLst/>
              <a:gdLst>
                <a:gd name="T0" fmla="*/ 76 w 252"/>
                <a:gd name="T1" fmla="*/ 31 h 235"/>
                <a:gd name="T2" fmla="*/ 28 w 252"/>
                <a:gd name="T3" fmla="*/ 174 h 235"/>
                <a:gd name="T4" fmla="*/ 176 w 252"/>
                <a:gd name="T5" fmla="*/ 203 h 235"/>
                <a:gd name="T6" fmla="*/ 224 w 252"/>
                <a:gd name="T7" fmla="*/ 60 h 235"/>
                <a:gd name="T8" fmla="*/ 76 w 252"/>
                <a:gd name="T9" fmla="*/ 31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2" h="235">
                  <a:moveTo>
                    <a:pt x="76" y="31"/>
                  </a:moveTo>
                  <a:cubicBezTo>
                    <a:pt x="22" y="62"/>
                    <a:pt x="0" y="126"/>
                    <a:pt x="28" y="174"/>
                  </a:cubicBezTo>
                  <a:cubicBezTo>
                    <a:pt x="55" y="221"/>
                    <a:pt x="122" y="235"/>
                    <a:pt x="176" y="203"/>
                  </a:cubicBezTo>
                  <a:cubicBezTo>
                    <a:pt x="230" y="172"/>
                    <a:pt x="252" y="108"/>
                    <a:pt x="224" y="60"/>
                  </a:cubicBezTo>
                  <a:cubicBezTo>
                    <a:pt x="197" y="13"/>
                    <a:pt x="130" y="0"/>
                    <a:pt x="76" y="31"/>
                  </a:cubicBezTo>
                  <a:close/>
                </a:path>
              </a:pathLst>
            </a:custGeom>
            <a:noFill/>
            <a:ln w="1428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100"/>
            <p:cNvSpPr>
              <a:spLocks/>
            </p:cNvSpPr>
            <p:nvPr/>
          </p:nvSpPr>
          <p:spPr bwMode="auto">
            <a:xfrm>
              <a:off x="3458" y="2086"/>
              <a:ext cx="946" cy="946"/>
            </a:xfrm>
            <a:custGeom>
              <a:avLst/>
              <a:gdLst>
                <a:gd name="T0" fmla="*/ 150 w 1094"/>
                <a:gd name="T1" fmla="*/ 0 h 1095"/>
                <a:gd name="T2" fmla="*/ 0 w 1094"/>
                <a:gd name="T3" fmla="*/ 151 h 1095"/>
                <a:gd name="T4" fmla="*/ 70 w 1094"/>
                <a:gd name="T5" fmla="*/ 279 h 1095"/>
                <a:gd name="T6" fmla="*/ 0 w 1094"/>
                <a:gd name="T7" fmla="*/ 548 h 1095"/>
                <a:gd name="T8" fmla="*/ 547 w 1094"/>
                <a:gd name="T9" fmla="*/ 1095 h 1095"/>
                <a:gd name="T10" fmla="*/ 1094 w 1094"/>
                <a:gd name="T11" fmla="*/ 548 h 1095"/>
                <a:gd name="T12" fmla="*/ 1023 w 1094"/>
                <a:gd name="T13" fmla="*/ 279 h 1095"/>
                <a:gd name="T14" fmla="*/ 1094 w 1094"/>
                <a:gd name="T15" fmla="*/ 151 h 1095"/>
                <a:gd name="T16" fmla="*/ 943 w 1094"/>
                <a:gd name="T17" fmla="*/ 0 h 1095"/>
                <a:gd name="T18" fmla="*/ 816 w 1094"/>
                <a:gd name="T19" fmla="*/ 71 h 1095"/>
                <a:gd name="T20" fmla="*/ 547 w 1094"/>
                <a:gd name="T21" fmla="*/ 0 h 1095"/>
                <a:gd name="T22" fmla="*/ 278 w 1094"/>
                <a:gd name="T23" fmla="*/ 71 h 1095"/>
                <a:gd name="T24" fmla="*/ 150 w 1094"/>
                <a:gd name="T25" fmla="*/ 0 h 1095"/>
                <a:gd name="T26" fmla="*/ 150 w 1094"/>
                <a:gd name="T27" fmla="*/ 0 h 10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094" h="1095">
                  <a:moveTo>
                    <a:pt x="150" y="0"/>
                  </a:moveTo>
                  <a:cubicBezTo>
                    <a:pt x="67" y="0"/>
                    <a:pt x="0" y="68"/>
                    <a:pt x="0" y="151"/>
                  </a:cubicBezTo>
                  <a:cubicBezTo>
                    <a:pt x="0" y="205"/>
                    <a:pt x="28" y="252"/>
                    <a:pt x="70" y="279"/>
                  </a:cubicBezTo>
                  <a:cubicBezTo>
                    <a:pt x="25" y="358"/>
                    <a:pt x="0" y="450"/>
                    <a:pt x="0" y="548"/>
                  </a:cubicBezTo>
                  <a:cubicBezTo>
                    <a:pt x="0" y="850"/>
                    <a:pt x="245" y="1095"/>
                    <a:pt x="547" y="1095"/>
                  </a:cubicBezTo>
                  <a:cubicBezTo>
                    <a:pt x="849" y="1095"/>
                    <a:pt x="1094" y="850"/>
                    <a:pt x="1094" y="548"/>
                  </a:cubicBezTo>
                  <a:cubicBezTo>
                    <a:pt x="1094" y="450"/>
                    <a:pt x="1068" y="358"/>
                    <a:pt x="1023" y="279"/>
                  </a:cubicBezTo>
                  <a:cubicBezTo>
                    <a:pt x="1066" y="252"/>
                    <a:pt x="1094" y="205"/>
                    <a:pt x="1094" y="151"/>
                  </a:cubicBezTo>
                  <a:cubicBezTo>
                    <a:pt x="1094" y="68"/>
                    <a:pt x="1027" y="0"/>
                    <a:pt x="943" y="0"/>
                  </a:cubicBezTo>
                  <a:cubicBezTo>
                    <a:pt x="890" y="0"/>
                    <a:pt x="843" y="29"/>
                    <a:pt x="816" y="71"/>
                  </a:cubicBezTo>
                  <a:cubicBezTo>
                    <a:pt x="736" y="26"/>
                    <a:pt x="645" y="0"/>
                    <a:pt x="547" y="0"/>
                  </a:cubicBezTo>
                  <a:cubicBezTo>
                    <a:pt x="449" y="0"/>
                    <a:pt x="357" y="26"/>
                    <a:pt x="278" y="71"/>
                  </a:cubicBezTo>
                  <a:cubicBezTo>
                    <a:pt x="251" y="29"/>
                    <a:pt x="204" y="0"/>
                    <a:pt x="150" y="0"/>
                  </a:cubicBezTo>
                  <a:cubicBezTo>
                    <a:pt x="150" y="0"/>
                    <a:pt x="150" y="0"/>
                    <a:pt x="150" y="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Freeform 101"/>
            <p:cNvSpPr>
              <a:spLocks/>
            </p:cNvSpPr>
            <p:nvPr/>
          </p:nvSpPr>
          <p:spPr bwMode="auto">
            <a:xfrm>
              <a:off x="3454" y="2083"/>
              <a:ext cx="952" cy="951"/>
            </a:xfrm>
            <a:custGeom>
              <a:avLst/>
              <a:gdLst>
                <a:gd name="T0" fmla="*/ 154 w 1101"/>
                <a:gd name="T1" fmla="*/ 3 h 1101"/>
                <a:gd name="T2" fmla="*/ 154 w 1101"/>
                <a:gd name="T3" fmla="*/ 0 h 1101"/>
                <a:gd name="T4" fmla="*/ 1 w 1101"/>
                <a:gd name="T5" fmla="*/ 154 h 1101"/>
                <a:gd name="T6" fmla="*/ 73 w 1101"/>
                <a:gd name="T7" fmla="*/ 284 h 1101"/>
                <a:gd name="T8" fmla="*/ 74 w 1101"/>
                <a:gd name="T9" fmla="*/ 282 h 1101"/>
                <a:gd name="T10" fmla="*/ 72 w 1101"/>
                <a:gd name="T11" fmla="*/ 280 h 1101"/>
                <a:gd name="T12" fmla="*/ 1 w 1101"/>
                <a:gd name="T13" fmla="*/ 551 h 1101"/>
                <a:gd name="T14" fmla="*/ 551 w 1101"/>
                <a:gd name="T15" fmla="*/ 1101 h 1101"/>
                <a:gd name="T16" fmla="*/ 1101 w 1101"/>
                <a:gd name="T17" fmla="*/ 551 h 1101"/>
                <a:gd name="T18" fmla="*/ 1030 w 1101"/>
                <a:gd name="T19" fmla="*/ 280 h 1101"/>
                <a:gd name="T20" fmla="*/ 1027 w 1101"/>
                <a:gd name="T21" fmla="*/ 282 h 1101"/>
                <a:gd name="T22" fmla="*/ 1029 w 1101"/>
                <a:gd name="T23" fmla="*/ 284 h 1101"/>
                <a:gd name="T24" fmla="*/ 1101 w 1101"/>
                <a:gd name="T25" fmla="*/ 154 h 1101"/>
                <a:gd name="T26" fmla="*/ 947 w 1101"/>
                <a:gd name="T27" fmla="*/ 0 h 1101"/>
                <a:gd name="T28" fmla="*/ 817 w 1101"/>
                <a:gd name="T29" fmla="*/ 72 h 1101"/>
                <a:gd name="T30" fmla="*/ 820 w 1101"/>
                <a:gd name="T31" fmla="*/ 74 h 1101"/>
                <a:gd name="T32" fmla="*/ 821 w 1101"/>
                <a:gd name="T33" fmla="*/ 71 h 1101"/>
                <a:gd name="T34" fmla="*/ 551 w 1101"/>
                <a:gd name="T35" fmla="*/ 0 h 1101"/>
                <a:gd name="T36" fmla="*/ 280 w 1101"/>
                <a:gd name="T37" fmla="*/ 71 h 1101"/>
                <a:gd name="T38" fmla="*/ 282 w 1101"/>
                <a:gd name="T39" fmla="*/ 74 h 1101"/>
                <a:gd name="T40" fmla="*/ 284 w 1101"/>
                <a:gd name="T41" fmla="*/ 72 h 1101"/>
                <a:gd name="T42" fmla="*/ 154 w 1101"/>
                <a:gd name="T43" fmla="*/ 0 h 1101"/>
                <a:gd name="T44" fmla="*/ 151 w 1101"/>
                <a:gd name="T45" fmla="*/ 2 h 1101"/>
                <a:gd name="T46" fmla="*/ 153 w 1101"/>
                <a:gd name="T47" fmla="*/ 6 h 1101"/>
                <a:gd name="T48" fmla="*/ 153 w 1101"/>
                <a:gd name="T49" fmla="*/ 6 h 1101"/>
                <a:gd name="T50" fmla="*/ 154 w 1101"/>
                <a:gd name="T51" fmla="*/ 3 h 1101"/>
                <a:gd name="T52" fmla="*/ 154 w 1101"/>
                <a:gd name="T53" fmla="*/ 0 h 1101"/>
                <a:gd name="T54" fmla="*/ 154 w 1101"/>
                <a:gd name="T55" fmla="*/ 3 h 1101"/>
                <a:gd name="T56" fmla="*/ 156 w 1101"/>
                <a:gd name="T57" fmla="*/ 1 h 1101"/>
                <a:gd name="T58" fmla="*/ 156 w 1101"/>
                <a:gd name="T59" fmla="*/ 1 h 1101"/>
                <a:gd name="T60" fmla="*/ 154 w 1101"/>
                <a:gd name="T61" fmla="*/ 3 h 1101"/>
                <a:gd name="T62" fmla="*/ 154 w 1101"/>
                <a:gd name="T63" fmla="*/ 6 h 1101"/>
                <a:gd name="T64" fmla="*/ 279 w 1101"/>
                <a:gd name="T65" fmla="*/ 76 h 1101"/>
                <a:gd name="T66" fmla="*/ 283 w 1101"/>
                <a:gd name="T67" fmla="*/ 77 h 1101"/>
                <a:gd name="T68" fmla="*/ 551 w 1101"/>
                <a:gd name="T69" fmla="*/ 6 h 1101"/>
                <a:gd name="T70" fmla="*/ 818 w 1101"/>
                <a:gd name="T71" fmla="*/ 77 h 1101"/>
                <a:gd name="T72" fmla="*/ 823 w 1101"/>
                <a:gd name="T73" fmla="*/ 76 h 1101"/>
                <a:gd name="T74" fmla="*/ 947 w 1101"/>
                <a:gd name="T75" fmla="*/ 6 h 1101"/>
                <a:gd name="T76" fmla="*/ 1052 w 1101"/>
                <a:gd name="T77" fmla="*/ 50 h 1101"/>
                <a:gd name="T78" fmla="*/ 1095 w 1101"/>
                <a:gd name="T79" fmla="*/ 154 h 1101"/>
                <a:gd name="T80" fmla="*/ 1026 w 1101"/>
                <a:gd name="T81" fmla="*/ 279 h 1101"/>
                <a:gd name="T82" fmla="*/ 1025 w 1101"/>
                <a:gd name="T83" fmla="*/ 283 h 1101"/>
                <a:gd name="T84" fmla="*/ 1095 w 1101"/>
                <a:gd name="T85" fmla="*/ 551 h 1101"/>
                <a:gd name="T86" fmla="*/ 936 w 1101"/>
                <a:gd name="T87" fmla="*/ 935 h 1101"/>
                <a:gd name="T88" fmla="*/ 551 w 1101"/>
                <a:gd name="T89" fmla="*/ 1095 h 1101"/>
                <a:gd name="T90" fmla="*/ 166 w 1101"/>
                <a:gd name="T91" fmla="*/ 935 h 1101"/>
                <a:gd name="T92" fmla="*/ 7 w 1101"/>
                <a:gd name="T93" fmla="*/ 551 h 1101"/>
                <a:gd name="T94" fmla="*/ 77 w 1101"/>
                <a:gd name="T95" fmla="*/ 283 h 1101"/>
                <a:gd name="T96" fmla="*/ 76 w 1101"/>
                <a:gd name="T97" fmla="*/ 279 h 1101"/>
                <a:gd name="T98" fmla="*/ 7 w 1101"/>
                <a:gd name="T99" fmla="*/ 154 h 1101"/>
                <a:gd name="T100" fmla="*/ 50 w 1101"/>
                <a:gd name="T101" fmla="*/ 50 h 1101"/>
                <a:gd name="T102" fmla="*/ 154 w 1101"/>
                <a:gd name="T103" fmla="*/ 6 h 1101"/>
                <a:gd name="T104" fmla="*/ 157 w 1101"/>
                <a:gd name="T105" fmla="*/ 4 h 1101"/>
                <a:gd name="T106" fmla="*/ 156 w 1101"/>
                <a:gd name="T107" fmla="*/ 1 h 1101"/>
                <a:gd name="T108" fmla="*/ 154 w 1101"/>
                <a:gd name="T109" fmla="*/ 3 h 1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101" h="1101">
                  <a:moveTo>
                    <a:pt x="154" y="3"/>
                  </a:moveTo>
                  <a:cubicBezTo>
                    <a:pt x="154" y="0"/>
                    <a:pt x="154" y="0"/>
                    <a:pt x="154" y="0"/>
                  </a:cubicBezTo>
                  <a:cubicBezTo>
                    <a:pt x="69" y="0"/>
                    <a:pt x="1" y="69"/>
                    <a:pt x="1" y="154"/>
                  </a:cubicBezTo>
                  <a:cubicBezTo>
                    <a:pt x="1" y="209"/>
                    <a:pt x="29" y="257"/>
                    <a:pt x="73" y="284"/>
                  </a:cubicBezTo>
                  <a:cubicBezTo>
                    <a:pt x="74" y="282"/>
                    <a:pt x="74" y="282"/>
                    <a:pt x="74" y="282"/>
                  </a:cubicBezTo>
                  <a:cubicBezTo>
                    <a:pt x="72" y="280"/>
                    <a:pt x="72" y="280"/>
                    <a:pt x="72" y="280"/>
                  </a:cubicBezTo>
                  <a:cubicBezTo>
                    <a:pt x="27" y="360"/>
                    <a:pt x="0" y="452"/>
                    <a:pt x="1" y="551"/>
                  </a:cubicBezTo>
                  <a:cubicBezTo>
                    <a:pt x="1" y="854"/>
                    <a:pt x="247" y="1101"/>
                    <a:pt x="551" y="1101"/>
                  </a:cubicBezTo>
                  <a:cubicBezTo>
                    <a:pt x="855" y="1101"/>
                    <a:pt x="1101" y="854"/>
                    <a:pt x="1101" y="551"/>
                  </a:cubicBezTo>
                  <a:cubicBezTo>
                    <a:pt x="1101" y="452"/>
                    <a:pt x="1075" y="360"/>
                    <a:pt x="1030" y="280"/>
                  </a:cubicBezTo>
                  <a:cubicBezTo>
                    <a:pt x="1027" y="282"/>
                    <a:pt x="1027" y="282"/>
                    <a:pt x="1027" y="282"/>
                  </a:cubicBezTo>
                  <a:cubicBezTo>
                    <a:pt x="1029" y="284"/>
                    <a:pt x="1029" y="284"/>
                    <a:pt x="1029" y="284"/>
                  </a:cubicBezTo>
                  <a:cubicBezTo>
                    <a:pt x="1072" y="257"/>
                    <a:pt x="1101" y="209"/>
                    <a:pt x="1101" y="154"/>
                  </a:cubicBezTo>
                  <a:cubicBezTo>
                    <a:pt x="1101" y="69"/>
                    <a:pt x="1032" y="0"/>
                    <a:pt x="947" y="0"/>
                  </a:cubicBezTo>
                  <a:cubicBezTo>
                    <a:pt x="893" y="0"/>
                    <a:pt x="845" y="29"/>
                    <a:pt x="817" y="72"/>
                  </a:cubicBezTo>
                  <a:cubicBezTo>
                    <a:pt x="820" y="74"/>
                    <a:pt x="820" y="74"/>
                    <a:pt x="820" y="74"/>
                  </a:cubicBezTo>
                  <a:cubicBezTo>
                    <a:pt x="821" y="71"/>
                    <a:pt x="821" y="71"/>
                    <a:pt x="821" y="71"/>
                  </a:cubicBezTo>
                  <a:cubicBezTo>
                    <a:pt x="741" y="26"/>
                    <a:pt x="649" y="0"/>
                    <a:pt x="551" y="0"/>
                  </a:cubicBezTo>
                  <a:cubicBezTo>
                    <a:pt x="452" y="0"/>
                    <a:pt x="360" y="26"/>
                    <a:pt x="280" y="71"/>
                  </a:cubicBezTo>
                  <a:cubicBezTo>
                    <a:pt x="282" y="74"/>
                    <a:pt x="282" y="74"/>
                    <a:pt x="282" y="74"/>
                  </a:cubicBezTo>
                  <a:cubicBezTo>
                    <a:pt x="284" y="72"/>
                    <a:pt x="284" y="72"/>
                    <a:pt x="284" y="72"/>
                  </a:cubicBezTo>
                  <a:cubicBezTo>
                    <a:pt x="257" y="29"/>
                    <a:pt x="209" y="0"/>
                    <a:pt x="154" y="0"/>
                  </a:cubicBezTo>
                  <a:cubicBezTo>
                    <a:pt x="153" y="0"/>
                    <a:pt x="152" y="1"/>
                    <a:pt x="151" y="2"/>
                  </a:cubicBezTo>
                  <a:cubicBezTo>
                    <a:pt x="151" y="3"/>
                    <a:pt x="151" y="5"/>
                    <a:pt x="153" y="6"/>
                  </a:cubicBezTo>
                  <a:cubicBezTo>
                    <a:pt x="153" y="6"/>
                    <a:pt x="153" y="6"/>
                    <a:pt x="153" y="6"/>
                  </a:cubicBezTo>
                  <a:cubicBezTo>
                    <a:pt x="154" y="3"/>
                    <a:pt x="154" y="3"/>
                    <a:pt x="154" y="3"/>
                  </a:cubicBezTo>
                  <a:cubicBezTo>
                    <a:pt x="154" y="0"/>
                    <a:pt x="154" y="0"/>
                    <a:pt x="154" y="0"/>
                  </a:cubicBezTo>
                  <a:cubicBezTo>
                    <a:pt x="154" y="3"/>
                    <a:pt x="154" y="3"/>
                    <a:pt x="154" y="3"/>
                  </a:cubicBezTo>
                  <a:cubicBezTo>
                    <a:pt x="156" y="1"/>
                    <a:pt x="156" y="1"/>
                    <a:pt x="156" y="1"/>
                  </a:cubicBezTo>
                  <a:cubicBezTo>
                    <a:pt x="156" y="1"/>
                    <a:pt x="156" y="1"/>
                    <a:pt x="156" y="1"/>
                  </a:cubicBezTo>
                  <a:cubicBezTo>
                    <a:pt x="154" y="3"/>
                    <a:pt x="154" y="3"/>
                    <a:pt x="154" y="3"/>
                  </a:cubicBezTo>
                  <a:cubicBezTo>
                    <a:pt x="154" y="6"/>
                    <a:pt x="154" y="6"/>
                    <a:pt x="154" y="6"/>
                  </a:cubicBezTo>
                  <a:cubicBezTo>
                    <a:pt x="207" y="6"/>
                    <a:pt x="253" y="34"/>
                    <a:pt x="279" y="76"/>
                  </a:cubicBezTo>
                  <a:cubicBezTo>
                    <a:pt x="280" y="77"/>
                    <a:pt x="282" y="78"/>
                    <a:pt x="283" y="77"/>
                  </a:cubicBezTo>
                  <a:cubicBezTo>
                    <a:pt x="362" y="32"/>
                    <a:pt x="454" y="6"/>
                    <a:pt x="551" y="6"/>
                  </a:cubicBezTo>
                  <a:cubicBezTo>
                    <a:pt x="648" y="6"/>
                    <a:pt x="739" y="32"/>
                    <a:pt x="818" y="77"/>
                  </a:cubicBezTo>
                  <a:cubicBezTo>
                    <a:pt x="820" y="77"/>
                    <a:pt x="822" y="77"/>
                    <a:pt x="823" y="76"/>
                  </a:cubicBezTo>
                  <a:cubicBezTo>
                    <a:pt x="849" y="34"/>
                    <a:pt x="895" y="6"/>
                    <a:pt x="947" y="6"/>
                  </a:cubicBezTo>
                  <a:cubicBezTo>
                    <a:pt x="988" y="6"/>
                    <a:pt x="1025" y="23"/>
                    <a:pt x="1052" y="50"/>
                  </a:cubicBezTo>
                  <a:cubicBezTo>
                    <a:pt x="1079" y="76"/>
                    <a:pt x="1095" y="113"/>
                    <a:pt x="1095" y="154"/>
                  </a:cubicBezTo>
                  <a:cubicBezTo>
                    <a:pt x="1095" y="207"/>
                    <a:pt x="1067" y="253"/>
                    <a:pt x="1026" y="279"/>
                  </a:cubicBezTo>
                  <a:cubicBezTo>
                    <a:pt x="1024" y="280"/>
                    <a:pt x="1024" y="282"/>
                    <a:pt x="1025" y="283"/>
                  </a:cubicBezTo>
                  <a:cubicBezTo>
                    <a:pt x="1069" y="362"/>
                    <a:pt x="1095" y="453"/>
                    <a:pt x="1095" y="551"/>
                  </a:cubicBezTo>
                  <a:cubicBezTo>
                    <a:pt x="1095" y="701"/>
                    <a:pt x="1034" y="837"/>
                    <a:pt x="936" y="935"/>
                  </a:cubicBezTo>
                  <a:cubicBezTo>
                    <a:pt x="837" y="1034"/>
                    <a:pt x="701" y="1095"/>
                    <a:pt x="551" y="1095"/>
                  </a:cubicBezTo>
                  <a:cubicBezTo>
                    <a:pt x="401" y="1095"/>
                    <a:pt x="265" y="1034"/>
                    <a:pt x="166" y="935"/>
                  </a:cubicBezTo>
                  <a:cubicBezTo>
                    <a:pt x="68" y="837"/>
                    <a:pt x="7" y="701"/>
                    <a:pt x="7" y="551"/>
                  </a:cubicBezTo>
                  <a:cubicBezTo>
                    <a:pt x="7" y="453"/>
                    <a:pt x="32" y="362"/>
                    <a:pt x="77" y="283"/>
                  </a:cubicBezTo>
                  <a:cubicBezTo>
                    <a:pt x="78" y="282"/>
                    <a:pt x="77" y="280"/>
                    <a:pt x="76" y="279"/>
                  </a:cubicBezTo>
                  <a:cubicBezTo>
                    <a:pt x="34" y="253"/>
                    <a:pt x="7" y="207"/>
                    <a:pt x="7" y="154"/>
                  </a:cubicBezTo>
                  <a:cubicBezTo>
                    <a:pt x="7" y="113"/>
                    <a:pt x="23" y="76"/>
                    <a:pt x="50" y="50"/>
                  </a:cubicBezTo>
                  <a:cubicBezTo>
                    <a:pt x="77" y="23"/>
                    <a:pt x="114" y="6"/>
                    <a:pt x="154" y="6"/>
                  </a:cubicBezTo>
                  <a:cubicBezTo>
                    <a:pt x="156" y="6"/>
                    <a:pt x="157" y="5"/>
                    <a:pt x="157" y="4"/>
                  </a:cubicBezTo>
                  <a:cubicBezTo>
                    <a:pt x="158" y="3"/>
                    <a:pt x="157" y="2"/>
                    <a:pt x="156" y="1"/>
                  </a:cubicBezTo>
                  <a:cubicBezTo>
                    <a:pt x="154" y="3"/>
                    <a:pt x="154" y="3"/>
                    <a:pt x="154" y="3"/>
                  </a:cubicBezTo>
                </a:path>
              </a:pathLst>
            </a:custGeom>
            <a:solidFill>
              <a:srgbClr val="010101"/>
            </a:solidFill>
            <a:ln w="9525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102"/>
            <p:cNvSpPr>
              <a:spLocks/>
            </p:cNvSpPr>
            <p:nvPr/>
          </p:nvSpPr>
          <p:spPr bwMode="auto">
            <a:xfrm>
              <a:off x="3796" y="2621"/>
              <a:ext cx="270" cy="190"/>
            </a:xfrm>
            <a:custGeom>
              <a:avLst/>
              <a:gdLst>
                <a:gd name="T0" fmla="*/ 37 w 312"/>
                <a:gd name="T1" fmla="*/ 42 h 220"/>
                <a:gd name="T2" fmla="*/ 277 w 312"/>
                <a:gd name="T3" fmla="*/ 48 h 220"/>
                <a:gd name="T4" fmla="*/ 157 w 312"/>
                <a:gd name="T5" fmla="*/ 215 h 220"/>
                <a:gd name="T6" fmla="*/ 37 w 312"/>
                <a:gd name="T7" fmla="*/ 42 h 2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2" h="220">
                  <a:moveTo>
                    <a:pt x="37" y="42"/>
                  </a:moveTo>
                  <a:cubicBezTo>
                    <a:pt x="76" y="1"/>
                    <a:pt x="241" y="0"/>
                    <a:pt x="277" y="48"/>
                  </a:cubicBezTo>
                  <a:cubicBezTo>
                    <a:pt x="312" y="93"/>
                    <a:pt x="225" y="220"/>
                    <a:pt x="157" y="215"/>
                  </a:cubicBezTo>
                  <a:cubicBezTo>
                    <a:pt x="89" y="210"/>
                    <a:pt x="0" y="82"/>
                    <a:pt x="37" y="42"/>
                  </a:cubicBezTo>
                  <a:close/>
                </a:path>
              </a:pathLst>
            </a:custGeom>
            <a:solidFill>
              <a:srgbClr val="01010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Oval 103"/>
            <p:cNvSpPr>
              <a:spLocks noChangeArrowheads="1"/>
            </p:cNvSpPr>
            <p:nvPr/>
          </p:nvSpPr>
          <p:spPr bwMode="auto">
            <a:xfrm>
              <a:off x="3999" y="2332"/>
              <a:ext cx="266" cy="266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Oval 104"/>
            <p:cNvSpPr>
              <a:spLocks noChangeArrowheads="1"/>
            </p:cNvSpPr>
            <p:nvPr/>
          </p:nvSpPr>
          <p:spPr bwMode="auto">
            <a:xfrm>
              <a:off x="3999" y="2332"/>
              <a:ext cx="266" cy="266"/>
            </a:xfrm>
            <a:prstGeom prst="ellipse">
              <a:avLst/>
            </a:prstGeom>
            <a:noFill/>
            <a:ln w="15875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Oval 105"/>
            <p:cNvSpPr>
              <a:spLocks noChangeArrowheads="1"/>
            </p:cNvSpPr>
            <p:nvPr/>
          </p:nvSpPr>
          <p:spPr bwMode="auto">
            <a:xfrm>
              <a:off x="4057" y="2448"/>
              <a:ext cx="86" cy="86"/>
            </a:xfrm>
            <a:prstGeom prst="ellipse">
              <a:avLst/>
            </a:prstGeom>
            <a:solidFill>
              <a:srgbClr val="01010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Oval 106"/>
            <p:cNvSpPr>
              <a:spLocks noChangeArrowheads="1"/>
            </p:cNvSpPr>
            <p:nvPr/>
          </p:nvSpPr>
          <p:spPr bwMode="auto">
            <a:xfrm>
              <a:off x="3600" y="2332"/>
              <a:ext cx="266" cy="266"/>
            </a:xfrm>
            <a:prstGeom prst="ellipse">
              <a:avLst/>
            </a:prstGeom>
            <a:solidFill>
              <a:srgbClr val="FFFFFF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Oval 107"/>
            <p:cNvSpPr>
              <a:spLocks noChangeArrowheads="1"/>
            </p:cNvSpPr>
            <p:nvPr/>
          </p:nvSpPr>
          <p:spPr bwMode="auto">
            <a:xfrm>
              <a:off x="3600" y="2332"/>
              <a:ext cx="266" cy="266"/>
            </a:xfrm>
            <a:prstGeom prst="ellipse">
              <a:avLst/>
            </a:prstGeom>
            <a:noFill/>
            <a:ln w="6350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Oval 108"/>
            <p:cNvSpPr>
              <a:spLocks noChangeArrowheads="1"/>
            </p:cNvSpPr>
            <p:nvPr/>
          </p:nvSpPr>
          <p:spPr bwMode="auto">
            <a:xfrm>
              <a:off x="3729" y="2448"/>
              <a:ext cx="86" cy="86"/>
            </a:xfrm>
            <a:prstGeom prst="ellipse">
              <a:avLst/>
            </a:prstGeom>
            <a:solidFill>
              <a:srgbClr val="01010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Freeform 109"/>
            <p:cNvSpPr>
              <a:spLocks/>
            </p:cNvSpPr>
            <p:nvPr/>
          </p:nvSpPr>
          <p:spPr bwMode="auto">
            <a:xfrm>
              <a:off x="3470" y="2398"/>
              <a:ext cx="931" cy="631"/>
            </a:xfrm>
            <a:custGeom>
              <a:avLst/>
              <a:gdLst>
                <a:gd name="T0" fmla="*/ 1044 w 1077"/>
                <a:gd name="T1" fmla="*/ 0 h 731"/>
                <a:gd name="T2" fmla="*/ 1050 w 1077"/>
                <a:gd name="T3" fmla="*/ 81 h 731"/>
                <a:gd name="T4" fmla="*/ 503 w 1077"/>
                <a:gd name="T5" fmla="*/ 629 h 731"/>
                <a:gd name="T6" fmla="*/ 0 w 1077"/>
                <a:gd name="T7" fmla="*/ 297 h 731"/>
                <a:gd name="T8" fmla="*/ 148 w 1077"/>
                <a:gd name="T9" fmla="*/ 571 h 731"/>
                <a:gd name="T10" fmla="*/ 533 w 1077"/>
                <a:gd name="T11" fmla="*/ 731 h 731"/>
                <a:gd name="T12" fmla="*/ 918 w 1077"/>
                <a:gd name="T13" fmla="*/ 571 h 731"/>
                <a:gd name="T14" fmla="*/ 1077 w 1077"/>
                <a:gd name="T15" fmla="*/ 187 h 731"/>
                <a:gd name="T16" fmla="*/ 1044 w 1077"/>
                <a:gd name="T17" fmla="*/ 0 h 7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77" h="731">
                  <a:moveTo>
                    <a:pt x="1044" y="0"/>
                  </a:moveTo>
                  <a:cubicBezTo>
                    <a:pt x="1048" y="26"/>
                    <a:pt x="1050" y="54"/>
                    <a:pt x="1050" y="81"/>
                  </a:cubicBezTo>
                  <a:cubicBezTo>
                    <a:pt x="1050" y="383"/>
                    <a:pt x="805" y="629"/>
                    <a:pt x="503" y="629"/>
                  </a:cubicBezTo>
                  <a:cubicBezTo>
                    <a:pt x="277" y="629"/>
                    <a:pt x="84" y="492"/>
                    <a:pt x="0" y="297"/>
                  </a:cubicBezTo>
                  <a:cubicBezTo>
                    <a:pt x="22" y="403"/>
                    <a:pt x="74" y="498"/>
                    <a:pt x="148" y="571"/>
                  </a:cubicBezTo>
                  <a:cubicBezTo>
                    <a:pt x="247" y="670"/>
                    <a:pt x="383" y="731"/>
                    <a:pt x="533" y="731"/>
                  </a:cubicBezTo>
                  <a:cubicBezTo>
                    <a:pt x="683" y="731"/>
                    <a:pt x="819" y="670"/>
                    <a:pt x="918" y="571"/>
                  </a:cubicBezTo>
                  <a:cubicBezTo>
                    <a:pt x="1016" y="473"/>
                    <a:pt x="1077" y="337"/>
                    <a:pt x="1077" y="187"/>
                  </a:cubicBezTo>
                  <a:cubicBezTo>
                    <a:pt x="1077" y="121"/>
                    <a:pt x="1065" y="58"/>
                    <a:pt x="1044" y="0"/>
                  </a:cubicBezTo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Freeform 110"/>
            <p:cNvSpPr>
              <a:spLocks noEditPoints="1"/>
            </p:cNvSpPr>
            <p:nvPr/>
          </p:nvSpPr>
          <p:spPr bwMode="auto">
            <a:xfrm>
              <a:off x="3465" y="2385"/>
              <a:ext cx="939" cy="647"/>
            </a:xfrm>
            <a:custGeom>
              <a:avLst/>
              <a:gdLst>
                <a:gd name="T0" fmla="*/ 1048 w 1086"/>
                <a:gd name="T1" fmla="*/ 0 h 749"/>
                <a:gd name="T2" fmla="*/ 1050 w 1086"/>
                <a:gd name="T3" fmla="*/ 15 h 749"/>
                <a:gd name="T4" fmla="*/ 1083 w 1086"/>
                <a:gd name="T5" fmla="*/ 202 h 749"/>
                <a:gd name="T6" fmla="*/ 924 w 1086"/>
                <a:gd name="T7" fmla="*/ 586 h 749"/>
                <a:gd name="T8" fmla="*/ 539 w 1086"/>
                <a:gd name="T9" fmla="*/ 746 h 749"/>
                <a:gd name="T10" fmla="*/ 154 w 1086"/>
                <a:gd name="T11" fmla="*/ 586 h 749"/>
                <a:gd name="T12" fmla="*/ 6 w 1086"/>
                <a:gd name="T13" fmla="*/ 312 h 749"/>
                <a:gd name="T14" fmla="*/ 0 w 1086"/>
                <a:gd name="T15" fmla="*/ 299 h 749"/>
                <a:gd name="T16" fmla="*/ 539 w 1086"/>
                <a:gd name="T17" fmla="*/ 749 h 749"/>
                <a:gd name="T18" fmla="*/ 1086 w 1086"/>
                <a:gd name="T19" fmla="*/ 202 h 749"/>
                <a:gd name="T20" fmla="*/ 1048 w 1086"/>
                <a:gd name="T21" fmla="*/ 0 h 749"/>
                <a:gd name="T22" fmla="*/ 1048 w 1086"/>
                <a:gd name="T23" fmla="*/ 0 h 749"/>
                <a:gd name="T24" fmla="*/ 1048 w 1086"/>
                <a:gd name="T25" fmla="*/ 0 h 749"/>
                <a:gd name="T26" fmla="*/ 1048 w 1086"/>
                <a:gd name="T27" fmla="*/ 0 h 749"/>
                <a:gd name="T28" fmla="*/ 1048 w 1086"/>
                <a:gd name="T29" fmla="*/ 0 h 7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086" h="749">
                  <a:moveTo>
                    <a:pt x="1048" y="0"/>
                  </a:moveTo>
                  <a:cubicBezTo>
                    <a:pt x="1049" y="5"/>
                    <a:pt x="1049" y="10"/>
                    <a:pt x="1050" y="15"/>
                  </a:cubicBezTo>
                  <a:cubicBezTo>
                    <a:pt x="1071" y="73"/>
                    <a:pt x="1083" y="136"/>
                    <a:pt x="1083" y="202"/>
                  </a:cubicBezTo>
                  <a:cubicBezTo>
                    <a:pt x="1083" y="352"/>
                    <a:pt x="1022" y="488"/>
                    <a:pt x="924" y="586"/>
                  </a:cubicBezTo>
                  <a:cubicBezTo>
                    <a:pt x="825" y="685"/>
                    <a:pt x="689" y="746"/>
                    <a:pt x="539" y="746"/>
                  </a:cubicBezTo>
                  <a:cubicBezTo>
                    <a:pt x="389" y="746"/>
                    <a:pt x="253" y="685"/>
                    <a:pt x="154" y="586"/>
                  </a:cubicBezTo>
                  <a:cubicBezTo>
                    <a:pt x="80" y="513"/>
                    <a:pt x="28" y="418"/>
                    <a:pt x="6" y="312"/>
                  </a:cubicBezTo>
                  <a:cubicBezTo>
                    <a:pt x="4" y="308"/>
                    <a:pt x="2" y="303"/>
                    <a:pt x="0" y="299"/>
                  </a:cubicBezTo>
                  <a:cubicBezTo>
                    <a:pt x="46" y="555"/>
                    <a:pt x="270" y="749"/>
                    <a:pt x="539" y="749"/>
                  </a:cubicBezTo>
                  <a:cubicBezTo>
                    <a:pt x="841" y="749"/>
                    <a:pt x="1086" y="504"/>
                    <a:pt x="1086" y="202"/>
                  </a:cubicBezTo>
                  <a:cubicBezTo>
                    <a:pt x="1086" y="130"/>
                    <a:pt x="1072" y="63"/>
                    <a:pt x="1048" y="0"/>
                  </a:cubicBezTo>
                  <a:moveTo>
                    <a:pt x="1048" y="0"/>
                  </a:moveTo>
                  <a:cubicBezTo>
                    <a:pt x="1048" y="0"/>
                    <a:pt x="1048" y="0"/>
                    <a:pt x="1048" y="0"/>
                  </a:cubicBezTo>
                  <a:cubicBezTo>
                    <a:pt x="1048" y="0"/>
                    <a:pt x="1048" y="0"/>
                    <a:pt x="1048" y="0"/>
                  </a:cubicBezTo>
                  <a:cubicBezTo>
                    <a:pt x="1048" y="0"/>
                    <a:pt x="1048" y="0"/>
                    <a:pt x="1048" y="0"/>
                  </a:cubicBezTo>
                </a:path>
              </a:pathLst>
            </a:custGeom>
            <a:solidFill>
              <a:srgbClr val="01010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Freeform 111"/>
            <p:cNvSpPr>
              <a:spLocks/>
            </p:cNvSpPr>
            <p:nvPr/>
          </p:nvSpPr>
          <p:spPr bwMode="auto">
            <a:xfrm>
              <a:off x="4213" y="2141"/>
              <a:ext cx="135" cy="136"/>
            </a:xfrm>
            <a:custGeom>
              <a:avLst/>
              <a:gdLst>
                <a:gd name="T0" fmla="*/ 72 w 157"/>
                <a:gd name="T1" fmla="*/ 0 h 157"/>
                <a:gd name="T2" fmla="*/ 0 w 157"/>
                <a:gd name="T3" fmla="*/ 40 h 157"/>
                <a:gd name="T4" fmla="*/ 118 w 157"/>
                <a:gd name="T5" fmla="*/ 157 h 157"/>
                <a:gd name="T6" fmla="*/ 157 w 157"/>
                <a:gd name="T7" fmla="*/ 85 h 157"/>
                <a:gd name="T8" fmla="*/ 72 w 157"/>
                <a:gd name="T9" fmla="*/ 0 h 1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7" h="157">
                  <a:moveTo>
                    <a:pt x="72" y="0"/>
                  </a:moveTo>
                  <a:cubicBezTo>
                    <a:pt x="42" y="0"/>
                    <a:pt x="16" y="16"/>
                    <a:pt x="0" y="40"/>
                  </a:cubicBezTo>
                  <a:cubicBezTo>
                    <a:pt x="47" y="71"/>
                    <a:pt x="87" y="111"/>
                    <a:pt x="118" y="157"/>
                  </a:cubicBezTo>
                  <a:cubicBezTo>
                    <a:pt x="141" y="142"/>
                    <a:pt x="157" y="115"/>
                    <a:pt x="157" y="85"/>
                  </a:cubicBezTo>
                  <a:cubicBezTo>
                    <a:pt x="157" y="38"/>
                    <a:pt x="119" y="0"/>
                    <a:pt x="72" y="0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Freeform 112"/>
            <p:cNvSpPr>
              <a:spLocks/>
            </p:cNvSpPr>
            <p:nvPr/>
          </p:nvSpPr>
          <p:spPr bwMode="auto">
            <a:xfrm>
              <a:off x="3514" y="2141"/>
              <a:ext cx="136" cy="136"/>
            </a:xfrm>
            <a:custGeom>
              <a:avLst/>
              <a:gdLst>
                <a:gd name="T0" fmla="*/ 85 w 157"/>
                <a:gd name="T1" fmla="*/ 0 h 157"/>
                <a:gd name="T2" fmla="*/ 157 w 157"/>
                <a:gd name="T3" fmla="*/ 40 h 157"/>
                <a:gd name="T4" fmla="*/ 40 w 157"/>
                <a:gd name="T5" fmla="*/ 157 h 157"/>
                <a:gd name="T6" fmla="*/ 0 w 157"/>
                <a:gd name="T7" fmla="*/ 85 h 157"/>
                <a:gd name="T8" fmla="*/ 85 w 157"/>
                <a:gd name="T9" fmla="*/ 0 h 1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7" h="157">
                  <a:moveTo>
                    <a:pt x="85" y="0"/>
                  </a:moveTo>
                  <a:cubicBezTo>
                    <a:pt x="115" y="0"/>
                    <a:pt x="142" y="16"/>
                    <a:pt x="157" y="40"/>
                  </a:cubicBezTo>
                  <a:cubicBezTo>
                    <a:pt x="110" y="71"/>
                    <a:pt x="71" y="111"/>
                    <a:pt x="40" y="157"/>
                  </a:cubicBezTo>
                  <a:cubicBezTo>
                    <a:pt x="16" y="142"/>
                    <a:pt x="0" y="115"/>
                    <a:pt x="0" y="85"/>
                  </a:cubicBezTo>
                  <a:cubicBezTo>
                    <a:pt x="0" y="38"/>
                    <a:pt x="38" y="0"/>
                    <a:pt x="85" y="0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2" name="Ovál 1"/>
          <p:cNvSpPr/>
          <p:nvPr/>
        </p:nvSpPr>
        <p:spPr>
          <a:xfrm>
            <a:off x="4263907" y="463245"/>
            <a:ext cx="2494547" cy="3486150"/>
          </a:xfrm>
          <a:prstGeom prst="ellipse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303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4167E-6 -4.81481E-6 L -0.52395 0.23218 " pathEditMode="relative" rAng="0" ptsTypes="AA">
                                      <p:cBhvr>
                                        <p:cTn id="6" dur="3000" fill="hold"/>
                                        <p:tgtEl>
                                          <p:spTgt spid="2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198" y="115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000"/>
                            </p:stCondLst>
                            <p:childTnLst>
                              <p:par>
                                <p:cTn id="8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" dur="indefinite"/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0" dur="indefinite"/>
                                        <p:tgtEl>
                                          <p:spTgt spid="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500"/>
                            </p:stCondLst>
                            <p:childTnLst>
                              <p:par>
                                <p:cTn id="16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nodeType="clickEffect">
                                  <p:stCondLst>
                                    <p:cond delay="200"/>
                                  </p:stCondLst>
                                  <p:childTnLst>
                                    <p:animMotion origin="layout" path="M -8.33333E-7 1.48148E-6 L -0.55065 0.34259 " pathEditMode="relative" rAng="0" ptsTypes="AA">
                                      <p:cBhvr>
                                        <p:cTn id="22" dur="2750" fill="hold"/>
                                        <p:tgtEl>
                                          <p:spTgt spid="2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539" y="171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950"/>
                            </p:stCondLst>
                            <p:childTnLst>
                              <p:par>
                                <p:cTn id="24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5" dur="indefinite"/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6" dur="indefinite"/>
                                        <p:tgtEl>
                                          <p:spTgt spid="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950"/>
                            </p:stCondLst>
                            <p:childTnLst>
                              <p:par>
                                <p:cTn id="2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500"/>
                                        <p:tgtEl>
                                          <p:spTgt spid="2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2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04167E-6 -3.7037E-7 L -0.45417 0.36528 " pathEditMode="relative" rAng="0" ptsTypes="AA">
                                      <p:cBhvr>
                                        <p:cTn id="37" dur="30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708" y="182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000"/>
                            </p:stCondLst>
                            <p:childTnLst>
                              <p:par>
                                <p:cTn id="39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0" dur="indefinite"/>
                                        <p:tgtEl>
                                          <p:spTgt spid="28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1" dur="indefinite"/>
                                        <p:tgtEl>
                                          <p:spTgt spid="2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000"/>
                            </p:stCondLst>
                            <p:childTnLst>
                              <p:par>
                                <p:cTn id="4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500"/>
                                        <p:tgtEl>
                                          <p:spTgt spid="2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5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875E-6 3.7037E-6 L -0.67943 0.12824 " pathEditMode="relative" rAng="0" ptsTypes="AA">
                                      <p:cBhvr>
                                        <p:cTn id="52" dur="30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971" y="64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3000"/>
                            </p:stCondLst>
                            <p:childTnLst>
                              <p:par>
                                <p:cTn id="54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5" dur="indefinite"/>
                                        <p:tgtEl>
                                          <p:spTgt spid="28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6" dur="indefinite"/>
                                        <p:tgtEl>
                                          <p:spTgt spid="2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3000"/>
                            </p:stCondLst>
                            <p:childTnLst>
                              <p:par>
                                <p:cTn id="5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500"/>
                                        <p:tgtEl>
                                          <p:spTgt spid="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0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7 -3.7037E-6 L -0.34974 0.26436 " pathEditMode="relative" rAng="0" ptsTypes="AA">
                                      <p:cBhvr>
                                        <p:cTn id="67" dur="3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487" y="132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3000"/>
                            </p:stCondLst>
                            <p:childTnLst>
                              <p:par>
                                <p:cTn id="69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0" dur="indefinite"/>
                                        <p:tgtEl>
                                          <p:spTgt spid="29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1" dur="indefinite"/>
                                        <p:tgtEl>
                                          <p:spTgt spid="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3000"/>
                            </p:stCondLst>
                            <p:childTnLst>
                              <p:par>
                                <p:cTn id="7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500"/>
                                        <p:tgtEl>
                                          <p:spTgt spid="3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7 -0.00069 C -0.06654 -0.04583 -0.08906 -0.19629 -0.19896 -0.13588 C -0.28724 -0.06134 -0.1599 0.24838 -0.2082 0.24838 " pathEditMode="relative" rAng="0" ptsTypes="AAA">
                                      <p:cBhvr>
                                        <p:cTn id="8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563" y="49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2000"/>
                            </p:stCondLst>
                            <p:childTnLst>
                              <p:par>
                                <p:cTn id="84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5" dur="indefinite"/>
                                        <p:tgtEl>
                                          <p:spTgt spid="30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86" dur="indefinite"/>
                                        <p:tgtEl>
                                          <p:spTgt spid="3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2000"/>
                            </p:stCondLst>
                            <p:childTnLst>
                              <p:par>
                                <p:cTn id="88" presetID="26" presetClass="emph" presetSubtype="0" repeatCount="5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9" dur="500" tmFilter="0, 0; .2, .5; .8, .5; 1, 0"/>
                                        <p:tgtEl>
                                          <p:spTgt spid="25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0" dur="250" autoRev="1" fill="hold"/>
                                        <p:tgtEl>
                                          <p:spTgt spid="25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4500"/>
                            </p:stCondLst>
                            <p:childTnLst>
                              <p:par>
                                <p:cTn id="92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3" dur="1000"/>
                                        <p:tgtEl>
                                          <p:spTgt spid="2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5500"/>
                            </p:stCondLst>
                            <p:childTnLst>
                              <p:par>
                                <p:cTn id="9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2000"/>
                                        <p:tgtEl>
                                          <p:spTgt spid="3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09" grpId="0" animBg="1"/>
      <p:bldP spid="310" grpId="0" animBg="1"/>
      <p:bldP spid="311" grpId="0" animBg="1"/>
      <p:bldP spid="312" grpId="0" animBg="1"/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4294967295"/>
          </p:nvPr>
        </p:nvSpPr>
        <p:spPr>
          <a:xfrm>
            <a:off x="10210800" y="6391656"/>
            <a:ext cx="640080" cy="237744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491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0"/>
    </mc:Choice>
    <mc:Fallback xmlns="">
      <p:transition advClick="0" advTm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95" name="Group 201"/>
          <p:cNvGrpSpPr>
            <a:grpSpLocks noChangeAspect="1"/>
          </p:cNvGrpSpPr>
          <p:nvPr/>
        </p:nvGrpSpPr>
        <p:grpSpPr bwMode="auto">
          <a:xfrm>
            <a:off x="803275" y="3921955"/>
            <a:ext cx="710850" cy="1600620"/>
            <a:chOff x="6358" y="2132"/>
            <a:chExt cx="882" cy="1986"/>
          </a:xfrm>
        </p:grpSpPr>
        <p:sp>
          <p:nvSpPr>
            <p:cNvPr id="1796" name="AutoShape 200"/>
            <p:cNvSpPr>
              <a:spLocks noChangeAspect="1" noChangeArrowheads="1" noTextEdit="1"/>
            </p:cNvSpPr>
            <p:nvPr/>
          </p:nvSpPr>
          <p:spPr bwMode="auto">
            <a:xfrm>
              <a:off x="6358" y="2132"/>
              <a:ext cx="882" cy="19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97" name="Freeform 202"/>
            <p:cNvSpPr>
              <a:spLocks/>
            </p:cNvSpPr>
            <p:nvPr/>
          </p:nvSpPr>
          <p:spPr bwMode="auto">
            <a:xfrm>
              <a:off x="6973" y="3521"/>
              <a:ext cx="289" cy="276"/>
            </a:xfrm>
            <a:custGeom>
              <a:avLst/>
              <a:gdLst>
                <a:gd name="T0" fmla="*/ 0 w 488"/>
                <a:gd name="T1" fmla="*/ 391 h 465"/>
                <a:gd name="T2" fmla="*/ 446 w 488"/>
                <a:gd name="T3" fmla="*/ 10 h 465"/>
                <a:gd name="T4" fmla="*/ 164 w 488"/>
                <a:gd name="T5" fmla="*/ 445 h 465"/>
                <a:gd name="T6" fmla="*/ 0 w 488"/>
                <a:gd name="T7" fmla="*/ 391 h 4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8" h="465">
                  <a:moveTo>
                    <a:pt x="0" y="391"/>
                  </a:moveTo>
                  <a:cubicBezTo>
                    <a:pt x="73" y="201"/>
                    <a:pt x="403" y="0"/>
                    <a:pt x="446" y="10"/>
                  </a:cubicBezTo>
                  <a:cubicBezTo>
                    <a:pt x="488" y="21"/>
                    <a:pt x="209" y="425"/>
                    <a:pt x="164" y="445"/>
                  </a:cubicBezTo>
                  <a:cubicBezTo>
                    <a:pt x="119" y="465"/>
                    <a:pt x="0" y="401"/>
                    <a:pt x="0" y="391"/>
                  </a:cubicBezTo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98" name="Freeform 203"/>
            <p:cNvSpPr>
              <a:spLocks/>
            </p:cNvSpPr>
            <p:nvPr/>
          </p:nvSpPr>
          <p:spPr bwMode="auto">
            <a:xfrm>
              <a:off x="6972" y="3527"/>
              <a:ext cx="267" cy="261"/>
            </a:xfrm>
            <a:custGeom>
              <a:avLst/>
              <a:gdLst>
                <a:gd name="T0" fmla="*/ 1 w 451"/>
                <a:gd name="T1" fmla="*/ 382 h 441"/>
                <a:gd name="T2" fmla="*/ 1 w 451"/>
                <a:gd name="T3" fmla="*/ 382 h 441"/>
                <a:gd name="T4" fmla="*/ 229 w 451"/>
                <a:gd name="T5" fmla="*/ 122 h 441"/>
                <a:gd name="T6" fmla="*/ 361 w 451"/>
                <a:gd name="T7" fmla="*/ 35 h 441"/>
                <a:gd name="T8" fmla="*/ 443 w 451"/>
                <a:gd name="T9" fmla="*/ 1 h 441"/>
                <a:gd name="T10" fmla="*/ 446 w 451"/>
                <a:gd name="T11" fmla="*/ 2 h 441"/>
                <a:gd name="T12" fmla="*/ 449 w 451"/>
                <a:gd name="T13" fmla="*/ 4 h 441"/>
                <a:gd name="T14" fmla="*/ 450 w 451"/>
                <a:gd name="T15" fmla="*/ 9 h 441"/>
                <a:gd name="T16" fmla="*/ 412 w 451"/>
                <a:gd name="T17" fmla="*/ 97 h 441"/>
                <a:gd name="T18" fmla="*/ 273 w 451"/>
                <a:gd name="T19" fmla="*/ 308 h 441"/>
                <a:gd name="T20" fmla="*/ 207 w 451"/>
                <a:gd name="T21" fmla="*/ 395 h 441"/>
                <a:gd name="T22" fmla="*/ 165 w 451"/>
                <a:gd name="T23" fmla="*/ 436 h 441"/>
                <a:gd name="T24" fmla="*/ 143 w 451"/>
                <a:gd name="T25" fmla="*/ 440 h 441"/>
                <a:gd name="T26" fmla="*/ 52 w 451"/>
                <a:gd name="T27" fmla="*/ 414 h 441"/>
                <a:gd name="T28" fmla="*/ 16 w 451"/>
                <a:gd name="T29" fmla="*/ 394 h 441"/>
                <a:gd name="T30" fmla="*/ 5 w 451"/>
                <a:gd name="T31" fmla="*/ 386 h 441"/>
                <a:gd name="T32" fmla="*/ 2 w 451"/>
                <a:gd name="T33" fmla="*/ 384 h 441"/>
                <a:gd name="T34" fmla="*/ 1 w 451"/>
                <a:gd name="T35" fmla="*/ 382 h 441"/>
                <a:gd name="T36" fmla="*/ 1 w 451"/>
                <a:gd name="T37" fmla="*/ 382 h 441"/>
                <a:gd name="T38" fmla="*/ 1 w 451"/>
                <a:gd name="T39" fmla="*/ 382 h 441"/>
                <a:gd name="T40" fmla="*/ 1 w 451"/>
                <a:gd name="T41" fmla="*/ 382 h 441"/>
                <a:gd name="T42" fmla="*/ 0 w 451"/>
                <a:gd name="T43" fmla="*/ 382 h 441"/>
                <a:gd name="T44" fmla="*/ 2 w 451"/>
                <a:gd name="T45" fmla="*/ 384 h 441"/>
                <a:gd name="T46" fmla="*/ 21 w 451"/>
                <a:gd name="T47" fmla="*/ 399 h 441"/>
                <a:gd name="T48" fmla="*/ 143 w 451"/>
                <a:gd name="T49" fmla="*/ 441 h 441"/>
                <a:gd name="T50" fmla="*/ 165 w 451"/>
                <a:gd name="T51" fmla="*/ 437 h 441"/>
                <a:gd name="T52" fmla="*/ 190 w 451"/>
                <a:gd name="T53" fmla="*/ 415 h 441"/>
                <a:gd name="T54" fmla="*/ 349 w 451"/>
                <a:gd name="T55" fmla="*/ 201 h 441"/>
                <a:gd name="T56" fmla="*/ 421 w 451"/>
                <a:gd name="T57" fmla="*/ 82 h 441"/>
                <a:gd name="T58" fmla="*/ 451 w 451"/>
                <a:gd name="T59" fmla="*/ 9 h 441"/>
                <a:gd name="T60" fmla="*/ 450 w 451"/>
                <a:gd name="T61" fmla="*/ 3 h 441"/>
                <a:gd name="T62" fmla="*/ 447 w 451"/>
                <a:gd name="T63" fmla="*/ 1 h 441"/>
                <a:gd name="T64" fmla="*/ 443 w 451"/>
                <a:gd name="T65" fmla="*/ 0 h 441"/>
                <a:gd name="T66" fmla="*/ 361 w 451"/>
                <a:gd name="T67" fmla="*/ 34 h 441"/>
                <a:gd name="T68" fmla="*/ 1 w 451"/>
                <a:gd name="T69" fmla="*/ 382 h 441"/>
                <a:gd name="T70" fmla="*/ 0 w 451"/>
                <a:gd name="T71" fmla="*/ 382 h 441"/>
                <a:gd name="T72" fmla="*/ 1 w 451"/>
                <a:gd name="T73" fmla="*/ 382 h 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451" h="441">
                  <a:moveTo>
                    <a:pt x="1" y="382"/>
                  </a:moveTo>
                  <a:cubicBezTo>
                    <a:pt x="1" y="382"/>
                    <a:pt x="1" y="382"/>
                    <a:pt x="1" y="382"/>
                  </a:cubicBezTo>
                  <a:cubicBezTo>
                    <a:pt x="37" y="290"/>
                    <a:pt x="134" y="195"/>
                    <a:pt x="229" y="122"/>
                  </a:cubicBezTo>
                  <a:cubicBezTo>
                    <a:pt x="276" y="86"/>
                    <a:pt x="323" y="56"/>
                    <a:pt x="361" y="35"/>
                  </a:cubicBezTo>
                  <a:cubicBezTo>
                    <a:pt x="399" y="13"/>
                    <a:pt x="429" y="1"/>
                    <a:pt x="443" y="1"/>
                  </a:cubicBezTo>
                  <a:cubicBezTo>
                    <a:pt x="444" y="1"/>
                    <a:pt x="445" y="1"/>
                    <a:pt x="446" y="2"/>
                  </a:cubicBezTo>
                  <a:cubicBezTo>
                    <a:pt x="448" y="2"/>
                    <a:pt x="449" y="3"/>
                    <a:pt x="449" y="4"/>
                  </a:cubicBezTo>
                  <a:cubicBezTo>
                    <a:pt x="450" y="5"/>
                    <a:pt x="450" y="7"/>
                    <a:pt x="450" y="9"/>
                  </a:cubicBezTo>
                  <a:cubicBezTo>
                    <a:pt x="450" y="23"/>
                    <a:pt x="435" y="56"/>
                    <a:pt x="412" y="97"/>
                  </a:cubicBezTo>
                  <a:cubicBezTo>
                    <a:pt x="376" y="159"/>
                    <a:pt x="323" y="240"/>
                    <a:pt x="273" y="308"/>
                  </a:cubicBezTo>
                  <a:cubicBezTo>
                    <a:pt x="249" y="341"/>
                    <a:pt x="226" y="372"/>
                    <a:pt x="207" y="395"/>
                  </a:cubicBezTo>
                  <a:cubicBezTo>
                    <a:pt x="187" y="417"/>
                    <a:pt x="172" y="432"/>
                    <a:pt x="165" y="436"/>
                  </a:cubicBezTo>
                  <a:cubicBezTo>
                    <a:pt x="159" y="438"/>
                    <a:pt x="152" y="440"/>
                    <a:pt x="143" y="440"/>
                  </a:cubicBezTo>
                  <a:cubicBezTo>
                    <a:pt x="117" y="440"/>
                    <a:pt x="81" y="427"/>
                    <a:pt x="52" y="414"/>
                  </a:cubicBezTo>
                  <a:cubicBezTo>
                    <a:pt x="38" y="407"/>
                    <a:pt x="25" y="400"/>
                    <a:pt x="16" y="394"/>
                  </a:cubicBezTo>
                  <a:cubicBezTo>
                    <a:pt x="11" y="391"/>
                    <a:pt x="8" y="389"/>
                    <a:pt x="5" y="386"/>
                  </a:cubicBezTo>
                  <a:cubicBezTo>
                    <a:pt x="4" y="385"/>
                    <a:pt x="3" y="384"/>
                    <a:pt x="2" y="384"/>
                  </a:cubicBezTo>
                  <a:cubicBezTo>
                    <a:pt x="2" y="383"/>
                    <a:pt x="1" y="382"/>
                    <a:pt x="1" y="382"/>
                  </a:cubicBezTo>
                  <a:cubicBezTo>
                    <a:pt x="1" y="382"/>
                    <a:pt x="1" y="382"/>
                    <a:pt x="1" y="382"/>
                  </a:cubicBezTo>
                  <a:cubicBezTo>
                    <a:pt x="1" y="382"/>
                    <a:pt x="1" y="382"/>
                    <a:pt x="1" y="382"/>
                  </a:cubicBezTo>
                  <a:cubicBezTo>
                    <a:pt x="1" y="382"/>
                    <a:pt x="1" y="382"/>
                    <a:pt x="1" y="382"/>
                  </a:cubicBezTo>
                  <a:cubicBezTo>
                    <a:pt x="0" y="382"/>
                    <a:pt x="0" y="382"/>
                    <a:pt x="0" y="382"/>
                  </a:cubicBezTo>
                  <a:cubicBezTo>
                    <a:pt x="0" y="382"/>
                    <a:pt x="1" y="383"/>
                    <a:pt x="2" y="384"/>
                  </a:cubicBezTo>
                  <a:cubicBezTo>
                    <a:pt x="4" y="388"/>
                    <a:pt x="11" y="393"/>
                    <a:pt x="21" y="399"/>
                  </a:cubicBezTo>
                  <a:cubicBezTo>
                    <a:pt x="51" y="416"/>
                    <a:pt x="106" y="441"/>
                    <a:pt x="143" y="441"/>
                  </a:cubicBezTo>
                  <a:cubicBezTo>
                    <a:pt x="152" y="441"/>
                    <a:pt x="159" y="439"/>
                    <a:pt x="165" y="437"/>
                  </a:cubicBezTo>
                  <a:cubicBezTo>
                    <a:pt x="171" y="434"/>
                    <a:pt x="179" y="427"/>
                    <a:pt x="190" y="415"/>
                  </a:cubicBezTo>
                  <a:cubicBezTo>
                    <a:pt x="227" y="375"/>
                    <a:pt x="293" y="286"/>
                    <a:pt x="349" y="201"/>
                  </a:cubicBezTo>
                  <a:cubicBezTo>
                    <a:pt x="377" y="158"/>
                    <a:pt x="402" y="116"/>
                    <a:pt x="421" y="82"/>
                  </a:cubicBezTo>
                  <a:cubicBezTo>
                    <a:pt x="440" y="48"/>
                    <a:pt x="451" y="22"/>
                    <a:pt x="451" y="9"/>
                  </a:cubicBezTo>
                  <a:cubicBezTo>
                    <a:pt x="451" y="7"/>
                    <a:pt x="451" y="5"/>
                    <a:pt x="450" y="3"/>
                  </a:cubicBezTo>
                  <a:cubicBezTo>
                    <a:pt x="449" y="2"/>
                    <a:pt x="448" y="1"/>
                    <a:pt x="447" y="1"/>
                  </a:cubicBezTo>
                  <a:cubicBezTo>
                    <a:pt x="446" y="0"/>
                    <a:pt x="444" y="0"/>
                    <a:pt x="443" y="0"/>
                  </a:cubicBezTo>
                  <a:cubicBezTo>
                    <a:pt x="429" y="0"/>
                    <a:pt x="399" y="12"/>
                    <a:pt x="361" y="34"/>
                  </a:cubicBezTo>
                  <a:cubicBezTo>
                    <a:pt x="245" y="98"/>
                    <a:pt x="54" y="243"/>
                    <a:pt x="1" y="382"/>
                  </a:cubicBezTo>
                  <a:cubicBezTo>
                    <a:pt x="0" y="382"/>
                    <a:pt x="0" y="382"/>
                    <a:pt x="0" y="382"/>
                  </a:cubicBezTo>
                  <a:cubicBezTo>
                    <a:pt x="1" y="382"/>
                    <a:pt x="1" y="382"/>
                    <a:pt x="1" y="382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99" name="Freeform 204"/>
            <p:cNvSpPr>
              <a:spLocks/>
            </p:cNvSpPr>
            <p:nvPr/>
          </p:nvSpPr>
          <p:spPr bwMode="auto">
            <a:xfrm>
              <a:off x="7058" y="3527"/>
              <a:ext cx="181" cy="260"/>
            </a:xfrm>
            <a:custGeom>
              <a:avLst/>
              <a:gdLst>
                <a:gd name="T0" fmla="*/ 298 w 305"/>
                <a:gd name="T1" fmla="*/ 0 h 439"/>
                <a:gd name="T2" fmla="*/ 286 w 305"/>
                <a:gd name="T3" fmla="*/ 2 h 439"/>
                <a:gd name="T4" fmla="*/ 57 w 305"/>
                <a:gd name="T5" fmla="*/ 297 h 439"/>
                <a:gd name="T6" fmla="*/ 33 w 305"/>
                <a:gd name="T7" fmla="*/ 362 h 439"/>
                <a:gd name="T8" fmla="*/ 0 w 305"/>
                <a:gd name="T9" fmla="*/ 439 h 439"/>
                <a:gd name="T10" fmla="*/ 20 w 305"/>
                <a:gd name="T11" fmla="*/ 435 h 439"/>
                <a:gd name="T12" fmla="*/ 62 w 305"/>
                <a:gd name="T13" fmla="*/ 394 h 439"/>
                <a:gd name="T14" fmla="*/ 128 w 305"/>
                <a:gd name="T15" fmla="*/ 307 h 439"/>
                <a:gd name="T16" fmla="*/ 267 w 305"/>
                <a:gd name="T17" fmla="*/ 96 h 439"/>
                <a:gd name="T18" fmla="*/ 305 w 305"/>
                <a:gd name="T19" fmla="*/ 8 h 439"/>
                <a:gd name="T20" fmla="*/ 304 w 305"/>
                <a:gd name="T21" fmla="*/ 3 h 439"/>
                <a:gd name="T22" fmla="*/ 301 w 305"/>
                <a:gd name="T23" fmla="*/ 1 h 439"/>
                <a:gd name="T24" fmla="*/ 298 w 305"/>
                <a:gd name="T25" fmla="*/ 0 h 439"/>
                <a:gd name="T26" fmla="*/ 298 w 305"/>
                <a:gd name="T27" fmla="*/ 0 h 4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05" h="439">
                  <a:moveTo>
                    <a:pt x="298" y="0"/>
                  </a:moveTo>
                  <a:cubicBezTo>
                    <a:pt x="295" y="0"/>
                    <a:pt x="291" y="1"/>
                    <a:pt x="286" y="2"/>
                  </a:cubicBezTo>
                  <a:cubicBezTo>
                    <a:pt x="263" y="56"/>
                    <a:pt x="145" y="202"/>
                    <a:pt x="57" y="297"/>
                  </a:cubicBezTo>
                  <a:cubicBezTo>
                    <a:pt x="49" y="319"/>
                    <a:pt x="42" y="341"/>
                    <a:pt x="33" y="362"/>
                  </a:cubicBezTo>
                  <a:cubicBezTo>
                    <a:pt x="23" y="388"/>
                    <a:pt x="12" y="414"/>
                    <a:pt x="0" y="439"/>
                  </a:cubicBezTo>
                  <a:cubicBezTo>
                    <a:pt x="7" y="439"/>
                    <a:pt x="14" y="437"/>
                    <a:pt x="20" y="435"/>
                  </a:cubicBezTo>
                  <a:cubicBezTo>
                    <a:pt x="27" y="431"/>
                    <a:pt x="42" y="416"/>
                    <a:pt x="62" y="394"/>
                  </a:cubicBezTo>
                  <a:cubicBezTo>
                    <a:pt x="81" y="371"/>
                    <a:pt x="104" y="340"/>
                    <a:pt x="128" y="307"/>
                  </a:cubicBezTo>
                  <a:cubicBezTo>
                    <a:pt x="178" y="239"/>
                    <a:pt x="231" y="158"/>
                    <a:pt x="267" y="96"/>
                  </a:cubicBezTo>
                  <a:cubicBezTo>
                    <a:pt x="290" y="55"/>
                    <a:pt x="305" y="22"/>
                    <a:pt x="305" y="8"/>
                  </a:cubicBezTo>
                  <a:cubicBezTo>
                    <a:pt x="305" y="6"/>
                    <a:pt x="305" y="4"/>
                    <a:pt x="304" y="3"/>
                  </a:cubicBezTo>
                  <a:cubicBezTo>
                    <a:pt x="304" y="2"/>
                    <a:pt x="303" y="1"/>
                    <a:pt x="301" y="1"/>
                  </a:cubicBezTo>
                  <a:cubicBezTo>
                    <a:pt x="300" y="0"/>
                    <a:pt x="299" y="0"/>
                    <a:pt x="298" y="0"/>
                  </a:cubicBezTo>
                  <a:cubicBezTo>
                    <a:pt x="298" y="0"/>
                    <a:pt x="298" y="0"/>
                    <a:pt x="298" y="0"/>
                  </a:cubicBezTo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00" name="Freeform 205"/>
            <p:cNvSpPr>
              <a:spLocks/>
            </p:cNvSpPr>
            <p:nvPr/>
          </p:nvSpPr>
          <p:spPr bwMode="auto">
            <a:xfrm>
              <a:off x="7058" y="3527"/>
              <a:ext cx="204" cy="260"/>
            </a:xfrm>
            <a:custGeom>
              <a:avLst/>
              <a:gdLst>
                <a:gd name="T0" fmla="*/ 298 w 344"/>
                <a:gd name="T1" fmla="*/ 0 h 439"/>
                <a:gd name="T2" fmla="*/ 286 w 344"/>
                <a:gd name="T3" fmla="*/ 1 h 439"/>
                <a:gd name="T4" fmla="*/ 286 w 344"/>
                <a:gd name="T5" fmla="*/ 2 h 439"/>
                <a:gd name="T6" fmla="*/ 298 w 344"/>
                <a:gd name="T7" fmla="*/ 0 h 439"/>
                <a:gd name="T8" fmla="*/ 298 w 344"/>
                <a:gd name="T9" fmla="*/ 0 h 439"/>
                <a:gd name="T10" fmla="*/ 301 w 344"/>
                <a:gd name="T11" fmla="*/ 1 h 439"/>
                <a:gd name="T12" fmla="*/ 304 w 344"/>
                <a:gd name="T13" fmla="*/ 3 h 439"/>
                <a:gd name="T14" fmla="*/ 305 w 344"/>
                <a:gd name="T15" fmla="*/ 8 h 439"/>
                <a:gd name="T16" fmla="*/ 267 w 344"/>
                <a:gd name="T17" fmla="*/ 96 h 439"/>
                <a:gd name="T18" fmla="*/ 128 w 344"/>
                <a:gd name="T19" fmla="*/ 307 h 439"/>
                <a:gd name="T20" fmla="*/ 62 w 344"/>
                <a:gd name="T21" fmla="*/ 394 h 439"/>
                <a:gd name="T22" fmla="*/ 20 w 344"/>
                <a:gd name="T23" fmla="*/ 435 h 439"/>
                <a:gd name="T24" fmla="*/ 0 w 344"/>
                <a:gd name="T25" fmla="*/ 439 h 439"/>
                <a:gd name="T26" fmla="*/ 0 w 344"/>
                <a:gd name="T27" fmla="*/ 439 h 439"/>
                <a:gd name="T28" fmla="*/ 20 w 344"/>
                <a:gd name="T29" fmla="*/ 435 h 439"/>
                <a:gd name="T30" fmla="*/ 302 w 344"/>
                <a:gd name="T31" fmla="*/ 0 h 439"/>
                <a:gd name="T32" fmla="*/ 302 w 344"/>
                <a:gd name="T33" fmla="*/ 0 h 439"/>
                <a:gd name="T34" fmla="*/ 298 w 344"/>
                <a:gd name="T35" fmla="*/ 0 h 4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44" h="439">
                  <a:moveTo>
                    <a:pt x="298" y="0"/>
                  </a:moveTo>
                  <a:cubicBezTo>
                    <a:pt x="295" y="0"/>
                    <a:pt x="291" y="0"/>
                    <a:pt x="286" y="1"/>
                  </a:cubicBezTo>
                  <a:cubicBezTo>
                    <a:pt x="286" y="2"/>
                    <a:pt x="286" y="2"/>
                    <a:pt x="286" y="2"/>
                  </a:cubicBezTo>
                  <a:cubicBezTo>
                    <a:pt x="291" y="1"/>
                    <a:pt x="295" y="0"/>
                    <a:pt x="298" y="0"/>
                  </a:cubicBezTo>
                  <a:cubicBezTo>
                    <a:pt x="298" y="0"/>
                    <a:pt x="298" y="0"/>
                    <a:pt x="298" y="0"/>
                  </a:cubicBezTo>
                  <a:cubicBezTo>
                    <a:pt x="299" y="0"/>
                    <a:pt x="300" y="0"/>
                    <a:pt x="301" y="1"/>
                  </a:cubicBezTo>
                  <a:cubicBezTo>
                    <a:pt x="303" y="1"/>
                    <a:pt x="304" y="2"/>
                    <a:pt x="304" y="3"/>
                  </a:cubicBezTo>
                  <a:cubicBezTo>
                    <a:pt x="305" y="4"/>
                    <a:pt x="305" y="6"/>
                    <a:pt x="305" y="8"/>
                  </a:cubicBezTo>
                  <a:cubicBezTo>
                    <a:pt x="305" y="22"/>
                    <a:pt x="290" y="55"/>
                    <a:pt x="267" y="96"/>
                  </a:cubicBezTo>
                  <a:cubicBezTo>
                    <a:pt x="231" y="158"/>
                    <a:pt x="178" y="239"/>
                    <a:pt x="128" y="307"/>
                  </a:cubicBezTo>
                  <a:cubicBezTo>
                    <a:pt x="104" y="340"/>
                    <a:pt x="81" y="371"/>
                    <a:pt x="62" y="394"/>
                  </a:cubicBezTo>
                  <a:cubicBezTo>
                    <a:pt x="42" y="416"/>
                    <a:pt x="27" y="431"/>
                    <a:pt x="20" y="435"/>
                  </a:cubicBezTo>
                  <a:cubicBezTo>
                    <a:pt x="14" y="437"/>
                    <a:pt x="7" y="439"/>
                    <a:pt x="0" y="439"/>
                  </a:cubicBezTo>
                  <a:cubicBezTo>
                    <a:pt x="0" y="439"/>
                    <a:pt x="0" y="439"/>
                    <a:pt x="0" y="439"/>
                  </a:cubicBezTo>
                  <a:cubicBezTo>
                    <a:pt x="7" y="439"/>
                    <a:pt x="14" y="438"/>
                    <a:pt x="20" y="435"/>
                  </a:cubicBezTo>
                  <a:cubicBezTo>
                    <a:pt x="65" y="415"/>
                    <a:pt x="344" y="11"/>
                    <a:pt x="302" y="0"/>
                  </a:cubicBezTo>
                  <a:cubicBezTo>
                    <a:pt x="302" y="0"/>
                    <a:pt x="302" y="0"/>
                    <a:pt x="302" y="0"/>
                  </a:cubicBezTo>
                  <a:cubicBezTo>
                    <a:pt x="301" y="0"/>
                    <a:pt x="299" y="0"/>
                    <a:pt x="298" y="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01" name="Freeform 206"/>
            <p:cNvSpPr>
              <a:spLocks/>
            </p:cNvSpPr>
            <p:nvPr/>
          </p:nvSpPr>
          <p:spPr bwMode="auto">
            <a:xfrm>
              <a:off x="6357" y="2786"/>
              <a:ext cx="781" cy="1244"/>
            </a:xfrm>
            <a:custGeom>
              <a:avLst/>
              <a:gdLst>
                <a:gd name="T0" fmla="*/ 1317 w 1317"/>
                <a:gd name="T1" fmla="*/ 1050 h 2101"/>
                <a:gd name="T2" fmla="*/ 1124 w 1317"/>
                <a:gd name="T3" fmla="*/ 1793 h 2101"/>
                <a:gd name="T4" fmla="*/ 911 w 1317"/>
                <a:gd name="T5" fmla="*/ 2021 h 2101"/>
                <a:gd name="T6" fmla="*/ 659 w 1317"/>
                <a:gd name="T7" fmla="*/ 2101 h 2101"/>
                <a:gd name="T8" fmla="*/ 407 w 1317"/>
                <a:gd name="T9" fmla="*/ 2021 h 2101"/>
                <a:gd name="T10" fmla="*/ 193 w 1317"/>
                <a:gd name="T11" fmla="*/ 1793 h 2101"/>
                <a:gd name="T12" fmla="*/ 0 w 1317"/>
                <a:gd name="T13" fmla="*/ 1050 h 2101"/>
                <a:gd name="T14" fmla="*/ 162 w 1317"/>
                <a:gd name="T15" fmla="*/ 360 h 2101"/>
                <a:gd name="T16" fmla="*/ 193 w 1317"/>
                <a:gd name="T17" fmla="*/ 308 h 2101"/>
                <a:gd name="T18" fmla="*/ 206 w 1317"/>
                <a:gd name="T19" fmla="*/ 287 h 2101"/>
                <a:gd name="T20" fmla="*/ 407 w 1317"/>
                <a:gd name="T21" fmla="*/ 80 h 2101"/>
                <a:gd name="T22" fmla="*/ 659 w 1317"/>
                <a:gd name="T23" fmla="*/ 0 h 2101"/>
                <a:gd name="T24" fmla="*/ 911 w 1317"/>
                <a:gd name="T25" fmla="*/ 80 h 2101"/>
                <a:gd name="T26" fmla="*/ 1124 w 1317"/>
                <a:gd name="T27" fmla="*/ 308 h 2101"/>
                <a:gd name="T28" fmla="*/ 1317 w 1317"/>
                <a:gd name="T29" fmla="*/ 1050 h 2101"/>
                <a:gd name="T30" fmla="*/ 1317 w 1317"/>
                <a:gd name="T31" fmla="*/ 1050 h 2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317" h="2101">
                  <a:moveTo>
                    <a:pt x="1317" y="1050"/>
                  </a:moveTo>
                  <a:cubicBezTo>
                    <a:pt x="1317" y="1326"/>
                    <a:pt x="1246" y="1599"/>
                    <a:pt x="1124" y="1793"/>
                  </a:cubicBezTo>
                  <a:cubicBezTo>
                    <a:pt x="1063" y="1891"/>
                    <a:pt x="990" y="1969"/>
                    <a:pt x="911" y="2021"/>
                  </a:cubicBezTo>
                  <a:cubicBezTo>
                    <a:pt x="831" y="2074"/>
                    <a:pt x="745" y="2101"/>
                    <a:pt x="659" y="2101"/>
                  </a:cubicBezTo>
                  <a:cubicBezTo>
                    <a:pt x="573" y="2101"/>
                    <a:pt x="486" y="2074"/>
                    <a:pt x="407" y="2021"/>
                  </a:cubicBezTo>
                  <a:cubicBezTo>
                    <a:pt x="327" y="1969"/>
                    <a:pt x="254" y="1891"/>
                    <a:pt x="193" y="1793"/>
                  </a:cubicBezTo>
                  <a:cubicBezTo>
                    <a:pt x="71" y="1599"/>
                    <a:pt x="0" y="1326"/>
                    <a:pt x="0" y="1050"/>
                  </a:cubicBezTo>
                  <a:cubicBezTo>
                    <a:pt x="0" y="799"/>
                    <a:pt x="59" y="550"/>
                    <a:pt x="162" y="360"/>
                  </a:cubicBezTo>
                  <a:cubicBezTo>
                    <a:pt x="172" y="342"/>
                    <a:pt x="183" y="324"/>
                    <a:pt x="193" y="308"/>
                  </a:cubicBezTo>
                  <a:cubicBezTo>
                    <a:pt x="197" y="301"/>
                    <a:pt x="202" y="294"/>
                    <a:pt x="206" y="287"/>
                  </a:cubicBezTo>
                  <a:cubicBezTo>
                    <a:pt x="265" y="199"/>
                    <a:pt x="333" y="129"/>
                    <a:pt x="407" y="80"/>
                  </a:cubicBezTo>
                  <a:cubicBezTo>
                    <a:pt x="486" y="27"/>
                    <a:pt x="573" y="0"/>
                    <a:pt x="659" y="0"/>
                  </a:cubicBezTo>
                  <a:cubicBezTo>
                    <a:pt x="745" y="0"/>
                    <a:pt x="831" y="27"/>
                    <a:pt x="911" y="80"/>
                  </a:cubicBezTo>
                  <a:cubicBezTo>
                    <a:pt x="990" y="132"/>
                    <a:pt x="1063" y="210"/>
                    <a:pt x="1124" y="308"/>
                  </a:cubicBezTo>
                  <a:cubicBezTo>
                    <a:pt x="1246" y="502"/>
                    <a:pt x="1317" y="775"/>
                    <a:pt x="1317" y="1050"/>
                  </a:cubicBezTo>
                  <a:cubicBezTo>
                    <a:pt x="1317" y="1050"/>
                    <a:pt x="1317" y="1050"/>
                    <a:pt x="1317" y="1050"/>
                  </a:cubicBezTo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02" name="Freeform 207"/>
            <p:cNvSpPr>
              <a:spLocks/>
            </p:cNvSpPr>
            <p:nvPr/>
          </p:nvSpPr>
          <p:spPr bwMode="auto">
            <a:xfrm>
              <a:off x="6357" y="2786"/>
              <a:ext cx="782" cy="1245"/>
            </a:xfrm>
            <a:custGeom>
              <a:avLst/>
              <a:gdLst>
                <a:gd name="T0" fmla="*/ 1317 w 1318"/>
                <a:gd name="T1" fmla="*/ 1051 h 2103"/>
                <a:gd name="T2" fmla="*/ 1317 w 1318"/>
                <a:gd name="T3" fmla="*/ 1051 h 2103"/>
                <a:gd name="T4" fmla="*/ 1124 w 1318"/>
                <a:gd name="T5" fmla="*/ 1794 h 2103"/>
                <a:gd name="T6" fmla="*/ 911 w 1318"/>
                <a:gd name="T7" fmla="*/ 2022 h 2103"/>
                <a:gd name="T8" fmla="*/ 659 w 1318"/>
                <a:gd name="T9" fmla="*/ 2102 h 2103"/>
                <a:gd name="T10" fmla="*/ 407 w 1318"/>
                <a:gd name="T11" fmla="*/ 2022 h 2103"/>
                <a:gd name="T12" fmla="*/ 194 w 1318"/>
                <a:gd name="T13" fmla="*/ 1794 h 2103"/>
                <a:gd name="T14" fmla="*/ 1 w 1318"/>
                <a:gd name="T15" fmla="*/ 1051 h 2103"/>
                <a:gd name="T16" fmla="*/ 163 w 1318"/>
                <a:gd name="T17" fmla="*/ 361 h 2103"/>
                <a:gd name="T18" fmla="*/ 194 w 1318"/>
                <a:gd name="T19" fmla="*/ 309 h 2103"/>
                <a:gd name="T20" fmla="*/ 207 w 1318"/>
                <a:gd name="T21" fmla="*/ 288 h 2103"/>
                <a:gd name="T22" fmla="*/ 407 w 1318"/>
                <a:gd name="T23" fmla="*/ 81 h 2103"/>
                <a:gd name="T24" fmla="*/ 659 w 1318"/>
                <a:gd name="T25" fmla="*/ 1 h 2103"/>
                <a:gd name="T26" fmla="*/ 911 w 1318"/>
                <a:gd name="T27" fmla="*/ 81 h 2103"/>
                <a:gd name="T28" fmla="*/ 1124 w 1318"/>
                <a:gd name="T29" fmla="*/ 309 h 2103"/>
                <a:gd name="T30" fmla="*/ 1317 w 1318"/>
                <a:gd name="T31" fmla="*/ 1051 h 2103"/>
                <a:gd name="T32" fmla="*/ 1317 w 1318"/>
                <a:gd name="T33" fmla="*/ 1051 h 2103"/>
                <a:gd name="T34" fmla="*/ 1317 w 1318"/>
                <a:gd name="T35" fmla="*/ 1051 h 2103"/>
                <a:gd name="T36" fmla="*/ 1317 w 1318"/>
                <a:gd name="T37" fmla="*/ 1051 h 2103"/>
                <a:gd name="T38" fmla="*/ 1317 w 1318"/>
                <a:gd name="T39" fmla="*/ 1051 h 2103"/>
                <a:gd name="T40" fmla="*/ 1317 w 1318"/>
                <a:gd name="T41" fmla="*/ 1051 h 2103"/>
                <a:gd name="T42" fmla="*/ 1318 w 1318"/>
                <a:gd name="T43" fmla="*/ 1052 h 2103"/>
                <a:gd name="T44" fmla="*/ 1318 w 1318"/>
                <a:gd name="T45" fmla="*/ 1052 h 2103"/>
                <a:gd name="T46" fmla="*/ 1318 w 1318"/>
                <a:gd name="T47" fmla="*/ 1051 h 2103"/>
                <a:gd name="T48" fmla="*/ 1125 w 1318"/>
                <a:gd name="T49" fmla="*/ 308 h 2103"/>
                <a:gd name="T50" fmla="*/ 911 w 1318"/>
                <a:gd name="T51" fmla="*/ 80 h 2103"/>
                <a:gd name="T52" fmla="*/ 659 w 1318"/>
                <a:gd name="T53" fmla="*/ 0 h 2103"/>
                <a:gd name="T54" fmla="*/ 406 w 1318"/>
                <a:gd name="T55" fmla="*/ 80 h 2103"/>
                <a:gd name="T56" fmla="*/ 206 w 1318"/>
                <a:gd name="T57" fmla="*/ 288 h 2103"/>
                <a:gd name="T58" fmla="*/ 193 w 1318"/>
                <a:gd name="T59" fmla="*/ 308 h 2103"/>
                <a:gd name="T60" fmla="*/ 162 w 1318"/>
                <a:gd name="T61" fmla="*/ 361 h 2103"/>
                <a:gd name="T62" fmla="*/ 0 w 1318"/>
                <a:gd name="T63" fmla="*/ 1051 h 2103"/>
                <a:gd name="T64" fmla="*/ 193 w 1318"/>
                <a:gd name="T65" fmla="*/ 1795 h 2103"/>
                <a:gd name="T66" fmla="*/ 406 w 1318"/>
                <a:gd name="T67" fmla="*/ 2023 h 2103"/>
                <a:gd name="T68" fmla="*/ 659 w 1318"/>
                <a:gd name="T69" fmla="*/ 2103 h 2103"/>
                <a:gd name="T70" fmla="*/ 911 w 1318"/>
                <a:gd name="T71" fmla="*/ 2023 h 2103"/>
                <a:gd name="T72" fmla="*/ 1125 w 1318"/>
                <a:gd name="T73" fmla="*/ 1795 h 2103"/>
                <a:gd name="T74" fmla="*/ 1318 w 1318"/>
                <a:gd name="T75" fmla="*/ 1051 h 2103"/>
                <a:gd name="T76" fmla="*/ 1317 w 1318"/>
                <a:gd name="T77" fmla="*/ 1051 h 2103"/>
                <a:gd name="T78" fmla="*/ 1318 w 1318"/>
                <a:gd name="T79" fmla="*/ 1052 h 2103"/>
                <a:gd name="T80" fmla="*/ 1317 w 1318"/>
                <a:gd name="T81" fmla="*/ 1051 h 2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318" h="2103">
                  <a:moveTo>
                    <a:pt x="1317" y="1051"/>
                  </a:moveTo>
                  <a:cubicBezTo>
                    <a:pt x="1317" y="1051"/>
                    <a:pt x="1317" y="1051"/>
                    <a:pt x="1317" y="1051"/>
                  </a:cubicBezTo>
                  <a:cubicBezTo>
                    <a:pt x="1317" y="1326"/>
                    <a:pt x="1246" y="1600"/>
                    <a:pt x="1124" y="1794"/>
                  </a:cubicBezTo>
                  <a:cubicBezTo>
                    <a:pt x="1063" y="1891"/>
                    <a:pt x="990" y="1969"/>
                    <a:pt x="911" y="2022"/>
                  </a:cubicBezTo>
                  <a:cubicBezTo>
                    <a:pt x="831" y="2074"/>
                    <a:pt x="745" y="2102"/>
                    <a:pt x="659" y="2102"/>
                  </a:cubicBezTo>
                  <a:cubicBezTo>
                    <a:pt x="573" y="2102"/>
                    <a:pt x="487" y="2074"/>
                    <a:pt x="407" y="2022"/>
                  </a:cubicBezTo>
                  <a:cubicBezTo>
                    <a:pt x="327" y="1969"/>
                    <a:pt x="254" y="1891"/>
                    <a:pt x="194" y="1794"/>
                  </a:cubicBezTo>
                  <a:cubicBezTo>
                    <a:pt x="72" y="1600"/>
                    <a:pt x="1" y="1326"/>
                    <a:pt x="1" y="1051"/>
                  </a:cubicBezTo>
                  <a:cubicBezTo>
                    <a:pt x="1" y="800"/>
                    <a:pt x="60" y="551"/>
                    <a:pt x="163" y="361"/>
                  </a:cubicBezTo>
                  <a:cubicBezTo>
                    <a:pt x="173" y="343"/>
                    <a:pt x="183" y="326"/>
                    <a:pt x="194" y="309"/>
                  </a:cubicBezTo>
                  <a:cubicBezTo>
                    <a:pt x="198" y="302"/>
                    <a:pt x="202" y="295"/>
                    <a:pt x="207" y="288"/>
                  </a:cubicBezTo>
                  <a:cubicBezTo>
                    <a:pt x="265" y="201"/>
                    <a:pt x="333" y="130"/>
                    <a:pt x="407" y="81"/>
                  </a:cubicBezTo>
                  <a:cubicBezTo>
                    <a:pt x="487" y="29"/>
                    <a:pt x="573" y="1"/>
                    <a:pt x="659" y="1"/>
                  </a:cubicBezTo>
                  <a:cubicBezTo>
                    <a:pt x="745" y="1"/>
                    <a:pt x="831" y="29"/>
                    <a:pt x="911" y="81"/>
                  </a:cubicBezTo>
                  <a:cubicBezTo>
                    <a:pt x="990" y="134"/>
                    <a:pt x="1063" y="212"/>
                    <a:pt x="1124" y="309"/>
                  </a:cubicBezTo>
                  <a:cubicBezTo>
                    <a:pt x="1246" y="503"/>
                    <a:pt x="1317" y="776"/>
                    <a:pt x="1317" y="1051"/>
                  </a:cubicBezTo>
                  <a:cubicBezTo>
                    <a:pt x="1317" y="1051"/>
                    <a:pt x="1317" y="1051"/>
                    <a:pt x="1317" y="1051"/>
                  </a:cubicBezTo>
                  <a:cubicBezTo>
                    <a:pt x="1317" y="1051"/>
                    <a:pt x="1317" y="1051"/>
                    <a:pt x="1317" y="1051"/>
                  </a:cubicBezTo>
                  <a:cubicBezTo>
                    <a:pt x="1317" y="1051"/>
                    <a:pt x="1317" y="1051"/>
                    <a:pt x="1317" y="1051"/>
                  </a:cubicBezTo>
                  <a:cubicBezTo>
                    <a:pt x="1317" y="1051"/>
                    <a:pt x="1317" y="1051"/>
                    <a:pt x="1317" y="1051"/>
                  </a:cubicBezTo>
                  <a:cubicBezTo>
                    <a:pt x="1317" y="1051"/>
                    <a:pt x="1317" y="1051"/>
                    <a:pt x="1317" y="1051"/>
                  </a:cubicBezTo>
                  <a:cubicBezTo>
                    <a:pt x="1318" y="1052"/>
                    <a:pt x="1318" y="1052"/>
                    <a:pt x="1318" y="1052"/>
                  </a:cubicBezTo>
                  <a:cubicBezTo>
                    <a:pt x="1318" y="1052"/>
                    <a:pt x="1318" y="1052"/>
                    <a:pt x="1318" y="1052"/>
                  </a:cubicBezTo>
                  <a:cubicBezTo>
                    <a:pt x="1318" y="1051"/>
                    <a:pt x="1318" y="1051"/>
                    <a:pt x="1318" y="1051"/>
                  </a:cubicBezTo>
                  <a:cubicBezTo>
                    <a:pt x="1318" y="776"/>
                    <a:pt x="1247" y="503"/>
                    <a:pt x="1125" y="308"/>
                  </a:cubicBezTo>
                  <a:cubicBezTo>
                    <a:pt x="1064" y="211"/>
                    <a:pt x="991" y="133"/>
                    <a:pt x="911" y="80"/>
                  </a:cubicBezTo>
                  <a:cubicBezTo>
                    <a:pt x="831" y="28"/>
                    <a:pt x="745" y="0"/>
                    <a:pt x="659" y="0"/>
                  </a:cubicBezTo>
                  <a:cubicBezTo>
                    <a:pt x="572" y="0"/>
                    <a:pt x="486" y="28"/>
                    <a:pt x="406" y="80"/>
                  </a:cubicBezTo>
                  <a:cubicBezTo>
                    <a:pt x="332" y="129"/>
                    <a:pt x="264" y="200"/>
                    <a:pt x="206" y="288"/>
                  </a:cubicBezTo>
                  <a:cubicBezTo>
                    <a:pt x="201" y="294"/>
                    <a:pt x="197" y="301"/>
                    <a:pt x="193" y="308"/>
                  </a:cubicBezTo>
                  <a:cubicBezTo>
                    <a:pt x="182" y="325"/>
                    <a:pt x="172" y="343"/>
                    <a:pt x="162" y="361"/>
                  </a:cubicBezTo>
                  <a:cubicBezTo>
                    <a:pt x="59" y="550"/>
                    <a:pt x="0" y="800"/>
                    <a:pt x="0" y="1051"/>
                  </a:cubicBezTo>
                  <a:cubicBezTo>
                    <a:pt x="0" y="1327"/>
                    <a:pt x="71" y="1600"/>
                    <a:pt x="193" y="1795"/>
                  </a:cubicBezTo>
                  <a:cubicBezTo>
                    <a:pt x="254" y="1892"/>
                    <a:pt x="327" y="1970"/>
                    <a:pt x="406" y="2023"/>
                  </a:cubicBezTo>
                  <a:cubicBezTo>
                    <a:pt x="486" y="2075"/>
                    <a:pt x="572" y="2103"/>
                    <a:pt x="659" y="2103"/>
                  </a:cubicBezTo>
                  <a:cubicBezTo>
                    <a:pt x="745" y="2103"/>
                    <a:pt x="831" y="2075"/>
                    <a:pt x="911" y="2023"/>
                  </a:cubicBezTo>
                  <a:cubicBezTo>
                    <a:pt x="991" y="1970"/>
                    <a:pt x="1064" y="1892"/>
                    <a:pt x="1125" y="1795"/>
                  </a:cubicBezTo>
                  <a:cubicBezTo>
                    <a:pt x="1247" y="1600"/>
                    <a:pt x="1318" y="1327"/>
                    <a:pt x="1318" y="1051"/>
                  </a:cubicBezTo>
                  <a:cubicBezTo>
                    <a:pt x="1317" y="1051"/>
                    <a:pt x="1317" y="1051"/>
                    <a:pt x="1317" y="1051"/>
                  </a:cubicBezTo>
                  <a:cubicBezTo>
                    <a:pt x="1318" y="1052"/>
                    <a:pt x="1318" y="1052"/>
                    <a:pt x="1318" y="1052"/>
                  </a:cubicBezTo>
                  <a:cubicBezTo>
                    <a:pt x="1317" y="1051"/>
                    <a:pt x="1317" y="1051"/>
                    <a:pt x="1317" y="1051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03" name="Freeform 208"/>
            <p:cNvSpPr>
              <a:spLocks/>
            </p:cNvSpPr>
            <p:nvPr/>
          </p:nvSpPr>
          <p:spPr bwMode="auto">
            <a:xfrm>
              <a:off x="6621" y="2957"/>
              <a:ext cx="256" cy="257"/>
            </a:xfrm>
            <a:custGeom>
              <a:avLst/>
              <a:gdLst>
                <a:gd name="T0" fmla="*/ 428 w 432"/>
                <a:gd name="T1" fmla="*/ 226 h 433"/>
                <a:gd name="T2" fmla="*/ 207 w 432"/>
                <a:gd name="T3" fmla="*/ 428 h 433"/>
                <a:gd name="T4" fmla="*/ 5 w 432"/>
                <a:gd name="T5" fmla="*/ 207 h 433"/>
                <a:gd name="T6" fmla="*/ 226 w 432"/>
                <a:gd name="T7" fmla="*/ 5 h 433"/>
                <a:gd name="T8" fmla="*/ 428 w 432"/>
                <a:gd name="T9" fmla="*/ 225 h 433"/>
                <a:gd name="T10" fmla="*/ 428 w 432"/>
                <a:gd name="T11" fmla="*/ 226 h 4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32" h="433">
                  <a:moveTo>
                    <a:pt x="428" y="226"/>
                  </a:moveTo>
                  <a:cubicBezTo>
                    <a:pt x="423" y="343"/>
                    <a:pt x="324" y="433"/>
                    <a:pt x="207" y="428"/>
                  </a:cubicBezTo>
                  <a:cubicBezTo>
                    <a:pt x="90" y="423"/>
                    <a:pt x="0" y="324"/>
                    <a:pt x="5" y="207"/>
                  </a:cubicBezTo>
                  <a:cubicBezTo>
                    <a:pt x="10" y="90"/>
                    <a:pt x="109" y="0"/>
                    <a:pt x="226" y="5"/>
                  </a:cubicBezTo>
                  <a:cubicBezTo>
                    <a:pt x="342" y="10"/>
                    <a:pt x="432" y="108"/>
                    <a:pt x="428" y="225"/>
                  </a:cubicBezTo>
                  <a:cubicBezTo>
                    <a:pt x="428" y="226"/>
                    <a:pt x="428" y="226"/>
                    <a:pt x="428" y="226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04" name="Freeform 209"/>
            <p:cNvSpPr>
              <a:spLocks/>
            </p:cNvSpPr>
            <p:nvPr/>
          </p:nvSpPr>
          <p:spPr bwMode="auto">
            <a:xfrm>
              <a:off x="6624" y="2960"/>
              <a:ext cx="251" cy="251"/>
            </a:xfrm>
            <a:custGeom>
              <a:avLst/>
              <a:gdLst>
                <a:gd name="T0" fmla="*/ 423 w 424"/>
                <a:gd name="T1" fmla="*/ 222 h 424"/>
                <a:gd name="T2" fmla="*/ 213 w 424"/>
                <a:gd name="T3" fmla="*/ 423 h 424"/>
                <a:gd name="T4" fmla="*/ 203 w 424"/>
                <a:gd name="T5" fmla="*/ 423 h 424"/>
                <a:gd name="T6" fmla="*/ 1 w 424"/>
                <a:gd name="T7" fmla="*/ 213 h 424"/>
                <a:gd name="T8" fmla="*/ 2 w 424"/>
                <a:gd name="T9" fmla="*/ 203 h 424"/>
                <a:gd name="T10" fmla="*/ 212 w 424"/>
                <a:gd name="T11" fmla="*/ 1 h 424"/>
                <a:gd name="T12" fmla="*/ 222 w 424"/>
                <a:gd name="T13" fmla="*/ 2 h 424"/>
                <a:gd name="T14" fmla="*/ 423 w 424"/>
                <a:gd name="T15" fmla="*/ 212 h 424"/>
                <a:gd name="T16" fmla="*/ 423 w 424"/>
                <a:gd name="T17" fmla="*/ 221 h 424"/>
                <a:gd name="T18" fmla="*/ 424 w 424"/>
                <a:gd name="T19" fmla="*/ 221 h 424"/>
                <a:gd name="T20" fmla="*/ 424 w 424"/>
                <a:gd name="T21" fmla="*/ 221 h 424"/>
                <a:gd name="T22" fmla="*/ 424 w 424"/>
                <a:gd name="T23" fmla="*/ 212 h 424"/>
                <a:gd name="T24" fmla="*/ 222 w 424"/>
                <a:gd name="T25" fmla="*/ 1 h 424"/>
                <a:gd name="T26" fmla="*/ 212 w 424"/>
                <a:gd name="T27" fmla="*/ 0 h 424"/>
                <a:gd name="T28" fmla="*/ 1 w 424"/>
                <a:gd name="T29" fmla="*/ 203 h 424"/>
                <a:gd name="T30" fmla="*/ 0 w 424"/>
                <a:gd name="T31" fmla="*/ 213 h 424"/>
                <a:gd name="T32" fmla="*/ 203 w 424"/>
                <a:gd name="T33" fmla="*/ 424 h 424"/>
                <a:gd name="T34" fmla="*/ 213 w 424"/>
                <a:gd name="T35" fmla="*/ 424 h 424"/>
                <a:gd name="T36" fmla="*/ 424 w 424"/>
                <a:gd name="T37" fmla="*/ 222 h 424"/>
                <a:gd name="T38" fmla="*/ 424 w 424"/>
                <a:gd name="T39" fmla="*/ 221 h 424"/>
                <a:gd name="T40" fmla="*/ 423 w 424"/>
                <a:gd name="T41" fmla="*/ 222 h 424"/>
                <a:gd name="T42" fmla="*/ 423 w 424"/>
                <a:gd name="T43" fmla="*/ 222 h 4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24" h="424">
                  <a:moveTo>
                    <a:pt x="423" y="222"/>
                  </a:moveTo>
                  <a:cubicBezTo>
                    <a:pt x="418" y="335"/>
                    <a:pt x="325" y="423"/>
                    <a:pt x="213" y="423"/>
                  </a:cubicBezTo>
                  <a:cubicBezTo>
                    <a:pt x="209" y="423"/>
                    <a:pt x="206" y="423"/>
                    <a:pt x="203" y="423"/>
                  </a:cubicBezTo>
                  <a:cubicBezTo>
                    <a:pt x="90" y="418"/>
                    <a:pt x="1" y="325"/>
                    <a:pt x="1" y="213"/>
                  </a:cubicBezTo>
                  <a:cubicBezTo>
                    <a:pt x="1" y="209"/>
                    <a:pt x="1" y="206"/>
                    <a:pt x="2" y="203"/>
                  </a:cubicBezTo>
                  <a:cubicBezTo>
                    <a:pt x="7" y="90"/>
                    <a:pt x="100" y="1"/>
                    <a:pt x="212" y="1"/>
                  </a:cubicBezTo>
                  <a:cubicBezTo>
                    <a:pt x="215" y="1"/>
                    <a:pt x="219" y="1"/>
                    <a:pt x="222" y="2"/>
                  </a:cubicBezTo>
                  <a:cubicBezTo>
                    <a:pt x="335" y="7"/>
                    <a:pt x="423" y="100"/>
                    <a:pt x="423" y="212"/>
                  </a:cubicBezTo>
                  <a:cubicBezTo>
                    <a:pt x="423" y="215"/>
                    <a:pt x="423" y="218"/>
                    <a:pt x="423" y="221"/>
                  </a:cubicBezTo>
                  <a:cubicBezTo>
                    <a:pt x="424" y="221"/>
                    <a:pt x="424" y="221"/>
                    <a:pt x="424" y="221"/>
                  </a:cubicBezTo>
                  <a:cubicBezTo>
                    <a:pt x="424" y="221"/>
                    <a:pt x="424" y="221"/>
                    <a:pt x="424" y="221"/>
                  </a:cubicBezTo>
                  <a:cubicBezTo>
                    <a:pt x="424" y="218"/>
                    <a:pt x="424" y="215"/>
                    <a:pt x="424" y="212"/>
                  </a:cubicBezTo>
                  <a:cubicBezTo>
                    <a:pt x="424" y="99"/>
                    <a:pt x="336" y="6"/>
                    <a:pt x="222" y="1"/>
                  </a:cubicBezTo>
                  <a:cubicBezTo>
                    <a:pt x="219" y="0"/>
                    <a:pt x="215" y="0"/>
                    <a:pt x="212" y="0"/>
                  </a:cubicBezTo>
                  <a:cubicBezTo>
                    <a:pt x="100" y="0"/>
                    <a:pt x="6" y="89"/>
                    <a:pt x="1" y="203"/>
                  </a:cubicBezTo>
                  <a:cubicBezTo>
                    <a:pt x="0" y="206"/>
                    <a:pt x="0" y="209"/>
                    <a:pt x="0" y="213"/>
                  </a:cubicBezTo>
                  <a:cubicBezTo>
                    <a:pt x="0" y="325"/>
                    <a:pt x="89" y="419"/>
                    <a:pt x="203" y="424"/>
                  </a:cubicBezTo>
                  <a:cubicBezTo>
                    <a:pt x="206" y="424"/>
                    <a:pt x="209" y="424"/>
                    <a:pt x="213" y="424"/>
                  </a:cubicBezTo>
                  <a:cubicBezTo>
                    <a:pt x="325" y="424"/>
                    <a:pt x="419" y="336"/>
                    <a:pt x="424" y="222"/>
                  </a:cubicBezTo>
                  <a:cubicBezTo>
                    <a:pt x="424" y="221"/>
                    <a:pt x="424" y="221"/>
                    <a:pt x="424" y="221"/>
                  </a:cubicBezTo>
                  <a:cubicBezTo>
                    <a:pt x="423" y="222"/>
                    <a:pt x="423" y="222"/>
                    <a:pt x="423" y="222"/>
                  </a:cubicBezTo>
                  <a:cubicBezTo>
                    <a:pt x="423" y="222"/>
                    <a:pt x="423" y="222"/>
                    <a:pt x="423" y="222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05" name="Freeform 210"/>
            <p:cNvSpPr>
              <a:spLocks noEditPoints="1"/>
            </p:cNvSpPr>
            <p:nvPr/>
          </p:nvSpPr>
          <p:spPr bwMode="auto">
            <a:xfrm>
              <a:off x="6373" y="3113"/>
              <a:ext cx="757" cy="596"/>
            </a:xfrm>
            <a:custGeom>
              <a:avLst/>
              <a:gdLst>
                <a:gd name="T0" fmla="*/ 0 w 1277"/>
                <a:gd name="T1" fmla="*/ 795 h 1008"/>
                <a:gd name="T2" fmla="*/ 56 w 1277"/>
                <a:gd name="T3" fmla="*/ 1008 h 1008"/>
                <a:gd name="T4" fmla="*/ 0 w 1277"/>
                <a:gd name="T5" fmla="*/ 796 h 1008"/>
                <a:gd name="T6" fmla="*/ 0 w 1277"/>
                <a:gd name="T7" fmla="*/ 795 h 1008"/>
                <a:gd name="T8" fmla="*/ 1277 w 1277"/>
                <a:gd name="T9" fmla="*/ 707 h 1008"/>
                <a:gd name="T10" fmla="*/ 1262 w 1277"/>
                <a:gd name="T11" fmla="*/ 803 h 1008"/>
                <a:gd name="T12" fmla="*/ 1263 w 1277"/>
                <a:gd name="T13" fmla="*/ 802 h 1008"/>
                <a:gd name="T14" fmla="*/ 1277 w 1277"/>
                <a:gd name="T15" fmla="*/ 707 h 1008"/>
                <a:gd name="T16" fmla="*/ 1211 w 1277"/>
                <a:gd name="T17" fmla="*/ 0 h 1008"/>
                <a:gd name="T18" fmla="*/ 1211 w 1277"/>
                <a:gd name="T19" fmla="*/ 1 h 1008"/>
                <a:gd name="T20" fmla="*/ 1276 w 1277"/>
                <a:gd name="T21" fmla="*/ 279 h 1008"/>
                <a:gd name="T22" fmla="*/ 1211 w 1277"/>
                <a:gd name="T23" fmla="*/ 0 h 1008"/>
                <a:gd name="T24" fmla="*/ 1211 w 1277"/>
                <a:gd name="T25" fmla="*/ 0 h 1008"/>
                <a:gd name="T26" fmla="*/ 1211 w 1277"/>
                <a:gd name="T27" fmla="*/ 0 h 1008"/>
                <a:gd name="T28" fmla="*/ 1211 w 1277"/>
                <a:gd name="T29" fmla="*/ 0 h 1008"/>
                <a:gd name="T30" fmla="*/ 1211 w 1277"/>
                <a:gd name="T31" fmla="*/ 0 h 10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277" h="1008">
                  <a:moveTo>
                    <a:pt x="0" y="795"/>
                  </a:moveTo>
                  <a:cubicBezTo>
                    <a:pt x="14" y="870"/>
                    <a:pt x="32" y="941"/>
                    <a:pt x="56" y="1008"/>
                  </a:cubicBezTo>
                  <a:cubicBezTo>
                    <a:pt x="32" y="941"/>
                    <a:pt x="14" y="869"/>
                    <a:pt x="0" y="796"/>
                  </a:cubicBezTo>
                  <a:cubicBezTo>
                    <a:pt x="0" y="796"/>
                    <a:pt x="0" y="796"/>
                    <a:pt x="0" y="795"/>
                  </a:cubicBezTo>
                  <a:moveTo>
                    <a:pt x="1277" y="707"/>
                  </a:moveTo>
                  <a:cubicBezTo>
                    <a:pt x="1273" y="739"/>
                    <a:pt x="1268" y="771"/>
                    <a:pt x="1262" y="803"/>
                  </a:cubicBezTo>
                  <a:cubicBezTo>
                    <a:pt x="1262" y="802"/>
                    <a:pt x="1262" y="802"/>
                    <a:pt x="1263" y="802"/>
                  </a:cubicBezTo>
                  <a:cubicBezTo>
                    <a:pt x="1268" y="771"/>
                    <a:pt x="1273" y="739"/>
                    <a:pt x="1277" y="707"/>
                  </a:cubicBezTo>
                  <a:moveTo>
                    <a:pt x="1211" y="0"/>
                  </a:moveTo>
                  <a:cubicBezTo>
                    <a:pt x="1211" y="1"/>
                    <a:pt x="1211" y="1"/>
                    <a:pt x="1211" y="1"/>
                  </a:cubicBezTo>
                  <a:cubicBezTo>
                    <a:pt x="1241" y="88"/>
                    <a:pt x="1263" y="182"/>
                    <a:pt x="1276" y="279"/>
                  </a:cubicBezTo>
                  <a:cubicBezTo>
                    <a:pt x="1263" y="180"/>
                    <a:pt x="1241" y="87"/>
                    <a:pt x="1211" y="0"/>
                  </a:cubicBezTo>
                  <a:moveTo>
                    <a:pt x="1211" y="0"/>
                  </a:moveTo>
                  <a:cubicBezTo>
                    <a:pt x="1211" y="0"/>
                    <a:pt x="1211" y="0"/>
                    <a:pt x="1211" y="0"/>
                  </a:cubicBezTo>
                  <a:cubicBezTo>
                    <a:pt x="1211" y="0"/>
                    <a:pt x="1211" y="0"/>
                    <a:pt x="1211" y="0"/>
                  </a:cubicBezTo>
                  <a:cubicBezTo>
                    <a:pt x="1211" y="0"/>
                    <a:pt x="1211" y="0"/>
                    <a:pt x="1211" y="0"/>
                  </a:cubicBezTo>
                </a:path>
              </a:pathLst>
            </a:custGeom>
            <a:solidFill>
              <a:srgbClr val="AFAFA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06" name="Freeform 211"/>
            <p:cNvSpPr>
              <a:spLocks/>
            </p:cNvSpPr>
            <p:nvPr/>
          </p:nvSpPr>
          <p:spPr bwMode="auto">
            <a:xfrm>
              <a:off x="7092" y="3589"/>
              <a:ext cx="30" cy="114"/>
            </a:xfrm>
            <a:custGeom>
              <a:avLst/>
              <a:gdLst>
                <a:gd name="T0" fmla="*/ 50 w 50"/>
                <a:gd name="T1" fmla="*/ 0 h 193"/>
                <a:gd name="T2" fmla="*/ 50 w 50"/>
                <a:gd name="T3" fmla="*/ 0 h 193"/>
                <a:gd name="T4" fmla="*/ 0 w 50"/>
                <a:gd name="T5" fmla="*/ 193 h 193"/>
                <a:gd name="T6" fmla="*/ 0 w 50"/>
                <a:gd name="T7" fmla="*/ 193 h 193"/>
                <a:gd name="T8" fmla="*/ 50 w 50"/>
                <a:gd name="T9" fmla="*/ 0 h 1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0" h="193">
                  <a:moveTo>
                    <a:pt x="50" y="0"/>
                  </a:moveTo>
                  <a:cubicBezTo>
                    <a:pt x="50" y="0"/>
                    <a:pt x="50" y="0"/>
                    <a:pt x="50" y="0"/>
                  </a:cubicBezTo>
                  <a:cubicBezTo>
                    <a:pt x="37" y="67"/>
                    <a:pt x="20" y="132"/>
                    <a:pt x="0" y="193"/>
                  </a:cubicBezTo>
                  <a:cubicBezTo>
                    <a:pt x="0" y="193"/>
                    <a:pt x="0" y="193"/>
                    <a:pt x="0" y="193"/>
                  </a:cubicBezTo>
                  <a:cubicBezTo>
                    <a:pt x="21" y="132"/>
                    <a:pt x="37" y="67"/>
                    <a:pt x="50" y="0"/>
                  </a:cubicBezTo>
                </a:path>
              </a:pathLst>
            </a:custGeom>
            <a:solidFill>
              <a:srgbClr val="291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07" name="Freeform 212"/>
            <p:cNvSpPr>
              <a:spLocks/>
            </p:cNvSpPr>
            <p:nvPr/>
          </p:nvSpPr>
          <p:spPr bwMode="auto">
            <a:xfrm>
              <a:off x="7122" y="3588"/>
              <a:ext cx="0" cy="1"/>
            </a:xfrm>
            <a:custGeom>
              <a:avLst/>
              <a:gdLst>
                <a:gd name="T0" fmla="*/ 1 w 1"/>
                <a:gd name="T1" fmla="*/ 0 h 2"/>
                <a:gd name="T2" fmla="*/ 0 w 1"/>
                <a:gd name="T3" fmla="*/ 1 h 2"/>
                <a:gd name="T4" fmla="*/ 0 w 1"/>
                <a:gd name="T5" fmla="*/ 2 h 2"/>
                <a:gd name="T6" fmla="*/ 0 w 1"/>
                <a:gd name="T7" fmla="*/ 2 h 2"/>
                <a:gd name="T8" fmla="*/ 1 w 1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" h="2">
                  <a:moveTo>
                    <a:pt x="1" y="0"/>
                  </a:moveTo>
                  <a:cubicBezTo>
                    <a:pt x="0" y="0"/>
                    <a:pt x="0" y="0"/>
                    <a:pt x="0" y="1"/>
                  </a:cubicBezTo>
                  <a:cubicBezTo>
                    <a:pt x="0" y="1"/>
                    <a:pt x="0" y="1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0" y="1"/>
                    <a:pt x="1" y="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08" name="Freeform 213"/>
            <p:cNvSpPr>
              <a:spLocks/>
            </p:cNvSpPr>
            <p:nvPr/>
          </p:nvSpPr>
          <p:spPr bwMode="auto">
            <a:xfrm>
              <a:off x="7078" y="3703"/>
              <a:ext cx="14" cy="38"/>
            </a:xfrm>
            <a:custGeom>
              <a:avLst/>
              <a:gdLst>
                <a:gd name="T0" fmla="*/ 24 w 24"/>
                <a:gd name="T1" fmla="*/ 0 h 65"/>
                <a:gd name="T2" fmla="*/ 24 w 24"/>
                <a:gd name="T3" fmla="*/ 0 h 65"/>
                <a:gd name="T4" fmla="*/ 0 w 24"/>
                <a:gd name="T5" fmla="*/ 65 h 65"/>
                <a:gd name="T6" fmla="*/ 24 w 24"/>
                <a:gd name="T7" fmla="*/ 0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4" h="65">
                  <a:moveTo>
                    <a:pt x="24" y="0"/>
                  </a:moveTo>
                  <a:cubicBezTo>
                    <a:pt x="24" y="0"/>
                    <a:pt x="24" y="0"/>
                    <a:pt x="24" y="0"/>
                  </a:cubicBezTo>
                  <a:cubicBezTo>
                    <a:pt x="16" y="22"/>
                    <a:pt x="8" y="44"/>
                    <a:pt x="0" y="65"/>
                  </a:cubicBezTo>
                  <a:cubicBezTo>
                    <a:pt x="9" y="44"/>
                    <a:pt x="16" y="22"/>
                    <a:pt x="24" y="0"/>
                  </a:cubicBezTo>
                </a:path>
              </a:pathLst>
            </a:custGeom>
            <a:solidFill>
              <a:srgbClr val="1C0D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09" name="Freeform 214"/>
            <p:cNvSpPr>
              <a:spLocks/>
            </p:cNvSpPr>
            <p:nvPr/>
          </p:nvSpPr>
          <p:spPr bwMode="auto">
            <a:xfrm>
              <a:off x="6375" y="3117"/>
              <a:ext cx="763" cy="913"/>
            </a:xfrm>
            <a:custGeom>
              <a:avLst/>
              <a:gdLst>
                <a:gd name="T0" fmla="*/ 1211 w 1288"/>
                <a:gd name="T1" fmla="*/ 0 h 1542"/>
                <a:gd name="T2" fmla="*/ 1219 w 1288"/>
                <a:gd name="T3" fmla="*/ 49 h 1542"/>
                <a:gd name="T4" fmla="*/ 1248 w 1288"/>
                <a:gd name="T5" fmla="*/ 169 h 1542"/>
                <a:gd name="T6" fmla="*/ 1248 w 1288"/>
                <a:gd name="T7" fmla="*/ 169 h 1542"/>
                <a:gd name="T8" fmla="*/ 1248 w 1288"/>
                <a:gd name="T9" fmla="*/ 169 h 1542"/>
                <a:gd name="T10" fmla="*/ 1235 w 1288"/>
                <a:gd name="T11" fmla="*/ 239 h 1542"/>
                <a:gd name="T12" fmla="*/ 1235 w 1288"/>
                <a:gd name="T13" fmla="*/ 287 h 1542"/>
                <a:gd name="T14" fmla="*/ 577 w 1288"/>
                <a:gd name="T15" fmla="*/ 1337 h 1542"/>
                <a:gd name="T16" fmla="*/ 0 w 1288"/>
                <a:gd name="T17" fmla="*/ 794 h 1542"/>
                <a:gd name="T18" fmla="*/ 165 w 1288"/>
                <a:gd name="T19" fmla="*/ 1234 h 1542"/>
                <a:gd name="T20" fmla="*/ 220 w 1288"/>
                <a:gd name="T21" fmla="*/ 1313 h 1542"/>
                <a:gd name="T22" fmla="*/ 323 w 1288"/>
                <a:gd name="T23" fmla="*/ 1292 h 1542"/>
                <a:gd name="T24" fmla="*/ 583 w 1288"/>
                <a:gd name="T25" fmla="*/ 1539 h 1542"/>
                <a:gd name="T26" fmla="*/ 630 w 1288"/>
                <a:gd name="T27" fmla="*/ 1542 h 1542"/>
                <a:gd name="T28" fmla="*/ 662 w 1288"/>
                <a:gd name="T29" fmla="*/ 1540 h 1542"/>
                <a:gd name="T30" fmla="*/ 921 w 1288"/>
                <a:gd name="T31" fmla="*/ 1292 h 1542"/>
                <a:gd name="T32" fmla="*/ 1035 w 1288"/>
                <a:gd name="T33" fmla="*/ 1319 h 1542"/>
                <a:gd name="T34" fmla="*/ 1095 w 1288"/>
                <a:gd name="T35" fmla="*/ 1234 h 1542"/>
                <a:gd name="T36" fmla="*/ 1288 w 1288"/>
                <a:gd name="T37" fmla="*/ 491 h 1542"/>
                <a:gd name="T38" fmla="*/ 1288 w 1288"/>
                <a:gd name="T39" fmla="*/ 491 h 1542"/>
                <a:gd name="T40" fmla="*/ 1288 w 1288"/>
                <a:gd name="T41" fmla="*/ 491 h 1542"/>
                <a:gd name="T42" fmla="*/ 1288 w 1288"/>
                <a:gd name="T43" fmla="*/ 491 h 1542"/>
                <a:gd name="T44" fmla="*/ 1211 w 1288"/>
                <a:gd name="T45" fmla="*/ 0 h 15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288" h="1542">
                  <a:moveTo>
                    <a:pt x="1211" y="0"/>
                  </a:moveTo>
                  <a:cubicBezTo>
                    <a:pt x="1214" y="16"/>
                    <a:pt x="1216" y="33"/>
                    <a:pt x="1219" y="49"/>
                  </a:cubicBezTo>
                  <a:cubicBezTo>
                    <a:pt x="1237" y="85"/>
                    <a:pt x="1248" y="126"/>
                    <a:pt x="1248" y="169"/>
                  </a:cubicBezTo>
                  <a:cubicBezTo>
                    <a:pt x="1248" y="169"/>
                    <a:pt x="1248" y="169"/>
                    <a:pt x="1248" y="169"/>
                  </a:cubicBezTo>
                  <a:cubicBezTo>
                    <a:pt x="1248" y="169"/>
                    <a:pt x="1248" y="169"/>
                    <a:pt x="1248" y="169"/>
                  </a:cubicBezTo>
                  <a:cubicBezTo>
                    <a:pt x="1248" y="198"/>
                    <a:pt x="1243" y="221"/>
                    <a:pt x="1235" y="239"/>
                  </a:cubicBezTo>
                  <a:cubicBezTo>
                    <a:pt x="1235" y="255"/>
                    <a:pt x="1235" y="271"/>
                    <a:pt x="1235" y="287"/>
                  </a:cubicBezTo>
                  <a:cubicBezTo>
                    <a:pt x="1235" y="867"/>
                    <a:pt x="940" y="1337"/>
                    <a:pt x="577" y="1337"/>
                  </a:cubicBezTo>
                  <a:cubicBezTo>
                    <a:pt x="329" y="1337"/>
                    <a:pt x="113" y="1118"/>
                    <a:pt x="0" y="794"/>
                  </a:cubicBezTo>
                  <a:cubicBezTo>
                    <a:pt x="32" y="959"/>
                    <a:pt x="88" y="1112"/>
                    <a:pt x="165" y="1234"/>
                  </a:cubicBezTo>
                  <a:cubicBezTo>
                    <a:pt x="182" y="1262"/>
                    <a:pt x="201" y="1289"/>
                    <a:pt x="220" y="1313"/>
                  </a:cubicBezTo>
                  <a:cubicBezTo>
                    <a:pt x="252" y="1300"/>
                    <a:pt x="287" y="1292"/>
                    <a:pt x="323" y="1292"/>
                  </a:cubicBezTo>
                  <a:cubicBezTo>
                    <a:pt x="462" y="1292"/>
                    <a:pt x="576" y="1402"/>
                    <a:pt x="583" y="1539"/>
                  </a:cubicBezTo>
                  <a:cubicBezTo>
                    <a:pt x="598" y="1541"/>
                    <a:pt x="614" y="1542"/>
                    <a:pt x="630" y="1542"/>
                  </a:cubicBezTo>
                  <a:cubicBezTo>
                    <a:pt x="640" y="1542"/>
                    <a:pt x="651" y="1541"/>
                    <a:pt x="662" y="1540"/>
                  </a:cubicBezTo>
                  <a:cubicBezTo>
                    <a:pt x="668" y="1402"/>
                    <a:pt x="782" y="1292"/>
                    <a:pt x="921" y="1292"/>
                  </a:cubicBezTo>
                  <a:cubicBezTo>
                    <a:pt x="962" y="1292"/>
                    <a:pt x="1001" y="1302"/>
                    <a:pt x="1035" y="1319"/>
                  </a:cubicBezTo>
                  <a:cubicBezTo>
                    <a:pt x="1056" y="1292"/>
                    <a:pt x="1076" y="1264"/>
                    <a:pt x="1095" y="1234"/>
                  </a:cubicBezTo>
                  <a:cubicBezTo>
                    <a:pt x="1217" y="1040"/>
                    <a:pt x="1288" y="766"/>
                    <a:pt x="1288" y="491"/>
                  </a:cubicBezTo>
                  <a:cubicBezTo>
                    <a:pt x="1288" y="491"/>
                    <a:pt x="1288" y="491"/>
                    <a:pt x="1288" y="491"/>
                  </a:cubicBezTo>
                  <a:cubicBezTo>
                    <a:pt x="1288" y="491"/>
                    <a:pt x="1288" y="491"/>
                    <a:pt x="1288" y="491"/>
                  </a:cubicBezTo>
                  <a:cubicBezTo>
                    <a:pt x="1288" y="491"/>
                    <a:pt x="1288" y="491"/>
                    <a:pt x="1288" y="491"/>
                  </a:cubicBezTo>
                  <a:cubicBezTo>
                    <a:pt x="1288" y="321"/>
                    <a:pt x="1260" y="151"/>
                    <a:pt x="1211" y="0"/>
                  </a:cubicBezTo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10" name="Freeform 215"/>
            <p:cNvSpPr>
              <a:spLocks noEditPoints="1"/>
            </p:cNvSpPr>
            <p:nvPr/>
          </p:nvSpPr>
          <p:spPr bwMode="auto">
            <a:xfrm>
              <a:off x="6373" y="3113"/>
              <a:ext cx="765" cy="917"/>
            </a:xfrm>
            <a:custGeom>
              <a:avLst/>
              <a:gdLst>
                <a:gd name="T0" fmla="*/ 585 w 1290"/>
                <a:gd name="T1" fmla="*/ 1546 h 1549"/>
                <a:gd name="T2" fmla="*/ 585 w 1290"/>
                <a:gd name="T3" fmla="*/ 1546 h 1549"/>
                <a:gd name="T4" fmla="*/ 632 w 1290"/>
                <a:gd name="T5" fmla="*/ 1549 h 1549"/>
                <a:gd name="T6" fmla="*/ 664 w 1290"/>
                <a:gd name="T7" fmla="*/ 1548 h 1549"/>
                <a:gd name="T8" fmla="*/ 664 w 1290"/>
                <a:gd name="T9" fmla="*/ 1547 h 1549"/>
                <a:gd name="T10" fmla="*/ 632 w 1290"/>
                <a:gd name="T11" fmla="*/ 1549 h 1549"/>
                <a:gd name="T12" fmla="*/ 585 w 1290"/>
                <a:gd name="T13" fmla="*/ 1546 h 1549"/>
                <a:gd name="T14" fmla="*/ 0 w 1290"/>
                <a:gd name="T15" fmla="*/ 795 h 1549"/>
                <a:gd name="T16" fmla="*/ 56 w 1290"/>
                <a:gd name="T17" fmla="*/ 1007 h 1549"/>
                <a:gd name="T18" fmla="*/ 222 w 1290"/>
                <a:gd name="T19" fmla="*/ 1321 h 1549"/>
                <a:gd name="T20" fmla="*/ 222 w 1290"/>
                <a:gd name="T21" fmla="*/ 1320 h 1549"/>
                <a:gd name="T22" fmla="*/ 167 w 1290"/>
                <a:gd name="T23" fmla="*/ 1241 h 1549"/>
                <a:gd name="T24" fmla="*/ 2 w 1290"/>
                <a:gd name="T25" fmla="*/ 801 h 1549"/>
                <a:gd name="T26" fmla="*/ 0 w 1290"/>
                <a:gd name="T27" fmla="*/ 795 h 1549"/>
                <a:gd name="T28" fmla="*/ 1211 w 1290"/>
                <a:gd name="T29" fmla="*/ 0 h 1549"/>
                <a:gd name="T30" fmla="*/ 1213 w 1290"/>
                <a:gd name="T31" fmla="*/ 7 h 1549"/>
                <a:gd name="T32" fmla="*/ 1290 w 1290"/>
                <a:gd name="T33" fmla="*/ 498 h 1549"/>
                <a:gd name="T34" fmla="*/ 1290 w 1290"/>
                <a:gd name="T35" fmla="*/ 498 h 1549"/>
                <a:gd name="T36" fmla="*/ 1290 w 1290"/>
                <a:gd name="T37" fmla="*/ 498 h 1549"/>
                <a:gd name="T38" fmla="*/ 1290 w 1290"/>
                <a:gd name="T39" fmla="*/ 498 h 1549"/>
                <a:gd name="T40" fmla="*/ 1097 w 1290"/>
                <a:gd name="T41" fmla="*/ 1241 h 1549"/>
                <a:gd name="T42" fmla="*/ 1037 w 1290"/>
                <a:gd name="T43" fmla="*/ 1326 h 1549"/>
                <a:gd name="T44" fmla="*/ 1038 w 1290"/>
                <a:gd name="T45" fmla="*/ 1326 h 1549"/>
                <a:gd name="T46" fmla="*/ 1188 w 1290"/>
                <a:gd name="T47" fmla="*/ 1061 h 1549"/>
                <a:gd name="T48" fmla="*/ 1212 w 1290"/>
                <a:gd name="T49" fmla="*/ 996 h 1549"/>
                <a:gd name="T50" fmla="*/ 1262 w 1290"/>
                <a:gd name="T51" fmla="*/ 803 h 1549"/>
                <a:gd name="T52" fmla="*/ 1262 w 1290"/>
                <a:gd name="T53" fmla="*/ 802 h 1549"/>
                <a:gd name="T54" fmla="*/ 1277 w 1290"/>
                <a:gd name="T55" fmla="*/ 706 h 1549"/>
                <a:gd name="T56" fmla="*/ 1290 w 1290"/>
                <a:gd name="T57" fmla="*/ 499 h 1549"/>
                <a:gd name="T58" fmla="*/ 1276 w 1290"/>
                <a:gd name="T59" fmla="*/ 278 h 1549"/>
                <a:gd name="T60" fmla="*/ 1211 w 1290"/>
                <a:gd name="T61" fmla="*/ 0 h 15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1290" h="1549">
                  <a:moveTo>
                    <a:pt x="585" y="1546"/>
                  </a:moveTo>
                  <a:cubicBezTo>
                    <a:pt x="585" y="1546"/>
                    <a:pt x="585" y="1546"/>
                    <a:pt x="585" y="1546"/>
                  </a:cubicBezTo>
                  <a:cubicBezTo>
                    <a:pt x="600" y="1548"/>
                    <a:pt x="616" y="1549"/>
                    <a:pt x="632" y="1549"/>
                  </a:cubicBezTo>
                  <a:cubicBezTo>
                    <a:pt x="643" y="1549"/>
                    <a:pt x="653" y="1549"/>
                    <a:pt x="664" y="1548"/>
                  </a:cubicBezTo>
                  <a:cubicBezTo>
                    <a:pt x="664" y="1548"/>
                    <a:pt x="664" y="1548"/>
                    <a:pt x="664" y="1547"/>
                  </a:cubicBezTo>
                  <a:cubicBezTo>
                    <a:pt x="653" y="1548"/>
                    <a:pt x="642" y="1549"/>
                    <a:pt x="632" y="1549"/>
                  </a:cubicBezTo>
                  <a:cubicBezTo>
                    <a:pt x="616" y="1549"/>
                    <a:pt x="600" y="1548"/>
                    <a:pt x="585" y="1546"/>
                  </a:cubicBezTo>
                  <a:moveTo>
                    <a:pt x="0" y="795"/>
                  </a:moveTo>
                  <a:cubicBezTo>
                    <a:pt x="14" y="868"/>
                    <a:pt x="32" y="940"/>
                    <a:pt x="56" y="1007"/>
                  </a:cubicBezTo>
                  <a:cubicBezTo>
                    <a:pt x="98" y="1128"/>
                    <a:pt x="154" y="1235"/>
                    <a:pt x="222" y="1321"/>
                  </a:cubicBezTo>
                  <a:cubicBezTo>
                    <a:pt x="222" y="1321"/>
                    <a:pt x="222" y="1321"/>
                    <a:pt x="222" y="1320"/>
                  </a:cubicBezTo>
                  <a:cubicBezTo>
                    <a:pt x="203" y="1296"/>
                    <a:pt x="184" y="1269"/>
                    <a:pt x="167" y="1241"/>
                  </a:cubicBezTo>
                  <a:cubicBezTo>
                    <a:pt x="90" y="1119"/>
                    <a:pt x="34" y="966"/>
                    <a:pt x="2" y="801"/>
                  </a:cubicBezTo>
                  <a:cubicBezTo>
                    <a:pt x="2" y="799"/>
                    <a:pt x="1" y="797"/>
                    <a:pt x="0" y="795"/>
                  </a:cubicBezTo>
                  <a:moveTo>
                    <a:pt x="1211" y="0"/>
                  </a:moveTo>
                  <a:cubicBezTo>
                    <a:pt x="1212" y="2"/>
                    <a:pt x="1212" y="5"/>
                    <a:pt x="1213" y="7"/>
                  </a:cubicBezTo>
                  <a:cubicBezTo>
                    <a:pt x="1262" y="158"/>
                    <a:pt x="1290" y="328"/>
                    <a:pt x="1290" y="498"/>
                  </a:cubicBezTo>
                  <a:cubicBezTo>
                    <a:pt x="1290" y="498"/>
                    <a:pt x="1290" y="498"/>
                    <a:pt x="1290" y="498"/>
                  </a:cubicBezTo>
                  <a:cubicBezTo>
                    <a:pt x="1290" y="498"/>
                    <a:pt x="1290" y="498"/>
                    <a:pt x="1290" y="498"/>
                  </a:cubicBezTo>
                  <a:cubicBezTo>
                    <a:pt x="1290" y="498"/>
                    <a:pt x="1290" y="498"/>
                    <a:pt x="1290" y="498"/>
                  </a:cubicBezTo>
                  <a:cubicBezTo>
                    <a:pt x="1290" y="773"/>
                    <a:pt x="1219" y="1047"/>
                    <a:pt x="1097" y="1241"/>
                  </a:cubicBezTo>
                  <a:cubicBezTo>
                    <a:pt x="1078" y="1271"/>
                    <a:pt x="1058" y="1299"/>
                    <a:pt x="1037" y="1326"/>
                  </a:cubicBezTo>
                  <a:cubicBezTo>
                    <a:pt x="1037" y="1326"/>
                    <a:pt x="1038" y="1326"/>
                    <a:pt x="1038" y="1326"/>
                  </a:cubicBezTo>
                  <a:cubicBezTo>
                    <a:pt x="1097" y="1252"/>
                    <a:pt x="1148" y="1162"/>
                    <a:pt x="1188" y="1061"/>
                  </a:cubicBezTo>
                  <a:cubicBezTo>
                    <a:pt x="1196" y="1040"/>
                    <a:pt x="1204" y="1018"/>
                    <a:pt x="1212" y="996"/>
                  </a:cubicBezTo>
                  <a:cubicBezTo>
                    <a:pt x="1232" y="935"/>
                    <a:pt x="1249" y="870"/>
                    <a:pt x="1262" y="803"/>
                  </a:cubicBezTo>
                  <a:cubicBezTo>
                    <a:pt x="1262" y="802"/>
                    <a:pt x="1262" y="802"/>
                    <a:pt x="1262" y="802"/>
                  </a:cubicBezTo>
                  <a:cubicBezTo>
                    <a:pt x="1268" y="770"/>
                    <a:pt x="1273" y="738"/>
                    <a:pt x="1277" y="706"/>
                  </a:cubicBezTo>
                  <a:cubicBezTo>
                    <a:pt x="1286" y="639"/>
                    <a:pt x="1290" y="569"/>
                    <a:pt x="1290" y="499"/>
                  </a:cubicBezTo>
                  <a:cubicBezTo>
                    <a:pt x="1290" y="423"/>
                    <a:pt x="1285" y="349"/>
                    <a:pt x="1276" y="278"/>
                  </a:cubicBezTo>
                  <a:cubicBezTo>
                    <a:pt x="1263" y="181"/>
                    <a:pt x="1241" y="87"/>
                    <a:pt x="1211" y="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11" name="Oval 216"/>
            <p:cNvSpPr>
              <a:spLocks noChangeArrowheads="1"/>
            </p:cNvSpPr>
            <p:nvPr/>
          </p:nvSpPr>
          <p:spPr bwMode="auto">
            <a:xfrm>
              <a:off x="6767" y="3883"/>
              <a:ext cx="308" cy="239"/>
            </a:xfrm>
            <a:prstGeom prst="ellipse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12" name="Freeform 217"/>
            <p:cNvSpPr>
              <a:spLocks/>
            </p:cNvSpPr>
            <p:nvPr/>
          </p:nvSpPr>
          <p:spPr bwMode="auto">
            <a:xfrm>
              <a:off x="6766" y="3882"/>
              <a:ext cx="309" cy="237"/>
            </a:xfrm>
            <a:custGeom>
              <a:avLst/>
              <a:gdLst>
                <a:gd name="T0" fmla="*/ 520 w 520"/>
                <a:gd name="T1" fmla="*/ 260 h 399"/>
                <a:gd name="T2" fmla="*/ 519 w 520"/>
                <a:gd name="T3" fmla="*/ 260 h 399"/>
                <a:gd name="T4" fmla="*/ 453 w 520"/>
                <a:gd name="T5" fmla="*/ 379 h 399"/>
                <a:gd name="T6" fmla="*/ 289 w 520"/>
                <a:gd name="T7" fmla="*/ 398 h 399"/>
                <a:gd name="T8" fmla="*/ 260 w 520"/>
                <a:gd name="T9" fmla="*/ 398 h 399"/>
                <a:gd name="T10" fmla="*/ 232 w 520"/>
                <a:gd name="T11" fmla="*/ 398 h 399"/>
                <a:gd name="T12" fmla="*/ 68 w 520"/>
                <a:gd name="T13" fmla="*/ 379 h 399"/>
                <a:gd name="T14" fmla="*/ 1 w 520"/>
                <a:gd name="T15" fmla="*/ 260 h 399"/>
                <a:gd name="T16" fmla="*/ 77 w 520"/>
                <a:gd name="T17" fmla="*/ 77 h 399"/>
                <a:gd name="T18" fmla="*/ 260 w 520"/>
                <a:gd name="T19" fmla="*/ 1 h 399"/>
                <a:gd name="T20" fmla="*/ 444 w 520"/>
                <a:gd name="T21" fmla="*/ 77 h 399"/>
                <a:gd name="T22" fmla="*/ 519 w 520"/>
                <a:gd name="T23" fmla="*/ 260 h 399"/>
                <a:gd name="T24" fmla="*/ 520 w 520"/>
                <a:gd name="T25" fmla="*/ 260 h 399"/>
                <a:gd name="T26" fmla="*/ 520 w 520"/>
                <a:gd name="T27" fmla="*/ 260 h 399"/>
                <a:gd name="T28" fmla="*/ 260 w 520"/>
                <a:gd name="T29" fmla="*/ 0 h 399"/>
                <a:gd name="T30" fmla="*/ 0 w 520"/>
                <a:gd name="T31" fmla="*/ 260 h 399"/>
                <a:gd name="T32" fmla="*/ 68 w 520"/>
                <a:gd name="T33" fmla="*/ 380 h 399"/>
                <a:gd name="T34" fmla="*/ 232 w 520"/>
                <a:gd name="T35" fmla="*/ 399 h 399"/>
                <a:gd name="T36" fmla="*/ 260 w 520"/>
                <a:gd name="T37" fmla="*/ 399 h 399"/>
                <a:gd name="T38" fmla="*/ 289 w 520"/>
                <a:gd name="T39" fmla="*/ 399 h 399"/>
                <a:gd name="T40" fmla="*/ 453 w 520"/>
                <a:gd name="T41" fmla="*/ 380 h 399"/>
                <a:gd name="T42" fmla="*/ 520 w 520"/>
                <a:gd name="T43" fmla="*/ 260 h 399"/>
                <a:gd name="T44" fmla="*/ 520 w 520"/>
                <a:gd name="T45" fmla="*/ 260 h 3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520" h="399">
                  <a:moveTo>
                    <a:pt x="520" y="260"/>
                  </a:moveTo>
                  <a:cubicBezTo>
                    <a:pt x="519" y="260"/>
                    <a:pt x="519" y="260"/>
                    <a:pt x="519" y="260"/>
                  </a:cubicBezTo>
                  <a:cubicBezTo>
                    <a:pt x="519" y="327"/>
                    <a:pt x="494" y="361"/>
                    <a:pt x="453" y="379"/>
                  </a:cubicBezTo>
                  <a:cubicBezTo>
                    <a:pt x="411" y="397"/>
                    <a:pt x="354" y="398"/>
                    <a:pt x="289" y="398"/>
                  </a:cubicBezTo>
                  <a:cubicBezTo>
                    <a:pt x="279" y="398"/>
                    <a:pt x="270" y="398"/>
                    <a:pt x="260" y="398"/>
                  </a:cubicBezTo>
                  <a:cubicBezTo>
                    <a:pt x="251" y="398"/>
                    <a:pt x="241" y="398"/>
                    <a:pt x="232" y="398"/>
                  </a:cubicBezTo>
                  <a:cubicBezTo>
                    <a:pt x="167" y="398"/>
                    <a:pt x="109" y="397"/>
                    <a:pt x="68" y="379"/>
                  </a:cubicBezTo>
                  <a:cubicBezTo>
                    <a:pt x="27" y="361"/>
                    <a:pt x="2" y="327"/>
                    <a:pt x="1" y="260"/>
                  </a:cubicBezTo>
                  <a:cubicBezTo>
                    <a:pt x="1" y="189"/>
                    <a:pt x="30" y="124"/>
                    <a:pt x="77" y="77"/>
                  </a:cubicBezTo>
                  <a:cubicBezTo>
                    <a:pt x="124" y="30"/>
                    <a:pt x="189" y="1"/>
                    <a:pt x="260" y="1"/>
                  </a:cubicBezTo>
                  <a:cubicBezTo>
                    <a:pt x="332" y="1"/>
                    <a:pt x="397" y="30"/>
                    <a:pt x="444" y="77"/>
                  </a:cubicBezTo>
                  <a:cubicBezTo>
                    <a:pt x="490" y="124"/>
                    <a:pt x="519" y="189"/>
                    <a:pt x="519" y="260"/>
                  </a:cubicBezTo>
                  <a:cubicBezTo>
                    <a:pt x="520" y="260"/>
                    <a:pt x="520" y="260"/>
                    <a:pt x="520" y="260"/>
                  </a:cubicBezTo>
                  <a:cubicBezTo>
                    <a:pt x="520" y="260"/>
                    <a:pt x="520" y="260"/>
                    <a:pt x="520" y="260"/>
                  </a:cubicBezTo>
                  <a:cubicBezTo>
                    <a:pt x="520" y="117"/>
                    <a:pt x="404" y="0"/>
                    <a:pt x="260" y="0"/>
                  </a:cubicBezTo>
                  <a:cubicBezTo>
                    <a:pt x="117" y="0"/>
                    <a:pt x="0" y="117"/>
                    <a:pt x="0" y="260"/>
                  </a:cubicBezTo>
                  <a:cubicBezTo>
                    <a:pt x="0" y="327"/>
                    <a:pt x="26" y="362"/>
                    <a:pt x="68" y="380"/>
                  </a:cubicBezTo>
                  <a:cubicBezTo>
                    <a:pt x="109" y="398"/>
                    <a:pt x="167" y="399"/>
                    <a:pt x="232" y="399"/>
                  </a:cubicBezTo>
                  <a:cubicBezTo>
                    <a:pt x="241" y="399"/>
                    <a:pt x="251" y="399"/>
                    <a:pt x="260" y="399"/>
                  </a:cubicBezTo>
                  <a:cubicBezTo>
                    <a:pt x="270" y="399"/>
                    <a:pt x="279" y="399"/>
                    <a:pt x="289" y="399"/>
                  </a:cubicBezTo>
                  <a:cubicBezTo>
                    <a:pt x="354" y="399"/>
                    <a:pt x="412" y="398"/>
                    <a:pt x="453" y="380"/>
                  </a:cubicBezTo>
                  <a:cubicBezTo>
                    <a:pt x="495" y="362"/>
                    <a:pt x="520" y="327"/>
                    <a:pt x="520" y="260"/>
                  </a:cubicBezTo>
                  <a:cubicBezTo>
                    <a:pt x="520" y="260"/>
                    <a:pt x="520" y="260"/>
                    <a:pt x="520" y="26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13" name="Freeform 218"/>
            <p:cNvSpPr>
              <a:spLocks/>
            </p:cNvSpPr>
            <p:nvPr/>
          </p:nvSpPr>
          <p:spPr bwMode="auto">
            <a:xfrm>
              <a:off x="6412" y="3883"/>
              <a:ext cx="308" cy="239"/>
            </a:xfrm>
            <a:custGeom>
              <a:avLst/>
              <a:gdLst>
                <a:gd name="T0" fmla="*/ 519 w 519"/>
                <a:gd name="T1" fmla="*/ 259 h 403"/>
                <a:gd name="T2" fmla="*/ 260 w 519"/>
                <a:gd name="T3" fmla="*/ 397 h 403"/>
                <a:gd name="T4" fmla="*/ 61 w 519"/>
                <a:gd name="T5" fmla="*/ 376 h 403"/>
                <a:gd name="T6" fmla="*/ 0 w 519"/>
                <a:gd name="T7" fmla="*/ 259 h 403"/>
                <a:gd name="T8" fmla="*/ 260 w 519"/>
                <a:gd name="T9" fmla="*/ 0 h 403"/>
                <a:gd name="T10" fmla="*/ 519 w 519"/>
                <a:gd name="T11" fmla="*/ 259 h 4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19" h="403">
                  <a:moveTo>
                    <a:pt x="519" y="259"/>
                  </a:moveTo>
                  <a:cubicBezTo>
                    <a:pt x="519" y="403"/>
                    <a:pt x="403" y="397"/>
                    <a:pt x="260" y="397"/>
                  </a:cubicBezTo>
                  <a:cubicBezTo>
                    <a:pt x="180" y="397"/>
                    <a:pt x="109" y="399"/>
                    <a:pt x="61" y="376"/>
                  </a:cubicBezTo>
                  <a:cubicBezTo>
                    <a:pt x="23" y="357"/>
                    <a:pt x="0" y="323"/>
                    <a:pt x="0" y="259"/>
                  </a:cubicBezTo>
                  <a:cubicBezTo>
                    <a:pt x="0" y="116"/>
                    <a:pt x="117" y="0"/>
                    <a:pt x="260" y="0"/>
                  </a:cubicBezTo>
                  <a:cubicBezTo>
                    <a:pt x="403" y="0"/>
                    <a:pt x="519" y="116"/>
                    <a:pt x="519" y="259"/>
                  </a:cubicBezTo>
                </a:path>
              </a:pathLst>
            </a:cu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14" name="Freeform 219"/>
            <p:cNvSpPr>
              <a:spLocks/>
            </p:cNvSpPr>
            <p:nvPr/>
          </p:nvSpPr>
          <p:spPr bwMode="auto">
            <a:xfrm>
              <a:off x="6412" y="3882"/>
              <a:ext cx="308" cy="237"/>
            </a:xfrm>
            <a:custGeom>
              <a:avLst/>
              <a:gdLst>
                <a:gd name="T0" fmla="*/ 519 w 520"/>
                <a:gd name="T1" fmla="*/ 260 h 399"/>
                <a:gd name="T2" fmla="*/ 519 w 520"/>
                <a:gd name="T3" fmla="*/ 260 h 399"/>
                <a:gd name="T4" fmla="*/ 452 w 520"/>
                <a:gd name="T5" fmla="*/ 379 h 399"/>
                <a:gd name="T6" fmla="*/ 288 w 520"/>
                <a:gd name="T7" fmla="*/ 398 h 399"/>
                <a:gd name="T8" fmla="*/ 260 w 520"/>
                <a:gd name="T9" fmla="*/ 398 h 399"/>
                <a:gd name="T10" fmla="*/ 232 w 520"/>
                <a:gd name="T11" fmla="*/ 398 h 399"/>
                <a:gd name="T12" fmla="*/ 62 w 520"/>
                <a:gd name="T13" fmla="*/ 376 h 399"/>
                <a:gd name="T14" fmla="*/ 1 w 520"/>
                <a:gd name="T15" fmla="*/ 260 h 399"/>
                <a:gd name="T16" fmla="*/ 77 w 520"/>
                <a:gd name="T17" fmla="*/ 77 h 399"/>
                <a:gd name="T18" fmla="*/ 260 w 520"/>
                <a:gd name="T19" fmla="*/ 1 h 399"/>
                <a:gd name="T20" fmla="*/ 443 w 520"/>
                <a:gd name="T21" fmla="*/ 77 h 399"/>
                <a:gd name="T22" fmla="*/ 519 w 520"/>
                <a:gd name="T23" fmla="*/ 260 h 399"/>
                <a:gd name="T24" fmla="*/ 519 w 520"/>
                <a:gd name="T25" fmla="*/ 260 h 399"/>
                <a:gd name="T26" fmla="*/ 520 w 520"/>
                <a:gd name="T27" fmla="*/ 260 h 399"/>
                <a:gd name="T28" fmla="*/ 260 w 520"/>
                <a:gd name="T29" fmla="*/ 0 h 399"/>
                <a:gd name="T30" fmla="*/ 0 w 520"/>
                <a:gd name="T31" fmla="*/ 260 h 399"/>
                <a:gd name="T32" fmla="*/ 61 w 520"/>
                <a:gd name="T33" fmla="*/ 377 h 399"/>
                <a:gd name="T34" fmla="*/ 232 w 520"/>
                <a:gd name="T35" fmla="*/ 399 h 399"/>
                <a:gd name="T36" fmla="*/ 260 w 520"/>
                <a:gd name="T37" fmla="*/ 399 h 399"/>
                <a:gd name="T38" fmla="*/ 288 w 520"/>
                <a:gd name="T39" fmla="*/ 399 h 399"/>
                <a:gd name="T40" fmla="*/ 453 w 520"/>
                <a:gd name="T41" fmla="*/ 380 h 399"/>
                <a:gd name="T42" fmla="*/ 520 w 520"/>
                <a:gd name="T43" fmla="*/ 260 h 399"/>
                <a:gd name="T44" fmla="*/ 519 w 520"/>
                <a:gd name="T45" fmla="*/ 260 h 3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520" h="399">
                  <a:moveTo>
                    <a:pt x="519" y="260"/>
                  </a:moveTo>
                  <a:cubicBezTo>
                    <a:pt x="519" y="260"/>
                    <a:pt x="519" y="260"/>
                    <a:pt x="519" y="260"/>
                  </a:cubicBezTo>
                  <a:cubicBezTo>
                    <a:pt x="519" y="327"/>
                    <a:pt x="494" y="361"/>
                    <a:pt x="452" y="379"/>
                  </a:cubicBezTo>
                  <a:cubicBezTo>
                    <a:pt x="411" y="397"/>
                    <a:pt x="353" y="398"/>
                    <a:pt x="288" y="398"/>
                  </a:cubicBezTo>
                  <a:cubicBezTo>
                    <a:pt x="279" y="398"/>
                    <a:pt x="270" y="398"/>
                    <a:pt x="260" y="398"/>
                  </a:cubicBezTo>
                  <a:cubicBezTo>
                    <a:pt x="250" y="398"/>
                    <a:pt x="241" y="398"/>
                    <a:pt x="232" y="398"/>
                  </a:cubicBezTo>
                  <a:cubicBezTo>
                    <a:pt x="164" y="398"/>
                    <a:pt x="103" y="397"/>
                    <a:pt x="62" y="376"/>
                  </a:cubicBezTo>
                  <a:cubicBezTo>
                    <a:pt x="24" y="358"/>
                    <a:pt x="1" y="324"/>
                    <a:pt x="1" y="260"/>
                  </a:cubicBezTo>
                  <a:cubicBezTo>
                    <a:pt x="1" y="189"/>
                    <a:pt x="30" y="124"/>
                    <a:pt x="77" y="77"/>
                  </a:cubicBezTo>
                  <a:cubicBezTo>
                    <a:pt x="124" y="30"/>
                    <a:pt x="188" y="1"/>
                    <a:pt x="260" y="1"/>
                  </a:cubicBezTo>
                  <a:cubicBezTo>
                    <a:pt x="331" y="1"/>
                    <a:pt x="396" y="30"/>
                    <a:pt x="443" y="77"/>
                  </a:cubicBezTo>
                  <a:cubicBezTo>
                    <a:pt x="490" y="124"/>
                    <a:pt x="519" y="189"/>
                    <a:pt x="519" y="260"/>
                  </a:cubicBezTo>
                  <a:cubicBezTo>
                    <a:pt x="519" y="260"/>
                    <a:pt x="519" y="260"/>
                    <a:pt x="519" y="260"/>
                  </a:cubicBezTo>
                  <a:cubicBezTo>
                    <a:pt x="520" y="260"/>
                    <a:pt x="520" y="260"/>
                    <a:pt x="520" y="260"/>
                  </a:cubicBezTo>
                  <a:cubicBezTo>
                    <a:pt x="520" y="117"/>
                    <a:pt x="403" y="0"/>
                    <a:pt x="260" y="0"/>
                  </a:cubicBezTo>
                  <a:cubicBezTo>
                    <a:pt x="116" y="0"/>
                    <a:pt x="0" y="117"/>
                    <a:pt x="0" y="260"/>
                  </a:cubicBezTo>
                  <a:cubicBezTo>
                    <a:pt x="0" y="324"/>
                    <a:pt x="23" y="359"/>
                    <a:pt x="61" y="377"/>
                  </a:cubicBezTo>
                  <a:cubicBezTo>
                    <a:pt x="103" y="398"/>
                    <a:pt x="164" y="399"/>
                    <a:pt x="232" y="399"/>
                  </a:cubicBezTo>
                  <a:cubicBezTo>
                    <a:pt x="241" y="399"/>
                    <a:pt x="250" y="399"/>
                    <a:pt x="260" y="399"/>
                  </a:cubicBezTo>
                  <a:cubicBezTo>
                    <a:pt x="270" y="399"/>
                    <a:pt x="279" y="399"/>
                    <a:pt x="288" y="399"/>
                  </a:cubicBezTo>
                  <a:cubicBezTo>
                    <a:pt x="353" y="399"/>
                    <a:pt x="411" y="398"/>
                    <a:pt x="453" y="380"/>
                  </a:cubicBezTo>
                  <a:cubicBezTo>
                    <a:pt x="495" y="362"/>
                    <a:pt x="520" y="327"/>
                    <a:pt x="520" y="260"/>
                  </a:cubicBezTo>
                  <a:cubicBezTo>
                    <a:pt x="519" y="260"/>
                    <a:pt x="519" y="260"/>
                    <a:pt x="519" y="26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15" name="Freeform 220"/>
            <p:cNvSpPr>
              <a:spLocks/>
            </p:cNvSpPr>
            <p:nvPr/>
          </p:nvSpPr>
          <p:spPr bwMode="auto">
            <a:xfrm>
              <a:off x="6621" y="4009"/>
              <a:ext cx="16" cy="97"/>
            </a:xfrm>
            <a:custGeom>
              <a:avLst/>
              <a:gdLst>
                <a:gd name="T0" fmla="*/ 3 w 27"/>
                <a:gd name="T1" fmla="*/ 163 h 163"/>
                <a:gd name="T2" fmla="*/ 0 w 27"/>
                <a:gd name="T3" fmla="*/ 0 h 1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7" h="163">
                  <a:moveTo>
                    <a:pt x="3" y="163"/>
                  </a:moveTo>
                  <a:cubicBezTo>
                    <a:pt x="27" y="88"/>
                    <a:pt x="0" y="0"/>
                    <a:pt x="0" y="0"/>
                  </a:cubicBezTo>
                </a:path>
              </a:pathLst>
            </a:custGeom>
            <a:noFill/>
            <a:ln w="1588" cap="rnd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16" name="Freeform 221"/>
            <p:cNvSpPr>
              <a:spLocks/>
            </p:cNvSpPr>
            <p:nvPr/>
          </p:nvSpPr>
          <p:spPr bwMode="auto">
            <a:xfrm>
              <a:off x="6535" y="3987"/>
              <a:ext cx="19" cy="129"/>
            </a:xfrm>
            <a:custGeom>
              <a:avLst/>
              <a:gdLst>
                <a:gd name="T0" fmla="*/ 29 w 33"/>
                <a:gd name="T1" fmla="*/ 217 h 217"/>
                <a:gd name="T2" fmla="*/ 33 w 33"/>
                <a:gd name="T3" fmla="*/ 0 h 2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3" h="217">
                  <a:moveTo>
                    <a:pt x="29" y="217"/>
                  </a:moveTo>
                  <a:cubicBezTo>
                    <a:pt x="0" y="96"/>
                    <a:pt x="33" y="0"/>
                    <a:pt x="33" y="0"/>
                  </a:cubicBezTo>
                </a:path>
              </a:pathLst>
            </a:custGeom>
            <a:noFill/>
            <a:ln w="1588" cap="rnd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17" name="Freeform 222"/>
            <p:cNvSpPr>
              <a:spLocks/>
            </p:cNvSpPr>
            <p:nvPr/>
          </p:nvSpPr>
          <p:spPr bwMode="auto">
            <a:xfrm>
              <a:off x="6445" y="4009"/>
              <a:ext cx="35" cy="100"/>
            </a:xfrm>
            <a:custGeom>
              <a:avLst/>
              <a:gdLst>
                <a:gd name="T0" fmla="*/ 58 w 58"/>
                <a:gd name="T1" fmla="*/ 168 h 168"/>
                <a:gd name="T2" fmla="*/ 50 w 58"/>
                <a:gd name="T3" fmla="*/ 0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8" h="168">
                  <a:moveTo>
                    <a:pt x="58" y="168"/>
                  </a:moveTo>
                  <a:cubicBezTo>
                    <a:pt x="0" y="76"/>
                    <a:pt x="50" y="0"/>
                    <a:pt x="50" y="0"/>
                  </a:cubicBezTo>
                </a:path>
              </a:pathLst>
            </a:custGeom>
            <a:noFill/>
            <a:ln w="1588" cap="rnd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18" name="Freeform 223"/>
            <p:cNvSpPr>
              <a:spLocks/>
            </p:cNvSpPr>
            <p:nvPr/>
          </p:nvSpPr>
          <p:spPr bwMode="auto">
            <a:xfrm>
              <a:off x="6973" y="3907"/>
              <a:ext cx="102" cy="210"/>
            </a:xfrm>
            <a:custGeom>
              <a:avLst/>
              <a:gdLst>
                <a:gd name="T0" fmla="*/ 49 w 172"/>
                <a:gd name="T1" fmla="*/ 0 h 356"/>
                <a:gd name="T2" fmla="*/ 99 w 172"/>
                <a:gd name="T3" fmla="*/ 152 h 356"/>
                <a:gd name="T4" fmla="*/ 0 w 172"/>
                <a:gd name="T5" fmla="*/ 356 h 356"/>
                <a:gd name="T6" fmla="*/ 105 w 172"/>
                <a:gd name="T7" fmla="*/ 338 h 356"/>
                <a:gd name="T8" fmla="*/ 171 w 172"/>
                <a:gd name="T9" fmla="*/ 219 h 356"/>
                <a:gd name="T10" fmla="*/ 172 w 172"/>
                <a:gd name="T11" fmla="*/ 219 h 356"/>
                <a:gd name="T12" fmla="*/ 172 w 172"/>
                <a:gd name="T13" fmla="*/ 219 h 356"/>
                <a:gd name="T14" fmla="*/ 171 w 172"/>
                <a:gd name="T15" fmla="*/ 219 h 356"/>
                <a:gd name="T16" fmla="*/ 96 w 172"/>
                <a:gd name="T17" fmla="*/ 36 h 356"/>
                <a:gd name="T18" fmla="*/ 49 w 172"/>
                <a:gd name="T19" fmla="*/ 0 h 3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72" h="356">
                  <a:moveTo>
                    <a:pt x="49" y="0"/>
                  </a:moveTo>
                  <a:cubicBezTo>
                    <a:pt x="80" y="42"/>
                    <a:pt x="99" y="95"/>
                    <a:pt x="99" y="152"/>
                  </a:cubicBezTo>
                  <a:cubicBezTo>
                    <a:pt x="99" y="235"/>
                    <a:pt x="60" y="308"/>
                    <a:pt x="0" y="356"/>
                  </a:cubicBezTo>
                  <a:cubicBezTo>
                    <a:pt x="41" y="355"/>
                    <a:pt x="77" y="350"/>
                    <a:pt x="105" y="338"/>
                  </a:cubicBezTo>
                  <a:cubicBezTo>
                    <a:pt x="146" y="320"/>
                    <a:pt x="171" y="286"/>
                    <a:pt x="171" y="219"/>
                  </a:cubicBezTo>
                  <a:cubicBezTo>
                    <a:pt x="172" y="219"/>
                    <a:pt x="172" y="219"/>
                    <a:pt x="172" y="219"/>
                  </a:cubicBezTo>
                  <a:cubicBezTo>
                    <a:pt x="172" y="219"/>
                    <a:pt x="172" y="219"/>
                    <a:pt x="172" y="219"/>
                  </a:cubicBezTo>
                  <a:cubicBezTo>
                    <a:pt x="171" y="219"/>
                    <a:pt x="171" y="219"/>
                    <a:pt x="171" y="219"/>
                  </a:cubicBezTo>
                  <a:cubicBezTo>
                    <a:pt x="171" y="148"/>
                    <a:pt x="142" y="83"/>
                    <a:pt x="96" y="36"/>
                  </a:cubicBezTo>
                  <a:cubicBezTo>
                    <a:pt x="82" y="22"/>
                    <a:pt x="66" y="10"/>
                    <a:pt x="49" y="0"/>
                  </a:cubicBezTo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19" name="Freeform 224"/>
            <p:cNvSpPr>
              <a:spLocks noEditPoints="1"/>
            </p:cNvSpPr>
            <p:nvPr/>
          </p:nvSpPr>
          <p:spPr bwMode="auto">
            <a:xfrm>
              <a:off x="6973" y="3906"/>
              <a:ext cx="102" cy="212"/>
            </a:xfrm>
            <a:custGeom>
              <a:avLst/>
              <a:gdLst>
                <a:gd name="T0" fmla="*/ 172 w 172"/>
                <a:gd name="T1" fmla="*/ 220 h 358"/>
                <a:gd name="T2" fmla="*/ 171 w 172"/>
                <a:gd name="T3" fmla="*/ 220 h 358"/>
                <a:gd name="T4" fmla="*/ 105 w 172"/>
                <a:gd name="T5" fmla="*/ 339 h 358"/>
                <a:gd name="T6" fmla="*/ 0 w 172"/>
                <a:gd name="T7" fmla="*/ 357 h 358"/>
                <a:gd name="T8" fmla="*/ 0 w 172"/>
                <a:gd name="T9" fmla="*/ 358 h 358"/>
                <a:gd name="T10" fmla="*/ 172 w 172"/>
                <a:gd name="T11" fmla="*/ 220 h 358"/>
                <a:gd name="T12" fmla="*/ 172 w 172"/>
                <a:gd name="T13" fmla="*/ 220 h 358"/>
                <a:gd name="T14" fmla="*/ 49 w 172"/>
                <a:gd name="T15" fmla="*/ 0 h 358"/>
                <a:gd name="T16" fmla="*/ 49 w 172"/>
                <a:gd name="T17" fmla="*/ 1 h 358"/>
                <a:gd name="T18" fmla="*/ 96 w 172"/>
                <a:gd name="T19" fmla="*/ 37 h 358"/>
                <a:gd name="T20" fmla="*/ 171 w 172"/>
                <a:gd name="T21" fmla="*/ 220 h 358"/>
                <a:gd name="T22" fmla="*/ 172 w 172"/>
                <a:gd name="T23" fmla="*/ 220 h 358"/>
                <a:gd name="T24" fmla="*/ 49 w 172"/>
                <a:gd name="T25" fmla="*/ 0 h 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72" h="358">
                  <a:moveTo>
                    <a:pt x="172" y="220"/>
                  </a:moveTo>
                  <a:cubicBezTo>
                    <a:pt x="171" y="220"/>
                    <a:pt x="171" y="220"/>
                    <a:pt x="171" y="220"/>
                  </a:cubicBezTo>
                  <a:cubicBezTo>
                    <a:pt x="171" y="287"/>
                    <a:pt x="146" y="321"/>
                    <a:pt x="105" y="339"/>
                  </a:cubicBezTo>
                  <a:cubicBezTo>
                    <a:pt x="77" y="351"/>
                    <a:pt x="41" y="356"/>
                    <a:pt x="0" y="357"/>
                  </a:cubicBezTo>
                  <a:cubicBezTo>
                    <a:pt x="0" y="357"/>
                    <a:pt x="0" y="357"/>
                    <a:pt x="0" y="358"/>
                  </a:cubicBezTo>
                  <a:cubicBezTo>
                    <a:pt x="100" y="354"/>
                    <a:pt x="172" y="333"/>
                    <a:pt x="172" y="220"/>
                  </a:cubicBezTo>
                  <a:cubicBezTo>
                    <a:pt x="172" y="220"/>
                    <a:pt x="172" y="220"/>
                    <a:pt x="172" y="220"/>
                  </a:cubicBezTo>
                  <a:moveTo>
                    <a:pt x="49" y="0"/>
                  </a:moveTo>
                  <a:cubicBezTo>
                    <a:pt x="49" y="0"/>
                    <a:pt x="49" y="0"/>
                    <a:pt x="49" y="1"/>
                  </a:cubicBezTo>
                  <a:cubicBezTo>
                    <a:pt x="66" y="11"/>
                    <a:pt x="82" y="23"/>
                    <a:pt x="96" y="37"/>
                  </a:cubicBezTo>
                  <a:cubicBezTo>
                    <a:pt x="142" y="84"/>
                    <a:pt x="171" y="149"/>
                    <a:pt x="171" y="220"/>
                  </a:cubicBezTo>
                  <a:cubicBezTo>
                    <a:pt x="172" y="220"/>
                    <a:pt x="172" y="220"/>
                    <a:pt x="172" y="220"/>
                  </a:cubicBezTo>
                  <a:cubicBezTo>
                    <a:pt x="172" y="127"/>
                    <a:pt x="123" y="45"/>
                    <a:pt x="49" y="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20" name="Freeform 225"/>
            <p:cNvSpPr>
              <a:spLocks/>
            </p:cNvSpPr>
            <p:nvPr/>
          </p:nvSpPr>
          <p:spPr bwMode="auto">
            <a:xfrm>
              <a:off x="6855" y="4001"/>
              <a:ext cx="15" cy="97"/>
            </a:xfrm>
            <a:custGeom>
              <a:avLst/>
              <a:gdLst>
                <a:gd name="T0" fmla="*/ 23 w 26"/>
                <a:gd name="T1" fmla="*/ 163 h 163"/>
                <a:gd name="T2" fmla="*/ 26 w 26"/>
                <a:gd name="T3" fmla="*/ 0 h 1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6" h="163">
                  <a:moveTo>
                    <a:pt x="23" y="163"/>
                  </a:moveTo>
                  <a:cubicBezTo>
                    <a:pt x="0" y="88"/>
                    <a:pt x="26" y="0"/>
                    <a:pt x="26" y="0"/>
                  </a:cubicBezTo>
                </a:path>
              </a:pathLst>
            </a:custGeom>
            <a:noFill/>
            <a:ln w="1588" cap="rnd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21" name="Freeform 226"/>
            <p:cNvSpPr>
              <a:spLocks/>
            </p:cNvSpPr>
            <p:nvPr/>
          </p:nvSpPr>
          <p:spPr bwMode="auto">
            <a:xfrm>
              <a:off x="6937" y="3979"/>
              <a:ext cx="20" cy="129"/>
            </a:xfrm>
            <a:custGeom>
              <a:avLst/>
              <a:gdLst>
                <a:gd name="T0" fmla="*/ 4 w 33"/>
                <a:gd name="T1" fmla="*/ 218 h 218"/>
                <a:gd name="T2" fmla="*/ 0 w 33"/>
                <a:gd name="T3" fmla="*/ 0 h 2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3" h="218">
                  <a:moveTo>
                    <a:pt x="4" y="218"/>
                  </a:moveTo>
                  <a:cubicBezTo>
                    <a:pt x="33" y="97"/>
                    <a:pt x="0" y="0"/>
                    <a:pt x="0" y="0"/>
                  </a:cubicBezTo>
                </a:path>
              </a:pathLst>
            </a:custGeom>
            <a:noFill/>
            <a:ln w="1588" cap="rnd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22" name="Freeform 227"/>
            <p:cNvSpPr>
              <a:spLocks/>
            </p:cNvSpPr>
            <p:nvPr/>
          </p:nvSpPr>
          <p:spPr bwMode="auto">
            <a:xfrm>
              <a:off x="7011" y="4001"/>
              <a:ext cx="35" cy="99"/>
            </a:xfrm>
            <a:custGeom>
              <a:avLst/>
              <a:gdLst>
                <a:gd name="T0" fmla="*/ 0 w 59"/>
                <a:gd name="T1" fmla="*/ 167 h 167"/>
                <a:gd name="T2" fmla="*/ 9 w 59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9" h="167">
                  <a:moveTo>
                    <a:pt x="0" y="167"/>
                  </a:moveTo>
                  <a:cubicBezTo>
                    <a:pt x="59" y="75"/>
                    <a:pt x="9" y="0"/>
                    <a:pt x="9" y="0"/>
                  </a:cubicBezTo>
                </a:path>
              </a:pathLst>
            </a:custGeom>
            <a:solidFill>
              <a:schemeClr val="tx1">
                <a:lumMod val="50000"/>
                <a:lumOff val="50000"/>
              </a:schemeClr>
            </a:solidFill>
            <a:ln w="1588" cap="rnd">
              <a:solidFill>
                <a:srgbClr val="000000"/>
              </a:solidFill>
              <a:prstDash val="solid"/>
              <a:miter lim="800000"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23" name="Freeform 228"/>
            <p:cNvSpPr>
              <a:spLocks/>
            </p:cNvSpPr>
            <p:nvPr/>
          </p:nvSpPr>
          <p:spPr bwMode="auto">
            <a:xfrm>
              <a:off x="6616" y="3906"/>
              <a:ext cx="102" cy="211"/>
            </a:xfrm>
            <a:custGeom>
              <a:avLst/>
              <a:gdLst>
                <a:gd name="T0" fmla="*/ 49 w 172"/>
                <a:gd name="T1" fmla="*/ 0 h 357"/>
                <a:gd name="T2" fmla="*/ 99 w 172"/>
                <a:gd name="T3" fmla="*/ 153 h 357"/>
                <a:gd name="T4" fmla="*/ 0 w 172"/>
                <a:gd name="T5" fmla="*/ 357 h 357"/>
                <a:gd name="T6" fmla="*/ 44 w 172"/>
                <a:gd name="T7" fmla="*/ 354 h 357"/>
                <a:gd name="T8" fmla="*/ 172 w 172"/>
                <a:gd name="T9" fmla="*/ 220 h 357"/>
                <a:gd name="T10" fmla="*/ 49 w 172"/>
                <a:gd name="T11" fmla="*/ 0 h 3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72" h="357">
                  <a:moveTo>
                    <a:pt x="49" y="0"/>
                  </a:moveTo>
                  <a:cubicBezTo>
                    <a:pt x="80" y="43"/>
                    <a:pt x="99" y="96"/>
                    <a:pt x="99" y="153"/>
                  </a:cubicBezTo>
                  <a:cubicBezTo>
                    <a:pt x="99" y="236"/>
                    <a:pt x="60" y="309"/>
                    <a:pt x="0" y="357"/>
                  </a:cubicBezTo>
                  <a:cubicBezTo>
                    <a:pt x="16" y="357"/>
                    <a:pt x="30" y="356"/>
                    <a:pt x="44" y="354"/>
                  </a:cubicBezTo>
                  <a:cubicBezTo>
                    <a:pt x="121" y="345"/>
                    <a:pt x="172" y="316"/>
                    <a:pt x="172" y="220"/>
                  </a:cubicBezTo>
                  <a:cubicBezTo>
                    <a:pt x="172" y="127"/>
                    <a:pt x="123" y="45"/>
                    <a:pt x="49" y="0"/>
                  </a:cubicBezTo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24" name="Freeform 229"/>
            <p:cNvSpPr>
              <a:spLocks/>
            </p:cNvSpPr>
            <p:nvPr/>
          </p:nvSpPr>
          <p:spPr bwMode="auto">
            <a:xfrm>
              <a:off x="6616" y="4116"/>
              <a:ext cx="26" cy="2"/>
            </a:xfrm>
            <a:custGeom>
              <a:avLst/>
              <a:gdLst>
                <a:gd name="T0" fmla="*/ 44 w 44"/>
                <a:gd name="T1" fmla="*/ 0 h 4"/>
                <a:gd name="T2" fmla="*/ 0 w 44"/>
                <a:gd name="T3" fmla="*/ 3 h 4"/>
                <a:gd name="T4" fmla="*/ 0 w 44"/>
                <a:gd name="T5" fmla="*/ 4 h 4"/>
                <a:gd name="T6" fmla="*/ 44 w 44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4">
                  <a:moveTo>
                    <a:pt x="44" y="0"/>
                  </a:moveTo>
                  <a:cubicBezTo>
                    <a:pt x="30" y="2"/>
                    <a:pt x="16" y="3"/>
                    <a:pt x="0" y="3"/>
                  </a:cubicBezTo>
                  <a:cubicBezTo>
                    <a:pt x="0" y="3"/>
                    <a:pt x="0" y="3"/>
                    <a:pt x="0" y="4"/>
                  </a:cubicBezTo>
                  <a:cubicBezTo>
                    <a:pt x="15" y="3"/>
                    <a:pt x="30" y="2"/>
                    <a:pt x="44" y="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25" name="Freeform 230"/>
            <p:cNvSpPr>
              <a:spLocks/>
            </p:cNvSpPr>
            <p:nvPr/>
          </p:nvSpPr>
          <p:spPr bwMode="auto">
            <a:xfrm>
              <a:off x="6767" y="3961"/>
              <a:ext cx="107" cy="156"/>
            </a:xfrm>
            <a:custGeom>
              <a:avLst/>
              <a:gdLst>
                <a:gd name="T0" fmla="*/ 35 w 181"/>
                <a:gd name="T1" fmla="*/ 0 h 265"/>
                <a:gd name="T2" fmla="*/ 0 w 181"/>
                <a:gd name="T3" fmla="*/ 128 h 265"/>
                <a:gd name="T4" fmla="*/ 67 w 181"/>
                <a:gd name="T5" fmla="*/ 247 h 265"/>
                <a:gd name="T6" fmla="*/ 181 w 181"/>
                <a:gd name="T7" fmla="*/ 265 h 265"/>
                <a:gd name="T8" fmla="*/ 35 w 181"/>
                <a:gd name="T9" fmla="*/ 0 h 2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1" h="265">
                  <a:moveTo>
                    <a:pt x="35" y="0"/>
                  </a:moveTo>
                  <a:cubicBezTo>
                    <a:pt x="13" y="38"/>
                    <a:pt x="0" y="82"/>
                    <a:pt x="0" y="128"/>
                  </a:cubicBezTo>
                  <a:cubicBezTo>
                    <a:pt x="1" y="195"/>
                    <a:pt x="26" y="229"/>
                    <a:pt x="67" y="247"/>
                  </a:cubicBezTo>
                  <a:cubicBezTo>
                    <a:pt x="97" y="260"/>
                    <a:pt x="137" y="264"/>
                    <a:pt x="181" y="265"/>
                  </a:cubicBezTo>
                  <a:cubicBezTo>
                    <a:pt x="77" y="222"/>
                    <a:pt x="24" y="119"/>
                    <a:pt x="35" y="0"/>
                  </a:cubicBezTo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26" name="Freeform 231"/>
            <p:cNvSpPr>
              <a:spLocks/>
            </p:cNvSpPr>
            <p:nvPr/>
          </p:nvSpPr>
          <p:spPr bwMode="auto">
            <a:xfrm>
              <a:off x="6767" y="3960"/>
              <a:ext cx="108" cy="158"/>
            </a:xfrm>
            <a:custGeom>
              <a:avLst/>
              <a:gdLst>
                <a:gd name="T0" fmla="*/ 35 w 182"/>
                <a:gd name="T1" fmla="*/ 0 h 267"/>
                <a:gd name="T2" fmla="*/ 35 w 182"/>
                <a:gd name="T3" fmla="*/ 0 h 267"/>
                <a:gd name="T4" fmla="*/ 0 w 182"/>
                <a:gd name="T5" fmla="*/ 129 h 267"/>
                <a:gd name="T6" fmla="*/ 182 w 182"/>
                <a:gd name="T7" fmla="*/ 267 h 267"/>
                <a:gd name="T8" fmla="*/ 181 w 182"/>
                <a:gd name="T9" fmla="*/ 266 h 267"/>
                <a:gd name="T10" fmla="*/ 67 w 182"/>
                <a:gd name="T11" fmla="*/ 248 h 267"/>
                <a:gd name="T12" fmla="*/ 0 w 182"/>
                <a:gd name="T13" fmla="*/ 129 h 267"/>
                <a:gd name="T14" fmla="*/ 35 w 182"/>
                <a:gd name="T15" fmla="*/ 1 h 267"/>
                <a:gd name="T16" fmla="*/ 35 w 182"/>
                <a:gd name="T17" fmla="*/ 0 h 2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82" h="267">
                  <a:moveTo>
                    <a:pt x="35" y="0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13" y="38"/>
                    <a:pt x="0" y="82"/>
                    <a:pt x="0" y="129"/>
                  </a:cubicBezTo>
                  <a:cubicBezTo>
                    <a:pt x="0" y="246"/>
                    <a:pt x="77" y="264"/>
                    <a:pt x="182" y="267"/>
                  </a:cubicBezTo>
                  <a:cubicBezTo>
                    <a:pt x="182" y="267"/>
                    <a:pt x="182" y="267"/>
                    <a:pt x="181" y="266"/>
                  </a:cubicBezTo>
                  <a:cubicBezTo>
                    <a:pt x="137" y="265"/>
                    <a:pt x="97" y="261"/>
                    <a:pt x="67" y="248"/>
                  </a:cubicBezTo>
                  <a:cubicBezTo>
                    <a:pt x="26" y="230"/>
                    <a:pt x="1" y="196"/>
                    <a:pt x="0" y="129"/>
                  </a:cubicBezTo>
                  <a:cubicBezTo>
                    <a:pt x="0" y="83"/>
                    <a:pt x="13" y="39"/>
                    <a:pt x="35" y="1"/>
                  </a:cubicBezTo>
                  <a:cubicBezTo>
                    <a:pt x="35" y="1"/>
                    <a:pt x="35" y="0"/>
                    <a:pt x="35" y="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27" name="Freeform 232"/>
            <p:cNvSpPr>
              <a:spLocks/>
            </p:cNvSpPr>
            <p:nvPr/>
          </p:nvSpPr>
          <p:spPr bwMode="auto">
            <a:xfrm>
              <a:off x="6385" y="2144"/>
              <a:ext cx="728" cy="978"/>
            </a:xfrm>
            <a:custGeom>
              <a:avLst/>
              <a:gdLst>
                <a:gd name="T0" fmla="*/ 597 w 1228"/>
                <a:gd name="T1" fmla="*/ 1652 h 1652"/>
                <a:gd name="T2" fmla="*/ 465 w 1228"/>
                <a:gd name="T3" fmla="*/ 1595 h 1652"/>
                <a:gd name="T4" fmla="*/ 351 w 1228"/>
                <a:gd name="T5" fmla="*/ 1425 h 1652"/>
                <a:gd name="T6" fmla="*/ 289 w 1228"/>
                <a:gd name="T7" fmla="*/ 1293 h 1652"/>
                <a:gd name="T8" fmla="*/ 251 w 1228"/>
                <a:gd name="T9" fmla="*/ 1319 h 1652"/>
                <a:gd name="T10" fmla="*/ 207 w 1228"/>
                <a:gd name="T11" fmla="*/ 1251 h 1652"/>
                <a:gd name="T12" fmla="*/ 160 w 1228"/>
                <a:gd name="T13" fmla="*/ 1107 h 1652"/>
                <a:gd name="T14" fmla="*/ 103 w 1228"/>
                <a:gd name="T15" fmla="*/ 1112 h 1652"/>
                <a:gd name="T16" fmla="*/ 57 w 1228"/>
                <a:gd name="T17" fmla="*/ 990 h 1652"/>
                <a:gd name="T18" fmla="*/ 46 w 1228"/>
                <a:gd name="T19" fmla="*/ 869 h 1652"/>
                <a:gd name="T20" fmla="*/ 0 w 1228"/>
                <a:gd name="T21" fmla="*/ 884 h 1652"/>
                <a:gd name="T22" fmla="*/ 15 w 1228"/>
                <a:gd name="T23" fmla="*/ 724 h 1652"/>
                <a:gd name="T24" fmla="*/ 51 w 1228"/>
                <a:gd name="T25" fmla="*/ 631 h 1652"/>
                <a:gd name="T26" fmla="*/ 26 w 1228"/>
                <a:gd name="T27" fmla="*/ 416 h 1652"/>
                <a:gd name="T28" fmla="*/ 41 w 1228"/>
                <a:gd name="T29" fmla="*/ 215 h 1652"/>
                <a:gd name="T30" fmla="*/ 75 w 1228"/>
                <a:gd name="T31" fmla="*/ 57 h 1652"/>
                <a:gd name="T32" fmla="*/ 134 w 1228"/>
                <a:gd name="T33" fmla="*/ 6 h 1652"/>
                <a:gd name="T34" fmla="*/ 227 w 1228"/>
                <a:gd name="T35" fmla="*/ 34 h 1652"/>
                <a:gd name="T36" fmla="*/ 424 w 1228"/>
                <a:gd name="T37" fmla="*/ 207 h 1652"/>
                <a:gd name="T38" fmla="*/ 488 w 1228"/>
                <a:gd name="T39" fmla="*/ 184 h 1652"/>
                <a:gd name="T40" fmla="*/ 543 w 1228"/>
                <a:gd name="T41" fmla="*/ 174 h 1652"/>
                <a:gd name="T42" fmla="*/ 685 w 1228"/>
                <a:gd name="T43" fmla="*/ 174 h 1652"/>
                <a:gd name="T44" fmla="*/ 739 w 1228"/>
                <a:gd name="T45" fmla="*/ 184 h 1652"/>
                <a:gd name="T46" fmla="*/ 804 w 1228"/>
                <a:gd name="T47" fmla="*/ 207 h 1652"/>
                <a:gd name="T48" fmla="*/ 1000 w 1228"/>
                <a:gd name="T49" fmla="*/ 34 h 1652"/>
                <a:gd name="T50" fmla="*/ 1093 w 1228"/>
                <a:gd name="T51" fmla="*/ 6 h 1652"/>
                <a:gd name="T52" fmla="*/ 1153 w 1228"/>
                <a:gd name="T53" fmla="*/ 57 h 1652"/>
                <a:gd name="T54" fmla="*/ 1186 w 1228"/>
                <a:gd name="T55" fmla="*/ 215 h 1652"/>
                <a:gd name="T56" fmla="*/ 1202 w 1228"/>
                <a:gd name="T57" fmla="*/ 416 h 1652"/>
                <a:gd name="T58" fmla="*/ 1176 w 1228"/>
                <a:gd name="T59" fmla="*/ 631 h 1652"/>
                <a:gd name="T60" fmla="*/ 1212 w 1228"/>
                <a:gd name="T61" fmla="*/ 724 h 1652"/>
                <a:gd name="T62" fmla="*/ 1228 w 1228"/>
                <a:gd name="T63" fmla="*/ 884 h 1652"/>
                <a:gd name="T64" fmla="*/ 1181 w 1228"/>
                <a:gd name="T65" fmla="*/ 869 h 1652"/>
                <a:gd name="T66" fmla="*/ 1171 w 1228"/>
                <a:gd name="T67" fmla="*/ 990 h 1652"/>
                <a:gd name="T68" fmla="*/ 1124 w 1228"/>
                <a:gd name="T69" fmla="*/ 1112 h 1652"/>
                <a:gd name="T70" fmla="*/ 1067 w 1228"/>
                <a:gd name="T71" fmla="*/ 1107 h 1652"/>
                <a:gd name="T72" fmla="*/ 1021 w 1228"/>
                <a:gd name="T73" fmla="*/ 1251 h 1652"/>
                <a:gd name="T74" fmla="*/ 977 w 1228"/>
                <a:gd name="T75" fmla="*/ 1319 h 1652"/>
                <a:gd name="T76" fmla="*/ 938 w 1228"/>
                <a:gd name="T77" fmla="*/ 1293 h 1652"/>
                <a:gd name="T78" fmla="*/ 876 w 1228"/>
                <a:gd name="T79" fmla="*/ 1425 h 1652"/>
                <a:gd name="T80" fmla="*/ 762 w 1228"/>
                <a:gd name="T81" fmla="*/ 1595 h 1652"/>
                <a:gd name="T82" fmla="*/ 631 w 1228"/>
                <a:gd name="T83" fmla="*/ 1652 h 1652"/>
                <a:gd name="T84" fmla="*/ 597 w 1228"/>
                <a:gd name="T85" fmla="*/ 1652 h 16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228" h="1652">
                  <a:moveTo>
                    <a:pt x="597" y="1652"/>
                  </a:moveTo>
                  <a:cubicBezTo>
                    <a:pt x="549" y="1652"/>
                    <a:pt x="506" y="1633"/>
                    <a:pt x="465" y="1595"/>
                  </a:cubicBezTo>
                  <a:cubicBezTo>
                    <a:pt x="424" y="1557"/>
                    <a:pt x="381" y="1475"/>
                    <a:pt x="351" y="1425"/>
                  </a:cubicBezTo>
                  <a:cubicBezTo>
                    <a:pt x="322" y="1374"/>
                    <a:pt x="301" y="1330"/>
                    <a:pt x="289" y="1293"/>
                  </a:cubicBezTo>
                  <a:cubicBezTo>
                    <a:pt x="251" y="1319"/>
                    <a:pt x="251" y="1319"/>
                    <a:pt x="251" y="1319"/>
                  </a:cubicBezTo>
                  <a:cubicBezTo>
                    <a:pt x="236" y="1309"/>
                    <a:pt x="222" y="1287"/>
                    <a:pt x="207" y="1251"/>
                  </a:cubicBezTo>
                  <a:cubicBezTo>
                    <a:pt x="191" y="1215"/>
                    <a:pt x="176" y="1168"/>
                    <a:pt x="160" y="1107"/>
                  </a:cubicBezTo>
                  <a:cubicBezTo>
                    <a:pt x="103" y="1112"/>
                    <a:pt x="103" y="1112"/>
                    <a:pt x="103" y="1112"/>
                  </a:cubicBezTo>
                  <a:cubicBezTo>
                    <a:pt x="81" y="1071"/>
                    <a:pt x="66" y="1031"/>
                    <a:pt x="57" y="990"/>
                  </a:cubicBezTo>
                  <a:cubicBezTo>
                    <a:pt x="47" y="950"/>
                    <a:pt x="43" y="909"/>
                    <a:pt x="46" y="869"/>
                  </a:cubicBezTo>
                  <a:cubicBezTo>
                    <a:pt x="0" y="884"/>
                    <a:pt x="0" y="884"/>
                    <a:pt x="0" y="884"/>
                  </a:cubicBezTo>
                  <a:cubicBezTo>
                    <a:pt x="1" y="819"/>
                    <a:pt x="6" y="766"/>
                    <a:pt x="15" y="724"/>
                  </a:cubicBezTo>
                  <a:cubicBezTo>
                    <a:pt x="24" y="682"/>
                    <a:pt x="36" y="651"/>
                    <a:pt x="51" y="631"/>
                  </a:cubicBezTo>
                  <a:cubicBezTo>
                    <a:pt x="36" y="557"/>
                    <a:pt x="27" y="486"/>
                    <a:pt x="26" y="416"/>
                  </a:cubicBezTo>
                  <a:cubicBezTo>
                    <a:pt x="24" y="346"/>
                    <a:pt x="33" y="275"/>
                    <a:pt x="41" y="215"/>
                  </a:cubicBezTo>
                  <a:cubicBezTo>
                    <a:pt x="49" y="154"/>
                    <a:pt x="59" y="93"/>
                    <a:pt x="75" y="57"/>
                  </a:cubicBezTo>
                  <a:cubicBezTo>
                    <a:pt x="90" y="22"/>
                    <a:pt x="109" y="9"/>
                    <a:pt x="134" y="6"/>
                  </a:cubicBezTo>
                  <a:cubicBezTo>
                    <a:pt x="160" y="2"/>
                    <a:pt x="179" y="0"/>
                    <a:pt x="227" y="34"/>
                  </a:cubicBezTo>
                  <a:cubicBezTo>
                    <a:pt x="276" y="68"/>
                    <a:pt x="340" y="125"/>
                    <a:pt x="424" y="207"/>
                  </a:cubicBezTo>
                  <a:cubicBezTo>
                    <a:pt x="447" y="197"/>
                    <a:pt x="468" y="189"/>
                    <a:pt x="488" y="184"/>
                  </a:cubicBezTo>
                  <a:cubicBezTo>
                    <a:pt x="508" y="178"/>
                    <a:pt x="526" y="175"/>
                    <a:pt x="543" y="174"/>
                  </a:cubicBezTo>
                  <a:cubicBezTo>
                    <a:pt x="685" y="174"/>
                    <a:pt x="685" y="174"/>
                    <a:pt x="685" y="174"/>
                  </a:cubicBezTo>
                  <a:cubicBezTo>
                    <a:pt x="701" y="175"/>
                    <a:pt x="719" y="178"/>
                    <a:pt x="739" y="184"/>
                  </a:cubicBezTo>
                  <a:cubicBezTo>
                    <a:pt x="759" y="189"/>
                    <a:pt x="780" y="197"/>
                    <a:pt x="804" y="207"/>
                  </a:cubicBezTo>
                  <a:cubicBezTo>
                    <a:pt x="887" y="125"/>
                    <a:pt x="951" y="68"/>
                    <a:pt x="1000" y="34"/>
                  </a:cubicBezTo>
                  <a:cubicBezTo>
                    <a:pt x="1048" y="0"/>
                    <a:pt x="1067" y="2"/>
                    <a:pt x="1093" y="6"/>
                  </a:cubicBezTo>
                  <a:cubicBezTo>
                    <a:pt x="1118" y="9"/>
                    <a:pt x="1137" y="22"/>
                    <a:pt x="1153" y="57"/>
                  </a:cubicBezTo>
                  <a:cubicBezTo>
                    <a:pt x="1168" y="93"/>
                    <a:pt x="1178" y="154"/>
                    <a:pt x="1186" y="215"/>
                  </a:cubicBezTo>
                  <a:cubicBezTo>
                    <a:pt x="1194" y="275"/>
                    <a:pt x="1203" y="346"/>
                    <a:pt x="1202" y="416"/>
                  </a:cubicBezTo>
                  <a:cubicBezTo>
                    <a:pt x="1200" y="486"/>
                    <a:pt x="1191" y="557"/>
                    <a:pt x="1176" y="631"/>
                  </a:cubicBezTo>
                  <a:cubicBezTo>
                    <a:pt x="1191" y="651"/>
                    <a:pt x="1203" y="682"/>
                    <a:pt x="1212" y="724"/>
                  </a:cubicBezTo>
                  <a:cubicBezTo>
                    <a:pt x="1221" y="766"/>
                    <a:pt x="1226" y="819"/>
                    <a:pt x="1228" y="884"/>
                  </a:cubicBezTo>
                  <a:cubicBezTo>
                    <a:pt x="1181" y="869"/>
                    <a:pt x="1181" y="869"/>
                    <a:pt x="1181" y="869"/>
                  </a:cubicBezTo>
                  <a:cubicBezTo>
                    <a:pt x="1184" y="909"/>
                    <a:pt x="1180" y="950"/>
                    <a:pt x="1171" y="990"/>
                  </a:cubicBezTo>
                  <a:cubicBezTo>
                    <a:pt x="1161" y="1031"/>
                    <a:pt x="1146" y="1071"/>
                    <a:pt x="1124" y="1112"/>
                  </a:cubicBezTo>
                  <a:cubicBezTo>
                    <a:pt x="1067" y="1107"/>
                    <a:pt x="1067" y="1107"/>
                    <a:pt x="1067" y="1107"/>
                  </a:cubicBezTo>
                  <a:cubicBezTo>
                    <a:pt x="1051" y="1168"/>
                    <a:pt x="1036" y="1215"/>
                    <a:pt x="1021" y="1251"/>
                  </a:cubicBezTo>
                  <a:cubicBezTo>
                    <a:pt x="1005" y="1287"/>
                    <a:pt x="991" y="1309"/>
                    <a:pt x="977" y="1319"/>
                  </a:cubicBezTo>
                  <a:cubicBezTo>
                    <a:pt x="938" y="1293"/>
                    <a:pt x="938" y="1293"/>
                    <a:pt x="938" y="1293"/>
                  </a:cubicBezTo>
                  <a:cubicBezTo>
                    <a:pt x="926" y="1330"/>
                    <a:pt x="905" y="1374"/>
                    <a:pt x="876" y="1425"/>
                  </a:cubicBezTo>
                  <a:cubicBezTo>
                    <a:pt x="846" y="1475"/>
                    <a:pt x="803" y="1557"/>
                    <a:pt x="762" y="1595"/>
                  </a:cubicBezTo>
                  <a:cubicBezTo>
                    <a:pt x="721" y="1633"/>
                    <a:pt x="678" y="1652"/>
                    <a:pt x="631" y="1652"/>
                  </a:cubicBezTo>
                  <a:cubicBezTo>
                    <a:pt x="597" y="1652"/>
                    <a:pt x="597" y="1652"/>
                    <a:pt x="597" y="1652"/>
                  </a:cubicBezTo>
                  <a:close/>
                </a:path>
              </a:pathLst>
            </a:cu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28" name="Freeform 233"/>
            <p:cNvSpPr>
              <a:spLocks/>
            </p:cNvSpPr>
            <p:nvPr/>
          </p:nvSpPr>
          <p:spPr bwMode="auto">
            <a:xfrm>
              <a:off x="6385" y="2144"/>
              <a:ext cx="728" cy="978"/>
            </a:xfrm>
            <a:custGeom>
              <a:avLst/>
              <a:gdLst>
                <a:gd name="T0" fmla="*/ 597 w 1228"/>
                <a:gd name="T1" fmla="*/ 1652 h 1652"/>
                <a:gd name="T2" fmla="*/ 465 w 1228"/>
                <a:gd name="T3" fmla="*/ 1595 h 1652"/>
                <a:gd name="T4" fmla="*/ 351 w 1228"/>
                <a:gd name="T5" fmla="*/ 1425 h 1652"/>
                <a:gd name="T6" fmla="*/ 289 w 1228"/>
                <a:gd name="T7" fmla="*/ 1293 h 1652"/>
                <a:gd name="T8" fmla="*/ 251 w 1228"/>
                <a:gd name="T9" fmla="*/ 1319 h 1652"/>
                <a:gd name="T10" fmla="*/ 207 w 1228"/>
                <a:gd name="T11" fmla="*/ 1251 h 1652"/>
                <a:gd name="T12" fmla="*/ 160 w 1228"/>
                <a:gd name="T13" fmla="*/ 1107 h 1652"/>
                <a:gd name="T14" fmla="*/ 103 w 1228"/>
                <a:gd name="T15" fmla="*/ 1112 h 1652"/>
                <a:gd name="T16" fmla="*/ 57 w 1228"/>
                <a:gd name="T17" fmla="*/ 990 h 1652"/>
                <a:gd name="T18" fmla="*/ 46 w 1228"/>
                <a:gd name="T19" fmla="*/ 869 h 1652"/>
                <a:gd name="T20" fmla="*/ 0 w 1228"/>
                <a:gd name="T21" fmla="*/ 884 h 1652"/>
                <a:gd name="T22" fmla="*/ 15 w 1228"/>
                <a:gd name="T23" fmla="*/ 724 h 1652"/>
                <a:gd name="T24" fmla="*/ 51 w 1228"/>
                <a:gd name="T25" fmla="*/ 631 h 1652"/>
                <a:gd name="T26" fmla="*/ 26 w 1228"/>
                <a:gd name="T27" fmla="*/ 416 h 1652"/>
                <a:gd name="T28" fmla="*/ 41 w 1228"/>
                <a:gd name="T29" fmla="*/ 215 h 1652"/>
                <a:gd name="T30" fmla="*/ 75 w 1228"/>
                <a:gd name="T31" fmla="*/ 57 h 1652"/>
                <a:gd name="T32" fmla="*/ 134 w 1228"/>
                <a:gd name="T33" fmla="*/ 6 h 1652"/>
                <a:gd name="T34" fmla="*/ 227 w 1228"/>
                <a:gd name="T35" fmla="*/ 34 h 1652"/>
                <a:gd name="T36" fmla="*/ 424 w 1228"/>
                <a:gd name="T37" fmla="*/ 207 h 1652"/>
                <a:gd name="T38" fmla="*/ 488 w 1228"/>
                <a:gd name="T39" fmla="*/ 184 h 1652"/>
                <a:gd name="T40" fmla="*/ 543 w 1228"/>
                <a:gd name="T41" fmla="*/ 174 h 1652"/>
                <a:gd name="T42" fmla="*/ 685 w 1228"/>
                <a:gd name="T43" fmla="*/ 174 h 1652"/>
                <a:gd name="T44" fmla="*/ 739 w 1228"/>
                <a:gd name="T45" fmla="*/ 184 h 1652"/>
                <a:gd name="T46" fmla="*/ 804 w 1228"/>
                <a:gd name="T47" fmla="*/ 207 h 1652"/>
                <a:gd name="T48" fmla="*/ 1000 w 1228"/>
                <a:gd name="T49" fmla="*/ 34 h 1652"/>
                <a:gd name="T50" fmla="*/ 1093 w 1228"/>
                <a:gd name="T51" fmla="*/ 6 h 1652"/>
                <a:gd name="T52" fmla="*/ 1153 w 1228"/>
                <a:gd name="T53" fmla="*/ 57 h 1652"/>
                <a:gd name="T54" fmla="*/ 1186 w 1228"/>
                <a:gd name="T55" fmla="*/ 215 h 1652"/>
                <a:gd name="T56" fmla="*/ 1202 w 1228"/>
                <a:gd name="T57" fmla="*/ 416 h 1652"/>
                <a:gd name="T58" fmla="*/ 1176 w 1228"/>
                <a:gd name="T59" fmla="*/ 631 h 1652"/>
                <a:gd name="T60" fmla="*/ 1212 w 1228"/>
                <a:gd name="T61" fmla="*/ 724 h 1652"/>
                <a:gd name="T62" fmla="*/ 1228 w 1228"/>
                <a:gd name="T63" fmla="*/ 884 h 1652"/>
                <a:gd name="T64" fmla="*/ 1181 w 1228"/>
                <a:gd name="T65" fmla="*/ 869 h 1652"/>
                <a:gd name="T66" fmla="*/ 1171 w 1228"/>
                <a:gd name="T67" fmla="*/ 990 h 1652"/>
                <a:gd name="T68" fmla="*/ 1124 w 1228"/>
                <a:gd name="T69" fmla="*/ 1112 h 1652"/>
                <a:gd name="T70" fmla="*/ 1067 w 1228"/>
                <a:gd name="T71" fmla="*/ 1107 h 1652"/>
                <a:gd name="T72" fmla="*/ 1021 w 1228"/>
                <a:gd name="T73" fmla="*/ 1251 h 1652"/>
                <a:gd name="T74" fmla="*/ 977 w 1228"/>
                <a:gd name="T75" fmla="*/ 1319 h 1652"/>
                <a:gd name="T76" fmla="*/ 938 w 1228"/>
                <a:gd name="T77" fmla="*/ 1293 h 1652"/>
                <a:gd name="T78" fmla="*/ 876 w 1228"/>
                <a:gd name="T79" fmla="*/ 1425 h 1652"/>
                <a:gd name="T80" fmla="*/ 762 w 1228"/>
                <a:gd name="T81" fmla="*/ 1595 h 1652"/>
                <a:gd name="T82" fmla="*/ 631 w 1228"/>
                <a:gd name="T83" fmla="*/ 1652 h 1652"/>
                <a:gd name="T84" fmla="*/ 597 w 1228"/>
                <a:gd name="T85" fmla="*/ 1652 h 16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228" h="1652">
                  <a:moveTo>
                    <a:pt x="597" y="1652"/>
                  </a:moveTo>
                  <a:cubicBezTo>
                    <a:pt x="549" y="1652"/>
                    <a:pt x="506" y="1633"/>
                    <a:pt x="465" y="1595"/>
                  </a:cubicBezTo>
                  <a:cubicBezTo>
                    <a:pt x="424" y="1557"/>
                    <a:pt x="381" y="1475"/>
                    <a:pt x="351" y="1425"/>
                  </a:cubicBezTo>
                  <a:cubicBezTo>
                    <a:pt x="322" y="1374"/>
                    <a:pt x="301" y="1330"/>
                    <a:pt x="289" y="1293"/>
                  </a:cubicBezTo>
                  <a:cubicBezTo>
                    <a:pt x="251" y="1319"/>
                    <a:pt x="251" y="1319"/>
                    <a:pt x="251" y="1319"/>
                  </a:cubicBezTo>
                  <a:cubicBezTo>
                    <a:pt x="236" y="1309"/>
                    <a:pt x="222" y="1287"/>
                    <a:pt x="207" y="1251"/>
                  </a:cubicBezTo>
                  <a:cubicBezTo>
                    <a:pt x="191" y="1215"/>
                    <a:pt x="176" y="1168"/>
                    <a:pt x="160" y="1107"/>
                  </a:cubicBezTo>
                  <a:cubicBezTo>
                    <a:pt x="103" y="1112"/>
                    <a:pt x="103" y="1112"/>
                    <a:pt x="103" y="1112"/>
                  </a:cubicBezTo>
                  <a:cubicBezTo>
                    <a:pt x="81" y="1071"/>
                    <a:pt x="66" y="1031"/>
                    <a:pt x="57" y="990"/>
                  </a:cubicBezTo>
                  <a:cubicBezTo>
                    <a:pt x="47" y="950"/>
                    <a:pt x="43" y="909"/>
                    <a:pt x="46" y="869"/>
                  </a:cubicBezTo>
                  <a:cubicBezTo>
                    <a:pt x="0" y="884"/>
                    <a:pt x="0" y="884"/>
                    <a:pt x="0" y="884"/>
                  </a:cubicBezTo>
                  <a:cubicBezTo>
                    <a:pt x="1" y="819"/>
                    <a:pt x="6" y="766"/>
                    <a:pt x="15" y="724"/>
                  </a:cubicBezTo>
                  <a:cubicBezTo>
                    <a:pt x="24" y="682"/>
                    <a:pt x="36" y="651"/>
                    <a:pt x="51" y="631"/>
                  </a:cubicBezTo>
                  <a:cubicBezTo>
                    <a:pt x="36" y="557"/>
                    <a:pt x="27" y="486"/>
                    <a:pt x="26" y="416"/>
                  </a:cubicBezTo>
                  <a:cubicBezTo>
                    <a:pt x="24" y="346"/>
                    <a:pt x="33" y="275"/>
                    <a:pt x="41" y="215"/>
                  </a:cubicBezTo>
                  <a:cubicBezTo>
                    <a:pt x="49" y="154"/>
                    <a:pt x="59" y="93"/>
                    <a:pt x="75" y="57"/>
                  </a:cubicBezTo>
                  <a:cubicBezTo>
                    <a:pt x="90" y="22"/>
                    <a:pt x="109" y="9"/>
                    <a:pt x="134" y="6"/>
                  </a:cubicBezTo>
                  <a:cubicBezTo>
                    <a:pt x="160" y="2"/>
                    <a:pt x="179" y="0"/>
                    <a:pt x="227" y="34"/>
                  </a:cubicBezTo>
                  <a:cubicBezTo>
                    <a:pt x="276" y="68"/>
                    <a:pt x="340" y="125"/>
                    <a:pt x="424" y="207"/>
                  </a:cubicBezTo>
                  <a:cubicBezTo>
                    <a:pt x="447" y="197"/>
                    <a:pt x="468" y="189"/>
                    <a:pt x="488" y="184"/>
                  </a:cubicBezTo>
                  <a:cubicBezTo>
                    <a:pt x="508" y="178"/>
                    <a:pt x="526" y="175"/>
                    <a:pt x="543" y="174"/>
                  </a:cubicBezTo>
                  <a:cubicBezTo>
                    <a:pt x="685" y="174"/>
                    <a:pt x="685" y="174"/>
                    <a:pt x="685" y="174"/>
                  </a:cubicBezTo>
                  <a:cubicBezTo>
                    <a:pt x="701" y="175"/>
                    <a:pt x="719" y="178"/>
                    <a:pt x="739" y="184"/>
                  </a:cubicBezTo>
                  <a:cubicBezTo>
                    <a:pt x="759" y="189"/>
                    <a:pt x="780" y="197"/>
                    <a:pt x="804" y="207"/>
                  </a:cubicBezTo>
                  <a:cubicBezTo>
                    <a:pt x="887" y="125"/>
                    <a:pt x="951" y="68"/>
                    <a:pt x="1000" y="34"/>
                  </a:cubicBezTo>
                  <a:cubicBezTo>
                    <a:pt x="1048" y="0"/>
                    <a:pt x="1067" y="2"/>
                    <a:pt x="1093" y="6"/>
                  </a:cubicBezTo>
                  <a:cubicBezTo>
                    <a:pt x="1118" y="9"/>
                    <a:pt x="1137" y="22"/>
                    <a:pt x="1153" y="57"/>
                  </a:cubicBezTo>
                  <a:cubicBezTo>
                    <a:pt x="1168" y="93"/>
                    <a:pt x="1178" y="154"/>
                    <a:pt x="1186" y="215"/>
                  </a:cubicBezTo>
                  <a:cubicBezTo>
                    <a:pt x="1194" y="275"/>
                    <a:pt x="1203" y="346"/>
                    <a:pt x="1202" y="416"/>
                  </a:cubicBezTo>
                  <a:cubicBezTo>
                    <a:pt x="1200" y="486"/>
                    <a:pt x="1191" y="557"/>
                    <a:pt x="1176" y="631"/>
                  </a:cubicBezTo>
                  <a:cubicBezTo>
                    <a:pt x="1191" y="651"/>
                    <a:pt x="1203" y="682"/>
                    <a:pt x="1212" y="724"/>
                  </a:cubicBezTo>
                  <a:cubicBezTo>
                    <a:pt x="1221" y="766"/>
                    <a:pt x="1226" y="819"/>
                    <a:pt x="1228" y="884"/>
                  </a:cubicBezTo>
                  <a:cubicBezTo>
                    <a:pt x="1181" y="869"/>
                    <a:pt x="1181" y="869"/>
                    <a:pt x="1181" y="869"/>
                  </a:cubicBezTo>
                  <a:cubicBezTo>
                    <a:pt x="1184" y="909"/>
                    <a:pt x="1180" y="950"/>
                    <a:pt x="1171" y="990"/>
                  </a:cubicBezTo>
                  <a:cubicBezTo>
                    <a:pt x="1161" y="1031"/>
                    <a:pt x="1146" y="1071"/>
                    <a:pt x="1124" y="1112"/>
                  </a:cubicBezTo>
                  <a:cubicBezTo>
                    <a:pt x="1067" y="1107"/>
                    <a:pt x="1067" y="1107"/>
                    <a:pt x="1067" y="1107"/>
                  </a:cubicBezTo>
                  <a:cubicBezTo>
                    <a:pt x="1051" y="1168"/>
                    <a:pt x="1036" y="1215"/>
                    <a:pt x="1021" y="1251"/>
                  </a:cubicBezTo>
                  <a:cubicBezTo>
                    <a:pt x="1005" y="1287"/>
                    <a:pt x="991" y="1309"/>
                    <a:pt x="977" y="1319"/>
                  </a:cubicBezTo>
                  <a:cubicBezTo>
                    <a:pt x="938" y="1293"/>
                    <a:pt x="938" y="1293"/>
                    <a:pt x="938" y="1293"/>
                  </a:cubicBezTo>
                  <a:cubicBezTo>
                    <a:pt x="926" y="1330"/>
                    <a:pt x="905" y="1374"/>
                    <a:pt x="876" y="1425"/>
                  </a:cubicBezTo>
                  <a:cubicBezTo>
                    <a:pt x="846" y="1475"/>
                    <a:pt x="803" y="1557"/>
                    <a:pt x="762" y="1595"/>
                  </a:cubicBezTo>
                  <a:cubicBezTo>
                    <a:pt x="721" y="1633"/>
                    <a:pt x="678" y="1652"/>
                    <a:pt x="631" y="1652"/>
                  </a:cubicBezTo>
                  <a:cubicBezTo>
                    <a:pt x="597" y="1652"/>
                    <a:pt x="597" y="1652"/>
                    <a:pt x="597" y="1652"/>
                  </a:cubicBezTo>
                  <a:close/>
                </a:path>
              </a:pathLst>
            </a:custGeom>
            <a:noFill/>
            <a:ln w="1588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29" name="Freeform 234"/>
            <p:cNvSpPr>
              <a:spLocks/>
            </p:cNvSpPr>
            <p:nvPr/>
          </p:nvSpPr>
          <p:spPr bwMode="auto">
            <a:xfrm>
              <a:off x="6393" y="2124"/>
              <a:ext cx="232" cy="395"/>
            </a:xfrm>
            <a:custGeom>
              <a:avLst/>
              <a:gdLst>
                <a:gd name="T0" fmla="*/ 392 w 392"/>
                <a:gd name="T1" fmla="*/ 225 h 667"/>
                <a:gd name="T2" fmla="*/ 318 w 392"/>
                <a:gd name="T3" fmla="*/ 147 h 667"/>
                <a:gd name="T4" fmla="*/ 175 w 392"/>
                <a:gd name="T5" fmla="*/ 26 h 667"/>
                <a:gd name="T6" fmla="*/ 60 w 392"/>
                <a:gd name="T7" fmla="*/ 57 h 667"/>
                <a:gd name="T8" fmla="*/ 2 w 392"/>
                <a:gd name="T9" fmla="*/ 367 h 667"/>
                <a:gd name="T10" fmla="*/ 49 w 392"/>
                <a:gd name="T11" fmla="*/ 667 h 667"/>
                <a:gd name="T12" fmla="*/ 29 w 392"/>
                <a:gd name="T13" fmla="*/ 394 h 667"/>
                <a:gd name="T14" fmla="*/ 91 w 392"/>
                <a:gd name="T15" fmla="*/ 83 h 667"/>
                <a:gd name="T16" fmla="*/ 218 w 392"/>
                <a:gd name="T17" fmla="*/ 88 h 667"/>
                <a:gd name="T18" fmla="*/ 392 w 392"/>
                <a:gd name="T19" fmla="*/ 225 h 6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92" h="667">
                  <a:moveTo>
                    <a:pt x="392" y="225"/>
                  </a:moveTo>
                  <a:cubicBezTo>
                    <a:pt x="378" y="206"/>
                    <a:pt x="354" y="180"/>
                    <a:pt x="318" y="147"/>
                  </a:cubicBezTo>
                  <a:cubicBezTo>
                    <a:pt x="281" y="114"/>
                    <a:pt x="219" y="41"/>
                    <a:pt x="175" y="26"/>
                  </a:cubicBezTo>
                  <a:cubicBezTo>
                    <a:pt x="132" y="10"/>
                    <a:pt x="89" y="0"/>
                    <a:pt x="60" y="57"/>
                  </a:cubicBezTo>
                  <a:cubicBezTo>
                    <a:pt x="31" y="114"/>
                    <a:pt x="4" y="264"/>
                    <a:pt x="2" y="367"/>
                  </a:cubicBezTo>
                  <a:cubicBezTo>
                    <a:pt x="0" y="469"/>
                    <a:pt x="16" y="567"/>
                    <a:pt x="49" y="667"/>
                  </a:cubicBezTo>
                  <a:cubicBezTo>
                    <a:pt x="28" y="582"/>
                    <a:pt x="22" y="492"/>
                    <a:pt x="29" y="394"/>
                  </a:cubicBezTo>
                  <a:cubicBezTo>
                    <a:pt x="36" y="296"/>
                    <a:pt x="59" y="135"/>
                    <a:pt x="91" y="83"/>
                  </a:cubicBezTo>
                  <a:cubicBezTo>
                    <a:pt x="123" y="32"/>
                    <a:pt x="167" y="63"/>
                    <a:pt x="218" y="88"/>
                  </a:cubicBezTo>
                  <a:cubicBezTo>
                    <a:pt x="269" y="112"/>
                    <a:pt x="326" y="157"/>
                    <a:pt x="392" y="225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30" name="Freeform 235"/>
            <p:cNvSpPr>
              <a:spLocks/>
            </p:cNvSpPr>
            <p:nvPr/>
          </p:nvSpPr>
          <p:spPr bwMode="auto">
            <a:xfrm>
              <a:off x="6393" y="2124"/>
              <a:ext cx="232" cy="395"/>
            </a:xfrm>
            <a:custGeom>
              <a:avLst/>
              <a:gdLst>
                <a:gd name="T0" fmla="*/ 392 w 392"/>
                <a:gd name="T1" fmla="*/ 225 h 667"/>
                <a:gd name="T2" fmla="*/ 318 w 392"/>
                <a:gd name="T3" fmla="*/ 147 h 667"/>
                <a:gd name="T4" fmla="*/ 175 w 392"/>
                <a:gd name="T5" fmla="*/ 26 h 667"/>
                <a:gd name="T6" fmla="*/ 60 w 392"/>
                <a:gd name="T7" fmla="*/ 57 h 667"/>
                <a:gd name="T8" fmla="*/ 2 w 392"/>
                <a:gd name="T9" fmla="*/ 367 h 667"/>
                <a:gd name="T10" fmla="*/ 49 w 392"/>
                <a:gd name="T11" fmla="*/ 667 h 667"/>
                <a:gd name="T12" fmla="*/ 29 w 392"/>
                <a:gd name="T13" fmla="*/ 394 h 667"/>
                <a:gd name="T14" fmla="*/ 91 w 392"/>
                <a:gd name="T15" fmla="*/ 83 h 667"/>
                <a:gd name="T16" fmla="*/ 218 w 392"/>
                <a:gd name="T17" fmla="*/ 88 h 667"/>
                <a:gd name="T18" fmla="*/ 392 w 392"/>
                <a:gd name="T19" fmla="*/ 225 h 6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92" h="667">
                  <a:moveTo>
                    <a:pt x="392" y="225"/>
                  </a:moveTo>
                  <a:cubicBezTo>
                    <a:pt x="378" y="206"/>
                    <a:pt x="354" y="180"/>
                    <a:pt x="318" y="147"/>
                  </a:cubicBezTo>
                  <a:cubicBezTo>
                    <a:pt x="281" y="114"/>
                    <a:pt x="219" y="41"/>
                    <a:pt x="175" y="26"/>
                  </a:cubicBezTo>
                  <a:cubicBezTo>
                    <a:pt x="132" y="10"/>
                    <a:pt x="89" y="0"/>
                    <a:pt x="60" y="57"/>
                  </a:cubicBezTo>
                  <a:cubicBezTo>
                    <a:pt x="31" y="114"/>
                    <a:pt x="4" y="264"/>
                    <a:pt x="2" y="367"/>
                  </a:cubicBezTo>
                  <a:cubicBezTo>
                    <a:pt x="0" y="469"/>
                    <a:pt x="16" y="567"/>
                    <a:pt x="49" y="667"/>
                  </a:cubicBezTo>
                  <a:cubicBezTo>
                    <a:pt x="28" y="582"/>
                    <a:pt x="22" y="492"/>
                    <a:pt x="29" y="394"/>
                  </a:cubicBezTo>
                  <a:cubicBezTo>
                    <a:pt x="36" y="296"/>
                    <a:pt x="59" y="135"/>
                    <a:pt x="91" y="83"/>
                  </a:cubicBezTo>
                  <a:cubicBezTo>
                    <a:pt x="123" y="32"/>
                    <a:pt x="167" y="63"/>
                    <a:pt x="218" y="88"/>
                  </a:cubicBezTo>
                  <a:cubicBezTo>
                    <a:pt x="269" y="112"/>
                    <a:pt x="326" y="157"/>
                    <a:pt x="392" y="225"/>
                  </a:cubicBezTo>
                  <a:close/>
                </a:path>
              </a:pathLst>
            </a:custGeom>
            <a:noFill/>
            <a:ln w="1588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31" name="Freeform 236"/>
            <p:cNvSpPr>
              <a:spLocks/>
            </p:cNvSpPr>
            <p:nvPr/>
          </p:nvSpPr>
          <p:spPr bwMode="auto">
            <a:xfrm>
              <a:off x="6641" y="2230"/>
              <a:ext cx="222" cy="60"/>
            </a:xfrm>
            <a:custGeom>
              <a:avLst/>
              <a:gdLst>
                <a:gd name="T0" fmla="*/ 0 w 374"/>
                <a:gd name="T1" fmla="*/ 55 h 101"/>
                <a:gd name="T2" fmla="*/ 79 w 374"/>
                <a:gd name="T3" fmla="*/ 11 h 101"/>
                <a:gd name="T4" fmla="*/ 172 w 374"/>
                <a:gd name="T5" fmla="*/ 5 h 101"/>
                <a:gd name="T6" fmla="*/ 132 w 374"/>
                <a:gd name="T7" fmla="*/ 22 h 101"/>
                <a:gd name="T8" fmla="*/ 110 w 374"/>
                <a:gd name="T9" fmla="*/ 60 h 101"/>
                <a:gd name="T10" fmla="*/ 221 w 374"/>
                <a:gd name="T11" fmla="*/ 14 h 101"/>
                <a:gd name="T12" fmla="*/ 336 w 374"/>
                <a:gd name="T13" fmla="*/ 13 h 101"/>
                <a:gd name="T14" fmla="*/ 289 w 374"/>
                <a:gd name="T15" fmla="*/ 22 h 101"/>
                <a:gd name="T16" fmla="*/ 271 w 374"/>
                <a:gd name="T17" fmla="*/ 55 h 101"/>
                <a:gd name="T18" fmla="*/ 319 w 374"/>
                <a:gd name="T19" fmla="*/ 43 h 101"/>
                <a:gd name="T20" fmla="*/ 374 w 374"/>
                <a:gd name="T21" fmla="*/ 45 h 101"/>
                <a:gd name="T22" fmla="*/ 291 w 374"/>
                <a:gd name="T23" fmla="*/ 63 h 101"/>
                <a:gd name="T24" fmla="*/ 215 w 374"/>
                <a:gd name="T25" fmla="*/ 101 h 101"/>
                <a:gd name="T26" fmla="*/ 224 w 374"/>
                <a:gd name="T27" fmla="*/ 57 h 101"/>
                <a:gd name="T28" fmla="*/ 250 w 374"/>
                <a:gd name="T29" fmla="*/ 31 h 101"/>
                <a:gd name="T30" fmla="*/ 155 w 374"/>
                <a:gd name="T31" fmla="*/ 56 h 101"/>
                <a:gd name="T32" fmla="*/ 90 w 374"/>
                <a:gd name="T33" fmla="*/ 90 h 101"/>
                <a:gd name="T34" fmla="*/ 89 w 374"/>
                <a:gd name="T35" fmla="*/ 56 h 101"/>
                <a:gd name="T36" fmla="*/ 96 w 374"/>
                <a:gd name="T37" fmla="*/ 35 h 101"/>
                <a:gd name="T38" fmla="*/ 58 w 374"/>
                <a:gd name="T39" fmla="*/ 40 h 101"/>
                <a:gd name="T40" fmla="*/ 0 w 374"/>
                <a:gd name="T41" fmla="*/ 55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74" h="101">
                  <a:moveTo>
                    <a:pt x="0" y="55"/>
                  </a:moveTo>
                  <a:cubicBezTo>
                    <a:pt x="24" y="34"/>
                    <a:pt x="50" y="19"/>
                    <a:pt x="79" y="11"/>
                  </a:cubicBezTo>
                  <a:cubicBezTo>
                    <a:pt x="108" y="2"/>
                    <a:pt x="138" y="0"/>
                    <a:pt x="172" y="5"/>
                  </a:cubicBezTo>
                  <a:cubicBezTo>
                    <a:pt x="155" y="7"/>
                    <a:pt x="143" y="12"/>
                    <a:pt x="132" y="22"/>
                  </a:cubicBezTo>
                  <a:cubicBezTo>
                    <a:pt x="122" y="31"/>
                    <a:pt x="115" y="43"/>
                    <a:pt x="110" y="60"/>
                  </a:cubicBezTo>
                  <a:cubicBezTo>
                    <a:pt x="147" y="37"/>
                    <a:pt x="183" y="22"/>
                    <a:pt x="221" y="14"/>
                  </a:cubicBezTo>
                  <a:cubicBezTo>
                    <a:pt x="259" y="6"/>
                    <a:pt x="297" y="6"/>
                    <a:pt x="336" y="13"/>
                  </a:cubicBezTo>
                  <a:cubicBezTo>
                    <a:pt x="315" y="12"/>
                    <a:pt x="300" y="15"/>
                    <a:pt x="289" y="22"/>
                  </a:cubicBezTo>
                  <a:cubicBezTo>
                    <a:pt x="278" y="28"/>
                    <a:pt x="272" y="40"/>
                    <a:pt x="271" y="55"/>
                  </a:cubicBezTo>
                  <a:cubicBezTo>
                    <a:pt x="286" y="48"/>
                    <a:pt x="302" y="44"/>
                    <a:pt x="319" y="43"/>
                  </a:cubicBezTo>
                  <a:cubicBezTo>
                    <a:pt x="336" y="41"/>
                    <a:pt x="354" y="42"/>
                    <a:pt x="374" y="45"/>
                  </a:cubicBezTo>
                  <a:cubicBezTo>
                    <a:pt x="345" y="47"/>
                    <a:pt x="318" y="53"/>
                    <a:pt x="291" y="63"/>
                  </a:cubicBezTo>
                  <a:cubicBezTo>
                    <a:pt x="265" y="72"/>
                    <a:pt x="240" y="85"/>
                    <a:pt x="215" y="101"/>
                  </a:cubicBezTo>
                  <a:cubicBezTo>
                    <a:pt x="215" y="83"/>
                    <a:pt x="218" y="69"/>
                    <a:pt x="224" y="57"/>
                  </a:cubicBezTo>
                  <a:cubicBezTo>
                    <a:pt x="230" y="45"/>
                    <a:pt x="238" y="36"/>
                    <a:pt x="250" y="31"/>
                  </a:cubicBezTo>
                  <a:cubicBezTo>
                    <a:pt x="213" y="38"/>
                    <a:pt x="182" y="46"/>
                    <a:pt x="155" y="56"/>
                  </a:cubicBezTo>
                  <a:cubicBezTo>
                    <a:pt x="128" y="66"/>
                    <a:pt x="107" y="77"/>
                    <a:pt x="90" y="90"/>
                  </a:cubicBezTo>
                  <a:cubicBezTo>
                    <a:pt x="88" y="76"/>
                    <a:pt x="88" y="65"/>
                    <a:pt x="89" y="56"/>
                  </a:cubicBezTo>
                  <a:cubicBezTo>
                    <a:pt x="89" y="47"/>
                    <a:pt x="92" y="40"/>
                    <a:pt x="96" y="35"/>
                  </a:cubicBezTo>
                  <a:cubicBezTo>
                    <a:pt x="86" y="35"/>
                    <a:pt x="74" y="37"/>
                    <a:pt x="58" y="40"/>
                  </a:cubicBezTo>
                  <a:cubicBezTo>
                    <a:pt x="42" y="43"/>
                    <a:pt x="23" y="48"/>
                    <a:pt x="0" y="55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32" name="Freeform 237"/>
            <p:cNvSpPr>
              <a:spLocks/>
            </p:cNvSpPr>
            <p:nvPr/>
          </p:nvSpPr>
          <p:spPr bwMode="auto">
            <a:xfrm>
              <a:off x="6641" y="2230"/>
              <a:ext cx="222" cy="60"/>
            </a:xfrm>
            <a:custGeom>
              <a:avLst/>
              <a:gdLst>
                <a:gd name="T0" fmla="*/ 0 w 374"/>
                <a:gd name="T1" fmla="*/ 55 h 101"/>
                <a:gd name="T2" fmla="*/ 79 w 374"/>
                <a:gd name="T3" fmla="*/ 11 h 101"/>
                <a:gd name="T4" fmla="*/ 172 w 374"/>
                <a:gd name="T5" fmla="*/ 5 h 101"/>
                <a:gd name="T6" fmla="*/ 132 w 374"/>
                <a:gd name="T7" fmla="*/ 22 h 101"/>
                <a:gd name="T8" fmla="*/ 110 w 374"/>
                <a:gd name="T9" fmla="*/ 60 h 101"/>
                <a:gd name="T10" fmla="*/ 221 w 374"/>
                <a:gd name="T11" fmla="*/ 14 h 101"/>
                <a:gd name="T12" fmla="*/ 336 w 374"/>
                <a:gd name="T13" fmla="*/ 13 h 101"/>
                <a:gd name="T14" fmla="*/ 289 w 374"/>
                <a:gd name="T15" fmla="*/ 22 h 101"/>
                <a:gd name="T16" fmla="*/ 271 w 374"/>
                <a:gd name="T17" fmla="*/ 55 h 101"/>
                <a:gd name="T18" fmla="*/ 319 w 374"/>
                <a:gd name="T19" fmla="*/ 43 h 101"/>
                <a:gd name="T20" fmla="*/ 374 w 374"/>
                <a:gd name="T21" fmla="*/ 45 h 101"/>
                <a:gd name="T22" fmla="*/ 291 w 374"/>
                <a:gd name="T23" fmla="*/ 63 h 101"/>
                <a:gd name="T24" fmla="*/ 215 w 374"/>
                <a:gd name="T25" fmla="*/ 101 h 101"/>
                <a:gd name="T26" fmla="*/ 224 w 374"/>
                <a:gd name="T27" fmla="*/ 57 h 101"/>
                <a:gd name="T28" fmla="*/ 250 w 374"/>
                <a:gd name="T29" fmla="*/ 31 h 101"/>
                <a:gd name="T30" fmla="*/ 155 w 374"/>
                <a:gd name="T31" fmla="*/ 56 h 101"/>
                <a:gd name="T32" fmla="*/ 90 w 374"/>
                <a:gd name="T33" fmla="*/ 90 h 101"/>
                <a:gd name="T34" fmla="*/ 89 w 374"/>
                <a:gd name="T35" fmla="*/ 56 h 101"/>
                <a:gd name="T36" fmla="*/ 96 w 374"/>
                <a:gd name="T37" fmla="*/ 35 h 101"/>
                <a:gd name="T38" fmla="*/ 58 w 374"/>
                <a:gd name="T39" fmla="*/ 40 h 101"/>
                <a:gd name="T40" fmla="*/ 0 w 374"/>
                <a:gd name="T41" fmla="*/ 55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74" h="101">
                  <a:moveTo>
                    <a:pt x="0" y="55"/>
                  </a:moveTo>
                  <a:cubicBezTo>
                    <a:pt x="24" y="34"/>
                    <a:pt x="50" y="19"/>
                    <a:pt x="79" y="11"/>
                  </a:cubicBezTo>
                  <a:cubicBezTo>
                    <a:pt x="108" y="2"/>
                    <a:pt x="138" y="0"/>
                    <a:pt x="172" y="5"/>
                  </a:cubicBezTo>
                  <a:cubicBezTo>
                    <a:pt x="155" y="7"/>
                    <a:pt x="143" y="12"/>
                    <a:pt x="132" y="22"/>
                  </a:cubicBezTo>
                  <a:cubicBezTo>
                    <a:pt x="122" y="31"/>
                    <a:pt x="115" y="43"/>
                    <a:pt x="110" y="60"/>
                  </a:cubicBezTo>
                  <a:cubicBezTo>
                    <a:pt x="147" y="37"/>
                    <a:pt x="183" y="22"/>
                    <a:pt x="221" y="14"/>
                  </a:cubicBezTo>
                  <a:cubicBezTo>
                    <a:pt x="259" y="6"/>
                    <a:pt x="297" y="6"/>
                    <a:pt x="336" y="13"/>
                  </a:cubicBezTo>
                  <a:cubicBezTo>
                    <a:pt x="315" y="12"/>
                    <a:pt x="300" y="15"/>
                    <a:pt x="289" y="22"/>
                  </a:cubicBezTo>
                  <a:cubicBezTo>
                    <a:pt x="278" y="28"/>
                    <a:pt x="272" y="40"/>
                    <a:pt x="271" y="55"/>
                  </a:cubicBezTo>
                  <a:cubicBezTo>
                    <a:pt x="286" y="48"/>
                    <a:pt x="302" y="44"/>
                    <a:pt x="319" y="43"/>
                  </a:cubicBezTo>
                  <a:cubicBezTo>
                    <a:pt x="336" y="41"/>
                    <a:pt x="354" y="42"/>
                    <a:pt x="374" y="45"/>
                  </a:cubicBezTo>
                  <a:cubicBezTo>
                    <a:pt x="345" y="47"/>
                    <a:pt x="318" y="53"/>
                    <a:pt x="291" y="63"/>
                  </a:cubicBezTo>
                  <a:cubicBezTo>
                    <a:pt x="265" y="72"/>
                    <a:pt x="240" y="85"/>
                    <a:pt x="215" y="101"/>
                  </a:cubicBezTo>
                  <a:cubicBezTo>
                    <a:pt x="215" y="83"/>
                    <a:pt x="218" y="69"/>
                    <a:pt x="224" y="57"/>
                  </a:cubicBezTo>
                  <a:cubicBezTo>
                    <a:pt x="230" y="45"/>
                    <a:pt x="238" y="36"/>
                    <a:pt x="250" y="31"/>
                  </a:cubicBezTo>
                  <a:cubicBezTo>
                    <a:pt x="213" y="38"/>
                    <a:pt x="182" y="46"/>
                    <a:pt x="155" y="56"/>
                  </a:cubicBezTo>
                  <a:cubicBezTo>
                    <a:pt x="128" y="66"/>
                    <a:pt x="107" y="77"/>
                    <a:pt x="90" y="90"/>
                  </a:cubicBezTo>
                  <a:cubicBezTo>
                    <a:pt x="88" y="76"/>
                    <a:pt x="88" y="65"/>
                    <a:pt x="89" y="56"/>
                  </a:cubicBezTo>
                  <a:cubicBezTo>
                    <a:pt x="89" y="47"/>
                    <a:pt x="92" y="40"/>
                    <a:pt x="96" y="35"/>
                  </a:cubicBezTo>
                  <a:cubicBezTo>
                    <a:pt x="86" y="35"/>
                    <a:pt x="74" y="37"/>
                    <a:pt x="58" y="40"/>
                  </a:cubicBezTo>
                  <a:cubicBezTo>
                    <a:pt x="42" y="43"/>
                    <a:pt x="23" y="48"/>
                    <a:pt x="0" y="55"/>
                  </a:cubicBezTo>
                  <a:close/>
                </a:path>
              </a:pathLst>
            </a:custGeom>
            <a:noFill/>
            <a:ln w="1588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33" name="Freeform 238"/>
            <p:cNvSpPr>
              <a:spLocks/>
            </p:cNvSpPr>
            <p:nvPr/>
          </p:nvSpPr>
          <p:spPr bwMode="auto">
            <a:xfrm>
              <a:off x="6464" y="2348"/>
              <a:ext cx="174" cy="102"/>
            </a:xfrm>
            <a:custGeom>
              <a:avLst/>
              <a:gdLst>
                <a:gd name="T0" fmla="*/ 292 w 293"/>
                <a:gd name="T1" fmla="*/ 0 h 172"/>
                <a:gd name="T2" fmla="*/ 226 w 293"/>
                <a:gd name="T3" fmla="*/ 25 h 172"/>
                <a:gd name="T4" fmla="*/ 158 w 293"/>
                <a:gd name="T5" fmla="*/ 38 h 172"/>
                <a:gd name="T6" fmla="*/ 178 w 293"/>
                <a:gd name="T7" fmla="*/ 52 h 172"/>
                <a:gd name="T8" fmla="*/ 221 w 293"/>
                <a:gd name="T9" fmla="*/ 54 h 172"/>
                <a:gd name="T10" fmla="*/ 160 w 293"/>
                <a:gd name="T11" fmla="*/ 81 h 172"/>
                <a:gd name="T12" fmla="*/ 62 w 293"/>
                <a:gd name="T13" fmla="*/ 97 h 172"/>
                <a:gd name="T14" fmla="*/ 97 w 293"/>
                <a:gd name="T15" fmla="*/ 122 h 172"/>
                <a:gd name="T16" fmla="*/ 143 w 293"/>
                <a:gd name="T17" fmla="*/ 123 h 172"/>
                <a:gd name="T18" fmla="*/ 60 w 293"/>
                <a:gd name="T19" fmla="*/ 150 h 172"/>
                <a:gd name="T20" fmla="*/ 0 w 293"/>
                <a:gd name="T21" fmla="*/ 155 h 172"/>
                <a:gd name="T22" fmla="*/ 78 w 293"/>
                <a:gd name="T23" fmla="*/ 166 h 172"/>
                <a:gd name="T24" fmla="*/ 214 w 293"/>
                <a:gd name="T25" fmla="*/ 120 h 172"/>
                <a:gd name="T26" fmla="*/ 175 w 293"/>
                <a:gd name="T27" fmla="*/ 104 h 172"/>
                <a:gd name="T28" fmla="*/ 243 w 293"/>
                <a:gd name="T29" fmla="*/ 81 h 172"/>
                <a:gd name="T30" fmla="*/ 271 w 293"/>
                <a:gd name="T31" fmla="*/ 45 h 172"/>
                <a:gd name="T32" fmla="*/ 247 w 293"/>
                <a:gd name="T33" fmla="*/ 38 h 172"/>
                <a:gd name="T34" fmla="*/ 282 w 293"/>
                <a:gd name="T35" fmla="*/ 19 h 172"/>
                <a:gd name="T36" fmla="*/ 292 w 293"/>
                <a:gd name="T37" fmla="*/ 0 h 1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93" h="172">
                  <a:moveTo>
                    <a:pt x="292" y="0"/>
                  </a:moveTo>
                  <a:cubicBezTo>
                    <a:pt x="271" y="10"/>
                    <a:pt x="249" y="18"/>
                    <a:pt x="226" y="25"/>
                  </a:cubicBezTo>
                  <a:cubicBezTo>
                    <a:pt x="204" y="31"/>
                    <a:pt x="181" y="35"/>
                    <a:pt x="158" y="38"/>
                  </a:cubicBezTo>
                  <a:cubicBezTo>
                    <a:pt x="160" y="44"/>
                    <a:pt x="167" y="49"/>
                    <a:pt x="178" y="52"/>
                  </a:cubicBezTo>
                  <a:cubicBezTo>
                    <a:pt x="188" y="54"/>
                    <a:pt x="202" y="55"/>
                    <a:pt x="221" y="54"/>
                  </a:cubicBezTo>
                  <a:cubicBezTo>
                    <a:pt x="207" y="65"/>
                    <a:pt x="187" y="74"/>
                    <a:pt x="160" y="81"/>
                  </a:cubicBezTo>
                  <a:cubicBezTo>
                    <a:pt x="133" y="88"/>
                    <a:pt x="101" y="94"/>
                    <a:pt x="62" y="97"/>
                  </a:cubicBezTo>
                  <a:cubicBezTo>
                    <a:pt x="72" y="109"/>
                    <a:pt x="83" y="117"/>
                    <a:pt x="97" y="122"/>
                  </a:cubicBezTo>
                  <a:cubicBezTo>
                    <a:pt x="111" y="126"/>
                    <a:pt x="125" y="126"/>
                    <a:pt x="143" y="123"/>
                  </a:cubicBezTo>
                  <a:cubicBezTo>
                    <a:pt x="111" y="136"/>
                    <a:pt x="85" y="144"/>
                    <a:pt x="60" y="150"/>
                  </a:cubicBezTo>
                  <a:cubicBezTo>
                    <a:pt x="36" y="155"/>
                    <a:pt x="16" y="157"/>
                    <a:pt x="0" y="155"/>
                  </a:cubicBezTo>
                  <a:cubicBezTo>
                    <a:pt x="16" y="169"/>
                    <a:pt x="42" y="172"/>
                    <a:pt x="78" y="166"/>
                  </a:cubicBezTo>
                  <a:cubicBezTo>
                    <a:pt x="114" y="160"/>
                    <a:pt x="159" y="145"/>
                    <a:pt x="214" y="120"/>
                  </a:cubicBezTo>
                  <a:cubicBezTo>
                    <a:pt x="175" y="104"/>
                    <a:pt x="175" y="104"/>
                    <a:pt x="175" y="104"/>
                  </a:cubicBezTo>
                  <a:cubicBezTo>
                    <a:pt x="204" y="99"/>
                    <a:pt x="226" y="91"/>
                    <a:pt x="243" y="81"/>
                  </a:cubicBezTo>
                  <a:cubicBezTo>
                    <a:pt x="259" y="71"/>
                    <a:pt x="268" y="59"/>
                    <a:pt x="271" y="45"/>
                  </a:cubicBezTo>
                  <a:cubicBezTo>
                    <a:pt x="247" y="38"/>
                    <a:pt x="247" y="38"/>
                    <a:pt x="247" y="38"/>
                  </a:cubicBezTo>
                  <a:cubicBezTo>
                    <a:pt x="262" y="31"/>
                    <a:pt x="274" y="26"/>
                    <a:pt x="282" y="19"/>
                  </a:cubicBezTo>
                  <a:cubicBezTo>
                    <a:pt x="289" y="13"/>
                    <a:pt x="293" y="7"/>
                    <a:pt x="292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34" name="Freeform 239"/>
            <p:cNvSpPr>
              <a:spLocks/>
            </p:cNvSpPr>
            <p:nvPr/>
          </p:nvSpPr>
          <p:spPr bwMode="auto">
            <a:xfrm>
              <a:off x="6464" y="2348"/>
              <a:ext cx="174" cy="102"/>
            </a:xfrm>
            <a:custGeom>
              <a:avLst/>
              <a:gdLst>
                <a:gd name="T0" fmla="*/ 292 w 293"/>
                <a:gd name="T1" fmla="*/ 0 h 172"/>
                <a:gd name="T2" fmla="*/ 226 w 293"/>
                <a:gd name="T3" fmla="*/ 25 h 172"/>
                <a:gd name="T4" fmla="*/ 158 w 293"/>
                <a:gd name="T5" fmla="*/ 38 h 172"/>
                <a:gd name="T6" fmla="*/ 178 w 293"/>
                <a:gd name="T7" fmla="*/ 52 h 172"/>
                <a:gd name="T8" fmla="*/ 221 w 293"/>
                <a:gd name="T9" fmla="*/ 54 h 172"/>
                <a:gd name="T10" fmla="*/ 160 w 293"/>
                <a:gd name="T11" fmla="*/ 81 h 172"/>
                <a:gd name="T12" fmla="*/ 62 w 293"/>
                <a:gd name="T13" fmla="*/ 97 h 172"/>
                <a:gd name="T14" fmla="*/ 97 w 293"/>
                <a:gd name="T15" fmla="*/ 122 h 172"/>
                <a:gd name="T16" fmla="*/ 143 w 293"/>
                <a:gd name="T17" fmla="*/ 123 h 172"/>
                <a:gd name="T18" fmla="*/ 60 w 293"/>
                <a:gd name="T19" fmla="*/ 150 h 172"/>
                <a:gd name="T20" fmla="*/ 0 w 293"/>
                <a:gd name="T21" fmla="*/ 155 h 172"/>
                <a:gd name="T22" fmla="*/ 78 w 293"/>
                <a:gd name="T23" fmla="*/ 166 h 172"/>
                <a:gd name="T24" fmla="*/ 214 w 293"/>
                <a:gd name="T25" fmla="*/ 120 h 172"/>
                <a:gd name="T26" fmla="*/ 175 w 293"/>
                <a:gd name="T27" fmla="*/ 104 h 172"/>
                <a:gd name="T28" fmla="*/ 243 w 293"/>
                <a:gd name="T29" fmla="*/ 81 h 172"/>
                <a:gd name="T30" fmla="*/ 271 w 293"/>
                <a:gd name="T31" fmla="*/ 45 h 172"/>
                <a:gd name="T32" fmla="*/ 247 w 293"/>
                <a:gd name="T33" fmla="*/ 38 h 172"/>
                <a:gd name="T34" fmla="*/ 282 w 293"/>
                <a:gd name="T35" fmla="*/ 19 h 172"/>
                <a:gd name="T36" fmla="*/ 292 w 293"/>
                <a:gd name="T37" fmla="*/ 0 h 1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93" h="172">
                  <a:moveTo>
                    <a:pt x="292" y="0"/>
                  </a:moveTo>
                  <a:cubicBezTo>
                    <a:pt x="271" y="10"/>
                    <a:pt x="249" y="18"/>
                    <a:pt x="226" y="25"/>
                  </a:cubicBezTo>
                  <a:cubicBezTo>
                    <a:pt x="204" y="31"/>
                    <a:pt x="181" y="35"/>
                    <a:pt x="158" y="38"/>
                  </a:cubicBezTo>
                  <a:cubicBezTo>
                    <a:pt x="160" y="44"/>
                    <a:pt x="167" y="49"/>
                    <a:pt x="178" y="52"/>
                  </a:cubicBezTo>
                  <a:cubicBezTo>
                    <a:pt x="188" y="54"/>
                    <a:pt x="202" y="55"/>
                    <a:pt x="221" y="54"/>
                  </a:cubicBezTo>
                  <a:cubicBezTo>
                    <a:pt x="207" y="65"/>
                    <a:pt x="187" y="74"/>
                    <a:pt x="160" y="81"/>
                  </a:cubicBezTo>
                  <a:cubicBezTo>
                    <a:pt x="133" y="88"/>
                    <a:pt x="101" y="94"/>
                    <a:pt x="62" y="97"/>
                  </a:cubicBezTo>
                  <a:cubicBezTo>
                    <a:pt x="72" y="109"/>
                    <a:pt x="83" y="117"/>
                    <a:pt x="97" y="122"/>
                  </a:cubicBezTo>
                  <a:cubicBezTo>
                    <a:pt x="111" y="126"/>
                    <a:pt x="125" y="126"/>
                    <a:pt x="143" y="123"/>
                  </a:cubicBezTo>
                  <a:cubicBezTo>
                    <a:pt x="111" y="136"/>
                    <a:pt x="85" y="144"/>
                    <a:pt x="60" y="150"/>
                  </a:cubicBezTo>
                  <a:cubicBezTo>
                    <a:pt x="36" y="155"/>
                    <a:pt x="16" y="157"/>
                    <a:pt x="0" y="155"/>
                  </a:cubicBezTo>
                  <a:cubicBezTo>
                    <a:pt x="16" y="169"/>
                    <a:pt x="42" y="172"/>
                    <a:pt x="78" y="166"/>
                  </a:cubicBezTo>
                  <a:cubicBezTo>
                    <a:pt x="114" y="160"/>
                    <a:pt x="159" y="145"/>
                    <a:pt x="214" y="120"/>
                  </a:cubicBezTo>
                  <a:cubicBezTo>
                    <a:pt x="175" y="104"/>
                    <a:pt x="175" y="104"/>
                    <a:pt x="175" y="104"/>
                  </a:cubicBezTo>
                  <a:cubicBezTo>
                    <a:pt x="204" y="99"/>
                    <a:pt x="226" y="91"/>
                    <a:pt x="243" y="81"/>
                  </a:cubicBezTo>
                  <a:cubicBezTo>
                    <a:pt x="259" y="71"/>
                    <a:pt x="268" y="59"/>
                    <a:pt x="271" y="45"/>
                  </a:cubicBezTo>
                  <a:cubicBezTo>
                    <a:pt x="247" y="38"/>
                    <a:pt x="247" y="38"/>
                    <a:pt x="247" y="38"/>
                  </a:cubicBezTo>
                  <a:cubicBezTo>
                    <a:pt x="262" y="31"/>
                    <a:pt x="274" y="26"/>
                    <a:pt x="282" y="19"/>
                  </a:cubicBezTo>
                  <a:cubicBezTo>
                    <a:pt x="289" y="13"/>
                    <a:pt x="293" y="7"/>
                    <a:pt x="292" y="0"/>
                  </a:cubicBezTo>
                  <a:close/>
                </a:path>
              </a:pathLst>
            </a:custGeom>
            <a:noFill/>
            <a:ln w="1588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35" name="Freeform 240"/>
            <p:cNvSpPr>
              <a:spLocks/>
            </p:cNvSpPr>
            <p:nvPr/>
          </p:nvSpPr>
          <p:spPr bwMode="auto">
            <a:xfrm>
              <a:off x="6372" y="2535"/>
              <a:ext cx="280" cy="541"/>
            </a:xfrm>
            <a:custGeom>
              <a:avLst/>
              <a:gdLst>
                <a:gd name="T0" fmla="*/ 69 w 473"/>
                <a:gd name="T1" fmla="*/ 0 h 914"/>
                <a:gd name="T2" fmla="*/ 13 w 473"/>
                <a:gd name="T3" fmla="*/ 102 h 914"/>
                <a:gd name="T4" fmla="*/ 6 w 473"/>
                <a:gd name="T5" fmla="*/ 286 h 914"/>
                <a:gd name="T6" fmla="*/ 48 w 473"/>
                <a:gd name="T7" fmla="*/ 217 h 914"/>
                <a:gd name="T8" fmla="*/ 63 w 473"/>
                <a:gd name="T9" fmla="*/ 359 h 914"/>
                <a:gd name="T10" fmla="*/ 138 w 473"/>
                <a:gd name="T11" fmla="*/ 535 h 914"/>
                <a:gd name="T12" fmla="*/ 142 w 473"/>
                <a:gd name="T13" fmla="*/ 495 h 914"/>
                <a:gd name="T14" fmla="*/ 173 w 473"/>
                <a:gd name="T15" fmla="*/ 457 h 914"/>
                <a:gd name="T16" fmla="*/ 185 w 473"/>
                <a:gd name="T17" fmla="*/ 576 h 914"/>
                <a:gd name="T18" fmla="*/ 285 w 473"/>
                <a:gd name="T19" fmla="*/ 730 h 914"/>
                <a:gd name="T20" fmla="*/ 283 w 473"/>
                <a:gd name="T21" fmla="*/ 696 h 914"/>
                <a:gd name="T22" fmla="*/ 303 w 473"/>
                <a:gd name="T23" fmla="*/ 651 h 914"/>
                <a:gd name="T24" fmla="*/ 370 w 473"/>
                <a:gd name="T25" fmla="*/ 785 h 914"/>
                <a:gd name="T26" fmla="*/ 473 w 473"/>
                <a:gd name="T27" fmla="*/ 914 h 914"/>
                <a:gd name="T28" fmla="*/ 405 w 473"/>
                <a:gd name="T29" fmla="*/ 788 h 914"/>
                <a:gd name="T30" fmla="*/ 345 w 473"/>
                <a:gd name="T31" fmla="*/ 579 h 914"/>
                <a:gd name="T32" fmla="*/ 303 w 473"/>
                <a:gd name="T33" fmla="*/ 593 h 914"/>
                <a:gd name="T34" fmla="*/ 281 w 473"/>
                <a:gd name="T35" fmla="*/ 636 h 914"/>
                <a:gd name="T36" fmla="*/ 225 w 473"/>
                <a:gd name="T37" fmla="*/ 520 h 914"/>
                <a:gd name="T38" fmla="*/ 226 w 473"/>
                <a:gd name="T39" fmla="*/ 390 h 914"/>
                <a:gd name="T40" fmla="*/ 172 w 473"/>
                <a:gd name="T41" fmla="*/ 409 h 914"/>
                <a:gd name="T42" fmla="*/ 142 w 473"/>
                <a:gd name="T43" fmla="*/ 447 h 914"/>
                <a:gd name="T44" fmla="*/ 90 w 473"/>
                <a:gd name="T45" fmla="*/ 286 h 914"/>
                <a:gd name="T46" fmla="*/ 100 w 473"/>
                <a:gd name="T47" fmla="*/ 175 h 914"/>
                <a:gd name="T48" fmla="*/ 36 w 473"/>
                <a:gd name="T49" fmla="*/ 206 h 914"/>
                <a:gd name="T50" fmla="*/ 38 w 473"/>
                <a:gd name="T51" fmla="*/ 117 h 914"/>
                <a:gd name="T52" fmla="*/ 69 w 473"/>
                <a:gd name="T53" fmla="*/ 0 h 9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473" h="914">
                  <a:moveTo>
                    <a:pt x="69" y="0"/>
                  </a:moveTo>
                  <a:cubicBezTo>
                    <a:pt x="42" y="20"/>
                    <a:pt x="23" y="55"/>
                    <a:pt x="13" y="102"/>
                  </a:cubicBezTo>
                  <a:cubicBezTo>
                    <a:pt x="2" y="150"/>
                    <a:pt x="0" y="211"/>
                    <a:pt x="6" y="286"/>
                  </a:cubicBezTo>
                  <a:cubicBezTo>
                    <a:pt x="48" y="217"/>
                    <a:pt x="48" y="217"/>
                    <a:pt x="48" y="217"/>
                  </a:cubicBezTo>
                  <a:cubicBezTo>
                    <a:pt x="42" y="259"/>
                    <a:pt x="48" y="305"/>
                    <a:pt x="63" y="359"/>
                  </a:cubicBezTo>
                  <a:cubicBezTo>
                    <a:pt x="78" y="412"/>
                    <a:pt x="103" y="470"/>
                    <a:pt x="138" y="535"/>
                  </a:cubicBezTo>
                  <a:cubicBezTo>
                    <a:pt x="135" y="521"/>
                    <a:pt x="136" y="508"/>
                    <a:pt x="142" y="495"/>
                  </a:cubicBezTo>
                  <a:cubicBezTo>
                    <a:pt x="148" y="482"/>
                    <a:pt x="158" y="469"/>
                    <a:pt x="173" y="457"/>
                  </a:cubicBezTo>
                  <a:cubicBezTo>
                    <a:pt x="163" y="491"/>
                    <a:pt x="167" y="530"/>
                    <a:pt x="185" y="576"/>
                  </a:cubicBezTo>
                  <a:cubicBezTo>
                    <a:pt x="205" y="622"/>
                    <a:pt x="237" y="672"/>
                    <a:pt x="285" y="730"/>
                  </a:cubicBezTo>
                  <a:cubicBezTo>
                    <a:pt x="280" y="720"/>
                    <a:pt x="280" y="709"/>
                    <a:pt x="283" y="696"/>
                  </a:cubicBezTo>
                  <a:cubicBezTo>
                    <a:pt x="285" y="683"/>
                    <a:pt x="292" y="668"/>
                    <a:pt x="303" y="651"/>
                  </a:cubicBezTo>
                  <a:cubicBezTo>
                    <a:pt x="320" y="697"/>
                    <a:pt x="341" y="741"/>
                    <a:pt x="370" y="785"/>
                  </a:cubicBezTo>
                  <a:cubicBezTo>
                    <a:pt x="399" y="830"/>
                    <a:pt x="432" y="871"/>
                    <a:pt x="473" y="914"/>
                  </a:cubicBezTo>
                  <a:cubicBezTo>
                    <a:pt x="449" y="885"/>
                    <a:pt x="427" y="844"/>
                    <a:pt x="405" y="788"/>
                  </a:cubicBezTo>
                  <a:cubicBezTo>
                    <a:pt x="384" y="732"/>
                    <a:pt x="364" y="663"/>
                    <a:pt x="345" y="579"/>
                  </a:cubicBezTo>
                  <a:cubicBezTo>
                    <a:pt x="327" y="578"/>
                    <a:pt x="313" y="583"/>
                    <a:pt x="303" y="593"/>
                  </a:cubicBezTo>
                  <a:cubicBezTo>
                    <a:pt x="292" y="602"/>
                    <a:pt x="285" y="616"/>
                    <a:pt x="281" y="636"/>
                  </a:cubicBezTo>
                  <a:cubicBezTo>
                    <a:pt x="253" y="599"/>
                    <a:pt x="234" y="561"/>
                    <a:pt x="225" y="520"/>
                  </a:cubicBezTo>
                  <a:cubicBezTo>
                    <a:pt x="215" y="479"/>
                    <a:pt x="216" y="436"/>
                    <a:pt x="226" y="390"/>
                  </a:cubicBezTo>
                  <a:cubicBezTo>
                    <a:pt x="204" y="393"/>
                    <a:pt x="186" y="400"/>
                    <a:pt x="172" y="409"/>
                  </a:cubicBezTo>
                  <a:cubicBezTo>
                    <a:pt x="158" y="419"/>
                    <a:pt x="148" y="431"/>
                    <a:pt x="142" y="447"/>
                  </a:cubicBezTo>
                  <a:cubicBezTo>
                    <a:pt x="114" y="385"/>
                    <a:pt x="97" y="332"/>
                    <a:pt x="90" y="286"/>
                  </a:cubicBezTo>
                  <a:cubicBezTo>
                    <a:pt x="82" y="240"/>
                    <a:pt x="86" y="204"/>
                    <a:pt x="100" y="175"/>
                  </a:cubicBezTo>
                  <a:cubicBezTo>
                    <a:pt x="36" y="206"/>
                    <a:pt x="36" y="206"/>
                    <a:pt x="36" y="206"/>
                  </a:cubicBezTo>
                  <a:cubicBezTo>
                    <a:pt x="32" y="180"/>
                    <a:pt x="33" y="151"/>
                    <a:pt x="38" y="117"/>
                  </a:cubicBezTo>
                  <a:cubicBezTo>
                    <a:pt x="44" y="82"/>
                    <a:pt x="54" y="43"/>
                    <a:pt x="69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36" name="Freeform 241"/>
            <p:cNvSpPr>
              <a:spLocks/>
            </p:cNvSpPr>
            <p:nvPr/>
          </p:nvSpPr>
          <p:spPr bwMode="auto">
            <a:xfrm>
              <a:off x="6372" y="2535"/>
              <a:ext cx="280" cy="541"/>
            </a:xfrm>
            <a:custGeom>
              <a:avLst/>
              <a:gdLst>
                <a:gd name="T0" fmla="*/ 69 w 473"/>
                <a:gd name="T1" fmla="*/ 0 h 914"/>
                <a:gd name="T2" fmla="*/ 13 w 473"/>
                <a:gd name="T3" fmla="*/ 102 h 914"/>
                <a:gd name="T4" fmla="*/ 6 w 473"/>
                <a:gd name="T5" fmla="*/ 286 h 914"/>
                <a:gd name="T6" fmla="*/ 48 w 473"/>
                <a:gd name="T7" fmla="*/ 217 h 914"/>
                <a:gd name="T8" fmla="*/ 63 w 473"/>
                <a:gd name="T9" fmla="*/ 359 h 914"/>
                <a:gd name="T10" fmla="*/ 138 w 473"/>
                <a:gd name="T11" fmla="*/ 535 h 914"/>
                <a:gd name="T12" fmla="*/ 142 w 473"/>
                <a:gd name="T13" fmla="*/ 495 h 914"/>
                <a:gd name="T14" fmla="*/ 173 w 473"/>
                <a:gd name="T15" fmla="*/ 457 h 914"/>
                <a:gd name="T16" fmla="*/ 185 w 473"/>
                <a:gd name="T17" fmla="*/ 576 h 914"/>
                <a:gd name="T18" fmla="*/ 285 w 473"/>
                <a:gd name="T19" fmla="*/ 730 h 914"/>
                <a:gd name="T20" fmla="*/ 283 w 473"/>
                <a:gd name="T21" fmla="*/ 696 h 914"/>
                <a:gd name="T22" fmla="*/ 303 w 473"/>
                <a:gd name="T23" fmla="*/ 651 h 914"/>
                <a:gd name="T24" fmla="*/ 370 w 473"/>
                <a:gd name="T25" fmla="*/ 785 h 914"/>
                <a:gd name="T26" fmla="*/ 473 w 473"/>
                <a:gd name="T27" fmla="*/ 914 h 914"/>
                <a:gd name="T28" fmla="*/ 405 w 473"/>
                <a:gd name="T29" fmla="*/ 788 h 914"/>
                <a:gd name="T30" fmla="*/ 345 w 473"/>
                <a:gd name="T31" fmla="*/ 579 h 914"/>
                <a:gd name="T32" fmla="*/ 303 w 473"/>
                <a:gd name="T33" fmla="*/ 593 h 914"/>
                <a:gd name="T34" fmla="*/ 281 w 473"/>
                <a:gd name="T35" fmla="*/ 636 h 914"/>
                <a:gd name="T36" fmla="*/ 225 w 473"/>
                <a:gd name="T37" fmla="*/ 520 h 914"/>
                <a:gd name="T38" fmla="*/ 226 w 473"/>
                <a:gd name="T39" fmla="*/ 390 h 914"/>
                <a:gd name="T40" fmla="*/ 172 w 473"/>
                <a:gd name="T41" fmla="*/ 409 h 914"/>
                <a:gd name="T42" fmla="*/ 142 w 473"/>
                <a:gd name="T43" fmla="*/ 447 h 914"/>
                <a:gd name="T44" fmla="*/ 90 w 473"/>
                <a:gd name="T45" fmla="*/ 286 h 914"/>
                <a:gd name="T46" fmla="*/ 100 w 473"/>
                <a:gd name="T47" fmla="*/ 175 h 914"/>
                <a:gd name="T48" fmla="*/ 36 w 473"/>
                <a:gd name="T49" fmla="*/ 206 h 914"/>
                <a:gd name="T50" fmla="*/ 38 w 473"/>
                <a:gd name="T51" fmla="*/ 117 h 914"/>
                <a:gd name="T52" fmla="*/ 69 w 473"/>
                <a:gd name="T53" fmla="*/ 0 h 9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473" h="914">
                  <a:moveTo>
                    <a:pt x="69" y="0"/>
                  </a:moveTo>
                  <a:cubicBezTo>
                    <a:pt x="42" y="20"/>
                    <a:pt x="23" y="55"/>
                    <a:pt x="13" y="102"/>
                  </a:cubicBezTo>
                  <a:cubicBezTo>
                    <a:pt x="2" y="150"/>
                    <a:pt x="0" y="211"/>
                    <a:pt x="6" y="286"/>
                  </a:cubicBezTo>
                  <a:cubicBezTo>
                    <a:pt x="48" y="217"/>
                    <a:pt x="48" y="217"/>
                    <a:pt x="48" y="217"/>
                  </a:cubicBezTo>
                  <a:cubicBezTo>
                    <a:pt x="42" y="259"/>
                    <a:pt x="48" y="305"/>
                    <a:pt x="63" y="359"/>
                  </a:cubicBezTo>
                  <a:cubicBezTo>
                    <a:pt x="78" y="412"/>
                    <a:pt x="103" y="470"/>
                    <a:pt x="138" y="535"/>
                  </a:cubicBezTo>
                  <a:cubicBezTo>
                    <a:pt x="135" y="521"/>
                    <a:pt x="136" y="508"/>
                    <a:pt x="142" y="495"/>
                  </a:cubicBezTo>
                  <a:cubicBezTo>
                    <a:pt x="148" y="482"/>
                    <a:pt x="158" y="469"/>
                    <a:pt x="173" y="457"/>
                  </a:cubicBezTo>
                  <a:cubicBezTo>
                    <a:pt x="163" y="491"/>
                    <a:pt x="167" y="530"/>
                    <a:pt x="185" y="576"/>
                  </a:cubicBezTo>
                  <a:cubicBezTo>
                    <a:pt x="205" y="622"/>
                    <a:pt x="237" y="672"/>
                    <a:pt x="285" y="730"/>
                  </a:cubicBezTo>
                  <a:cubicBezTo>
                    <a:pt x="280" y="720"/>
                    <a:pt x="280" y="709"/>
                    <a:pt x="283" y="696"/>
                  </a:cubicBezTo>
                  <a:cubicBezTo>
                    <a:pt x="285" y="683"/>
                    <a:pt x="292" y="668"/>
                    <a:pt x="303" y="651"/>
                  </a:cubicBezTo>
                  <a:cubicBezTo>
                    <a:pt x="320" y="697"/>
                    <a:pt x="341" y="741"/>
                    <a:pt x="370" y="785"/>
                  </a:cubicBezTo>
                  <a:cubicBezTo>
                    <a:pt x="399" y="830"/>
                    <a:pt x="432" y="871"/>
                    <a:pt x="473" y="914"/>
                  </a:cubicBezTo>
                  <a:cubicBezTo>
                    <a:pt x="449" y="885"/>
                    <a:pt x="427" y="844"/>
                    <a:pt x="405" y="788"/>
                  </a:cubicBezTo>
                  <a:cubicBezTo>
                    <a:pt x="384" y="732"/>
                    <a:pt x="364" y="663"/>
                    <a:pt x="345" y="579"/>
                  </a:cubicBezTo>
                  <a:cubicBezTo>
                    <a:pt x="327" y="578"/>
                    <a:pt x="313" y="583"/>
                    <a:pt x="303" y="593"/>
                  </a:cubicBezTo>
                  <a:cubicBezTo>
                    <a:pt x="292" y="602"/>
                    <a:pt x="285" y="616"/>
                    <a:pt x="281" y="636"/>
                  </a:cubicBezTo>
                  <a:cubicBezTo>
                    <a:pt x="253" y="599"/>
                    <a:pt x="234" y="561"/>
                    <a:pt x="225" y="520"/>
                  </a:cubicBezTo>
                  <a:cubicBezTo>
                    <a:pt x="215" y="479"/>
                    <a:pt x="216" y="436"/>
                    <a:pt x="226" y="390"/>
                  </a:cubicBezTo>
                  <a:cubicBezTo>
                    <a:pt x="204" y="393"/>
                    <a:pt x="186" y="400"/>
                    <a:pt x="172" y="409"/>
                  </a:cubicBezTo>
                  <a:cubicBezTo>
                    <a:pt x="158" y="419"/>
                    <a:pt x="148" y="431"/>
                    <a:pt x="142" y="447"/>
                  </a:cubicBezTo>
                  <a:cubicBezTo>
                    <a:pt x="114" y="385"/>
                    <a:pt x="97" y="332"/>
                    <a:pt x="90" y="286"/>
                  </a:cubicBezTo>
                  <a:cubicBezTo>
                    <a:pt x="82" y="240"/>
                    <a:pt x="86" y="204"/>
                    <a:pt x="100" y="175"/>
                  </a:cubicBezTo>
                  <a:cubicBezTo>
                    <a:pt x="36" y="206"/>
                    <a:pt x="36" y="206"/>
                    <a:pt x="36" y="206"/>
                  </a:cubicBezTo>
                  <a:cubicBezTo>
                    <a:pt x="32" y="180"/>
                    <a:pt x="33" y="151"/>
                    <a:pt x="38" y="117"/>
                  </a:cubicBezTo>
                  <a:cubicBezTo>
                    <a:pt x="44" y="82"/>
                    <a:pt x="54" y="43"/>
                    <a:pt x="69" y="0"/>
                  </a:cubicBezTo>
                  <a:close/>
                </a:path>
              </a:pathLst>
            </a:custGeom>
            <a:noFill/>
            <a:ln w="1588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37" name="Freeform 242"/>
            <p:cNvSpPr>
              <a:spLocks/>
            </p:cNvSpPr>
            <p:nvPr/>
          </p:nvSpPr>
          <p:spPr bwMode="auto">
            <a:xfrm>
              <a:off x="6675" y="3088"/>
              <a:ext cx="156" cy="55"/>
            </a:xfrm>
            <a:custGeom>
              <a:avLst/>
              <a:gdLst>
                <a:gd name="T0" fmla="*/ 0 w 264"/>
                <a:gd name="T1" fmla="*/ 16 h 93"/>
                <a:gd name="T2" fmla="*/ 74 w 264"/>
                <a:gd name="T3" fmla="*/ 69 h 93"/>
                <a:gd name="T4" fmla="*/ 161 w 264"/>
                <a:gd name="T5" fmla="*/ 82 h 93"/>
                <a:gd name="T6" fmla="*/ 264 w 264"/>
                <a:gd name="T7" fmla="*/ 0 h 93"/>
                <a:gd name="T8" fmla="*/ 155 w 264"/>
                <a:gd name="T9" fmla="*/ 38 h 93"/>
                <a:gd name="T10" fmla="*/ 0 w 264"/>
                <a:gd name="T11" fmla="*/ 16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64" h="93">
                  <a:moveTo>
                    <a:pt x="0" y="16"/>
                  </a:moveTo>
                  <a:cubicBezTo>
                    <a:pt x="23" y="40"/>
                    <a:pt x="47" y="57"/>
                    <a:pt x="74" y="69"/>
                  </a:cubicBezTo>
                  <a:cubicBezTo>
                    <a:pt x="101" y="80"/>
                    <a:pt x="129" y="93"/>
                    <a:pt x="161" y="82"/>
                  </a:cubicBezTo>
                  <a:cubicBezTo>
                    <a:pt x="193" y="71"/>
                    <a:pt x="226" y="43"/>
                    <a:pt x="264" y="0"/>
                  </a:cubicBezTo>
                  <a:cubicBezTo>
                    <a:pt x="235" y="23"/>
                    <a:pt x="199" y="35"/>
                    <a:pt x="155" y="38"/>
                  </a:cubicBezTo>
                  <a:cubicBezTo>
                    <a:pt x="110" y="41"/>
                    <a:pt x="60" y="33"/>
                    <a:pt x="0" y="16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38" name="Freeform 243"/>
            <p:cNvSpPr>
              <a:spLocks/>
            </p:cNvSpPr>
            <p:nvPr/>
          </p:nvSpPr>
          <p:spPr bwMode="auto">
            <a:xfrm>
              <a:off x="6675" y="3088"/>
              <a:ext cx="156" cy="55"/>
            </a:xfrm>
            <a:custGeom>
              <a:avLst/>
              <a:gdLst>
                <a:gd name="T0" fmla="*/ 0 w 264"/>
                <a:gd name="T1" fmla="*/ 16 h 93"/>
                <a:gd name="T2" fmla="*/ 74 w 264"/>
                <a:gd name="T3" fmla="*/ 69 h 93"/>
                <a:gd name="T4" fmla="*/ 161 w 264"/>
                <a:gd name="T5" fmla="*/ 82 h 93"/>
                <a:gd name="T6" fmla="*/ 264 w 264"/>
                <a:gd name="T7" fmla="*/ 0 h 93"/>
                <a:gd name="T8" fmla="*/ 155 w 264"/>
                <a:gd name="T9" fmla="*/ 38 h 93"/>
                <a:gd name="T10" fmla="*/ 0 w 264"/>
                <a:gd name="T11" fmla="*/ 16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64" h="93">
                  <a:moveTo>
                    <a:pt x="0" y="16"/>
                  </a:moveTo>
                  <a:cubicBezTo>
                    <a:pt x="23" y="40"/>
                    <a:pt x="47" y="57"/>
                    <a:pt x="74" y="69"/>
                  </a:cubicBezTo>
                  <a:cubicBezTo>
                    <a:pt x="101" y="80"/>
                    <a:pt x="129" y="93"/>
                    <a:pt x="161" y="82"/>
                  </a:cubicBezTo>
                  <a:cubicBezTo>
                    <a:pt x="193" y="71"/>
                    <a:pt x="226" y="43"/>
                    <a:pt x="264" y="0"/>
                  </a:cubicBezTo>
                  <a:cubicBezTo>
                    <a:pt x="235" y="23"/>
                    <a:pt x="199" y="35"/>
                    <a:pt x="155" y="38"/>
                  </a:cubicBezTo>
                  <a:cubicBezTo>
                    <a:pt x="110" y="41"/>
                    <a:pt x="60" y="33"/>
                    <a:pt x="0" y="16"/>
                  </a:cubicBezTo>
                  <a:close/>
                </a:path>
              </a:pathLst>
            </a:custGeom>
            <a:noFill/>
            <a:ln w="1588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39" name="Freeform 244"/>
            <p:cNvSpPr>
              <a:spLocks/>
            </p:cNvSpPr>
            <p:nvPr/>
          </p:nvSpPr>
          <p:spPr bwMode="auto">
            <a:xfrm>
              <a:off x="6874" y="2124"/>
              <a:ext cx="233" cy="395"/>
            </a:xfrm>
            <a:custGeom>
              <a:avLst/>
              <a:gdLst>
                <a:gd name="T0" fmla="*/ 0 w 392"/>
                <a:gd name="T1" fmla="*/ 225 h 667"/>
                <a:gd name="T2" fmla="*/ 74 w 392"/>
                <a:gd name="T3" fmla="*/ 147 h 667"/>
                <a:gd name="T4" fmla="*/ 217 w 392"/>
                <a:gd name="T5" fmla="*/ 26 h 667"/>
                <a:gd name="T6" fmla="*/ 332 w 392"/>
                <a:gd name="T7" fmla="*/ 57 h 667"/>
                <a:gd name="T8" fmla="*/ 390 w 392"/>
                <a:gd name="T9" fmla="*/ 367 h 667"/>
                <a:gd name="T10" fmla="*/ 343 w 392"/>
                <a:gd name="T11" fmla="*/ 667 h 667"/>
                <a:gd name="T12" fmla="*/ 363 w 392"/>
                <a:gd name="T13" fmla="*/ 394 h 667"/>
                <a:gd name="T14" fmla="*/ 301 w 392"/>
                <a:gd name="T15" fmla="*/ 83 h 667"/>
                <a:gd name="T16" fmla="*/ 174 w 392"/>
                <a:gd name="T17" fmla="*/ 88 h 667"/>
                <a:gd name="T18" fmla="*/ 0 w 392"/>
                <a:gd name="T19" fmla="*/ 225 h 6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92" h="667">
                  <a:moveTo>
                    <a:pt x="0" y="225"/>
                  </a:moveTo>
                  <a:cubicBezTo>
                    <a:pt x="14" y="206"/>
                    <a:pt x="37" y="180"/>
                    <a:pt x="74" y="147"/>
                  </a:cubicBezTo>
                  <a:cubicBezTo>
                    <a:pt x="111" y="114"/>
                    <a:pt x="172" y="41"/>
                    <a:pt x="217" y="26"/>
                  </a:cubicBezTo>
                  <a:cubicBezTo>
                    <a:pt x="260" y="10"/>
                    <a:pt x="303" y="0"/>
                    <a:pt x="332" y="57"/>
                  </a:cubicBezTo>
                  <a:cubicBezTo>
                    <a:pt x="361" y="114"/>
                    <a:pt x="388" y="264"/>
                    <a:pt x="390" y="367"/>
                  </a:cubicBezTo>
                  <a:cubicBezTo>
                    <a:pt x="392" y="469"/>
                    <a:pt x="376" y="567"/>
                    <a:pt x="343" y="667"/>
                  </a:cubicBezTo>
                  <a:cubicBezTo>
                    <a:pt x="363" y="582"/>
                    <a:pt x="370" y="492"/>
                    <a:pt x="363" y="394"/>
                  </a:cubicBezTo>
                  <a:cubicBezTo>
                    <a:pt x="356" y="296"/>
                    <a:pt x="333" y="135"/>
                    <a:pt x="301" y="83"/>
                  </a:cubicBezTo>
                  <a:cubicBezTo>
                    <a:pt x="269" y="32"/>
                    <a:pt x="225" y="63"/>
                    <a:pt x="174" y="88"/>
                  </a:cubicBezTo>
                  <a:cubicBezTo>
                    <a:pt x="123" y="112"/>
                    <a:pt x="66" y="157"/>
                    <a:pt x="0" y="225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40" name="Freeform 245"/>
            <p:cNvSpPr>
              <a:spLocks/>
            </p:cNvSpPr>
            <p:nvPr/>
          </p:nvSpPr>
          <p:spPr bwMode="auto">
            <a:xfrm>
              <a:off x="6874" y="2124"/>
              <a:ext cx="233" cy="395"/>
            </a:xfrm>
            <a:custGeom>
              <a:avLst/>
              <a:gdLst>
                <a:gd name="T0" fmla="*/ 0 w 392"/>
                <a:gd name="T1" fmla="*/ 225 h 667"/>
                <a:gd name="T2" fmla="*/ 74 w 392"/>
                <a:gd name="T3" fmla="*/ 147 h 667"/>
                <a:gd name="T4" fmla="*/ 217 w 392"/>
                <a:gd name="T5" fmla="*/ 26 h 667"/>
                <a:gd name="T6" fmla="*/ 332 w 392"/>
                <a:gd name="T7" fmla="*/ 57 h 667"/>
                <a:gd name="T8" fmla="*/ 390 w 392"/>
                <a:gd name="T9" fmla="*/ 367 h 667"/>
                <a:gd name="T10" fmla="*/ 343 w 392"/>
                <a:gd name="T11" fmla="*/ 667 h 667"/>
                <a:gd name="T12" fmla="*/ 363 w 392"/>
                <a:gd name="T13" fmla="*/ 394 h 667"/>
                <a:gd name="T14" fmla="*/ 301 w 392"/>
                <a:gd name="T15" fmla="*/ 83 h 667"/>
                <a:gd name="T16" fmla="*/ 174 w 392"/>
                <a:gd name="T17" fmla="*/ 88 h 667"/>
                <a:gd name="T18" fmla="*/ 0 w 392"/>
                <a:gd name="T19" fmla="*/ 225 h 6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92" h="667">
                  <a:moveTo>
                    <a:pt x="0" y="225"/>
                  </a:moveTo>
                  <a:cubicBezTo>
                    <a:pt x="14" y="206"/>
                    <a:pt x="37" y="180"/>
                    <a:pt x="74" y="147"/>
                  </a:cubicBezTo>
                  <a:cubicBezTo>
                    <a:pt x="111" y="114"/>
                    <a:pt x="172" y="41"/>
                    <a:pt x="217" y="26"/>
                  </a:cubicBezTo>
                  <a:cubicBezTo>
                    <a:pt x="260" y="10"/>
                    <a:pt x="303" y="0"/>
                    <a:pt x="332" y="57"/>
                  </a:cubicBezTo>
                  <a:cubicBezTo>
                    <a:pt x="361" y="114"/>
                    <a:pt x="388" y="264"/>
                    <a:pt x="390" y="367"/>
                  </a:cubicBezTo>
                  <a:cubicBezTo>
                    <a:pt x="392" y="469"/>
                    <a:pt x="376" y="567"/>
                    <a:pt x="343" y="667"/>
                  </a:cubicBezTo>
                  <a:cubicBezTo>
                    <a:pt x="363" y="582"/>
                    <a:pt x="370" y="492"/>
                    <a:pt x="363" y="394"/>
                  </a:cubicBezTo>
                  <a:cubicBezTo>
                    <a:pt x="356" y="296"/>
                    <a:pt x="333" y="135"/>
                    <a:pt x="301" y="83"/>
                  </a:cubicBezTo>
                  <a:cubicBezTo>
                    <a:pt x="269" y="32"/>
                    <a:pt x="225" y="63"/>
                    <a:pt x="174" y="88"/>
                  </a:cubicBezTo>
                  <a:cubicBezTo>
                    <a:pt x="123" y="112"/>
                    <a:pt x="66" y="157"/>
                    <a:pt x="0" y="225"/>
                  </a:cubicBezTo>
                  <a:close/>
                </a:path>
              </a:pathLst>
            </a:custGeom>
            <a:noFill/>
            <a:ln w="1588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41" name="Freeform 246"/>
            <p:cNvSpPr>
              <a:spLocks/>
            </p:cNvSpPr>
            <p:nvPr/>
          </p:nvSpPr>
          <p:spPr bwMode="auto">
            <a:xfrm>
              <a:off x="6862" y="2348"/>
              <a:ext cx="174" cy="102"/>
            </a:xfrm>
            <a:custGeom>
              <a:avLst/>
              <a:gdLst>
                <a:gd name="T0" fmla="*/ 1 w 293"/>
                <a:gd name="T1" fmla="*/ 0 h 172"/>
                <a:gd name="T2" fmla="*/ 67 w 293"/>
                <a:gd name="T3" fmla="*/ 25 h 172"/>
                <a:gd name="T4" fmla="*/ 135 w 293"/>
                <a:gd name="T5" fmla="*/ 38 h 172"/>
                <a:gd name="T6" fmla="*/ 115 w 293"/>
                <a:gd name="T7" fmla="*/ 52 h 172"/>
                <a:gd name="T8" fmla="*/ 72 w 293"/>
                <a:gd name="T9" fmla="*/ 54 h 172"/>
                <a:gd name="T10" fmla="*/ 133 w 293"/>
                <a:gd name="T11" fmla="*/ 81 h 172"/>
                <a:gd name="T12" fmla="*/ 231 w 293"/>
                <a:gd name="T13" fmla="*/ 97 h 172"/>
                <a:gd name="T14" fmla="*/ 196 w 293"/>
                <a:gd name="T15" fmla="*/ 122 h 172"/>
                <a:gd name="T16" fmla="*/ 150 w 293"/>
                <a:gd name="T17" fmla="*/ 123 h 172"/>
                <a:gd name="T18" fmla="*/ 233 w 293"/>
                <a:gd name="T19" fmla="*/ 150 h 172"/>
                <a:gd name="T20" fmla="*/ 293 w 293"/>
                <a:gd name="T21" fmla="*/ 155 h 172"/>
                <a:gd name="T22" fmla="*/ 215 w 293"/>
                <a:gd name="T23" fmla="*/ 166 h 172"/>
                <a:gd name="T24" fmla="*/ 79 w 293"/>
                <a:gd name="T25" fmla="*/ 120 h 172"/>
                <a:gd name="T26" fmla="*/ 118 w 293"/>
                <a:gd name="T27" fmla="*/ 104 h 172"/>
                <a:gd name="T28" fmla="*/ 50 w 293"/>
                <a:gd name="T29" fmla="*/ 81 h 172"/>
                <a:gd name="T30" fmla="*/ 22 w 293"/>
                <a:gd name="T31" fmla="*/ 45 h 172"/>
                <a:gd name="T32" fmla="*/ 46 w 293"/>
                <a:gd name="T33" fmla="*/ 38 h 172"/>
                <a:gd name="T34" fmla="*/ 11 w 293"/>
                <a:gd name="T35" fmla="*/ 19 h 172"/>
                <a:gd name="T36" fmla="*/ 1 w 293"/>
                <a:gd name="T37" fmla="*/ 0 h 1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93" h="172">
                  <a:moveTo>
                    <a:pt x="1" y="0"/>
                  </a:moveTo>
                  <a:cubicBezTo>
                    <a:pt x="22" y="10"/>
                    <a:pt x="44" y="18"/>
                    <a:pt x="67" y="25"/>
                  </a:cubicBezTo>
                  <a:cubicBezTo>
                    <a:pt x="89" y="31"/>
                    <a:pt x="112" y="35"/>
                    <a:pt x="135" y="38"/>
                  </a:cubicBezTo>
                  <a:cubicBezTo>
                    <a:pt x="132" y="44"/>
                    <a:pt x="126" y="49"/>
                    <a:pt x="115" y="52"/>
                  </a:cubicBezTo>
                  <a:cubicBezTo>
                    <a:pt x="105" y="54"/>
                    <a:pt x="90" y="55"/>
                    <a:pt x="72" y="54"/>
                  </a:cubicBezTo>
                  <a:cubicBezTo>
                    <a:pt x="86" y="65"/>
                    <a:pt x="106" y="74"/>
                    <a:pt x="133" y="81"/>
                  </a:cubicBezTo>
                  <a:cubicBezTo>
                    <a:pt x="159" y="88"/>
                    <a:pt x="192" y="94"/>
                    <a:pt x="231" y="97"/>
                  </a:cubicBezTo>
                  <a:cubicBezTo>
                    <a:pt x="221" y="109"/>
                    <a:pt x="210" y="117"/>
                    <a:pt x="196" y="122"/>
                  </a:cubicBezTo>
                  <a:cubicBezTo>
                    <a:pt x="182" y="126"/>
                    <a:pt x="167" y="126"/>
                    <a:pt x="150" y="123"/>
                  </a:cubicBezTo>
                  <a:cubicBezTo>
                    <a:pt x="181" y="136"/>
                    <a:pt x="208" y="144"/>
                    <a:pt x="233" y="150"/>
                  </a:cubicBezTo>
                  <a:cubicBezTo>
                    <a:pt x="256" y="155"/>
                    <a:pt x="276" y="157"/>
                    <a:pt x="293" y="155"/>
                  </a:cubicBezTo>
                  <a:cubicBezTo>
                    <a:pt x="277" y="169"/>
                    <a:pt x="251" y="172"/>
                    <a:pt x="215" y="166"/>
                  </a:cubicBezTo>
                  <a:cubicBezTo>
                    <a:pt x="179" y="160"/>
                    <a:pt x="134" y="145"/>
                    <a:pt x="79" y="120"/>
                  </a:cubicBezTo>
                  <a:cubicBezTo>
                    <a:pt x="118" y="104"/>
                    <a:pt x="118" y="104"/>
                    <a:pt x="118" y="104"/>
                  </a:cubicBezTo>
                  <a:cubicBezTo>
                    <a:pt x="89" y="99"/>
                    <a:pt x="66" y="91"/>
                    <a:pt x="50" y="81"/>
                  </a:cubicBezTo>
                  <a:cubicBezTo>
                    <a:pt x="34" y="71"/>
                    <a:pt x="25" y="59"/>
                    <a:pt x="22" y="45"/>
                  </a:cubicBezTo>
                  <a:cubicBezTo>
                    <a:pt x="46" y="38"/>
                    <a:pt x="46" y="38"/>
                    <a:pt x="46" y="38"/>
                  </a:cubicBezTo>
                  <a:cubicBezTo>
                    <a:pt x="30" y="31"/>
                    <a:pt x="19" y="26"/>
                    <a:pt x="11" y="19"/>
                  </a:cubicBezTo>
                  <a:cubicBezTo>
                    <a:pt x="3" y="13"/>
                    <a:pt x="0" y="7"/>
                    <a:pt x="1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42" name="Freeform 247"/>
            <p:cNvSpPr>
              <a:spLocks/>
            </p:cNvSpPr>
            <p:nvPr/>
          </p:nvSpPr>
          <p:spPr bwMode="auto">
            <a:xfrm>
              <a:off x="6862" y="2348"/>
              <a:ext cx="174" cy="102"/>
            </a:xfrm>
            <a:custGeom>
              <a:avLst/>
              <a:gdLst>
                <a:gd name="T0" fmla="*/ 1 w 293"/>
                <a:gd name="T1" fmla="*/ 0 h 172"/>
                <a:gd name="T2" fmla="*/ 67 w 293"/>
                <a:gd name="T3" fmla="*/ 25 h 172"/>
                <a:gd name="T4" fmla="*/ 135 w 293"/>
                <a:gd name="T5" fmla="*/ 38 h 172"/>
                <a:gd name="T6" fmla="*/ 115 w 293"/>
                <a:gd name="T7" fmla="*/ 52 h 172"/>
                <a:gd name="T8" fmla="*/ 72 w 293"/>
                <a:gd name="T9" fmla="*/ 54 h 172"/>
                <a:gd name="T10" fmla="*/ 133 w 293"/>
                <a:gd name="T11" fmla="*/ 81 h 172"/>
                <a:gd name="T12" fmla="*/ 231 w 293"/>
                <a:gd name="T13" fmla="*/ 97 h 172"/>
                <a:gd name="T14" fmla="*/ 196 w 293"/>
                <a:gd name="T15" fmla="*/ 122 h 172"/>
                <a:gd name="T16" fmla="*/ 150 w 293"/>
                <a:gd name="T17" fmla="*/ 123 h 172"/>
                <a:gd name="T18" fmla="*/ 233 w 293"/>
                <a:gd name="T19" fmla="*/ 150 h 172"/>
                <a:gd name="T20" fmla="*/ 293 w 293"/>
                <a:gd name="T21" fmla="*/ 155 h 172"/>
                <a:gd name="T22" fmla="*/ 215 w 293"/>
                <a:gd name="T23" fmla="*/ 166 h 172"/>
                <a:gd name="T24" fmla="*/ 79 w 293"/>
                <a:gd name="T25" fmla="*/ 120 h 172"/>
                <a:gd name="T26" fmla="*/ 118 w 293"/>
                <a:gd name="T27" fmla="*/ 104 h 172"/>
                <a:gd name="T28" fmla="*/ 50 w 293"/>
                <a:gd name="T29" fmla="*/ 81 h 172"/>
                <a:gd name="T30" fmla="*/ 22 w 293"/>
                <a:gd name="T31" fmla="*/ 45 h 172"/>
                <a:gd name="T32" fmla="*/ 46 w 293"/>
                <a:gd name="T33" fmla="*/ 38 h 172"/>
                <a:gd name="T34" fmla="*/ 11 w 293"/>
                <a:gd name="T35" fmla="*/ 19 h 172"/>
                <a:gd name="T36" fmla="*/ 1 w 293"/>
                <a:gd name="T37" fmla="*/ 0 h 1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93" h="172">
                  <a:moveTo>
                    <a:pt x="1" y="0"/>
                  </a:moveTo>
                  <a:cubicBezTo>
                    <a:pt x="22" y="10"/>
                    <a:pt x="44" y="18"/>
                    <a:pt x="67" y="25"/>
                  </a:cubicBezTo>
                  <a:cubicBezTo>
                    <a:pt x="89" y="31"/>
                    <a:pt x="112" y="35"/>
                    <a:pt x="135" y="38"/>
                  </a:cubicBezTo>
                  <a:cubicBezTo>
                    <a:pt x="132" y="44"/>
                    <a:pt x="126" y="49"/>
                    <a:pt x="115" y="52"/>
                  </a:cubicBezTo>
                  <a:cubicBezTo>
                    <a:pt x="105" y="54"/>
                    <a:pt x="90" y="55"/>
                    <a:pt x="72" y="54"/>
                  </a:cubicBezTo>
                  <a:cubicBezTo>
                    <a:pt x="86" y="65"/>
                    <a:pt x="106" y="74"/>
                    <a:pt x="133" y="81"/>
                  </a:cubicBezTo>
                  <a:cubicBezTo>
                    <a:pt x="159" y="88"/>
                    <a:pt x="192" y="94"/>
                    <a:pt x="231" y="97"/>
                  </a:cubicBezTo>
                  <a:cubicBezTo>
                    <a:pt x="221" y="109"/>
                    <a:pt x="210" y="117"/>
                    <a:pt x="196" y="122"/>
                  </a:cubicBezTo>
                  <a:cubicBezTo>
                    <a:pt x="182" y="126"/>
                    <a:pt x="167" y="126"/>
                    <a:pt x="150" y="123"/>
                  </a:cubicBezTo>
                  <a:cubicBezTo>
                    <a:pt x="181" y="136"/>
                    <a:pt x="208" y="144"/>
                    <a:pt x="233" y="150"/>
                  </a:cubicBezTo>
                  <a:cubicBezTo>
                    <a:pt x="256" y="155"/>
                    <a:pt x="276" y="157"/>
                    <a:pt x="293" y="155"/>
                  </a:cubicBezTo>
                  <a:cubicBezTo>
                    <a:pt x="277" y="169"/>
                    <a:pt x="251" y="172"/>
                    <a:pt x="215" y="166"/>
                  </a:cubicBezTo>
                  <a:cubicBezTo>
                    <a:pt x="179" y="160"/>
                    <a:pt x="134" y="145"/>
                    <a:pt x="79" y="120"/>
                  </a:cubicBezTo>
                  <a:cubicBezTo>
                    <a:pt x="118" y="104"/>
                    <a:pt x="118" y="104"/>
                    <a:pt x="118" y="104"/>
                  </a:cubicBezTo>
                  <a:cubicBezTo>
                    <a:pt x="89" y="99"/>
                    <a:pt x="66" y="91"/>
                    <a:pt x="50" y="81"/>
                  </a:cubicBezTo>
                  <a:cubicBezTo>
                    <a:pt x="34" y="71"/>
                    <a:pt x="25" y="59"/>
                    <a:pt x="22" y="45"/>
                  </a:cubicBezTo>
                  <a:cubicBezTo>
                    <a:pt x="46" y="38"/>
                    <a:pt x="46" y="38"/>
                    <a:pt x="46" y="38"/>
                  </a:cubicBezTo>
                  <a:cubicBezTo>
                    <a:pt x="30" y="31"/>
                    <a:pt x="19" y="26"/>
                    <a:pt x="11" y="19"/>
                  </a:cubicBezTo>
                  <a:cubicBezTo>
                    <a:pt x="3" y="13"/>
                    <a:pt x="0" y="7"/>
                    <a:pt x="1" y="0"/>
                  </a:cubicBezTo>
                  <a:close/>
                </a:path>
              </a:pathLst>
            </a:custGeom>
            <a:noFill/>
            <a:ln w="1588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43" name="Freeform 248"/>
            <p:cNvSpPr>
              <a:spLocks/>
            </p:cNvSpPr>
            <p:nvPr/>
          </p:nvSpPr>
          <p:spPr bwMode="auto">
            <a:xfrm>
              <a:off x="6848" y="2535"/>
              <a:ext cx="280" cy="541"/>
            </a:xfrm>
            <a:custGeom>
              <a:avLst/>
              <a:gdLst>
                <a:gd name="T0" fmla="*/ 404 w 473"/>
                <a:gd name="T1" fmla="*/ 0 h 914"/>
                <a:gd name="T2" fmla="*/ 460 w 473"/>
                <a:gd name="T3" fmla="*/ 102 h 914"/>
                <a:gd name="T4" fmla="*/ 467 w 473"/>
                <a:gd name="T5" fmla="*/ 286 h 914"/>
                <a:gd name="T6" fmla="*/ 425 w 473"/>
                <a:gd name="T7" fmla="*/ 217 h 914"/>
                <a:gd name="T8" fmla="*/ 410 w 473"/>
                <a:gd name="T9" fmla="*/ 359 h 914"/>
                <a:gd name="T10" fmla="*/ 335 w 473"/>
                <a:gd name="T11" fmla="*/ 535 h 914"/>
                <a:gd name="T12" fmla="*/ 331 w 473"/>
                <a:gd name="T13" fmla="*/ 495 h 914"/>
                <a:gd name="T14" fmla="*/ 300 w 473"/>
                <a:gd name="T15" fmla="*/ 457 h 914"/>
                <a:gd name="T16" fmla="*/ 288 w 473"/>
                <a:gd name="T17" fmla="*/ 576 h 914"/>
                <a:gd name="T18" fmla="*/ 188 w 473"/>
                <a:gd name="T19" fmla="*/ 730 h 914"/>
                <a:gd name="T20" fmla="*/ 190 w 473"/>
                <a:gd name="T21" fmla="*/ 696 h 914"/>
                <a:gd name="T22" fmla="*/ 170 w 473"/>
                <a:gd name="T23" fmla="*/ 651 h 914"/>
                <a:gd name="T24" fmla="*/ 103 w 473"/>
                <a:gd name="T25" fmla="*/ 785 h 914"/>
                <a:gd name="T26" fmla="*/ 0 w 473"/>
                <a:gd name="T27" fmla="*/ 914 h 914"/>
                <a:gd name="T28" fmla="*/ 68 w 473"/>
                <a:gd name="T29" fmla="*/ 788 h 914"/>
                <a:gd name="T30" fmla="*/ 128 w 473"/>
                <a:gd name="T31" fmla="*/ 579 h 914"/>
                <a:gd name="T32" fmla="*/ 170 w 473"/>
                <a:gd name="T33" fmla="*/ 593 h 914"/>
                <a:gd name="T34" fmla="*/ 192 w 473"/>
                <a:gd name="T35" fmla="*/ 636 h 914"/>
                <a:gd name="T36" fmla="*/ 248 w 473"/>
                <a:gd name="T37" fmla="*/ 520 h 914"/>
                <a:gd name="T38" fmla="*/ 247 w 473"/>
                <a:gd name="T39" fmla="*/ 390 h 914"/>
                <a:gd name="T40" fmla="*/ 301 w 473"/>
                <a:gd name="T41" fmla="*/ 409 h 914"/>
                <a:gd name="T42" fmla="*/ 331 w 473"/>
                <a:gd name="T43" fmla="*/ 447 h 914"/>
                <a:gd name="T44" fmla="*/ 383 w 473"/>
                <a:gd name="T45" fmla="*/ 286 h 914"/>
                <a:gd name="T46" fmla="*/ 373 w 473"/>
                <a:gd name="T47" fmla="*/ 175 h 914"/>
                <a:gd name="T48" fmla="*/ 437 w 473"/>
                <a:gd name="T49" fmla="*/ 206 h 914"/>
                <a:gd name="T50" fmla="*/ 435 w 473"/>
                <a:gd name="T51" fmla="*/ 117 h 914"/>
                <a:gd name="T52" fmla="*/ 404 w 473"/>
                <a:gd name="T53" fmla="*/ 0 h 9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473" h="914">
                  <a:moveTo>
                    <a:pt x="404" y="0"/>
                  </a:moveTo>
                  <a:cubicBezTo>
                    <a:pt x="431" y="20"/>
                    <a:pt x="450" y="55"/>
                    <a:pt x="460" y="102"/>
                  </a:cubicBezTo>
                  <a:cubicBezTo>
                    <a:pt x="471" y="150"/>
                    <a:pt x="473" y="211"/>
                    <a:pt x="467" y="286"/>
                  </a:cubicBezTo>
                  <a:cubicBezTo>
                    <a:pt x="425" y="217"/>
                    <a:pt x="425" y="217"/>
                    <a:pt x="425" y="217"/>
                  </a:cubicBezTo>
                  <a:cubicBezTo>
                    <a:pt x="430" y="259"/>
                    <a:pt x="425" y="305"/>
                    <a:pt x="410" y="359"/>
                  </a:cubicBezTo>
                  <a:cubicBezTo>
                    <a:pt x="395" y="412"/>
                    <a:pt x="370" y="470"/>
                    <a:pt x="335" y="535"/>
                  </a:cubicBezTo>
                  <a:cubicBezTo>
                    <a:pt x="338" y="521"/>
                    <a:pt x="336" y="508"/>
                    <a:pt x="331" y="495"/>
                  </a:cubicBezTo>
                  <a:cubicBezTo>
                    <a:pt x="325" y="482"/>
                    <a:pt x="314" y="469"/>
                    <a:pt x="300" y="457"/>
                  </a:cubicBezTo>
                  <a:cubicBezTo>
                    <a:pt x="310" y="491"/>
                    <a:pt x="306" y="530"/>
                    <a:pt x="288" y="576"/>
                  </a:cubicBezTo>
                  <a:cubicBezTo>
                    <a:pt x="268" y="622"/>
                    <a:pt x="236" y="672"/>
                    <a:pt x="188" y="730"/>
                  </a:cubicBezTo>
                  <a:cubicBezTo>
                    <a:pt x="193" y="720"/>
                    <a:pt x="193" y="709"/>
                    <a:pt x="190" y="696"/>
                  </a:cubicBezTo>
                  <a:cubicBezTo>
                    <a:pt x="187" y="683"/>
                    <a:pt x="181" y="668"/>
                    <a:pt x="170" y="651"/>
                  </a:cubicBezTo>
                  <a:cubicBezTo>
                    <a:pt x="153" y="697"/>
                    <a:pt x="131" y="741"/>
                    <a:pt x="103" y="785"/>
                  </a:cubicBezTo>
                  <a:cubicBezTo>
                    <a:pt x="74" y="830"/>
                    <a:pt x="41" y="871"/>
                    <a:pt x="0" y="914"/>
                  </a:cubicBezTo>
                  <a:cubicBezTo>
                    <a:pt x="24" y="885"/>
                    <a:pt x="46" y="844"/>
                    <a:pt x="68" y="788"/>
                  </a:cubicBezTo>
                  <a:cubicBezTo>
                    <a:pt x="89" y="732"/>
                    <a:pt x="109" y="663"/>
                    <a:pt x="128" y="579"/>
                  </a:cubicBezTo>
                  <a:cubicBezTo>
                    <a:pt x="146" y="578"/>
                    <a:pt x="160" y="583"/>
                    <a:pt x="170" y="593"/>
                  </a:cubicBezTo>
                  <a:cubicBezTo>
                    <a:pt x="181" y="602"/>
                    <a:pt x="187" y="616"/>
                    <a:pt x="192" y="636"/>
                  </a:cubicBezTo>
                  <a:cubicBezTo>
                    <a:pt x="220" y="599"/>
                    <a:pt x="239" y="561"/>
                    <a:pt x="248" y="520"/>
                  </a:cubicBezTo>
                  <a:cubicBezTo>
                    <a:pt x="258" y="479"/>
                    <a:pt x="257" y="436"/>
                    <a:pt x="247" y="390"/>
                  </a:cubicBezTo>
                  <a:cubicBezTo>
                    <a:pt x="269" y="393"/>
                    <a:pt x="287" y="400"/>
                    <a:pt x="301" y="409"/>
                  </a:cubicBezTo>
                  <a:cubicBezTo>
                    <a:pt x="315" y="419"/>
                    <a:pt x="325" y="431"/>
                    <a:pt x="331" y="447"/>
                  </a:cubicBezTo>
                  <a:cubicBezTo>
                    <a:pt x="359" y="385"/>
                    <a:pt x="376" y="332"/>
                    <a:pt x="383" y="286"/>
                  </a:cubicBezTo>
                  <a:cubicBezTo>
                    <a:pt x="390" y="240"/>
                    <a:pt x="387" y="204"/>
                    <a:pt x="373" y="175"/>
                  </a:cubicBezTo>
                  <a:cubicBezTo>
                    <a:pt x="437" y="206"/>
                    <a:pt x="437" y="206"/>
                    <a:pt x="437" y="206"/>
                  </a:cubicBezTo>
                  <a:cubicBezTo>
                    <a:pt x="441" y="180"/>
                    <a:pt x="440" y="151"/>
                    <a:pt x="435" y="117"/>
                  </a:cubicBezTo>
                  <a:cubicBezTo>
                    <a:pt x="429" y="82"/>
                    <a:pt x="419" y="43"/>
                    <a:pt x="404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44" name="Freeform 249"/>
            <p:cNvSpPr>
              <a:spLocks/>
            </p:cNvSpPr>
            <p:nvPr/>
          </p:nvSpPr>
          <p:spPr bwMode="auto">
            <a:xfrm>
              <a:off x="6848" y="2535"/>
              <a:ext cx="280" cy="541"/>
            </a:xfrm>
            <a:custGeom>
              <a:avLst/>
              <a:gdLst>
                <a:gd name="T0" fmla="*/ 404 w 473"/>
                <a:gd name="T1" fmla="*/ 0 h 914"/>
                <a:gd name="T2" fmla="*/ 460 w 473"/>
                <a:gd name="T3" fmla="*/ 102 h 914"/>
                <a:gd name="T4" fmla="*/ 467 w 473"/>
                <a:gd name="T5" fmla="*/ 286 h 914"/>
                <a:gd name="T6" fmla="*/ 425 w 473"/>
                <a:gd name="T7" fmla="*/ 217 h 914"/>
                <a:gd name="T8" fmla="*/ 410 w 473"/>
                <a:gd name="T9" fmla="*/ 359 h 914"/>
                <a:gd name="T10" fmla="*/ 335 w 473"/>
                <a:gd name="T11" fmla="*/ 535 h 914"/>
                <a:gd name="T12" fmla="*/ 331 w 473"/>
                <a:gd name="T13" fmla="*/ 495 h 914"/>
                <a:gd name="T14" fmla="*/ 300 w 473"/>
                <a:gd name="T15" fmla="*/ 457 h 914"/>
                <a:gd name="T16" fmla="*/ 288 w 473"/>
                <a:gd name="T17" fmla="*/ 576 h 914"/>
                <a:gd name="T18" fmla="*/ 188 w 473"/>
                <a:gd name="T19" fmla="*/ 730 h 914"/>
                <a:gd name="T20" fmla="*/ 190 w 473"/>
                <a:gd name="T21" fmla="*/ 696 h 914"/>
                <a:gd name="T22" fmla="*/ 170 w 473"/>
                <a:gd name="T23" fmla="*/ 651 h 914"/>
                <a:gd name="T24" fmla="*/ 103 w 473"/>
                <a:gd name="T25" fmla="*/ 785 h 914"/>
                <a:gd name="T26" fmla="*/ 0 w 473"/>
                <a:gd name="T27" fmla="*/ 914 h 914"/>
                <a:gd name="T28" fmla="*/ 68 w 473"/>
                <a:gd name="T29" fmla="*/ 788 h 914"/>
                <a:gd name="T30" fmla="*/ 128 w 473"/>
                <a:gd name="T31" fmla="*/ 579 h 914"/>
                <a:gd name="T32" fmla="*/ 170 w 473"/>
                <a:gd name="T33" fmla="*/ 593 h 914"/>
                <a:gd name="T34" fmla="*/ 192 w 473"/>
                <a:gd name="T35" fmla="*/ 636 h 914"/>
                <a:gd name="T36" fmla="*/ 248 w 473"/>
                <a:gd name="T37" fmla="*/ 520 h 914"/>
                <a:gd name="T38" fmla="*/ 247 w 473"/>
                <a:gd name="T39" fmla="*/ 390 h 914"/>
                <a:gd name="T40" fmla="*/ 301 w 473"/>
                <a:gd name="T41" fmla="*/ 409 h 914"/>
                <a:gd name="T42" fmla="*/ 331 w 473"/>
                <a:gd name="T43" fmla="*/ 447 h 914"/>
                <a:gd name="T44" fmla="*/ 383 w 473"/>
                <a:gd name="T45" fmla="*/ 286 h 914"/>
                <a:gd name="T46" fmla="*/ 373 w 473"/>
                <a:gd name="T47" fmla="*/ 175 h 914"/>
                <a:gd name="T48" fmla="*/ 437 w 473"/>
                <a:gd name="T49" fmla="*/ 206 h 914"/>
                <a:gd name="T50" fmla="*/ 435 w 473"/>
                <a:gd name="T51" fmla="*/ 117 h 914"/>
                <a:gd name="T52" fmla="*/ 404 w 473"/>
                <a:gd name="T53" fmla="*/ 0 h 9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473" h="914">
                  <a:moveTo>
                    <a:pt x="404" y="0"/>
                  </a:moveTo>
                  <a:cubicBezTo>
                    <a:pt x="431" y="20"/>
                    <a:pt x="450" y="55"/>
                    <a:pt x="460" y="102"/>
                  </a:cubicBezTo>
                  <a:cubicBezTo>
                    <a:pt x="471" y="150"/>
                    <a:pt x="473" y="211"/>
                    <a:pt x="467" y="286"/>
                  </a:cubicBezTo>
                  <a:cubicBezTo>
                    <a:pt x="425" y="217"/>
                    <a:pt x="425" y="217"/>
                    <a:pt x="425" y="217"/>
                  </a:cubicBezTo>
                  <a:cubicBezTo>
                    <a:pt x="430" y="259"/>
                    <a:pt x="425" y="305"/>
                    <a:pt x="410" y="359"/>
                  </a:cubicBezTo>
                  <a:cubicBezTo>
                    <a:pt x="395" y="412"/>
                    <a:pt x="370" y="470"/>
                    <a:pt x="335" y="535"/>
                  </a:cubicBezTo>
                  <a:cubicBezTo>
                    <a:pt x="338" y="521"/>
                    <a:pt x="336" y="508"/>
                    <a:pt x="331" y="495"/>
                  </a:cubicBezTo>
                  <a:cubicBezTo>
                    <a:pt x="325" y="482"/>
                    <a:pt x="314" y="469"/>
                    <a:pt x="300" y="457"/>
                  </a:cubicBezTo>
                  <a:cubicBezTo>
                    <a:pt x="310" y="491"/>
                    <a:pt x="306" y="530"/>
                    <a:pt x="288" y="576"/>
                  </a:cubicBezTo>
                  <a:cubicBezTo>
                    <a:pt x="268" y="622"/>
                    <a:pt x="236" y="672"/>
                    <a:pt x="188" y="730"/>
                  </a:cubicBezTo>
                  <a:cubicBezTo>
                    <a:pt x="193" y="720"/>
                    <a:pt x="193" y="709"/>
                    <a:pt x="190" y="696"/>
                  </a:cubicBezTo>
                  <a:cubicBezTo>
                    <a:pt x="187" y="683"/>
                    <a:pt x="181" y="668"/>
                    <a:pt x="170" y="651"/>
                  </a:cubicBezTo>
                  <a:cubicBezTo>
                    <a:pt x="153" y="697"/>
                    <a:pt x="131" y="741"/>
                    <a:pt x="103" y="785"/>
                  </a:cubicBezTo>
                  <a:cubicBezTo>
                    <a:pt x="74" y="830"/>
                    <a:pt x="41" y="871"/>
                    <a:pt x="0" y="914"/>
                  </a:cubicBezTo>
                  <a:cubicBezTo>
                    <a:pt x="24" y="885"/>
                    <a:pt x="46" y="844"/>
                    <a:pt x="68" y="788"/>
                  </a:cubicBezTo>
                  <a:cubicBezTo>
                    <a:pt x="89" y="732"/>
                    <a:pt x="109" y="663"/>
                    <a:pt x="128" y="579"/>
                  </a:cubicBezTo>
                  <a:cubicBezTo>
                    <a:pt x="146" y="578"/>
                    <a:pt x="160" y="583"/>
                    <a:pt x="170" y="593"/>
                  </a:cubicBezTo>
                  <a:cubicBezTo>
                    <a:pt x="181" y="602"/>
                    <a:pt x="187" y="616"/>
                    <a:pt x="192" y="636"/>
                  </a:cubicBezTo>
                  <a:cubicBezTo>
                    <a:pt x="220" y="599"/>
                    <a:pt x="239" y="561"/>
                    <a:pt x="248" y="520"/>
                  </a:cubicBezTo>
                  <a:cubicBezTo>
                    <a:pt x="258" y="479"/>
                    <a:pt x="257" y="436"/>
                    <a:pt x="247" y="390"/>
                  </a:cubicBezTo>
                  <a:cubicBezTo>
                    <a:pt x="269" y="393"/>
                    <a:pt x="287" y="400"/>
                    <a:pt x="301" y="409"/>
                  </a:cubicBezTo>
                  <a:cubicBezTo>
                    <a:pt x="315" y="419"/>
                    <a:pt x="325" y="431"/>
                    <a:pt x="331" y="447"/>
                  </a:cubicBezTo>
                  <a:cubicBezTo>
                    <a:pt x="359" y="385"/>
                    <a:pt x="376" y="332"/>
                    <a:pt x="383" y="286"/>
                  </a:cubicBezTo>
                  <a:cubicBezTo>
                    <a:pt x="390" y="240"/>
                    <a:pt x="387" y="204"/>
                    <a:pt x="373" y="175"/>
                  </a:cubicBezTo>
                  <a:cubicBezTo>
                    <a:pt x="437" y="206"/>
                    <a:pt x="437" y="206"/>
                    <a:pt x="437" y="206"/>
                  </a:cubicBezTo>
                  <a:cubicBezTo>
                    <a:pt x="441" y="180"/>
                    <a:pt x="440" y="151"/>
                    <a:pt x="435" y="117"/>
                  </a:cubicBezTo>
                  <a:cubicBezTo>
                    <a:pt x="429" y="82"/>
                    <a:pt x="419" y="43"/>
                    <a:pt x="404" y="0"/>
                  </a:cubicBezTo>
                  <a:close/>
                </a:path>
              </a:pathLst>
            </a:custGeom>
            <a:noFill/>
            <a:ln w="1588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45" name="Freeform 250"/>
            <p:cNvSpPr>
              <a:spLocks/>
            </p:cNvSpPr>
            <p:nvPr/>
          </p:nvSpPr>
          <p:spPr bwMode="auto">
            <a:xfrm>
              <a:off x="6545" y="2570"/>
              <a:ext cx="399" cy="400"/>
            </a:xfrm>
            <a:custGeom>
              <a:avLst/>
              <a:gdLst>
                <a:gd name="T0" fmla="*/ 667 w 674"/>
                <a:gd name="T1" fmla="*/ 353 h 675"/>
                <a:gd name="T2" fmla="*/ 322 w 674"/>
                <a:gd name="T3" fmla="*/ 667 h 675"/>
                <a:gd name="T4" fmla="*/ 8 w 674"/>
                <a:gd name="T5" fmla="*/ 322 h 675"/>
                <a:gd name="T6" fmla="*/ 353 w 674"/>
                <a:gd name="T7" fmla="*/ 8 h 675"/>
                <a:gd name="T8" fmla="*/ 667 w 674"/>
                <a:gd name="T9" fmla="*/ 351 h 6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4" h="675">
                  <a:moveTo>
                    <a:pt x="667" y="353"/>
                  </a:moveTo>
                  <a:cubicBezTo>
                    <a:pt x="658" y="534"/>
                    <a:pt x="504" y="675"/>
                    <a:pt x="322" y="667"/>
                  </a:cubicBezTo>
                  <a:cubicBezTo>
                    <a:pt x="140" y="658"/>
                    <a:pt x="0" y="504"/>
                    <a:pt x="8" y="322"/>
                  </a:cubicBezTo>
                  <a:cubicBezTo>
                    <a:pt x="17" y="140"/>
                    <a:pt x="171" y="0"/>
                    <a:pt x="353" y="8"/>
                  </a:cubicBezTo>
                  <a:cubicBezTo>
                    <a:pt x="534" y="16"/>
                    <a:pt x="674" y="170"/>
                    <a:pt x="667" y="351"/>
                  </a:cubicBezTo>
                </a:path>
              </a:pathLst>
            </a:custGeom>
            <a:solidFill>
              <a:schemeClr val="bg1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46" name="Oval 251"/>
            <p:cNvSpPr>
              <a:spLocks noChangeArrowheads="1"/>
            </p:cNvSpPr>
            <p:nvPr/>
          </p:nvSpPr>
          <p:spPr bwMode="auto">
            <a:xfrm>
              <a:off x="6512" y="2467"/>
              <a:ext cx="215" cy="216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47" name="Oval 252"/>
            <p:cNvSpPr>
              <a:spLocks noChangeArrowheads="1"/>
            </p:cNvSpPr>
            <p:nvPr/>
          </p:nvSpPr>
          <p:spPr bwMode="auto">
            <a:xfrm>
              <a:off x="6512" y="2467"/>
              <a:ext cx="215" cy="216"/>
            </a:xfrm>
            <a:prstGeom prst="ellipse">
              <a:avLst/>
            </a:prstGeom>
            <a:noFill/>
            <a:ln w="1588" cap="rnd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48" name="Oval 253"/>
            <p:cNvSpPr>
              <a:spLocks noChangeArrowheads="1"/>
            </p:cNvSpPr>
            <p:nvPr/>
          </p:nvSpPr>
          <p:spPr bwMode="auto">
            <a:xfrm>
              <a:off x="6762" y="2467"/>
              <a:ext cx="215" cy="216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49" name="Oval 254"/>
            <p:cNvSpPr>
              <a:spLocks noChangeArrowheads="1"/>
            </p:cNvSpPr>
            <p:nvPr/>
          </p:nvSpPr>
          <p:spPr bwMode="auto">
            <a:xfrm>
              <a:off x="6762" y="2467"/>
              <a:ext cx="215" cy="216"/>
            </a:xfrm>
            <a:prstGeom prst="ellipse">
              <a:avLst/>
            </a:prstGeom>
            <a:noFill/>
            <a:ln w="1588" cap="rnd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50" name="Oval 255"/>
            <p:cNvSpPr>
              <a:spLocks noChangeArrowheads="1"/>
            </p:cNvSpPr>
            <p:nvPr/>
          </p:nvSpPr>
          <p:spPr bwMode="auto">
            <a:xfrm>
              <a:off x="6618" y="2554"/>
              <a:ext cx="67" cy="67"/>
            </a:xfrm>
            <a:prstGeom prst="ellipse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51" name="Oval 256"/>
            <p:cNvSpPr>
              <a:spLocks noChangeArrowheads="1"/>
            </p:cNvSpPr>
            <p:nvPr/>
          </p:nvSpPr>
          <p:spPr bwMode="auto">
            <a:xfrm>
              <a:off x="6801" y="2554"/>
              <a:ext cx="67" cy="67"/>
            </a:xfrm>
            <a:prstGeom prst="ellipse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52" name="Freeform 257"/>
            <p:cNvSpPr>
              <a:spLocks/>
            </p:cNvSpPr>
            <p:nvPr/>
          </p:nvSpPr>
          <p:spPr bwMode="auto">
            <a:xfrm>
              <a:off x="6646" y="2690"/>
              <a:ext cx="198" cy="166"/>
            </a:xfrm>
            <a:custGeom>
              <a:avLst/>
              <a:gdLst>
                <a:gd name="T0" fmla="*/ 334 w 334"/>
                <a:gd name="T1" fmla="*/ 114 h 280"/>
                <a:gd name="T2" fmla="*/ 167 w 334"/>
                <a:gd name="T3" fmla="*/ 280 h 280"/>
                <a:gd name="T4" fmla="*/ 0 w 334"/>
                <a:gd name="T5" fmla="*/ 114 h 280"/>
                <a:gd name="T6" fmla="*/ 167 w 334"/>
                <a:gd name="T7" fmla="*/ 0 h 280"/>
                <a:gd name="T8" fmla="*/ 334 w 334"/>
                <a:gd name="T9" fmla="*/ 114 h 2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34" h="280">
                  <a:moveTo>
                    <a:pt x="334" y="114"/>
                  </a:moveTo>
                  <a:cubicBezTo>
                    <a:pt x="334" y="206"/>
                    <a:pt x="233" y="280"/>
                    <a:pt x="167" y="280"/>
                  </a:cubicBezTo>
                  <a:cubicBezTo>
                    <a:pt x="96" y="280"/>
                    <a:pt x="0" y="206"/>
                    <a:pt x="0" y="114"/>
                  </a:cubicBezTo>
                  <a:cubicBezTo>
                    <a:pt x="0" y="23"/>
                    <a:pt x="75" y="0"/>
                    <a:pt x="167" y="0"/>
                  </a:cubicBezTo>
                  <a:cubicBezTo>
                    <a:pt x="259" y="0"/>
                    <a:pt x="334" y="23"/>
                    <a:pt x="334" y="114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53" name="Freeform 258"/>
            <p:cNvSpPr>
              <a:spLocks/>
            </p:cNvSpPr>
            <p:nvPr/>
          </p:nvSpPr>
          <p:spPr bwMode="auto">
            <a:xfrm>
              <a:off x="6589" y="2849"/>
              <a:ext cx="320" cy="124"/>
            </a:xfrm>
            <a:custGeom>
              <a:avLst/>
              <a:gdLst>
                <a:gd name="T0" fmla="*/ 0 w 540"/>
                <a:gd name="T1" fmla="*/ 0 h 210"/>
                <a:gd name="T2" fmla="*/ 540 w 540"/>
                <a:gd name="T3" fmla="*/ 0 h 210"/>
                <a:gd name="T4" fmla="*/ 540 w 540"/>
                <a:gd name="T5" fmla="*/ 95 h 210"/>
                <a:gd name="T6" fmla="*/ 488 w 540"/>
                <a:gd name="T7" fmla="*/ 46 h 210"/>
                <a:gd name="T8" fmla="*/ 455 w 540"/>
                <a:gd name="T9" fmla="*/ 210 h 210"/>
                <a:gd name="T10" fmla="*/ 410 w 540"/>
                <a:gd name="T11" fmla="*/ 81 h 210"/>
                <a:gd name="T12" fmla="*/ 375 w 540"/>
                <a:gd name="T13" fmla="*/ 168 h 210"/>
                <a:gd name="T14" fmla="*/ 324 w 540"/>
                <a:gd name="T15" fmla="*/ 97 h 210"/>
                <a:gd name="T16" fmla="*/ 279 w 540"/>
                <a:gd name="T17" fmla="*/ 188 h 210"/>
                <a:gd name="T18" fmla="*/ 238 w 540"/>
                <a:gd name="T19" fmla="*/ 104 h 210"/>
                <a:gd name="T20" fmla="*/ 194 w 540"/>
                <a:gd name="T21" fmla="*/ 168 h 210"/>
                <a:gd name="T22" fmla="*/ 150 w 540"/>
                <a:gd name="T23" fmla="*/ 84 h 210"/>
                <a:gd name="T24" fmla="*/ 96 w 540"/>
                <a:gd name="T25" fmla="*/ 210 h 210"/>
                <a:gd name="T26" fmla="*/ 65 w 540"/>
                <a:gd name="T27" fmla="*/ 47 h 210"/>
                <a:gd name="T28" fmla="*/ 0 w 540"/>
                <a:gd name="T29" fmla="*/ 95 h 210"/>
                <a:gd name="T30" fmla="*/ 0 w 540"/>
                <a:gd name="T31" fmla="*/ 0 h 2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40" h="210">
                  <a:moveTo>
                    <a:pt x="0" y="0"/>
                  </a:moveTo>
                  <a:cubicBezTo>
                    <a:pt x="197" y="135"/>
                    <a:pt x="375" y="116"/>
                    <a:pt x="540" y="0"/>
                  </a:cubicBezTo>
                  <a:cubicBezTo>
                    <a:pt x="540" y="95"/>
                    <a:pt x="540" y="95"/>
                    <a:pt x="540" y="95"/>
                  </a:cubicBezTo>
                  <a:cubicBezTo>
                    <a:pt x="488" y="46"/>
                    <a:pt x="488" y="46"/>
                    <a:pt x="488" y="46"/>
                  </a:cubicBezTo>
                  <a:cubicBezTo>
                    <a:pt x="455" y="210"/>
                    <a:pt x="455" y="210"/>
                    <a:pt x="455" y="210"/>
                  </a:cubicBezTo>
                  <a:cubicBezTo>
                    <a:pt x="410" y="81"/>
                    <a:pt x="410" y="81"/>
                    <a:pt x="410" y="81"/>
                  </a:cubicBezTo>
                  <a:cubicBezTo>
                    <a:pt x="375" y="168"/>
                    <a:pt x="375" y="168"/>
                    <a:pt x="375" y="168"/>
                  </a:cubicBezTo>
                  <a:cubicBezTo>
                    <a:pt x="324" y="97"/>
                    <a:pt x="324" y="97"/>
                    <a:pt x="324" y="97"/>
                  </a:cubicBezTo>
                  <a:cubicBezTo>
                    <a:pt x="279" y="188"/>
                    <a:pt x="279" y="188"/>
                    <a:pt x="279" y="188"/>
                  </a:cubicBezTo>
                  <a:cubicBezTo>
                    <a:pt x="238" y="104"/>
                    <a:pt x="238" y="104"/>
                    <a:pt x="238" y="104"/>
                  </a:cubicBezTo>
                  <a:cubicBezTo>
                    <a:pt x="194" y="168"/>
                    <a:pt x="194" y="168"/>
                    <a:pt x="194" y="168"/>
                  </a:cubicBezTo>
                  <a:cubicBezTo>
                    <a:pt x="150" y="84"/>
                    <a:pt x="150" y="84"/>
                    <a:pt x="150" y="84"/>
                  </a:cubicBezTo>
                  <a:cubicBezTo>
                    <a:pt x="96" y="210"/>
                    <a:pt x="96" y="210"/>
                    <a:pt x="96" y="210"/>
                  </a:cubicBezTo>
                  <a:cubicBezTo>
                    <a:pt x="65" y="47"/>
                    <a:pt x="65" y="47"/>
                    <a:pt x="65" y="47"/>
                  </a:cubicBezTo>
                  <a:cubicBezTo>
                    <a:pt x="0" y="95"/>
                    <a:pt x="0" y="95"/>
                    <a:pt x="0" y="95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54" name="Freeform 259"/>
            <p:cNvSpPr>
              <a:spLocks/>
            </p:cNvSpPr>
            <p:nvPr/>
          </p:nvSpPr>
          <p:spPr bwMode="auto">
            <a:xfrm>
              <a:off x="6589" y="2849"/>
              <a:ext cx="320" cy="124"/>
            </a:xfrm>
            <a:custGeom>
              <a:avLst/>
              <a:gdLst>
                <a:gd name="T0" fmla="*/ 0 w 540"/>
                <a:gd name="T1" fmla="*/ 0 h 210"/>
                <a:gd name="T2" fmla="*/ 540 w 540"/>
                <a:gd name="T3" fmla="*/ 0 h 210"/>
                <a:gd name="T4" fmla="*/ 540 w 540"/>
                <a:gd name="T5" fmla="*/ 95 h 210"/>
                <a:gd name="T6" fmla="*/ 488 w 540"/>
                <a:gd name="T7" fmla="*/ 46 h 210"/>
                <a:gd name="T8" fmla="*/ 455 w 540"/>
                <a:gd name="T9" fmla="*/ 210 h 210"/>
                <a:gd name="T10" fmla="*/ 410 w 540"/>
                <a:gd name="T11" fmla="*/ 81 h 210"/>
                <a:gd name="T12" fmla="*/ 375 w 540"/>
                <a:gd name="T13" fmla="*/ 168 h 210"/>
                <a:gd name="T14" fmla="*/ 324 w 540"/>
                <a:gd name="T15" fmla="*/ 97 h 210"/>
                <a:gd name="T16" fmla="*/ 279 w 540"/>
                <a:gd name="T17" fmla="*/ 188 h 210"/>
                <a:gd name="T18" fmla="*/ 238 w 540"/>
                <a:gd name="T19" fmla="*/ 104 h 210"/>
                <a:gd name="T20" fmla="*/ 194 w 540"/>
                <a:gd name="T21" fmla="*/ 168 h 210"/>
                <a:gd name="T22" fmla="*/ 150 w 540"/>
                <a:gd name="T23" fmla="*/ 84 h 210"/>
                <a:gd name="T24" fmla="*/ 96 w 540"/>
                <a:gd name="T25" fmla="*/ 210 h 210"/>
                <a:gd name="T26" fmla="*/ 65 w 540"/>
                <a:gd name="T27" fmla="*/ 47 h 210"/>
                <a:gd name="T28" fmla="*/ 0 w 540"/>
                <a:gd name="T29" fmla="*/ 95 h 210"/>
                <a:gd name="T30" fmla="*/ 0 w 540"/>
                <a:gd name="T31" fmla="*/ 0 h 2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40" h="210">
                  <a:moveTo>
                    <a:pt x="0" y="0"/>
                  </a:moveTo>
                  <a:cubicBezTo>
                    <a:pt x="197" y="135"/>
                    <a:pt x="375" y="116"/>
                    <a:pt x="540" y="0"/>
                  </a:cubicBezTo>
                  <a:cubicBezTo>
                    <a:pt x="540" y="95"/>
                    <a:pt x="540" y="95"/>
                    <a:pt x="540" y="95"/>
                  </a:cubicBezTo>
                  <a:cubicBezTo>
                    <a:pt x="488" y="46"/>
                    <a:pt x="488" y="46"/>
                    <a:pt x="488" y="46"/>
                  </a:cubicBezTo>
                  <a:cubicBezTo>
                    <a:pt x="455" y="210"/>
                    <a:pt x="455" y="210"/>
                    <a:pt x="455" y="210"/>
                  </a:cubicBezTo>
                  <a:cubicBezTo>
                    <a:pt x="410" y="81"/>
                    <a:pt x="410" y="81"/>
                    <a:pt x="410" y="81"/>
                  </a:cubicBezTo>
                  <a:cubicBezTo>
                    <a:pt x="375" y="168"/>
                    <a:pt x="375" y="168"/>
                    <a:pt x="375" y="168"/>
                  </a:cubicBezTo>
                  <a:cubicBezTo>
                    <a:pt x="324" y="97"/>
                    <a:pt x="324" y="97"/>
                    <a:pt x="324" y="97"/>
                  </a:cubicBezTo>
                  <a:cubicBezTo>
                    <a:pt x="279" y="188"/>
                    <a:pt x="279" y="188"/>
                    <a:pt x="279" y="188"/>
                  </a:cubicBezTo>
                  <a:cubicBezTo>
                    <a:pt x="238" y="104"/>
                    <a:pt x="238" y="104"/>
                    <a:pt x="238" y="104"/>
                  </a:cubicBezTo>
                  <a:cubicBezTo>
                    <a:pt x="194" y="168"/>
                    <a:pt x="194" y="168"/>
                    <a:pt x="194" y="168"/>
                  </a:cubicBezTo>
                  <a:cubicBezTo>
                    <a:pt x="150" y="84"/>
                    <a:pt x="150" y="84"/>
                    <a:pt x="150" y="84"/>
                  </a:cubicBezTo>
                  <a:cubicBezTo>
                    <a:pt x="96" y="210"/>
                    <a:pt x="96" y="210"/>
                    <a:pt x="96" y="210"/>
                  </a:cubicBezTo>
                  <a:cubicBezTo>
                    <a:pt x="65" y="47"/>
                    <a:pt x="65" y="47"/>
                    <a:pt x="65" y="47"/>
                  </a:cubicBezTo>
                  <a:cubicBezTo>
                    <a:pt x="0" y="95"/>
                    <a:pt x="0" y="95"/>
                    <a:pt x="0" y="95"/>
                  </a:cubicBezTo>
                  <a:lnTo>
                    <a:pt x="0" y="0"/>
                  </a:lnTo>
                  <a:close/>
                </a:path>
              </a:pathLst>
            </a:custGeom>
            <a:noFill/>
            <a:ln w="1588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55" name="Freeform 260"/>
            <p:cNvSpPr>
              <a:spLocks/>
            </p:cNvSpPr>
            <p:nvPr/>
          </p:nvSpPr>
          <p:spPr bwMode="auto">
            <a:xfrm>
              <a:off x="6472" y="2199"/>
              <a:ext cx="89" cy="180"/>
            </a:xfrm>
            <a:custGeom>
              <a:avLst/>
              <a:gdLst>
                <a:gd name="T0" fmla="*/ 17 w 151"/>
                <a:gd name="T1" fmla="*/ 304 h 304"/>
                <a:gd name="T2" fmla="*/ 0 w 151"/>
                <a:gd name="T3" fmla="*/ 0 h 304"/>
                <a:gd name="T4" fmla="*/ 151 w 151"/>
                <a:gd name="T5" fmla="*/ 170 h 304"/>
                <a:gd name="T6" fmla="*/ 17 w 151"/>
                <a:gd name="T7" fmla="*/ 304 h 3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1" h="304">
                  <a:moveTo>
                    <a:pt x="17" y="304"/>
                  </a:moveTo>
                  <a:cubicBezTo>
                    <a:pt x="17" y="291"/>
                    <a:pt x="0" y="0"/>
                    <a:pt x="0" y="0"/>
                  </a:cubicBezTo>
                  <a:cubicBezTo>
                    <a:pt x="76" y="51"/>
                    <a:pt x="120" y="106"/>
                    <a:pt x="151" y="170"/>
                  </a:cubicBezTo>
                  <a:cubicBezTo>
                    <a:pt x="79" y="195"/>
                    <a:pt x="27" y="287"/>
                    <a:pt x="17" y="304"/>
                  </a:cubicBez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56" name="Freeform 261"/>
            <p:cNvSpPr>
              <a:spLocks/>
            </p:cNvSpPr>
            <p:nvPr/>
          </p:nvSpPr>
          <p:spPr bwMode="auto">
            <a:xfrm>
              <a:off x="6472" y="2199"/>
              <a:ext cx="89" cy="180"/>
            </a:xfrm>
            <a:custGeom>
              <a:avLst/>
              <a:gdLst>
                <a:gd name="T0" fmla="*/ 17 w 151"/>
                <a:gd name="T1" fmla="*/ 304 h 304"/>
                <a:gd name="T2" fmla="*/ 0 w 151"/>
                <a:gd name="T3" fmla="*/ 0 h 304"/>
                <a:gd name="T4" fmla="*/ 151 w 151"/>
                <a:gd name="T5" fmla="*/ 170 h 304"/>
                <a:gd name="T6" fmla="*/ 17 w 151"/>
                <a:gd name="T7" fmla="*/ 304 h 3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1" h="304">
                  <a:moveTo>
                    <a:pt x="17" y="304"/>
                  </a:moveTo>
                  <a:cubicBezTo>
                    <a:pt x="17" y="291"/>
                    <a:pt x="0" y="0"/>
                    <a:pt x="0" y="0"/>
                  </a:cubicBezTo>
                  <a:cubicBezTo>
                    <a:pt x="76" y="51"/>
                    <a:pt x="120" y="106"/>
                    <a:pt x="151" y="170"/>
                  </a:cubicBezTo>
                  <a:cubicBezTo>
                    <a:pt x="79" y="195"/>
                    <a:pt x="27" y="287"/>
                    <a:pt x="17" y="304"/>
                  </a:cubicBezTo>
                  <a:close/>
                </a:path>
              </a:pathLst>
            </a:custGeom>
            <a:noFill/>
            <a:ln w="1588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57" name="Freeform 262"/>
            <p:cNvSpPr>
              <a:spLocks/>
            </p:cNvSpPr>
            <p:nvPr/>
          </p:nvSpPr>
          <p:spPr bwMode="auto">
            <a:xfrm>
              <a:off x="6936" y="2190"/>
              <a:ext cx="94" cy="179"/>
            </a:xfrm>
            <a:custGeom>
              <a:avLst/>
              <a:gdLst>
                <a:gd name="T0" fmla="*/ 142 w 158"/>
                <a:gd name="T1" fmla="*/ 303 h 303"/>
                <a:gd name="T2" fmla="*/ 158 w 158"/>
                <a:gd name="T3" fmla="*/ 0 h 303"/>
                <a:gd name="T4" fmla="*/ 0 w 158"/>
                <a:gd name="T5" fmla="*/ 185 h 303"/>
                <a:gd name="T6" fmla="*/ 142 w 158"/>
                <a:gd name="T7" fmla="*/ 303 h 3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8" h="303">
                  <a:moveTo>
                    <a:pt x="142" y="303"/>
                  </a:moveTo>
                  <a:cubicBezTo>
                    <a:pt x="142" y="291"/>
                    <a:pt x="158" y="0"/>
                    <a:pt x="158" y="0"/>
                  </a:cubicBezTo>
                  <a:cubicBezTo>
                    <a:pt x="82" y="51"/>
                    <a:pt x="32" y="121"/>
                    <a:pt x="0" y="185"/>
                  </a:cubicBezTo>
                  <a:cubicBezTo>
                    <a:pt x="72" y="210"/>
                    <a:pt x="132" y="287"/>
                    <a:pt x="142" y="303"/>
                  </a:cubicBez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58" name="Freeform 263"/>
            <p:cNvSpPr>
              <a:spLocks/>
            </p:cNvSpPr>
            <p:nvPr/>
          </p:nvSpPr>
          <p:spPr bwMode="auto">
            <a:xfrm>
              <a:off x="6936" y="2190"/>
              <a:ext cx="94" cy="179"/>
            </a:xfrm>
            <a:custGeom>
              <a:avLst/>
              <a:gdLst>
                <a:gd name="T0" fmla="*/ 142 w 158"/>
                <a:gd name="T1" fmla="*/ 303 h 303"/>
                <a:gd name="T2" fmla="*/ 158 w 158"/>
                <a:gd name="T3" fmla="*/ 0 h 303"/>
                <a:gd name="T4" fmla="*/ 0 w 158"/>
                <a:gd name="T5" fmla="*/ 185 h 303"/>
                <a:gd name="T6" fmla="*/ 142 w 158"/>
                <a:gd name="T7" fmla="*/ 303 h 3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8" h="303">
                  <a:moveTo>
                    <a:pt x="142" y="303"/>
                  </a:moveTo>
                  <a:cubicBezTo>
                    <a:pt x="142" y="291"/>
                    <a:pt x="158" y="0"/>
                    <a:pt x="158" y="0"/>
                  </a:cubicBezTo>
                  <a:cubicBezTo>
                    <a:pt x="82" y="51"/>
                    <a:pt x="32" y="121"/>
                    <a:pt x="0" y="185"/>
                  </a:cubicBezTo>
                  <a:cubicBezTo>
                    <a:pt x="72" y="210"/>
                    <a:pt x="132" y="287"/>
                    <a:pt x="142" y="303"/>
                  </a:cubicBezTo>
                  <a:close/>
                </a:path>
              </a:pathLst>
            </a:custGeom>
            <a:noFill/>
            <a:ln w="1588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59" name="Freeform 264"/>
            <p:cNvSpPr>
              <a:spLocks/>
            </p:cNvSpPr>
            <p:nvPr/>
          </p:nvSpPr>
          <p:spPr bwMode="auto">
            <a:xfrm>
              <a:off x="6381" y="3064"/>
              <a:ext cx="307" cy="239"/>
            </a:xfrm>
            <a:custGeom>
              <a:avLst/>
              <a:gdLst>
                <a:gd name="T0" fmla="*/ 519 w 519"/>
                <a:gd name="T1" fmla="*/ 259 h 403"/>
                <a:gd name="T2" fmla="*/ 260 w 519"/>
                <a:gd name="T3" fmla="*/ 397 h 403"/>
                <a:gd name="T4" fmla="*/ 61 w 519"/>
                <a:gd name="T5" fmla="*/ 376 h 403"/>
                <a:gd name="T6" fmla="*/ 0 w 519"/>
                <a:gd name="T7" fmla="*/ 259 h 403"/>
                <a:gd name="T8" fmla="*/ 260 w 519"/>
                <a:gd name="T9" fmla="*/ 0 h 403"/>
                <a:gd name="T10" fmla="*/ 519 w 519"/>
                <a:gd name="T11" fmla="*/ 259 h 4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19" h="403">
                  <a:moveTo>
                    <a:pt x="519" y="259"/>
                  </a:moveTo>
                  <a:cubicBezTo>
                    <a:pt x="519" y="403"/>
                    <a:pt x="403" y="397"/>
                    <a:pt x="260" y="397"/>
                  </a:cubicBezTo>
                  <a:cubicBezTo>
                    <a:pt x="180" y="397"/>
                    <a:pt x="109" y="399"/>
                    <a:pt x="61" y="376"/>
                  </a:cubicBezTo>
                  <a:cubicBezTo>
                    <a:pt x="23" y="357"/>
                    <a:pt x="0" y="323"/>
                    <a:pt x="0" y="259"/>
                  </a:cubicBezTo>
                  <a:cubicBezTo>
                    <a:pt x="0" y="116"/>
                    <a:pt x="117" y="0"/>
                    <a:pt x="260" y="0"/>
                  </a:cubicBezTo>
                  <a:cubicBezTo>
                    <a:pt x="403" y="0"/>
                    <a:pt x="519" y="116"/>
                    <a:pt x="519" y="259"/>
                  </a:cubicBezTo>
                </a:path>
              </a:pathLst>
            </a:cu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0" name="Freeform 265"/>
            <p:cNvSpPr>
              <a:spLocks/>
            </p:cNvSpPr>
            <p:nvPr/>
          </p:nvSpPr>
          <p:spPr bwMode="auto">
            <a:xfrm>
              <a:off x="6381" y="3063"/>
              <a:ext cx="308" cy="237"/>
            </a:xfrm>
            <a:custGeom>
              <a:avLst/>
              <a:gdLst>
                <a:gd name="T0" fmla="*/ 519 w 520"/>
                <a:gd name="T1" fmla="*/ 260 h 399"/>
                <a:gd name="T2" fmla="*/ 519 w 520"/>
                <a:gd name="T3" fmla="*/ 260 h 399"/>
                <a:gd name="T4" fmla="*/ 452 w 520"/>
                <a:gd name="T5" fmla="*/ 379 h 399"/>
                <a:gd name="T6" fmla="*/ 288 w 520"/>
                <a:gd name="T7" fmla="*/ 398 h 399"/>
                <a:gd name="T8" fmla="*/ 260 w 520"/>
                <a:gd name="T9" fmla="*/ 398 h 399"/>
                <a:gd name="T10" fmla="*/ 231 w 520"/>
                <a:gd name="T11" fmla="*/ 398 h 399"/>
                <a:gd name="T12" fmla="*/ 61 w 520"/>
                <a:gd name="T13" fmla="*/ 376 h 399"/>
                <a:gd name="T14" fmla="*/ 1 w 520"/>
                <a:gd name="T15" fmla="*/ 260 h 399"/>
                <a:gd name="T16" fmla="*/ 77 w 520"/>
                <a:gd name="T17" fmla="*/ 77 h 399"/>
                <a:gd name="T18" fmla="*/ 260 w 520"/>
                <a:gd name="T19" fmla="*/ 1 h 399"/>
                <a:gd name="T20" fmla="*/ 443 w 520"/>
                <a:gd name="T21" fmla="*/ 77 h 399"/>
                <a:gd name="T22" fmla="*/ 519 w 520"/>
                <a:gd name="T23" fmla="*/ 260 h 399"/>
                <a:gd name="T24" fmla="*/ 519 w 520"/>
                <a:gd name="T25" fmla="*/ 260 h 399"/>
                <a:gd name="T26" fmla="*/ 520 w 520"/>
                <a:gd name="T27" fmla="*/ 260 h 399"/>
                <a:gd name="T28" fmla="*/ 260 w 520"/>
                <a:gd name="T29" fmla="*/ 0 h 399"/>
                <a:gd name="T30" fmla="*/ 0 w 520"/>
                <a:gd name="T31" fmla="*/ 260 h 399"/>
                <a:gd name="T32" fmla="*/ 61 w 520"/>
                <a:gd name="T33" fmla="*/ 377 h 399"/>
                <a:gd name="T34" fmla="*/ 231 w 520"/>
                <a:gd name="T35" fmla="*/ 399 h 399"/>
                <a:gd name="T36" fmla="*/ 260 w 520"/>
                <a:gd name="T37" fmla="*/ 399 h 399"/>
                <a:gd name="T38" fmla="*/ 288 w 520"/>
                <a:gd name="T39" fmla="*/ 399 h 399"/>
                <a:gd name="T40" fmla="*/ 453 w 520"/>
                <a:gd name="T41" fmla="*/ 380 h 399"/>
                <a:gd name="T42" fmla="*/ 520 w 520"/>
                <a:gd name="T43" fmla="*/ 260 h 399"/>
                <a:gd name="T44" fmla="*/ 519 w 520"/>
                <a:gd name="T45" fmla="*/ 260 h 3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520" h="399">
                  <a:moveTo>
                    <a:pt x="519" y="260"/>
                  </a:moveTo>
                  <a:cubicBezTo>
                    <a:pt x="519" y="260"/>
                    <a:pt x="519" y="260"/>
                    <a:pt x="519" y="260"/>
                  </a:cubicBezTo>
                  <a:cubicBezTo>
                    <a:pt x="519" y="327"/>
                    <a:pt x="494" y="361"/>
                    <a:pt x="452" y="379"/>
                  </a:cubicBezTo>
                  <a:cubicBezTo>
                    <a:pt x="411" y="397"/>
                    <a:pt x="353" y="398"/>
                    <a:pt x="288" y="398"/>
                  </a:cubicBezTo>
                  <a:cubicBezTo>
                    <a:pt x="279" y="398"/>
                    <a:pt x="269" y="398"/>
                    <a:pt x="260" y="398"/>
                  </a:cubicBezTo>
                  <a:cubicBezTo>
                    <a:pt x="250" y="398"/>
                    <a:pt x="241" y="398"/>
                    <a:pt x="231" y="398"/>
                  </a:cubicBezTo>
                  <a:cubicBezTo>
                    <a:pt x="163" y="398"/>
                    <a:pt x="103" y="397"/>
                    <a:pt x="61" y="376"/>
                  </a:cubicBezTo>
                  <a:cubicBezTo>
                    <a:pt x="24" y="358"/>
                    <a:pt x="1" y="324"/>
                    <a:pt x="1" y="260"/>
                  </a:cubicBezTo>
                  <a:cubicBezTo>
                    <a:pt x="1" y="189"/>
                    <a:pt x="30" y="124"/>
                    <a:pt x="77" y="77"/>
                  </a:cubicBezTo>
                  <a:cubicBezTo>
                    <a:pt x="124" y="30"/>
                    <a:pt x="188" y="1"/>
                    <a:pt x="260" y="1"/>
                  </a:cubicBezTo>
                  <a:cubicBezTo>
                    <a:pt x="331" y="1"/>
                    <a:pt x="396" y="30"/>
                    <a:pt x="443" y="77"/>
                  </a:cubicBezTo>
                  <a:cubicBezTo>
                    <a:pt x="490" y="124"/>
                    <a:pt x="519" y="189"/>
                    <a:pt x="519" y="260"/>
                  </a:cubicBezTo>
                  <a:cubicBezTo>
                    <a:pt x="519" y="260"/>
                    <a:pt x="519" y="260"/>
                    <a:pt x="519" y="260"/>
                  </a:cubicBezTo>
                  <a:cubicBezTo>
                    <a:pt x="520" y="260"/>
                    <a:pt x="520" y="260"/>
                    <a:pt x="520" y="260"/>
                  </a:cubicBezTo>
                  <a:cubicBezTo>
                    <a:pt x="520" y="117"/>
                    <a:pt x="403" y="0"/>
                    <a:pt x="260" y="0"/>
                  </a:cubicBezTo>
                  <a:cubicBezTo>
                    <a:pt x="116" y="0"/>
                    <a:pt x="0" y="117"/>
                    <a:pt x="0" y="260"/>
                  </a:cubicBezTo>
                  <a:cubicBezTo>
                    <a:pt x="0" y="324"/>
                    <a:pt x="23" y="359"/>
                    <a:pt x="61" y="377"/>
                  </a:cubicBezTo>
                  <a:cubicBezTo>
                    <a:pt x="103" y="398"/>
                    <a:pt x="163" y="399"/>
                    <a:pt x="231" y="399"/>
                  </a:cubicBezTo>
                  <a:cubicBezTo>
                    <a:pt x="241" y="399"/>
                    <a:pt x="250" y="399"/>
                    <a:pt x="260" y="399"/>
                  </a:cubicBezTo>
                  <a:cubicBezTo>
                    <a:pt x="269" y="399"/>
                    <a:pt x="279" y="399"/>
                    <a:pt x="288" y="399"/>
                  </a:cubicBezTo>
                  <a:cubicBezTo>
                    <a:pt x="353" y="399"/>
                    <a:pt x="411" y="398"/>
                    <a:pt x="453" y="380"/>
                  </a:cubicBezTo>
                  <a:cubicBezTo>
                    <a:pt x="494" y="362"/>
                    <a:pt x="520" y="327"/>
                    <a:pt x="520" y="260"/>
                  </a:cubicBezTo>
                  <a:cubicBezTo>
                    <a:pt x="519" y="260"/>
                    <a:pt x="519" y="260"/>
                    <a:pt x="519" y="26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1" name="Freeform 266"/>
            <p:cNvSpPr>
              <a:spLocks/>
            </p:cNvSpPr>
            <p:nvPr/>
          </p:nvSpPr>
          <p:spPr bwMode="auto">
            <a:xfrm>
              <a:off x="6589" y="3190"/>
              <a:ext cx="16" cy="97"/>
            </a:xfrm>
            <a:custGeom>
              <a:avLst/>
              <a:gdLst>
                <a:gd name="T0" fmla="*/ 3 w 27"/>
                <a:gd name="T1" fmla="*/ 164 h 164"/>
                <a:gd name="T2" fmla="*/ 0 w 27"/>
                <a:gd name="T3" fmla="*/ 0 h 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7" h="164">
                  <a:moveTo>
                    <a:pt x="3" y="164"/>
                  </a:moveTo>
                  <a:cubicBezTo>
                    <a:pt x="27" y="88"/>
                    <a:pt x="0" y="0"/>
                    <a:pt x="0" y="0"/>
                  </a:cubicBezTo>
                </a:path>
              </a:pathLst>
            </a:custGeom>
            <a:noFill/>
            <a:ln w="1588" cap="rnd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2" name="Freeform 267"/>
            <p:cNvSpPr>
              <a:spLocks/>
            </p:cNvSpPr>
            <p:nvPr/>
          </p:nvSpPr>
          <p:spPr bwMode="auto">
            <a:xfrm>
              <a:off x="6503" y="3168"/>
              <a:ext cx="19" cy="129"/>
            </a:xfrm>
            <a:custGeom>
              <a:avLst/>
              <a:gdLst>
                <a:gd name="T0" fmla="*/ 28 w 32"/>
                <a:gd name="T1" fmla="*/ 217 h 217"/>
                <a:gd name="T2" fmla="*/ 32 w 32"/>
                <a:gd name="T3" fmla="*/ 0 h 2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" h="217">
                  <a:moveTo>
                    <a:pt x="28" y="217"/>
                  </a:moveTo>
                  <a:cubicBezTo>
                    <a:pt x="0" y="96"/>
                    <a:pt x="32" y="0"/>
                    <a:pt x="32" y="0"/>
                  </a:cubicBezTo>
                </a:path>
              </a:pathLst>
            </a:custGeom>
            <a:noFill/>
            <a:ln w="1588" cap="rnd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3" name="Freeform 268"/>
            <p:cNvSpPr>
              <a:spLocks/>
            </p:cNvSpPr>
            <p:nvPr/>
          </p:nvSpPr>
          <p:spPr bwMode="auto">
            <a:xfrm>
              <a:off x="6413" y="3190"/>
              <a:ext cx="35" cy="100"/>
            </a:xfrm>
            <a:custGeom>
              <a:avLst/>
              <a:gdLst>
                <a:gd name="T0" fmla="*/ 59 w 59"/>
                <a:gd name="T1" fmla="*/ 168 h 168"/>
                <a:gd name="T2" fmla="*/ 51 w 59"/>
                <a:gd name="T3" fmla="*/ 0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9" h="168">
                  <a:moveTo>
                    <a:pt x="59" y="168"/>
                  </a:moveTo>
                  <a:cubicBezTo>
                    <a:pt x="0" y="76"/>
                    <a:pt x="51" y="0"/>
                    <a:pt x="51" y="0"/>
                  </a:cubicBezTo>
                </a:path>
              </a:pathLst>
            </a:custGeom>
            <a:noFill/>
            <a:ln w="1588" cap="rnd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4" name="Freeform 269"/>
            <p:cNvSpPr>
              <a:spLocks/>
            </p:cNvSpPr>
            <p:nvPr/>
          </p:nvSpPr>
          <p:spPr bwMode="auto">
            <a:xfrm>
              <a:off x="6584" y="3087"/>
              <a:ext cx="102" cy="212"/>
            </a:xfrm>
            <a:custGeom>
              <a:avLst/>
              <a:gdLst>
                <a:gd name="T0" fmla="*/ 49 w 172"/>
                <a:gd name="T1" fmla="*/ 0 h 357"/>
                <a:gd name="T2" fmla="*/ 99 w 172"/>
                <a:gd name="T3" fmla="*/ 153 h 357"/>
                <a:gd name="T4" fmla="*/ 0 w 172"/>
                <a:gd name="T5" fmla="*/ 357 h 357"/>
                <a:gd name="T6" fmla="*/ 44 w 172"/>
                <a:gd name="T7" fmla="*/ 354 h 357"/>
                <a:gd name="T8" fmla="*/ 172 w 172"/>
                <a:gd name="T9" fmla="*/ 220 h 357"/>
                <a:gd name="T10" fmla="*/ 49 w 172"/>
                <a:gd name="T11" fmla="*/ 0 h 3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72" h="357">
                  <a:moveTo>
                    <a:pt x="49" y="0"/>
                  </a:moveTo>
                  <a:cubicBezTo>
                    <a:pt x="80" y="43"/>
                    <a:pt x="99" y="96"/>
                    <a:pt x="99" y="153"/>
                  </a:cubicBezTo>
                  <a:cubicBezTo>
                    <a:pt x="99" y="236"/>
                    <a:pt x="60" y="309"/>
                    <a:pt x="0" y="357"/>
                  </a:cubicBezTo>
                  <a:cubicBezTo>
                    <a:pt x="15" y="357"/>
                    <a:pt x="30" y="356"/>
                    <a:pt x="44" y="354"/>
                  </a:cubicBezTo>
                  <a:cubicBezTo>
                    <a:pt x="121" y="345"/>
                    <a:pt x="172" y="316"/>
                    <a:pt x="172" y="220"/>
                  </a:cubicBezTo>
                  <a:cubicBezTo>
                    <a:pt x="172" y="127"/>
                    <a:pt x="123" y="45"/>
                    <a:pt x="49" y="0"/>
                  </a:cubicBezTo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5" name="Freeform 270"/>
            <p:cNvSpPr>
              <a:spLocks/>
            </p:cNvSpPr>
            <p:nvPr/>
          </p:nvSpPr>
          <p:spPr bwMode="auto">
            <a:xfrm>
              <a:off x="6584" y="3297"/>
              <a:ext cx="27" cy="2"/>
            </a:xfrm>
            <a:custGeom>
              <a:avLst/>
              <a:gdLst>
                <a:gd name="T0" fmla="*/ 44 w 44"/>
                <a:gd name="T1" fmla="*/ 0 h 4"/>
                <a:gd name="T2" fmla="*/ 0 w 44"/>
                <a:gd name="T3" fmla="*/ 3 h 4"/>
                <a:gd name="T4" fmla="*/ 0 w 44"/>
                <a:gd name="T5" fmla="*/ 4 h 4"/>
                <a:gd name="T6" fmla="*/ 44 w 44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4">
                  <a:moveTo>
                    <a:pt x="44" y="0"/>
                  </a:moveTo>
                  <a:cubicBezTo>
                    <a:pt x="30" y="2"/>
                    <a:pt x="15" y="3"/>
                    <a:pt x="0" y="3"/>
                  </a:cubicBezTo>
                  <a:cubicBezTo>
                    <a:pt x="0" y="3"/>
                    <a:pt x="0" y="3"/>
                    <a:pt x="0" y="4"/>
                  </a:cubicBezTo>
                  <a:cubicBezTo>
                    <a:pt x="15" y="3"/>
                    <a:pt x="30" y="2"/>
                    <a:pt x="44" y="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6" name="Oval 271"/>
            <p:cNvSpPr>
              <a:spLocks noChangeArrowheads="1"/>
            </p:cNvSpPr>
            <p:nvPr/>
          </p:nvSpPr>
          <p:spPr bwMode="auto">
            <a:xfrm>
              <a:off x="6806" y="3064"/>
              <a:ext cx="308" cy="239"/>
            </a:xfrm>
            <a:prstGeom prst="ellipse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7" name="Freeform 272"/>
            <p:cNvSpPr>
              <a:spLocks/>
            </p:cNvSpPr>
            <p:nvPr/>
          </p:nvSpPr>
          <p:spPr bwMode="auto">
            <a:xfrm>
              <a:off x="6806" y="3063"/>
              <a:ext cx="308" cy="237"/>
            </a:xfrm>
            <a:custGeom>
              <a:avLst/>
              <a:gdLst>
                <a:gd name="T0" fmla="*/ 519 w 520"/>
                <a:gd name="T1" fmla="*/ 260 h 399"/>
                <a:gd name="T2" fmla="*/ 519 w 520"/>
                <a:gd name="T3" fmla="*/ 260 h 399"/>
                <a:gd name="T4" fmla="*/ 452 w 520"/>
                <a:gd name="T5" fmla="*/ 379 h 399"/>
                <a:gd name="T6" fmla="*/ 288 w 520"/>
                <a:gd name="T7" fmla="*/ 398 h 399"/>
                <a:gd name="T8" fmla="*/ 260 w 520"/>
                <a:gd name="T9" fmla="*/ 398 h 399"/>
                <a:gd name="T10" fmla="*/ 232 w 520"/>
                <a:gd name="T11" fmla="*/ 398 h 399"/>
                <a:gd name="T12" fmla="*/ 68 w 520"/>
                <a:gd name="T13" fmla="*/ 379 h 399"/>
                <a:gd name="T14" fmla="*/ 1 w 520"/>
                <a:gd name="T15" fmla="*/ 260 h 399"/>
                <a:gd name="T16" fmla="*/ 77 w 520"/>
                <a:gd name="T17" fmla="*/ 77 h 399"/>
                <a:gd name="T18" fmla="*/ 260 w 520"/>
                <a:gd name="T19" fmla="*/ 1 h 399"/>
                <a:gd name="T20" fmla="*/ 443 w 520"/>
                <a:gd name="T21" fmla="*/ 77 h 399"/>
                <a:gd name="T22" fmla="*/ 519 w 520"/>
                <a:gd name="T23" fmla="*/ 260 h 399"/>
                <a:gd name="T24" fmla="*/ 519 w 520"/>
                <a:gd name="T25" fmla="*/ 260 h 399"/>
                <a:gd name="T26" fmla="*/ 520 w 520"/>
                <a:gd name="T27" fmla="*/ 260 h 399"/>
                <a:gd name="T28" fmla="*/ 260 w 520"/>
                <a:gd name="T29" fmla="*/ 0 h 399"/>
                <a:gd name="T30" fmla="*/ 0 w 520"/>
                <a:gd name="T31" fmla="*/ 260 h 399"/>
                <a:gd name="T32" fmla="*/ 67 w 520"/>
                <a:gd name="T33" fmla="*/ 380 h 399"/>
                <a:gd name="T34" fmla="*/ 232 w 520"/>
                <a:gd name="T35" fmla="*/ 399 h 399"/>
                <a:gd name="T36" fmla="*/ 260 w 520"/>
                <a:gd name="T37" fmla="*/ 399 h 399"/>
                <a:gd name="T38" fmla="*/ 288 w 520"/>
                <a:gd name="T39" fmla="*/ 399 h 399"/>
                <a:gd name="T40" fmla="*/ 453 w 520"/>
                <a:gd name="T41" fmla="*/ 380 h 399"/>
                <a:gd name="T42" fmla="*/ 520 w 520"/>
                <a:gd name="T43" fmla="*/ 260 h 399"/>
                <a:gd name="T44" fmla="*/ 519 w 520"/>
                <a:gd name="T45" fmla="*/ 260 h 3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520" h="399">
                  <a:moveTo>
                    <a:pt x="519" y="260"/>
                  </a:moveTo>
                  <a:cubicBezTo>
                    <a:pt x="519" y="260"/>
                    <a:pt x="519" y="260"/>
                    <a:pt x="519" y="260"/>
                  </a:cubicBezTo>
                  <a:cubicBezTo>
                    <a:pt x="519" y="327"/>
                    <a:pt x="494" y="361"/>
                    <a:pt x="452" y="379"/>
                  </a:cubicBezTo>
                  <a:cubicBezTo>
                    <a:pt x="411" y="397"/>
                    <a:pt x="353" y="398"/>
                    <a:pt x="288" y="398"/>
                  </a:cubicBezTo>
                  <a:cubicBezTo>
                    <a:pt x="279" y="398"/>
                    <a:pt x="270" y="398"/>
                    <a:pt x="260" y="398"/>
                  </a:cubicBezTo>
                  <a:cubicBezTo>
                    <a:pt x="250" y="398"/>
                    <a:pt x="241" y="398"/>
                    <a:pt x="232" y="398"/>
                  </a:cubicBezTo>
                  <a:cubicBezTo>
                    <a:pt x="167" y="398"/>
                    <a:pt x="109" y="397"/>
                    <a:pt x="68" y="379"/>
                  </a:cubicBezTo>
                  <a:cubicBezTo>
                    <a:pt x="26" y="361"/>
                    <a:pt x="1" y="327"/>
                    <a:pt x="1" y="260"/>
                  </a:cubicBezTo>
                  <a:cubicBezTo>
                    <a:pt x="1" y="189"/>
                    <a:pt x="30" y="124"/>
                    <a:pt x="77" y="77"/>
                  </a:cubicBezTo>
                  <a:cubicBezTo>
                    <a:pt x="124" y="30"/>
                    <a:pt x="188" y="1"/>
                    <a:pt x="260" y="1"/>
                  </a:cubicBezTo>
                  <a:cubicBezTo>
                    <a:pt x="331" y="1"/>
                    <a:pt x="396" y="30"/>
                    <a:pt x="443" y="77"/>
                  </a:cubicBezTo>
                  <a:cubicBezTo>
                    <a:pt x="490" y="124"/>
                    <a:pt x="519" y="189"/>
                    <a:pt x="519" y="260"/>
                  </a:cubicBezTo>
                  <a:cubicBezTo>
                    <a:pt x="519" y="260"/>
                    <a:pt x="519" y="260"/>
                    <a:pt x="519" y="260"/>
                  </a:cubicBezTo>
                  <a:cubicBezTo>
                    <a:pt x="520" y="260"/>
                    <a:pt x="520" y="260"/>
                    <a:pt x="520" y="260"/>
                  </a:cubicBezTo>
                  <a:cubicBezTo>
                    <a:pt x="520" y="117"/>
                    <a:pt x="403" y="0"/>
                    <a:pt x="260" y="0"/>
                  </a:cubicBezTo>
                  <a:cubicBezTo>
                    <a:pt x="116" y="0"/>
                    <a:pt x="0" y="117"/>
                    <a:pt x="0" y="260"/>
                  </a:cubicBezTo>
                  <a:cubicBezTo>
                    <a:pt x="0" y="327"/>
                    <a:pt x="25" y="362"/>
                    <a:pt x="67" y="380"/>
                  </a:cubicBezTo>
                  <a:cubicBezTo>
                    <a:pt x="109" y="398"/>
                    <a:pt x="167" y="399"/>
                    <a:pt x="232" y="399"/>
                  </a:cubicBezTo>
                  <a:cubicBezTo>
                    <a:pt x="241" y="399"/>
                    <a:pt x="250" y="399"/>
                    <a:pt x="260" y="399"/>
                  </a:cubicBezTo>
                  <a:cubicBezTo>
                    <a:pt x="270" y="399"/>
                    <a:pt x="279" y="399"/>
                    <a:pt x="288" y="399"/>
                  </a:cubicBezTo>
                  <a:cubicBezTo>
                    <a:pt x="353" y="399"/>
                    <a:pt x="411" y="398"/>
                    <a:pt x="453" y="380"/>
                  </a:cubicBezTo>
                  <a:cubicBezTo>
                    <a:pt x="494" y="362"/>
                    <a:pt x="520" y="327"/>
                    <a:pt x="520" y="260"/>
                  </a:cubicBezTo>
                  <a:cubicBezTo>
                    <a:pt x="519" y="260"/>
                    <a:pt x="519" y="260"/>
                    <a:pt x="519" y="26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8" name="Freeform 273"/>
            <p:cNvSpPr>
              <a:spLocks/>
            </p:cNvSpPr>
            <p:nvPr/>
          </p:nvSpPr>
          <p:spPr bwMode="auto">
            <a:xfrm>
              <a:off x="7012" y="3088"/>
              <a:ext cx="102" cy="211"/>
            </a:xfrm>
            <a:custGeom>
              <a:avLst/>
              <a:gdLst>
                <a:gd name="T0" fmla="*/ 49 w 171"/>
                <a:gd name="T1" fmla="*/ 0 h 356"/>
                <a:gd name="T2" fmla="*/ 98 w 171"/>
                <a:gd name="T3" fmla="*/ 152 h 356"/>
                <a:gd name="T4" fmla="*/ 0 w 171"/>
                <a:gd name="T5" fmla="*/ 356 h 356"/>
                <a:gd name="T6" fmla="*/ 104 w 171"/>
                <a:gd name="T7" fmla="*/ 338 h 356"/>
                <a:gd name="T8" fmla="*/ 171 w 171"/>
                <a:gd name="T9" fmla="*/ 219 h 356"/>
                <a:gd name="T10" fmla="*/ 171 w 171"/>
                <a:gd name="T11" fmla="*/ 219 h 356"/>
                <a:gd name="T12" fmla="*/ 171 w 171"/>
                <a:gd name="T13" fmla="*/ 219 h 356"/>
                <a:gd name="T14" fmla="*/ 171 w 171"/>
                <a:gd name="T15" fmla="*/ 219 h 356"/>
                <a:gd name="T16" fmla="*/ 95 w 171"/>
                <a:gd name="T17" fmla="*/ 36 h 356"/>
                <a:gd name="T18" fmla="*/ 49 w 171"/>
                <a:gd name="T19" fmla="*/ 0 h 3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71" h="356">
                  <a:moveTo>
                    <a:pt x="49" y="0"/>
                  </a:moveTo>
                  <a:cubicBezTo>
                    <a:pt x="80" y="42"/>
                    <a:pt x="98" y="95"/>
                    <a:pt x="98" y="152"/>
                  </a:cubicBezTo>
                  <a:cubicBezTo>
                    <a:pt x="98" y="235"/>
                    <a:pt x="60" y="308"/>
                    <a:pt x="0" y="356"/>
                  </a:cubicBezTo>
                  <a:cubicBezTo>
                    <a:pt x="40" y="355"/>
                    <a:pt x="76" y="350"/>
                    <a:pt x="104" y="338"/>
                  </a:cubicBezTo>
                  <a:cubicBezTo>
                    <a:pt x="146" y="320"/>
                    <a:pt x="171" y="286"/>
                    <a:pt x="171" y="219"/>
                  </a:cubicBezTo>
                  <a:cubicBezTo>
                    <a:pt x="171" y="219"/>
                    <a:pt x="171" y="219"/>
                    <a:pt x="171" y="219"/>
                  </a:cubicBezTo>
                  <a:cubicBezTo>
                    <a:pt x="171" y="219"/>
                    <a:pt x="171" y="219"/>
                    <a:pt x="171" y="219"/>
                  </a:cubicBezTo>
                  <a:cubicBezTo>
                    <a:pt x="171" y="219"/>
                    <a:pt x="171" y="219"/>
                    <a:pt x="171" y="219"/>
                  </a:cubicBezTo>
                  <a:cubicBezTo>
                    <a:pt x="171" y="148"/>
                    <a:pt x="142" y="83"/>
                    <a:pt x="95" y="36"/>
                  </a:cubicBezTo>
                  <a:cubicBezTo>
                    <a:pt x="81" y="22"/>
                    <a:pt x="66" y="10"/>
                    <a:pt x="49" y="0"/>
                  </a:cubicBezTo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9" name="Freeform 274"/>
            <p:cNvSpPr>
              <a:spLocks noEditPoints="1"/>
            </p:cNvSpPr>
            <p:nvPr/>
          </p:nvSpPr>
          <p:spPr bwMode="auto">
            <a:xfrm>
              <a:off x="7012" y="3087"/>
              <a:ext cx="102" cy="212"/>
            </a:xfrm>
            <a:custGeom>
              <a:avLst/>
              <a:gdLst>
                <a:gd name="T0" fmla="*/ 172 w 172"/>
                <a:gd name="T1" fmla="*/ 220 h 358"/>
                <a:gd name="T2" fmla="*/ 172 w 172"/>
                <a:gd name="T3" fmla="*/ 220 h 358"/>
                <a:gd name="T4" fmla="*/ 105 w 172"/>
                <a:gd name="T5" fmla="*/ 339 h 358"/>
                <a:gd name="T6" fmla="*/ 1 w 172"/>
                <a:gd name="T7" fmla="*/ 357 h 358"/>
                <a:gd name="T8" fmla="*/ 0 w 172"/>
                <a:gd name="T9" fmla="*/ 358 h 358"/>
                <a:gd name="T10" fmla="*/ 172 w 172"/>
                <a:gd name="T11" fmla="*/ 220 h 358"/>
                <a:gd name="T12" fmla="*/ 172 w 172"/>
                <a:gd name="T13" fmla="*/ 220 h 358"/>
                <a:gd name="T14" fmla="*/ 49 w 172"/>
                <a:gd name="T15" fmla="*/ 0 h 358"/>
                <a:gd name="T16" fmla="*/ 49 w 172"/>
                <a:gd name="T17" fmla="*/ 0 h 358"/>
                <a:gd name="T18" fmla="*/ 50 w 172"/>
                <a:gd name="T19" fmla="*/ 1 h 358"/>
                <a:gd name="T20" fmla="*/ 96 w 172"/>
                <a:gd name="T21" fmla="*/ 37 h 358"/>
                <a:gd name="T22" fmla="*/ 172 w 172"/>
                <a:gd name="T23" fmla="*/ 220 h 358"/>
                <a:gd name="T24" fmla="*/ 172 w 172"/>
                <a:gd name="T25" fmla="*/ 220 h 358"/>
                <a:gd name="T26" fmla="*/ 49 w 172"/>
                <a:gd name="T27" fmla="*/ 0 h 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72" h="358">
                  <a:moveTo>
                    <a:pt x="172" y="220"/>
                  </a:moveTo>
                  <a:cubicBezTo>
                    <a:pt x="172" y="220"/>
                    <a:pt x="172" y="220"/>
                    <a:pt x="172" y="220"/>
                  </a:cubicBezTo>
                  <a:cubicBezTo>
                    <a:pt x="172" y="287"/>
                    <a:pt x="147" y="321"/>
                    <a:pt x="105" y="339"/>
                  </a:cubicBezTo>
                  <a:cubicBezTo>
                    <a:pt x="77" y="351"/>
                    <a:pt x="41" y="356"/>
                    <a:pt x="1" y="357"/>
                  </a:cubicBezTo>
                  <a:cubicBezTo>
                    <a:pt x="0" y="357"/>
                    <a:pt x="0" y="357"/>
                    <a:pt x="0" y="358"/>
                  </a:cubicBezTo>
                  <a:cubicBezTo>
                    <a:pt x="100" y="354"/>
                    <a:pt x="172" y="333"/>
                    <a:pt x="172" y="220"/>
                  </a:cubicBezTo>
                  <a:cubicBezTo>
                    <a:pt x="172" y="220"/>
                    <a:pt x="172" y="220"/>
                    <a:pt x="172" y="220"/>
                  </a:cubicBezTo>
                  <a:moveTo>
                    <a:pt x="49" y="0"/>
                  </a:moveTo>
                  <a:cubicBezTo>
                    <a:pt x="49" y="0"/>
                    <a:pt x="49" y="0"/>
                    <a:pt x="49" y="0"/>
                  </a:cubicBezTo>
                  <a:cubicBezTo>
                    <a:pt x="49" y="0"/>
                    <a:pt x="50" y="0"/>
                    <a:pt x="50" y="1"/>
                  </a:cubicBezTo>
                  <a:cubicBezTo>
                    <a:pt x="67" y="11"/>
                    <a:pt x="82" y="23"/>
                    <a:pt x="96" y="37"/>
                  </a:cubicBezTo>
                  <a:cubicBezTo>
                    <a:pt x="143" y="84"/>
                    <a:pt x="172" y="149"/>
                    <a:pt x="172" y="220"/>
                  </a:cubicBezTo>
                  <a:cubicBezTo>
                    <a:pt x="172" y="220"/>
                    <a:pt x="172" y="220"/>
                    <a:pt x="172" y="220"/>
                  </a:cubicBezTo>
                  <a:cubicBezTo>
                    <a:pt x="172" y="127"/>
                    <a:pt x="123" y="45"/>
                    <a:pt x="49" y="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0" name="Freeform 275"/>
            <p:cNvSpPr>
              <a:spLocks/>
            </p:cNvSpPr>
            <p:nvPr/>
          </p:nvSpPr>
          <p:spPr bwMode="auto">
            <a:xfrm>
              <a:off x="6894" y="3183"/>
              <a:ext cx="16" cy="96"/>
            </a:xfrm>
            <a:custGeom>
              <a:avLst/>
              <a:gdLst>
                <a:gd name="T0" fmla="*/ 24 w 27"/>
                <a:gd name="T1" fmla="*/ 163 h 163"/>
                <a:gd name="T2" fmla="*/ 27 w 27"/>
                <a:gd name="T3" fmla="*/ 0 h 1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7" h="163">
                  <a:moveTo>
                    <a:pt x="24" y="163"/>
                  </a:moveTo>
                  <a:cubicBezTo>
                    <a:pt x="0" y="88"/>
                    <a:pt x="27" y="0"/>
                    <a:pt x="27" y="0"/>
                  </a:cubicBezTo>
                </a:path>
              </a:pathLst>
            </a:custGeom>
            <a:noFill/>
            <a:ln w="1588" cap="rnd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1" name="Freeform 276"/>
            <p:cNvSpPr>
              <a:spLocks/>
            </p:cNvSpPr>
            <p:nvPr/>
          </p:nvSpPr>
          <p:spPr bwMode="auto">
            <a:xfrm>
              <a:off x="6976" y="3160"/>
              <a:ext cx="20" cy="129"/>
            </a:xfrm>
            <a:custGeom>
              <a:avLst/>
              <a:gdLst>
                <a:gd name="T0" fmla="*/ 5 w 33"/>
                <a:gd name="T1" fmla="*/ 218 h 218"/>
                <a:gd name="T2" fmla="*/ 0 w 33"/>
                <a:gd name="T3" fmla="*/ 0 h 2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3" h="218">
                  <a:moveTo>
                    <a:pt x="5" y="218"/>
                  </a:moveTo>
                  <a:cubicBezTo>
                    <a:pt x="33" y="97"/>
                    <a:pt x="0" y="0"/>
                    <a:pt x="0" y="0"/>
                  </a:cubicBezTo>
                </a:path>
              </a:pathLst>
            </a:custGeom>
            <a:noFill/>
            <a:ln w="1588" cap="rnd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2" name="Freeform 277"/>
            <p:cNvSpPr>
              <a:spLocks/>
            </p:cNvSpPr>
            <p:nvPr/>
          </p:nvSpPr>
          <p:spPr bwMode="auto">
            <a:xfrm>
              <a:off x="7051" y="3183"/>
              <a:ext cx="34" cy="98"/>
            </a:xfrm>
            <a:custGeom>
              <a:avLst/>
              <a:gdLst>
                <a:gd name="T0" fmla="*/ 0 w 58"/>
                <a:gd name="T1" fmla="*/ 167 h 167"/>
                <a:gd name="T2" fmla="*/ 8 w 58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8" h="167">
                  <a:moveTo>
                    <a:pt x="0" y="167"/>
                  </a:moveTo>
                  <a:cubicBezTo>
                    <a:pt x="58" y="75"/>
                    <a:pt x="8" y="0"/>
                    <a:pt x="8" y="0"/>
                  </a:cubicBezTo>
                </a:path>
              </a:pathLst>
            </a:custGeom>
            <a:noFill/>
            <a:ln w="1588" cap="rnd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3" name="Freeform 278"/>
            <p:cNvSpPr>
              <a:spLocks/>
            </p:cNvSpPr>
            <p:nvPr/>
          </p:nvSpPr>
          <p:spPr bwMode="auto">
            <a:xfrm>
              <a:off x="6807" y="3142"/>
              <a:ext cx="107" cy="157"/>
            </a:xfrm>
            <a:custGeom>
              <a:avLst/>
              <a:gdLst>
                <a:gd name="T0" fmla="*/ 34 w 181"/>
                <a:gd name="T1" fmla="*/ 0 h 266"/>
                <a:gd name="T2" fmla="*/ 0 w 181"/>
                <a:gd name="T3" fmla="*/ 128 h 266"/>
                <a:gd name="T4" fmla="*/ 67 w 181"/>
                <a:gd name="T5" fmla="*/ 247 h 266"/>
                <a:gd name="T6" fmla="*/ 181 w 181"/>
                <a:gd name="T7" fmla="*/ 266 h 266"/>
                <a:gd name="T8" fmla="*/ 34 w 181"/>
                <a:gd name="T9" fmla="*/ 0 h 2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1" h="266">
                  <a:moveTo>
                    <a:pt x="34" y="0"/>
                  </a:moveTo>
                  <a:cubicBezTo>
                    <a:pt x="12" y="38"/>
                    <a:pt x="0" y="82"/>
                    <a:pt x="0" y="128"/>
                  </a:cubicBezTo>
                  <a:cubicBezTo>
                    <a:pt x="0" y="195"/>
                    <a:pt x="25" y="229"/>
                    <a:pt x="67" y="247"/>
                  </a:cubicBezTo>
                  <a:cubicBezTo>
                    <a:pt x="97" y="260"/>
                    <a:pt x="136" y="264"/>
                    <a:pt x="181" y="266"/>
                  </a:cubicBezTo>
                  <a:cubicBezTo>
                    <a:pt x="77" y="222"/>
                    <a:pt x="24" y="119"/>
                    <a:pt x="34" y="0"/>
                  </a:cubicBezTo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4" name="Freeform 279"/>
            <p:cNvSpPr>
              <a:spLocks/>
            </p:cNvSpPr>
            <p:nvPr/>
          </p:nvSpPr>
          <p:spPr bwMode="auto">
            <a:xfrm>
              <a:off x="6806" y="3141"/>
              <a:ext cx="109" cy="158"/>
            </a:xfrm>
            <a:custGeom>
              <a:avLst/>
              <a:gdLst>
                <a:gd name="T0" fmla="*/ 35 w 183"/>
                <a:gd name="T1" fmla="*/ 0 h 267"/>
                <a:gd name="T2" fmla="*/ 35 w 183"/>
                <a:gd name="T3" fmla="*/ 0 h 267"/>
                <a:gd name="T4" fmla="*/ 0 w 183"/>
                <a:gd name="T5" fmla="*/ 129 h 267"/>
                <a:gd name="T6" fmla="*/ 183 w 183"/>
                <a:gd name="T7" fmla="*/ 267 h 267"/>
                <a:gd name="T8" fmla="*/ 182 w 183"/>
                <a:gd name="T9" fmla="*/ 267 h 267"/>
                <a:gd name="T10" fmla="*/ 68 w 183"/>
                <a:gd name="T11" fmla="*/ 248 h 267"/>
                <a:gd name="T12" fmla="*/ 1 w 183"/>
                <a:gd name="T13" fmla="*/ 129 h 267"/>
                <a:gd name="T14" fmla="*/ 35 w 183"/>
                <a:gd name="T15" fmla="*/ 1 h 267"/>
                <a:gd name="T16" fmla="*/ 35 w 183"/>
                <a:gd name="T17" fmla="*/ 0 h 2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83" h="267">
                  <a:moveTo>
                    <a:pt x="35" y="0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13" y="38"/>
                    <a:pt x="0" y="82"/>
                    <a:pt x="0" y="129"/>
                  </a:cubicBezTo>
                  <a:cubicBezTo>
                    <a:pt x="0" y="246"/>
                    <a:pt x="77" y="264"/>
                    <a:pt x="183" y="267"/>
                  </a:cubicBezTo>
                  <a:cubicBezTo>
                    <a:pt x="182" y="267"/>
                    <a:pt x="182" y="267"/>
                    <a:pt x="182" y="267"/>
                  </a:cubicBezTo>
                  <a:cubicBezTo>
                    <a:pt x="137" y="265"/>
                    <a:pt x="98" y="261"/>
                    <a:pt x="68" y="248"/>
                  </a:cubicBezTo>
                  <a:cubicBezTo>
                    <a:pt x="26" y="230"/>
                    <a:pt x="1" y="196"/>
                    <a:pt x="1" y="129"/>
                  </a:cubicBezTo>
                  <a:cubicBezTo>
                    <a:pt x="1" y="83"/>
                    <a:pt x="13" y="39"/>
                    <a:pt x="35" y="1"/>
                  </a:cubicBezTo>
                  <a:cubicBezTo>
                    <a:pt x="35" y="1"/>
                    <a:pt x="35" y="0"/>
                    <a:pt x="35" y="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875" name="Group 115"/>
          <p:cNvGrpSpPr>
            <a:grpSpLocks noChangeAspect="1"/>
          </p:cNvGrpSpPr>
          <p:nvPr/>
        </p:nvGrpSpPr>
        <p:grpSpPr bwMode="auto">
          <a:xfrm>
            <a:off x="5248187" y="4175893"/>
            <a:ext cx="1136868" cy="1431141"/>
            <a:chOff x="1110" y="-1275"/>
            <a:chExt cx="5455" cy="6867"/>
          </a:xfrm>
        </p:grpSpPr>
        <p:sp>
          <p:nvSpPr>
            <p:cNvPr id="1876" name="AutoShape 114"/>
            <p:cNvSpPr>
              <a:spLocks noChangeAspect="1" noChangeArrowheads="1" noTextEdit="1"/>
            </p:cNvSpPr>
            <p:nvPr/>
          </p:nvSpPr>
          <p:spPr bwMode="auto">
            <a:xfrm>
              <a:off x="1115" y="-1270"/>
              <a:ext cx="5450" cy="68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7" name="Freeform 116"/>
            <p:cNvSpPr>
              <a:spLocks noEditPoints="1"/>
            </p:cNvSpPr>
            <p:nvPr/>
          </p:nvSpPr>
          <p:spPr bwMode="auto">
            <a:xfrm>
              <a:off x="1389" y="-1086"/>
              <a:ext cx="5093" cy="6553"/>
            </a:xfrm>
            <a:custGeom>
              <a:avLst/>
              <a:gdLst>
                <a:gd name="T0" fmla="*/ 932 w 2153"/>
                <a:gd name="T1" fmla="*/ 173 h 2771"/>
                <a:gd name="T2" fmla="*/ 582 w 2153"/>
                <a:gd name="T3" fmla="*/ 303 h 2771"/>
                <a:gd name="T4" fmla="*/ 462 w 2153"/>
                <a:gd name="T5" fmla="*/ 504 h 2771"/>
                <a:gd name="T6" fmla="*/ 447 w 2153"/>
                <a:gd name="T7" fmla="*/ 672 h 2771"/>
                <a:gd name="T8" fmla="*/ 43 w 2153"/>
                <a:gd name="T9" fmla="*/ 671 h 2771"/>
                <a:gd name="T10" fmla="*/ 25 w 2153"/>
                <a:gd name="T11" fmla="*/ 804 h 2771"/>
                <a:gd name="T12" fmla="*/ 197 w 2153"/>
                <a:gd name="T13" fmla="*/ 957 h 2771"/>
                <a:gd name="T14" fmla="*/ 511 w 2153"/>
                <a:gd name="T15" fmla="*/ 836 h 2771"/>
                <a:gd name="T16" fmla="*/ 576 w 2153"/>
                <a:gd name="T17" fmla="*/ 909 h 2771"/>
                <a:gd name="T18" fmla="*/ 390 w 2153"/>
                <a:gd name="T19" fmla="*/ 988 h 2771"/>
                <a:gd name="T20" fmla="*/ 292 w 2153"/>
                <a:gd name="T21" fmla="*/ 1127 h 2771"/>
                <a:gd name="T22" fmla="*/ 394 w 2153"/>
                <a:gd name="T23" fmla="*/ 1068 h 2771"/>
                <a:gd name="T24" fmla="*/ 632 w 2153"/>
                <a:gd name="T25" fmla="*/ 1155 h 2771"/>
                <a:gd name="T26" fmla="*/ 696 w 2153"/>
                <a:gd name="T27" fmla="*/ 1270 h 2771"/>
                <a:gd name="T28" fmla="*/ 661 w 2153"/>
                <a:gd name="T29" fmla="*/ 1529 h 2771"/>
                <a:gd name="T30" fmla="*/ 680 w 2153"/>
                <a:gd name="T31" fmla="*/ 2329 h 2771"/>
                <a:gd name="T32" fmla="*/ 761 w 2153"/>
                <a:gd name="T33" fmla="*/ 2516 h 2771"/>
                <a:gd name="T34" fmla="*/ 927 w 2153"/>
                <a:gd name="T35" fmla="*/ 2366 h 2771"/>
                <a:gd name="T36" fmla="*/ 1025 w 2153"/>
                <a:gd name="T37" fmla="*/ 2438 h 2771"/>
                <a:gd name="T38" fmla="*/ 1175 w 2153"/>
                <a:gd name="T39" fmla="*/ 2306 h 2771"/>
                <a:gd name="T40" fmla="*/ 1259 w 2153"/>
                <a:gd name="T41" fmla="*/ 2258 h 2771"/>
                <a:gd name="T42" fmla="*/ 1470 w 2153"/>
                <a:gd name="T43" fmla="*/ 2124 h 2771"/>
                <a:gd name="T44" fmla="*/ 1759 w 2153"/>
                <a:gd name="T45" fmla="*/ 2179 h 2771"/>
                <a:gd name="T46" fmla="*/ 1499 w 2153"/>
                <a:gd name="T47" fmla="*/ 2166 h 2771"/>
                <a:gd name="T48" fmla="*/ 1330 w 2153"/>
                <a:gd name="T49" fmla="*/ 2261 h 2771"/>
                <a:gd name="T50" fmla="*/ 1468 w 2153"/>
                <a:gd name="T51" fmla="*/ 2413 h 2771"/>
                <a:gd name="T52" fmla="*/ 1652 w 2153"/>
                <a:gd name="T53" fmla="*/ 2568 h 2771"/>
                <a:gd name="T54" fmla="*/ 1720 w 2153"/>
                <a:gd name="T55" fmla="*/ 2643 h 2771"/>
                <a:gd name="T56" fmla="*/ 1921 w 2153"/>
                <a:gd name="T57" fmla="*/ 2542 h 2771"/>
                <a:gd name="T58" fmla="*/ 2113 w 2153"/>
                <a:gd name="T59" fmla="*/ 2323 h 2771"/>
                <a:gd name="T60" fmla="*/ 2122 w 2153"/>
                <a:gd name="T61" fmla="*/ 2013 h 2771"/>
                <a:gd name="T62" fmla="*/ 1816 w 2153"/>
                <a:gd name="T63" fmla="*/ 1851 h 2771"/>
                <a:gd name="T64" fmla="*/ 1624 w 2153"/>
                <a:gd name="T65" fmla="*/ 1960 h 2771"/>
                <a:gd name="T66" fmla="*/ 1518 w 2153"/>
                <a:gd name="T67" fmla="*/ 1921 h 2771"/>
                <a:gd name="T68" fmla="*/ 1371 w 2153"/>
                <a:gd name="T69" fmla="*/ 1841 h 2771"/>
                <a:gd name="T70" fmla="*/ 1152 w 2153"/>
                <a:gd name="T71" fmla="*/ 1753 h 2771"/>
                <a:gd name="T72" fmla="*/ 959 w 2153"/>
                <a:gd name="T73" fmla="*/ 1540 h 2771"/>
                <a:gd name="T74" fmla="*/ 1254 w 2153"/>
                <a:gd name="T75" fmla="*/ 987 h 2771"/>
                <a:gd name="T76" fmla="*/ 1345 w 2153"/>
                <a:gd name="T77" fmla="*/ 862 h 2771"/>
                <a:gd name="T78" fmla="*/ 1368 w 2153"/>
                <a:gd name="T79" fmla="*/ 681 h 2771"/>
                <a:gd name="T80" fmla="*/ 1301 w 2153"/>
                <a:gd name="T81" fmla="*/ 441 h 2771"/>
                <a:gd name="T82" fmla="*/ 1186 w 2153"/>
                <a:gd name="T83" fmla="*/ 270 h 2771"/>
                <a:gd name="T84" fmla="*/ 1131 w 2153"/>
                <a:gd name="T85" fmla="*/ 0 h 2771"/>
                <a:gd name="T86" fmla="*/ 429 w 2153"/>
                <a:gd name="T87" fmla="*/ 299 h 2771"/>
                <a:gd name="T88" fmla="*/ 609 w 2153"/>
                <a:gd name="T89" fmla="*/ 252 h 2771"/>
                <a:gd name="T90" fmla="*/ 539 w 2153"/>
                <a:gd name="T91" fmla="*/ 178 h 2771"/>
                <a:gd name="T92" fmla="*/ 1096 w 2153"/>
                <a:gd name="T93" fmla="*/ 91 h 2771"/>
                <a:gd name="T94" fmla="*/ 1063 w 2153"/>
                <a:gd name="T95" fmla="*/ 234 h 2771"/>
                <a:gd name="T96" fmla="*/ 1058 w 2153"/>
                <a:gd name="T97" fmla="*/ 120 h 2771"/>
                <a:gd name="T98" fmla="*/ 757 w 2153"/>
                <a:gd name="T99" fmla="*/ 464 h 2771"/>
                <a:gd name="T100" fmla="*/ 713 w 2153"/>
                <a:gd name="T101" fmla="*/ 658 h 2771"/>
                <a:gd name="T102" fmla="*/ 670 w 2153"/>
                <a:gd name="T103" fmla="*/ 496 h 2771"/>
                <a:gd name="T104" fmla="*/ 770 w 2153"/>
                <a:gd name="T105" fmla="*/ 842 h 2771"/>
                <a:gd name="T106" fmla="*/ 301 w 2153"/>
                <a:gd name="T107" fmla="*/ 1711 h 2771"/>
                <a:gd name="T108" fmla="*/ 147 w 2153"/>
                <a:gd name="T109" fmla="*/ 1985 h 2771"/>
                <a:gd name="T110" fmla="*/ 207 w 2153"/>
                <a:gd name="T111" fmla="*/ 2162 h 2771"/>
                <a:gd name="T112" fmla="*/ 284 w 2153"/>
                <a:gd name="T113" fmla="*/ 1916 h 2771"/>
                <a:gd name="T114" fmla="*/ 405 w 2153"/>
                <a:gd name="T115" fmla="*/ 1689 h 2771"/>
                <a:gd name="T116" fmla="*/ 753 w 2153"/>
                <a:gd name="T117" fmla="*/ 2606 h 2771"/>
                <a:gd name="T118" fmla="*/ 845 w 2153"/>
                <a:gd name="T119" fmla="*/ 2727 h 27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153" h="2771">
                  <a:moveTo>
                    <a:pt x="1131" y="0"/>
                  </a:moveTo>
                  <a:cubicBezTo>
                    <a:pt x="1128" y="1"/>
                    <a:pt x="1113" y="8"/>
                    <a:pt x="1096" y="18"/>
                  </a:cubicBezTo>
                  <a:cubicBezTo>
                    <a:pt x="1080" y="27"/>
                    <a:pt x="1062" y="36"/>
                    <a:pt x="1057" y="38"/>
                  </a:cubicBezTo>
                  <a:cubicBezTo>
                    <a:pt x="1046" y="42"/>
                    <a:pt x="1018" y="59"/>
                    <a:pt x="1001" y="71"/>
                  </a:cubicBezTo>
                  <a:cubicBezTo>
                    <a:pt x="986" y="82"/>
                    <a:pt x="947" y="130"/>
                    <a:pt x="943" y="142"/>
                  </a:cubicBezTo>
                  <a:cubicBezTo>
                    <a:pt x="941" y="148"/>
                    <a:pt x="936" y="162"/>
                    <a:pt x="932" y="173"/>
                  </a:cubicBezTo>
                  <a:cubicBezTo>
                    <a:pt x="928" y="185"/>
                    <a:pt x="925" y="195"/>
                    <a:pt x="925" y="196"/>
                  </a:cubicBezTo>
                  <a:cubicBezTo>
                    <a:pt x="925" y="197"/>
                    <a:pt x="923" y="203"/>
                    <a:pt x="919" y="209"/>
                  </a:cubicBezTo>
                  <a:cubicBezTo>
                    <a:pt x="911" y="222"/>
                    <a:pt x="913" y="221"/>
                    <a:pt x="864" y="219"/>
                  </a:cubicBezTo>
                  <a:cubicBezTo>
                    <a:pt x="815" y="217"/>
                    <a:pt x="731" y="234"/>
                    <a:pt x="665" y="259"/>
                  </a:cubicBezTo>
                  <a:cubicBezTo>
                    <a:pt x="627" y="274"/>
                    <a:pt x="602" y="286"/>
                    <a:pt x="592" y="297"/>
                  </a:cubicBezTo>
                  <a:cubicBezTo>
                    <a:pt x="590" y="299"/>
                    <a:pt x="586" y="301"/>
                    <a:pt x="582" y="303"/>
                  </a:cubicBezTo>
                  <a:cubicBezTo>
                    <a:pt x="579" y="304"/>
                    <a:pt x="569" y="312"/>
                    <a:pt x="561" y="320"/>
                  </a:cubicBezTo>
                  <a:cubicBezTo>
                    <a:pt x="552" y="328"/>
                    <a:pt x="539" y="340"/>
                    <a:pt x="532" y="346"/>
                  </a:cubicBezTo>
                  <a:cubicBezTo>
                    <a:pt x="517" y="360"/>
                    <a:pt x="486" y="405"/>
                    <a:pt x="484" y="416"/>
                  </a:cubicBezTo>
                  <a:cubicBezTo>
                    <a:pt x="483" y="420"/>
                    <a:pt x="482" y="424"/>
                    <a:pt x="481" y="424"/>
                  </a:cubicBezTo>
                  <a:cubicBezTo>
                    <a:pt x="479" y="426"/>
                    <a:pt x="474" y="441"/>
                    <a:pt x="463" y="471"/>
                  </a:cubicBezTo>
                  <a:cubicBezTo>
                    <a:pt x="457" y="489"/>
                    <a:pt x="457" y="504"/>
                    <a:pt x="462" y="504"/>
                  </a:cubicBezTo>
                  <a:cubicBezTo>
                    <a:pt x="464" y="504"/>
                    <a:pt x="467" y="503"/>
                    <a:pt x="469" y="503"/>
                  </a:cubicBezTo>
                  <a:cubicBezTo>
                    <a:pt x="481" y="500"/>
                    <a:pt x="502" y="516"/>
                    <a:pt x="512" y="534"/>
                  </a:cubicBezTo>
                  <a:cubicBezTo>
                    <a:pt x="520" y="548"/>
                    <a:pt x="524" y="580"/>
                    <a:pt x="521" y="596"/>
                  </a:cubicBezTo>
                  <a:cubicBezTo>
                    <a:pt x="516" y="622"/>
                    <a:pt x="513" y="629"/>
                    <a:pt x="506" y="638"/>
                  </a:cubicBezTo>
                  <a:cubicBezTo>
                    <a:pt x="496" y="649"/>
                    <a:pt x="492" y="652"/>
                    <a:pt x="469" y="662"/>
                  </a:cubicBezTo>
                  <a:cubicBezTo>
                    <a:pt x="459" y="666"/>
                    <a:pt x="450" y="670"/>
                    <a:pt x="447" y="672"/>
                  </a:cubicBezTo>
                  <a:cubicBezTo>
                    <a:pt x="436" y="678"/>
                    <a:pt x="413" y="684"/>
                    <a:pt x="364" y="693"/>
                  </a:cubicBezTo>
                  <a:cubicBezTo>
                    <a:pt x="340" y="700"/>
                    <a:pt x="340" y="700"/>
                    <a:pt x="340" y="700"/>
                  </a:cubicBezTo>
                  <a:cubicBezTo>
                    <a:pt x="303" y="706"/>
                    <a:pt x="251" y="711"/>
                    <a:pt x="215" y="706"/>
                  </a:cubicBezTo>
                  <a:cubicBezTo>
                    <a:pt x="198" y="704"/>
                    <a:pt x="179" y="702"/>
                    <a:pt x="172" y="701"/>
                  </a:cubicBezTo>
                  <a:cubicBezTo>
                    <a:pt x="158" y="699"/>
                    <a:pt x="148" y="697"/>
                    <a:pt x="136" y="693"/>
                  </a:cubicBezTo>
                  <a:cubicBezTo>
                    <a:pt x="121" y="689"/>
                    <a:pt x="46" y="671"/>
                    <a:pt x="43" y="671"/>
                  </a:cubicBezTo>
                  <a:cubicBezTo>
                    <a:pt x="42" y="671"/>
                    <a:pt x="38" y="677"/>
                    <a:pt x="33" y="685"/>
                  </a:cubicBezTo>
                  <a:cubicBezTo>
                    <a:pt x="29" y="692"/>
                    <a:pt x="21" y="702"/>
                    <a:pt x="15" y="707"/>
                  </a:cubicBezTo>
                  <a:cubicBezTo>
                    <a:pt x="2" y="719"/>
                    <a:pt x="0" y="726"/>
                    <a:pt x="7" y="741"/>
                  </a:cubicBezTo>
                  <a:cubicBezTo>
                    <a:pt x="9" y="748"/>
                    <a:pt x="12" y="760"/>
                    <a:pt x="13" y="768"/>
                  </a:cubicBezTo>
                  <a:cubicBezTo>
                    <a:pt x="14" y="776"/>
                    <a:pt x="16" y="785"/>
                    <a:pt x="17" y="788"/>
                  </a:cubicBezTo>
                  <a:cubicBezTo>
                    <a:pt x="19" y="791"/>
                    <a:pt x="22" y="798"/>
                    <a:pt x="25" y="804"/>
                  </a:cubicBezTo>
                  <a:cubicBezTo>
                    <a:pt x="28" y="814"/>
                    <a:pt x="43" y="839"/>
                    <a:pt x="62" y="868"/>
                  </a:cubicBezTo>
                  <a:cubicBezTo>
                    <a:pt x="65" y="871"/>
                    <a:pt x="69" y="878"/>
                    <a:pt x="72" y="883"/>
                  </a:cubicBezTo>
                  <a:cubicBezTo>
                    <a:pt x="74" y="888"/>
                    <a:pt x="81" y="896"/>
                    <a:pt x="87" y="902"/>
                  </a:cubicBezTo>
                  <a:cubicBezTo>
                    <a:pt x="103" y="918"/>
                    <a:pt x="145" y="949"/>
                    <a:pt x="152" y="950"/>
                  </a:cubicBezTo>
                  <a:cubicBezTo>
                    <a:pt x="156" y="950"/>
                    <a:pt x="164" y="952"/>
                    <a:pt x="170" y="954"/>
                  </a:cubicBezTo>
                  <a:cubicBezTo>
                    <a:pt x="176" y="956"/>
                    <a:pt x="188" y="957"/>
                    <a:pt x="197" y="957"/>
                  </a:cubicBezTo>
                  <a:cubicBezTo>
                    <a:pt x="206" y="957"/>
                    <a:pt x="221" y="958"/>
                    <a:pt x="231" y="959"/>
                  </a:cubicBezTo>
                  <a:cubicBezTo>
                    <a:pt x="267" y="962"/>
                    <a:pt x="310" y="957"/>
                    <a:pt x="354" y="937"/>
                  </a:cubicBezTo>
                  <a:cubicBezTo>
                    <a:pt x="367" y="931"/>
                    <a:pt x="377" y="927"/>
                    <a:pt x="385" y="924"/>
                  </a:cubicBezTo>
                  <a:cubicBezTo>
                    <a:pt x="408" y="912"/>
                    <a:pt x="438" y="897"/>
                    <a:pt x="439" y="895"/>
                  </a:cubicBezTo>
                  <a:cubicBezTo>
                    <a:pt x="441" y="893"/>
                    <a:pt x="443" y="892"/>
                    <a:pt x="446" y="892"/>
                  </a:cubicBezTo>
                  <a:cubicBezTo>
                    <a:pt x="456" y="891"/>
                    <a:pt x="493" y="859"/>
                    <a:pt x="511" y="836"/>
                  </a:cubicBezTo>
                  <a:cubicBezTo>
                    <a:pt x="516" y="830"/>
                    <a:pt x="522" y="820"/>
                    <a:pt x="524" y="814"/>
                  </a:cubicBezTo>
                  <a:cubicBezTo>
                    <a:pt x="526" y="806"/>
                    <a:pt x="530" y="802"/>
                    <a:pt x="533" y="802"/>
                  </a:cubicBezTo>
                  <a:cubicBezTo>
                    <a:pt x="535" y="801"/>
                    <a:pt x="538" y="802"/>
                    <a:pt x="540" y="804"/>
                  </a:cubicBezTo>
                  <a:cubicBezTo>
                    <a:pt x="541" y="806"/>
                    <a:pt x="544" y="813"/>
                    <a:pt x="546" y="821"/>
                  </a:cubicBezTo>
                  <a:cubicBezTo>
                    <a:pt x="548" y="829"/>
                    <a:pt x="554" y="842"/>
                    <a:pt x="561" y="853"/>
                  </a:cubicBezTo>
                  <a:cubicBezTo>
                    <a:pt x="574" y="874"/>
                    <a:pt x="580" y="897"/>
                    <a:pt x="576" y="909"/>
                  </a:cubicBezTo>
                  <a:cubicBezTo>
                    <a:pt x="571" y="920"/>
                    <a:pt x="566" y="919"/>
                    <a:pt x="557" y="905"/>
                  </a:cubicBezTo>
                  <a:cubicBezTo>
                    <a:pt x="547" y="889"/>
                    <a:pt x="536" y="880"/>
                    <a:pt x="529" y="881"/>
                  </a:cubicBezTo>
                  <a:cubicBezTo>
                    <a:pt x="519" y="882"/>
                    <a:pt x="489" y="897"/>
                    <a:pt x="470" y="910"/>
                  </a:cubicBezTo>
                  <a:cubicBezTo>
                    <a:pt x="448" y="927"/>
                    <a:pt x="436" y="938"/>
                    <a:pt x="416" y="960"/>
                  </a:cubicBezTo>
                  <a:cubicBezTo>
                    <a:pt x="407" y="970"/>
                    <a:pt x="396" y="982"/>
                    <a:pt x="391" y="987"/>
                  </a:cubicBezTo>
                  <a:cubicBezTo>
                    <a:pt x="390" y="987"/>
                    <a:pt x="390" y="988"/>
                    <a:pt x="390" y="988"/>
                  </a:cubicBezTo>
                  <a:cubicBezTo>
                    <a:pt x="366" y="1016"/>
                    <a:pt x="366" y="1016"/>
                    <a:pt x="366" y="1016"/>
                  </a:cubicBezTo>
                  <a:cubicBezTo>
                    <a:pt x="354" y="1029"/>
                    <a:pt x="344" y="1041"/>
                    <a:pt x="344" y="1043"/>
                  </a:cubicBezTo>
                  <a:cubicBezTo>
                    <a:pt x="344" y="1045"/>
                    <a:pt x="341" y="1051"/>
                    <a:pt x="336" y="1057"/>
                  </a:cubicBezTo>
                  <a:cubicBezTo>
                    <a:pt x="332" y="1063"/>
                    <a:pt x="322" y="1077"/>
                    <a:pt x="315" y="1088"/>
                  </a:cubicBezTo>
                  <a:cubicBezTo>
                    <a:pt x="308" y="1099"/>
                    <a:pt x="299" y="1112"/>
                    <a:pt x="296" y="1117"/>
                  </a:cubicBezTo>
                  <a:cubicBezTo>
                    <a:pt x="292" y="1122"/>
                    <a:pt x="290" y="1126"/>
                    <a:pt x="292" y="1127"/>
                  </a:cubicBezTo>
                  <a:cubicBezTo>
                    <a:pt x="294" y="1128"/>
                    <a:pt x="319" y="1114"/>
                    <a:pt x="329" y="1106"/>
                  </a:cubicBezTo>
                  <a:cubicBezTo>
                    <a:pt x="332" y="1103"/>
                    <a:pt x="337" y="1101"/>
                    <a:pt x="338" y="1101"/>
                  </a:cubicBezTo>
                  <a:cubicBezTo>
                    <a:pt x="340" y="1101"/>
                    <a:pt x="343" y="1099"/>
                    <a:pt x="344" y="1098"/>
                  </a:cubicBezTo>
                  <a:cubicBezTo>
                    <a:pt x="345" y="1096"/>
                    <a:pt x="354" y="1090"/>
                    <a:pt x="364" y="1083"/>
                  </a:cubicBezTo>
                  <a:cubicBezTo>
                    <a:pt x="394" y="1068"/>
                    <a:pt x="394" y="1068"/>
                    <a:pt x="394" y="1068"/>
                  </a:cubicBezTo>
                  <a:cubicBezTo>
                    <a:pt x="394" y="1068"/>
                    <a:pt x="394" y="1068"/>
                    <a:pt x="394" y="1068"/>
                  </a:cubicBezTo>
                  <a:cubicBezTo>
                    <a:pt x="407" y="1062"/>
                    <a:pt x="420" y="1055"/>
                    <a:pt x="434" y="1049"/>
                  </a:cubicBezTo>
                  <a:cubicBezTo>
                    <a:pt x="472" y="1032"/>
                    <a:pt x="496" y="1020"/>
                    <a:pt x="505" y="1013"/>
                  </a:cubicBezTo>
                  <a:cubicBezTo>
                    <a:pt x="510" y="1009"/>
                    <a:pt x="517" y="1006"/>
                    <a:pt x="520" y="1005"/>
                  </a:cubicBezTo>
                  <a:cubicBezTo>
                    <a:pt x="527" y="1005"/>
                    <a:pt x="535" y="1017"/>
                    <a:pt x="541" y="1037"/>
                  </a:cubicBezTo>
                  <a:cubicBezTo>
                    <a:pt x="548" y="1061"/>
                    <a:pt x="557" y="1079"/>
                    <a:pt x="581" y="1114"/>
                  </a:cubicBezTo>
                  <a:cubicBezTo>
                    <a:pt x="587" y="1122"/>
                    <a:pt x="617" y="1146"/>
                    <a:pt x="632" y="1155"/>
                  </a:cubicBezTo>
                  <a:cubicBezTo>
                    <a:pt x="638" y="1159"/>
                    <a:pt x="650" y="1166"/>
                    <a:pt x="657" y="1171"/>
                  </a:cubicBezTo>
                  <a:cubicBezTo>
                    <a:pt x="678" y="1183"/>
                    <a:pt x="707" y="1192"/>
                    <a:pt x="765" y="1202"/>
                  </a:cubicBezTo>
                  <a:cubicBezTo>
                    <a:pt x="773" y="1203"/>
                    <a:pt x="784" y="1211"/>
                    <a:pt x="784" y="1216"/>
                  </a:cubicBezTo>
                  <a:cubicBezTo>
                    <a:pt x="785" y="1220"/>
                    <a:pt x="778" y="1229"/>
                    <a:pt x="774" y="1230"/>
                  </a:cubicBezTo>
                  <a:cubicBezTo>
                    <a:pt x="772" y="1230"/>
                    <a:pt x="763" y="1235"/>
                    <a:pt x="753" y="1240"/>
                  </a:cubicBezTo>
                  <a:cubicBezTo>
                    <a:pt x="731" y="1254"/>
                    <a:pt x="700" y="1270"/>
                    <a:pt x="696" y="1270"/>
                  </a:cubicBezTo>
                  <a:cubicBezTo>
                    <a:pt x="694" y="1271"/>
                    <a:pt x="686" y="1276"/>
                    <a:pt x="678" y="1283"/>
                  </a:cubicBezTo>
                  <a:cubicBezTo>
                    <a:pt x="651" y="1306"/>
                    <a:pt x="636" y="1317"/>
                    <a:pt x="633" y="1317"/>
                  </a:cubicBezTo>
                  <a:cubicBezTo>
                    <a:pt x="630" y="1318"/>
                    <a:pt x="553" y="1413"/>
                    <a:pt x="538" y="1436"/>
                  </a:cubicBezTo>
                  <a:cubicBezTo>
                    <a:pt x="531" y="1446"/>
                    <a:pt x="522" y="1461"/>
                    <a:pt x="520" y="1467"/>
                  </a:cubicBezTo>
                  <a:cubicBezTo>
                    <a:pt x="519" y="1470"/>
                    <a:pt x="517" y="1474"/>
                    <a:pt x="515" y="1479"/>
                  </a:cubicBezTo>
                  <a:cubicBezTo>
                    <a:pt x="562" y="1474"/>
                    <a:pt x="617" y="1468"/>
                    <a:pt x="661" y="1529"/>
                  </a:cubicBezTo>
                  <a:cubicBezTo>
                    <a:pt x="709" y="1595"/>
                    <a:pt x="748" y="1659"/>
                    <a:pt x="743" y="1820"/>
                  </a:cubicBezTo>
                  <a:cubicBezTo>
                    <a:pt x="739" y="1981"/>
                    <a:pt x="779" y="2015"/>
                    <a:pt x="796" y="2037"/>
                  </a:cubicBezTo>
                  <a:cubicBezTo>
                    <a:pt x="813" y="2059"/>
                    <a:pt x="820" y="2092"/>
                    <a:pt x="790" y="2120"/>
                  </a:cubicBezTo>
                  <a:cubicBezTo>
                    <a:pt x="765" y="2145"/>
                    <a:pt x="673" y="2247"/>
                    <a:pt x="651" y="2278"/>
                  </a:cubicBezTo>
                  <a:cubicBezTo>
                    <a:pt x="660" y="2291"/>
                    <a:pt x="666" y="2303"/>
                    <a:pt x="668" y="2307"/>
                  </a:cubicBezTo>
                  <a:cubicBezTo>
                    <a:pt x="672" y="2313"/>
                    <a:pt x="677" y="2323"/>
                    <a:pt x="680" y="2329"/>
                  </a:cubicBezTo>
                  <a:cubicBezTo>
                    <a:pt x="684" y="2334"/>
                    <a:pt x="690" y="2345"/>
                    <a:pt x="694" y="2353"/>
                  </a:cubicBezTo>
                  <a:cubicBezTo>
                    <a:pt x="698" y="2361"/>
                    <a:pt x="702" y="2370"/>
                    <a:pt x="704" y="2373"/>
                  </a:cubicBezTo>
                  <a:cubicBezTo>
                    <a:pt x="709" y="2379"/>
                    <a:pt x="723" y="2406"/>
                    <a:pt x="728" y="2421"/>
                  </a:cubicBezTo>
                  <a:cubicBezTo>
                    <a:pt x="731" y="2427"/>
                    <a:pt x="734" y="2435"/>
                    <a:pt x="736" y="2438"/>
                  </a:cubicBezTo>
                  <a:cubicBezTo>
                    <a:pt x="738" y="2440"/>
                    <a:pt x="742" y="2449"/>
                    <a:pt x="744" y="2458"/>
                  </a:cubicBezTo>
                  <a:cubicBezTo>
                    <a:pt x="755" y="2503"/>
                    <a:pt x="759" y="2514"/>
                    <a:pt x="761" y="2516"/>
                  </a:cubicBezTo>
                  <a:cubicBezTo>
                    <a:pt x="765" y="2519"/>
                    <a:pt x="821" y="2526"/>
                    <a:pt x="835" y="2525"/>
                  </a:cubicBezTo>
                  <a:cubicBezTo>
                    <a:pt x="852" y="2523"/>
                    <a:pt x="890" y="2511"/>
                    <a:pt x="908" y="2503"/>
                  </a:cubicBezTo>
                  <a:cubicBezTo>
                    <a:pt x="928" y="2493"/>
                    <a:pt x="929" y="2491"/>
                    <a:pt x="920" y="2439"/>
                  </a:cubicBezTo>
                  <a:cubicBezTo>
                    <a:pt x="916" y="2415"/>
                    <a:pt x="912" y="2394"/>
                    <a:pt x="910" y="2393"/>
                  </a:cubicBezTo>
                  <a:cubicBezTo>
                    <a:pt x="907" y="2389"/>
                    <a:pt x="900" y="2326"/>
                    <a:pt x="903" y="2326"/>
                  </a:cubicBezTo>
                  <a:cubicBezTo>
                    <a:pt x="905" y="2325"/>
                    <a:pt x="926" y="2360"/>
                    <a:pt x="927" y="2366"/>
                  </a:cubicBezTo>
                  <a:cubicBezTo>
                    <a:pt x="927" y="2368"/>
                    <a:pt x="929" y="2371"/>
                    <a:pt x="930" y="2372"/>
                  </a:cubicBezTo>
                  <a:cubicBezTo>
                    <a:pt x="932" y="2374"/>
                    <a:pt x="937" y="2388"/>
                    <a:pt x="943" y="2410"/>
                  </a:cubicBezTo>
                  <a:cubicBezTo>
                    <a:pt x="944" y="2415"/>
                    <a:pt x="948" y="2430"/>
                    <a:pt x="950" y="2443"/>
                  </a:cubicBezTo>
                  <a:cubicBezTo>
                    <a:pt x="953" y="2460"/>
                    <a:pt x="955" y="2468"/>
                    <a:pt x="958" y="2470"/>
                  </a:cubicBezTo>
                  <a:cubicBezTo>
                    <a:pt x="964" y="2473"/>
                    <a:pt x="979" y="2468"/>
                    <a:pt x="995" y="2458"/>
                  </a:cubicBezTo>
                  <a:cubicBezTo>
                    <a:pt x="1003" y="2453"/>
                    <a:pt x="1017" y="2444"/>
                    <a:pt x="1025" y="2438"/>
                  </a:cubicBezTo>
                  <a:cubicBezTo>
                    <a:pt x="1034" y="2433"/>
                    <a:pt x="1048" y="2424"/>
                    <a:pt x="1057" y="2418"/>
                  </a:cubicBezTo>
                  <a:cubicBezTo>
                    <a:pt x="1107" y="2387"/>
                    <a:pt x="1151" y="2356"/>
                    <a:pt x="1150" y="2353"/>
                  </a:cubicBezTo>
                  <a:cubicBezTo>
                    <a:pt x="1149" y="2351"/>
                    <a:pt x="1140" y="2347"/>
                    <a:pt x="1130" y="2342"/>
                  </a:cubicBezTo>
                  <a:cubicBezTo>
                    <a:pt x="1109" y="2334"/>
                    <a:pt x="1102" y="2327"/>
                    <a:pt x="1102" y="2318"/>
                  </a:cubicBezTo>
                  <a:cubicBezTo>
                    <a:pt x="1102" y="2311"/>
                    <a:pt x="1106" y="2310"/>
                    <a:pt x="1134" y="2312"/>
                  </a:cubicBezTo>
                  <a:cubicBezTo>
                    <a:pt x="1149" y="2313"/>
                    <a:pt x="1170" y="2310"/>
                    <a:pt x="1175" y="2306"/>
                  </a:cubicBezTo>
                  <a:cubicBezTo>
                    <a:pt x="1176" y="2305"/>
                    <a:pt x="1182" y="2302"/>
                    <a:pt x="1187" y="2300"/>
                  </a:cubicBezTo>
                  <a:cubicBezTo>
                    <a:pt x="1192" y="2297"/>
                    <a:pt x="1203" y="2291"/>
                    <a:pt x="1211" y="2286"/>
                  </a:cubicBezTo>
                  <a:cubicBezTo>
                    <a:pt x="1219" y="2282"/>
                    <a:pt x="1227" y="2277"/>
                    <a:pt x="1229" y="2277"/>
                  </a:cubicBezTo>
                  <a:cubicBezTo>
                    <a:pt x="1231" y="2277"/>
                    <a:pt x="1235" y="2274"/>
                    <a:pt x="1238" y="2271"/>
                  </a:cubicBezTo>
                  <a:cubicBezTo>
                    <a:pt x="1241" y="2268"/>
                    <a:pt x="1246" y="2265"/>
                    <a:pt x="1248" y="2265"/>
                  </a:cubicBezTo>
                  <a:cubicBezTo>
                    <a:pt x="1251" y="2265"/>
                    <a:pt x="1255" y="2262"/>
                    <a:pt x="1259" y="2258"/>
                  </a:cubicBezTo>
                  <a:cubicBezTo>
                    <a:pt x="1262" y="2255"/>
                    <a:pt x="1269" y="2250"/>
                    <a:pt x="1272" y="2247"/>
                  </a:cubicBezTo>
                  <a:cubicBezTo>
                    <a:pt x="1282" y="2241"/>
                    <a:pt x="1306" y="2222"/>
                    <a:pt x="1311" y="2218"/>
                  </a:cubicBezTo>
                  <a:cubicBezTo>
                    <a:pt x="1316" y="2213"/>
                    <a:pt x="1388" y="2168"/>
                    <a:pt x="1432" y="2143"/>
                  </a:cubicBezTo>
                  <a:cubicBezTo>
                    <a:pt x="1436" y="2141"/>
                    <a:pt x="1440" y="2139"/>
                    <a:pt x="1442" y="2137"/>
                  </a:cubicBezTo>
                  <a:cubicBezTo>
                    <a:pt x="1444" y="2136"/>
                    <a:pt x="1450" y="2133"/>
                    <a:pt x="1455" y="2130"/>
                  </a:cubicBezTo>
                  <a:cubicBezTo>
                    <a:pt x="1460" y="2128"/>
                    <a:pt x="1467" y="2125"/>
                    <a:pt x="1470" y="2124"/>
                  </a:cubicBezTo>
                  <a:cubicBezTo>
                    <a:pt x="1477" y="2120"/>
                    <a:pt x="1519" y="2107"/>
                    <a:pt x="1542" y="2101"/>
                  </a:cubicBezTo>
                  <a:cubicBezTo>
                    <a:pt x="1554" y="2098"/>
                    <a:pt x="1581" y="2095"/>
                    <a:pt x="1607" y="2093"/>
                  </a:cubicBezTo>
                  <a:cubicBezTo>
                    <a:pt x="1654" y="2089"/>
                    <a:pt x="1665" y="2090"/>
                    <a:pt x="1699" y="2103"/>
                  </a:cubicBezTo>
                  <a:cubicBezTo>
                    <a:pt x="1722" y="2112"/>
                    <a:pt x="1736" y="2121"/>
                    <a:pt x="1756" y="2140"/>
                  </a:cubicBezTo>
                  <a:cubicBezTo>
                    <a:pt x="1782" y="2167"/>
                    <a:pt x="1803" y="2204"/>
                    <a:pt x="1791" y="2205"/>
                  </a:cubicBezTo>
                  <a:cubicBezTo>
                    <a:pt x="1786" y="2205"/>
                    <a:pt x="1774" y="2195"/>
                    <a:pt x="1759" y="2179"/>
                  </a:cubicBezTo>
                  <a:cubicBezTo>
                    <a:pt x="1735" y="2152"/>
                    <a:pt x="1699" y="2133"/>
                    <a:pt x="1678" y="2135"/>
                  </a:cubicBezTo>
                  <a:cubicBezTo>
                    <a:pt x="1673" y="2136"/>
                    <a:pt x="1669" y="2135"/>
                    <a:pt x="1668" y="2134"/>
                  </a:cubicBezTo>
                  <a:cubicBezTo>
                    <a:pt x="1667" y="2132"/>
                    <a:pt x="1647" y="2133"/>
                    <a:pt x="1619" y="2136"/>
                  </a:cubicBezTo>
                  <a:cubicBezTo>
                    <a:pt x="1590" y="2139"/>
                    <a:pt x="1571" y="2142"/>
                    <a:pt x="1570" y="2144"/>
                  </a:cubicBezTo>
                  <a:cubicBezTo>
                    <a:pt x="1569" y="2145"/>
                    <a:pt x="1564" y="2147"/>
                    <a:pt x="1558" y="2148"/>
                  </a:cubicBezTo>
                  <a:cubicBezTo>
                    <a:pt x="1546" y="2149"/>
                    <a:pt x="1520" y="2157"/>
                    <a:pt x="1499" y="2166"/>
                  </a:cubicBezTo>
                  <a:cubicBezTo>
                    <a:pt x="1490" y="2170"/>
                    <a:pt x="1482" y="2173"/>
                    <a:pt x="1479" y="2173"/>
                  </a:cubicBezTo>
                  <a:cubicBezTo>
                    <a:pt x="1474" y="2174"/>
                    <a:pt x="1470" y="2176"/>
                    <a:pt x="1453" y="2185"/>
                  </a:cubicBezTo>
                  <a:cubicBezTo>
                    <a:pt x="1449" y="2188"/>
                    <a:pt x="1442" y="2190"/>
                    <a:pt x="1439" y="2190"/>
                  </a:cubicBezTo>
                  <a:cubicBezTo>
                    <a:pt x="1435" y="2191"/>
                    <a:pt x="1430" y="2194"/>
                    <a:pt x="1427" y="2198"/>
                  </a:cubicBezTo>
                  <a:cubicBezTo>
                    <a:pt x="1423" y="2204"/>
                    <a:pt x="1383" y="2231"/>
                    <a:pt x="1377" y="2232"/>
                  </a:cubicBezTo>
                  <a:cubicBezTo>
                    <a:pt x="1374" y="2232"/>
                    <a:pt x="1346" y="2250"/>
                    <a:pt x="1330" y="2261"/>
                  </a:cubicBezTo>
                  <a:cubicBezTo>
                    <a:pt x="1325" y="2265"/>
                    <a:pt x="1319" y="2268"/>
                    <a:pt x="1317" y="2268"/>
                  </a:cubicBezTo>
                  <a:cubicBezTo>
                    <a:pt x="1315" y="2268"/>
                    <a:pt x="1310" y="2272"/>
                    <a:pt x="1306" y="2276"/>
                  </a:cubicBezTo>
                  <a:cubicBezTo>
                    <a:pt x="1299" y="2284"/>
                    <a:pt x="1278" y="2298"/>
                    <a:pt x="1273" y="2298"/>
                  </a:cubicBezTo>
                  <a:cubicBezTo>
                    <a:pt x="1272" y="2298"/>
                    <a:pt x="1265" y="2302"/>
                    <a:pt x="1256" y="2307"/>
                  </a:cubicBezTo>
                  <a:cubicBezTo>
                    <a:pt x="1278" y="2345"/>
                    <a:pt x="1287" y="2373"/>
                    <a:pt x="1338" y="2399"/>
                  </a:cubicBezTo>
                  <a:cubicBezTo>
                    <a:pt x="1394" y="2428"/>
                    <a:pt x="1468" y="2413"/>
                    <a:pt x="1468" y="2413"/>
                  </a:cubicBezTo>
                  <a:cubicBezTo>
                    <a:pt x="1468" y="2413"/>
                    <a:pt x="1438" y="2458"/>
                    <a:pt x="1410" y="2484"/>
                  </a:cubicBezTo>
                  <a:cubicBezTo>
                    <a:pt x="1382" y="2509"/>
                    <a:pt x="1343" y="2535"/>
                    <a:pt x="1312" y="2535"/>
                  </a:cubicBezTo>
                  <a:cubicBezTo>
                    <a:pt x="1289" y="2535"/>
                    <a:pt x="1274" y="2524"/>
                    <a:pt x="1274" y="2524"/>
                  </a:cubicBezTo>
                  <a:cubicBezTo>
                    <a:pt x="1274" y="2524"/>
                    <a:pt x="1306" y="2611"/>
                    <a:pt x="1380" y="2624"/>
                  </a:cubicBezTo>
                  <a:cubicBezTo>
                    <a:pt x="1453" y="2638"/>
                    <a:pt x="1597" y="2600"/>
                    <a:pt x="1615" y="2589"/>
                  </a:cubicBezTo>
                  <a:cubicBezTo>
                    <a:pt x="1634" y="2578"/>
                    <a:pt x="1652" y="2568"/>
                    <a:pt x="1652" y="2568"/>
                  </a:cubicBezTo>
                  <a:cubicBezTo>
                    <a:pt x="1652" y="2568"/>
                    <a:pt x="1634" y="2638"/>
                    <a:pt x="1644" y="2661"/>
                  </a:cubicBezTo>
                  <a:cubicBezTo>
                    <a:pt x="1646" y="2666"/>
                    <a:pt x="1648" y="2670"/>
                    <a:pt x="1650" y="2675"/>
                  </a:cubicBezTo>
                  <a:cubicBezTo>
                    <a:pt x="1653" y="2673"/>
                    <a:pt x="1657" y="2671"/>
                    <a:pt x="1658" y="2671"/>
                  </a:cubicBezTo>
                  <a:cubicBezTo>
                    <a:pt x="1661" y="2669"/>
                    <a:pt x="1673" y="2663"/>
                    <a:pt x="1685" y="2658"/>
                  </a:cubicBezTo>
                  <a:cubicBezTo>
                    <a:pt x="1696" y="2653"/>
                    <a:pt x="1707" y="2648"/>
                    <a:pt x="1710" y="2648"/>
                  </a:cubicBezTo>
                  <a:cubicBezTo>
                    <a:pt x="1713" y="2647"/>
                    <a:pt x="1717" y="2645"/>
                    <a:pt x="1720" y="2643"/>
                  </a:cubicBezTo>
                  <a:cubicBezTo>
                    <a:pt x="1724" y="2640"/>
                    <a:pt x="1759" y="2623"/>
                    <a:pt x="1828" y="2591"/>
                  </a:cubicBezTo>
                  <a:cubicBezTo>
                    <a:pt x="1858" y="2577"/>
                    <a:pt x="1874" y="2569"/>
                    <a:pt x="1876" y="2567"/>
                  </a:cubicBezTo>
                  <a:cubicBezTo>
                    <a:pt x="1877" y="2566"/>
                    <a:pt x="1881" y="2564"/>
                    <a:pt x="1884" y="2564"/>
                  </a:cubicBezTo>
                  <a:cubicBezTo>
                    <a:pt x="1887" y="2564"/>
                    <a:pt x="1890" y="2562"/>
                    <a:pt x="1892" y="2560"/>
                  </a:cubicBezTo>
                  <a:cubicBezTo>
                    <a:pt x="1893" y="2557"/>
                    <a:pt x="1899" y="2554"/>
                    <a:pt x="1904" y="2552"/>
                  </a:cubicBezTo>
                  <a:cubicBezTo>
                    <a:pt x="1909" y="2550"/>
                    <a:pt x="1916" y="2546"/>
                    <a:pt x="1921" y="2542"/>
                  </a:cubicBezTo>
                  <a:cubicBezTo>
                    <a:pt x="1925" y="2538"/>
                    <a:pt x="1937" y="2530"/>
                    <a:pt x="1947" y="2522"/>
                  </a:cubicBezTo>
                  <a:cubicBezTo>
                    <a:pt x="1979" y="2501"/>
                    <a:pt x="1996" y="2486"/>
                    <a:pt x="2023" y="2456"/>
                  </a:cubicBezTo>
                  <a:cubicBezTo>
                    <a:pt x="2050" y="2427"/>
                    <a:pt x="2061" y="2412"/>
                    <a:pt x="2061" y="2408"/>
                  </a:cubicBezTo>
                  <a:cubicBezTo>
                    <a:pt x="2061" y="2407"/>
                    <a:pt x="2064" y="2402"/>
                    <a:pt x="2068" y="2397"/>
                  </a:cubicBezTo>
                  <a:cubicBezTo>
                    <a:pt x="2075" y="2389"/>
                    <a:pt x="2087" y="2369"/>
                    <a:pt x="2100" y="2346"/>
                  </a:cubicBezTo>
                  <a:cubicBezTo>
                    <a:pt x="2104" y="2338"/>
                    <a:pt x="2110" y="2328"/>
                    <a:pt x="2113" y="2323"/>
                  </a:cubicBezTo>
                  <a:cubicBezTo>
                    <a:pt x="2120" y="2312"/>
                    <a:pt x="2136" y="2273"/>
                    <a:pt x="2135" y="2268"/>
                  </a:cubicBezTo>
                  <a:cubicBezTo>
                    <a:pt x="2135" y="2266"/>
                    <a:pt x="2136" y="2262"/>
                    <a:pt x="2138" y="2259"/>
                  </a:cubicBezTo>
                  <a:cubicBezTo>
                    <a:pt x="2141" y="2253"/>
                    <a:pt x="2145" y="2234"/>
                    <a:pt x="2148" y="2206"/>
                  </a:cubicBezTo>
                  <a:cubicBezTo>
                    <a:pt x="2149" y="2197"/>
                    <a:pt x="2150" y="2188"/>
                    <a:pt x="2151" y="2186"/>
                  </a:cubicBezTo>
                  <a:cubicBezTo>
                    <a:pt x="2152" y="2181"/>
                    <a:pt x="2153" y="2148"/>
                    <a:pt x="2152" y="2119"/>
                  </a:cubicBezTo>
                  <a:cubicBezTo>
                    <a:pt x="2150" y="2089"/>
                    <a:pt x="2137" y="2039"/>
                    <a:pt x="2122" y="2013"/>
                  </a:cubicBezTo>
                  <a:cubicBezTo>
                    <a:pt x="2092" y="1959"/>
                    <a:pt x="2074" y="1936"/>
                    <a:pt x="2041" y="1912"/>
                  </a:cubicBezTo>
                  <a:cubicBezTo>
                    <a:pt x="2017" y="1895"/>
                    <a:pt x="2014" y="1893"/>
                    <a:pt x="1992" y="1887"/>
                  </a:cubicBezTo>
                  <a:cubicBezTo>
                    <a:pt x="1986" y="1885"/>
                    <a:pt x="1976" y="1880"/>
                    <a:pt x="1970" y="1876"/>
                  </a:cubicBezTo>
                  <a:cubicBezTo>
                    <a:pt x="1964" y="1872"/>
                    <a:pt x="1958" y="1869"/>
                    <a:pt x="1957" y="1869"/>
                  </a:cubicBezTo>
                  <a:cubicBezTo>
                    <a:pt x="1956" y="1870"/>
                    <a:pt x="1950" y="1868"/>
                    <a:pt x="1944" y="1866"/>
                  </a:cubicBezTo>
                  <a:cubicBezTo>
                    <a:pt x="1904" y="1852"/>
                    <a:pt x="1876" y="1849"/>
                    <a:pt x="1816" y="1851"/>
                  </a:cubicBezTo>
                  <a:cubicBezTo>
                    <a:pt x="1785" y="1852"/>
                    <a:pt x="1773" y="1853"/>
                    <a:pt x="1753" y="1859"/>
                  </a:cubicBezTo>
                  <a:cubicBezTo>
                    <a:pt x="1739" y="1862"/>
                    <a:pt x="1725" y="1866"/>
                    <a:pt x="1722" y="1868"/>
                  </a:cubicBezTo>
                  <a:cubicBezTo>
                    <a:pt x="1709" y="1875"/>
                    <a:pt x="1678" y="1894"/>
                    <a:pt x="1671" y="1900"/>
                  </a:cubicBezTo>
                  <a:cubicBezTo>
                    <a:pt x="1667" y="1904"/>
                    <a:pt x="1663" y="1907"/>
                    <a:pt x="1662" y="1907"/>
                  </a:cubicBezTo>
                  <a:cubicBezTo>
                    <a:pt x="1659" y="1907"/>
                    <a:pt x="1629" y="1945"/>
                    <a:pt x="1630" y="1948"/>
                  </a:cubicBezTo>
                  <a:cubicBezTo>
                    <a:pt x="1630" y="1949"/>
                    <a:pt x="1627" y="1954"/>
                    <a:pt x="1624" y="1960"/>
                  </a:cubicBezTo>
                  <a:cubicBezTo>
                    <a:pt x="1615" y="1974"/>
                    <a:pt x="1604" y="2005"/>
                    <a:pt x="1599" y="2030"/>
                  </a:cubicBezTo>
                  <a:cubicBezTo>
                    <a:pt x="1595" y="2051"/>
                    <a:pt x="1593" y="2056"/>
                    <a:pt x="1585" y="2056"/>
                  </a:cubicBezTo>
                  <a:cubicBezTo>
                    <a:pt x="1578" y="2057"/>
                    <a:pt x="1575" y="2052"/>
                    <a:pt x="1573" y="2036"/>
                  </a:cubicBezTo>
                  <a:cubicBezTo>
                    <a:pt x="1572" y="2027"/>
                    <a:pt x="1570" y="2020"/>
                    <a:pt x="1569" y="2019"/>
                  </a:cubicBezTo>
                  <a:cubicBezTo>
                    <a:pt x="1567" y="2018"/>
                    <a:pt x="1566" y="2014"/>
                    <a:pt x="1565" y="2010"/>
                  </a:cubicBezTo>
                  <a:cubicBezTo>
                    <a:pt x="1563" y="1992"/>
                    <a:pt x="1542" y="1952"/>
                    <a:pt x="1518" y="1921"/>
                  </a:cubicBezTo>
                  <a:cubicBezTo>
                    <a:pt x="1508" y="1909"/>
                    <a:pt x="1473" y="1881"/>
                    <a:pt x="1465" y="1879"/>
                  </a:cubicBezTo>
                  <a:cubicBezTo>
                    <a:pt x="1464" y="1879"/>
                    <a:pt x="1456" y="1875"/>
                    <a:pt x="1448" y="1870"/>
                  </a:cubicBezTo>
                  <a:cubicBezTo>
                    <a:pt x="1441" y="1866"/>
                    <a:pt x="1429" y="1861"/>
                    <a:pt x="1423" y="1859"/>
                  </a:cubicBezTo>
                  <a:cubicBezTo>
                    <a:pt x="1405" y="1854"/>
                    <a:pt x="1395" y="1851"/>
                    <a:pt x="1394" y="1849"/>
                  </a:cubicBezTo>
                  <a:cubicBezTo>
                    <a:pt x="1393" y="1848"/>
                    <a:pt x="1389" y="1846"/>
                    <a:pt x="1385" y="1846"/>
                  </a:cubicBezTo>
                  <a:cubicBezTo>
                    <a:pt x="1381" y="1845"/>
                    <a:pt x="1375" y="1843"/>
                    <a:pt x="1371" y="1841"/>
                  </a:cubicBezTo>
                  <a:cubicBezTo>
                    <a:pt x="1367" y="1838"/>
                    <a:pt x="1362" y="1837"/>
                    <a:pt x="1361" y="1837"/>
                  </a:cubicBezTo>
                  <a:cubicBezTo>
                    <a:pt x="1356" y="1837"/>
                    <a:pt x="1310" y="1820"/>
                    <a:pt x="1306" y="1816"/>
                  </a:cubicBezTo>
                  <a:cubicBezTo>
                    <a:pt x="1301" y="1812"/>
                    <a:pt x="1284" y="1804"/>
                    <a:pt x="1279" y="1805"/>
                  </a:cubicBezTo>
                  <a:cubicBezTo>
                    <a:pt x="1276" y="1805"/>
                    <a:pt x="1255" y="1798"/>
                    <a:pt x="1216" y="1784"/>
                  </a:cubicBezTo>
                  <a:cubicBezTo>
                    <a:pt x="1196" y="1776"/>
                    <a:pt x="1175" y="1766"/>
                    <a:pt x="1167" y="1760"/>
                  </a:cubicBezTo>
                  <a:cubicBezTo>
                    <a:pt x="1164" y="1758"/>
                    <a:pt x="1157" y="1755"/>
                    <a:pt x="1152" y="1753"/>
                  </a:cubicBezTo>
                  <a:cubicBezTo>
                    <a:pt x="1137" y="1749"/>
                    <a:pt x="1119" y="1739"/>
                    <a:pt x="1091" y="1720"/>
                  </a:cubicBezTo>
                  <a:cubicBezTo>
                    <a:pt x="1054" y="1695"/>
                    <a:pt x="1035" y="1678"/>
                    <a:pt x="1014" y="1650"/>
                  </a:cubicBezTo>
                  <a:cubicBezTo>
                    <a:pt x="992" y="1619"/>
                    <a:pt x="992" y="1620"/>
                    <a:pt x="981" y="1596"/>
                  </a:cubicBezTo>
                  <a:cubicBezTo>
                    <a:pt x="976" y="1586"/>
                    <a:pt x="971" y="1575"/>
                    <a:pt x="970" y="1572"/>
                  </a:cubicBezTo>
                  <a:cubicBezTo>
                    <a:pt x="968" y="1570"/>
                    <a:pt x="966" y="1564"/>
                    <a:pt x="965" y="1559"/>
                  </a:cubicBezTo>
                  <a:cubicBezTo>
                    <a:pt x="964" y="1554"/>
                    <a:pt x="961" y="1546"/>
                    <a:pt x="959" y="1540"/>
                  </a:cubicBezTo>
                  <a:cubicBezTo>
                    <a:pt x="957" y="1535"/>
                    <a:pt x="953" y="1524"/>
                    <a:pt x="951" y="1516"/>
                  </a:cubicBezTo>
                  <a:cubicBezTo>
                    <a:pt x="949" y="1508"/>
                    <a:pt x="946" y="1498"/>
                    <a:pt x="944" y="1494"/>
                  </a:cubicBezTo>
                  <a:cubicBezTo>
                    <a:pt x="938" y="1482"/>
                    <a:pt x="933" y="1440"/>
                    <a:pt x="933" y="1414"/>
                  </a:cubicBezTo>
                  <a:cubicBezTo>
                    <a:pt x="935" y="1322"/>
                    <a:pt x="962" y="1256"/>
                    <a:pt x="1022" y="1194"/>
                  </a:cubicBezTo>
                  <a:cubicBezTo>
                    <a:pt x="1065" y="1148"/>
                    <a:pt x="1101" y="1117"/>
                    <a:pt x="1172" y="1063"/>
                  </a:cubicBezTo>
                  <a:cubicBezTo>
                    <a:pt x="1217" y="1029"/>
                    <a:pt x="1231" y="1015"/>
                    <a:pt x="1254" y="987"/>
                  </a:cubicBezTo>
                  <a:cubicBezTo>
                    <a:pt x="1267" y="971"/>
                    <a:pt x="1279" y="954"/>
                    <a:pt x="1281" y="949"/>
                  </a:cubicBezTo>
                  <a:cubicBezTo>
                    <a:pt x="1283" y="943"/>
                    <a:pt x="1287" y="927"/>
                    <a:pt x="1290" y="912"/>
                  </a:cubicBezTo>
                  <a:cubicBezTo>
                    <a:pt x="1294" y="889"/>
                    <a:pt x="1296" y="884"/>
                    <a:pt x="1300" y="884"/>
                  </a:cubicBezTo>
                  <a:cubicBezTo>
                    <a:pt x="1304" y="884"/>
                    <a:pt x="1306" y="886"/>
                    <a:pt x="1308" y="894"/>
                  </a:cubicBezTo>
                  <a:cubicBezTo>
                    <a:pt x="1312" y="906"/>
                    <a:pt x="1317" y="909"/>
                    <a:pt x="1323" y="903"/>
                  </a:cubicBezTo>
                  <a:cubicBezTo>
                    <a:pt x="1326" y="899"/>
                    <a:pt x="1345" y="864"/>
                    <a:pt x="1345" y="862"/>
                  </a:cubicBezTo>
                  <a:cubicBezTo>
                    <a:pt x="1344" y="861"/>
                    <a:pt x="1346" y="854"/>
                    <a:pt x="1349" y="847"/>
                  </a:cubicBezTo>
                  <a:cubicBezTo>
                    <a:pt x="1362" y="806"/>
                    <a:pt x="1364" y="769"/>
                    <a:pt x="1353" y="723"/>
                  </a:cubicBezTo>
                  <a:cubicBezTo>
                    <a:pt x="1350" y="709"/>
                    <a:pt x="1347" y="692"/>
                    <a:pt x="1346" y="685"/>
                  </a:cubicBezTo>
                  <a:cubicBezTo>
                    <a:pt x="1344" y="672"/>
                    <a:pt x="1344" y="672"/>
                    <a:pt x="1344" y="672"/>
                  </a:cubicBezTo>
                  <a:cubicBezTo>
                    <a:pt x="1353" y="671"/>
                    <a:pt x="1353" y="671"/>
                    <a:pt x="1353" y="671"/>
                  </a:cubicBezTo>
                  <a:cubicBezTo>
                    <a:pt x="1361" y="671"/>
                    <a:pt x="1362" y="672"/>
                    <a:pt x="1368" y="681"/>
                  </a:cubicBezTo>
                  <a:cubicBezTo>
                    <a:pt x="1371" y="686"/>
                    <a:pt x="1375" y="691"/>
                    <a:pt x="1377" y="690"/>
                  </a:cubicBezTo>
                  <a:cubicBezTo>
                    <a:pt x="1381" y="690"/>
                    <a:pt x="1380" y="661"/>
                    <a:pt x="1375" y="625"/>
                  </a:cubicBezTo>
                  <a:cubicBezTo>
                    <a:pt x="1370" y="596"/>
                    <a:pt x="1368" y="587"/>
                    <a:pt x="1360" y="563"/>
                  </a:cubicBezTo>
                  <a:cubicBezTo>
                    <a:pt x="1358" y="559"/>
                    <a:pt x="1356" y="552"/>
                    <a:pt x="1355" y="549"/>
                  </a:cubicBezTo>
                  <a:cubicBezTo>
                    <a:pt x="1348" y="528"/>
                    <a:pt x="1332" y="494"/>
                    <a:pt x="1312" y="461"/>
                  </a:cubicBezTo>
                  <a:cubicBezTo>
                    <a:pt x="1308" y="454"/>
                    <a:pt x="1303" y="445"/>
                    <a:pt x="1301" y="441"/>
                  </a:cubicBezTo>
                  <a:cubicBezTo>
                    <a:pt x="1294" y="430"/>
                    <a:pt x="1285" y="417"/>
                    <a:pt x="1265" y="392"/>
                  </a:cubicBezTo>
                  <a:cubicBezTo>
                    <a:pt x="1242" y="365"/>
                    <a:pt x="1241" y="364"/>
                    <a:pt x="1229" y="352"/>
                  </a:cubicBezTo>
                  <a:cubicBezTo>
                    <a:pt x="1223" y="346"/>
                    <a:pt x="1217" y="339"/>
                    <a:pt x="1215" y="336"/>
                  </a:cubicBezTo>
                  <a:cubicBezTo>
                    <a:pt x="1212" y="331"/>
                    <a:pt x="1198" y="325"/>
                    <a:pt x="1191" y="325"/>
                  </a:cubicBezTo>
                  <a:cubicBezTo>
                    <a:pt x="1183" y="326"/>
                    <a:pt x="1180" y="320"/>
                    <a:pt x="1184" y="310"/>
                  </a:cubicBezTo>
                  <a:cubicBezTo>
                    <a:pt x="1186" y="304"/>
                    <a:pt x="1187" y="293"/>
                    <a:pt x="1186" y="270"/>
                  </a:cubicBezTo>
                  <a:cubicBezTo>
                    <a:pt x="1184" y="215"/>
                    <a:pt x="1182" y="184"/>
                    <a:pt x="1178" y="175"/>
                  </a:cubicBezTo>
                  <a:cubicBezTo>
                    <a:pt x="1176" y="170"/>
                    <a:pt x="1172" y="151"/>
                    <a:pt x="1168" y="132"/>
                  </a:cubicBezTo>
                  <a:cubicBezTo>
                    <a:pt x="1164" y="114"/>
                    <a:pt x="1159" y="95"/>
                    <a:pt x="1156" y="92"/>
                  </a:cubicBezTo>
                  <a:cubicBezTo>
                    <a:pt x="1154" y="88"/>
                    <a:pt x="1150" y="72"/>
                    <a:pt x="1146" y="47"/>
                  </a:cubicBezTo>
                  <a:cubicBezTo>
                    <a:pt x="1140" y="6"/>
                    <a:pt x="1138" y="0"/>
                    <a:pt x="1131" y="1"/>
                  </a:cubicBezTo>
                  <a:lnTo>
                    <a:pt x="1131" y="0"/>
                  </a:lnTo>
                  <a:close/>
                  <a:moveTo>
                    <a:pt x="435" y="87"/>
                  </a:moveTo>
                  <a:cubicBezTo>
                    <a:pt x="433" y="87"/>
                    <a:pt x="430" y="91"/>
                    <a:pt x="428" y="97"/>
                  </a:cubicBezTo>
                  <a:cubicBezTo>
                    <a:pt x="427" y="102"/>
                    <a:pt x="424" y="111"/>
                    <a:pt x="423" y="116"/>
                  </a:cubicBezTo>
                  <a:cubicBezTo>
                    <a:pt x="421" y="121"/>
                    <a:pt x="418" y="136"/>
                    <a:pt x="416" y="149"/>
                  </a:cubicBezTo>
                  <a:cubicBezTo>
                    <a:pt x="412" y="173"/>
                    <a:pt x="412" y="176"/>
                    <a:pt x="418" y="233"/>
                  </a:cubicBezTo>
                  <a:cubicBezTo>
                    <a:pt x="423" y="280"/>
                    <a:pt x="425" y="293"/>
                    <a:pt x="429" y="299"/>
                  </a:cubicBezTo>
                  <a:cubicBezTo>
                    <a:pt x="431" y="302"/>
                    <a:pt x="435" y="312"/>
                    <a:pt x="438" y="321"/>
                  </a:cubicBezTo>
                  <a:cubicBezTo>
                    <a:pt x="442" y="336"/>
                    <a:pt x="453" y="350"/>
                    <a:pt x="466" y="358"/>
                  </a:cubicBezTo>
                  <a:cubicBezTo>
                    <a:pt x="474" y="363"/>
                    <a:pt x="478" y="361"/>
                    <a:pt x="492" y="345"/>
                  </a:cubicBezTo>
                  <a:cubicBezTo>
                    <a:pt x="500" y="337"/>
                    <a:pt x="509" y="328"/>
                    <a:pt x="514" y="324"/>
                  </a:cubicBezTo>
                  <a:cubicBezTo>
                    <a:pt x="518" y="320"/>
                    <a:pt x="527" y="312"/>
                    <a:pt x="532" y="306"/>
                  </a:cubicBezTo>
                  <a:cubicBezTo>
                    <a:pt x="542" y="296"/>
                    <a:pt x="559" y="284"/>
                    <a:pt x="609" y="252"/>
                  </a:cubicBezTo>
                  <a:cubicBezTo>
                    <a:pt x="622" y="243"/>
                    <a:pt x="633" y="234"/>
                    <a:pt x="633" y="232"/>
                  </a:cubicBezTo>
                  <a:cubicBezTo>
                    <a:pt x="633" y="229"/>
                    <a:pt x="630" y="227"/>
                    <a:pt x="623" y="225"/>
                  </a:cubicBezTo>
                  <a:cubicBezTo>
                    <a:pt x="618" y="223"/>
                    <a:pt x="608" y="219"/>
                    <a:pt x="602" y="216"/>
                  </a:cubicBezTo>
                  <a:cubicBezTo>
                    <a:pt x="596" y="212"/>
                    <a:pt x="590" y="210"/>
                    <a:pt x="589" y="210"/>
                  </a:cubicBezTo>
                  <a:cubicBezTo>
                    <a:pt x="588" y="210"/>
                    <a:pt x="580" y="205"/>
                    <a:pt x="571" y="198"/>
                  </a:cubicBezTo>
                  <a:cubicBezTo>
                    <a:pt x="562" y="192"/>
                    <a:pt x="547" y="183"/>
                    <a:pt x="539" y="178"/>
                  </a:cubicBezTo>
                  <a:cubicBezTo>
                    <a:pt x="530" y="173"/>
                    <a:pt x="522" y="166"/>
                    <a:pt x="520" y="163"/>
                  </a:cubicBezTo>
                  <a:cubicBezTo>
                    <a:pt x="518" y="160"/>
                    <a:pt x="506" y="149"/>
                    <a:pt x="492" y="138"/>
                  </a:cubicBezTo>
                  <a:cubicBezTo>
                    <a:pt x="479" y="126"/>
                    <a:pt x="465" y="114"/>
                    <a:pt x="462" y="109"/>
                  </a:cubicBezTo>
                  <a:cubicBezTo>
                    <a:pt x="452" y="97"/>
                    <a:pt x="439" y="86"/>
                    <a:pt x="435" y="87"/>
                  </a:cubicBezTo>
                  <a:close/>
                  <a:moveTo>
                    <a:pt x="1096" y="91"/>
                  </a:moveTo>
                  <a:cubicBezTo>
                    <a:pt x="1096" y="91"/>
                    <a:pt x="1096" y="91"/>
                    <a:pt x="1096" y="91"/>
                  </a:cubicBezTo>
                  <a:cubicBezTo>
                    <a:pt x="1100" y="93"/>
                    <a:pt x="1102" y="116"/>
                    <a:pt x="1102" y="140"/>
                  </a:cubicBezTo>
                  <a:cubicBezTo>
                    <a:pt x="1101" y="151"/>
                    <a:pt x="1103" y="179"/>
                    <a:pt x="1104" y="204"/>
                  </a:cubicBezTo>
                  <a:cubicBezTo>
                    <a:pt x="1108" y="254"/>
                    <a:pt x="1108" y="270"/>
                    <a:pt x="1101" y="287"/>
                  </a:cubicBezTo>
                  <a:cubicBezTo>
                    <a:pt x="1095" y="304"/>
                    <a:pt x="1082" y="321"/>
                    <a:pt x="1077" y="322"/>
                  </a:cubicBezTo>
                  <a:cubicBezTo>
                    <a:pt x="1072" y="322"/>
                    <a:pt x="1072" y="321"/>
                    <a:pt x="1072" y="307"/>
                  </a:cubicBezTo>
                  <a:cubicBezTo>
                    <a:pt x="1073" y="283"/>
                    <a:pt x="1068" y="246"/>
                    <a:pt x="1063" y="234"/>
                  </a:cubicBezTo>
                  <a:cubicBezTo>
                    <a:pt x="1058" y="221"/>
                    <a:pt x="1046" y="211"/>
                    <a:pt x="1034" y="208"/>
                  </a:cubicBezTo>
                  <a:cubicBezTo>
                    <a:pt x="1027" y="206"/>
                    <a:pt x="1023" y="206"/>
                    <a:pt x="1014" y="211"/>
                  </a:cubicBezTo>
                  <a:cubicBezTo>
                    <a:pt x="1007" y="214"/>
                    <a:pt x="1000" y="218"/>
                    <a:pt x="998" y="220"/>
                  </a:cubicBezTo>
                  <a:cubicBezTo>
                    <a:pt x="988" y="231"/>
                    <a:pt x="985" y="216"/>
                    <a:pt x="993" y="192"/>
                  </a:cubicBezTo>
                  <a:cubicBezTo>
                    <a:pt x="1000" y="172"/>
                    <a:pt x="1011" y="157"/>
                    <a:pt x="1029" y="143"/>
                  </a:cubicBezTo>
                  <a:cubicBezTo>
                    <a:pt x="1038" y="136"/>
                    <a:pt x="1051" y="125"/>
                    <a:pt x="1058" y="120"/>
                  </a:cubicBezTo>
                  <a:cubicBezTo>
                    <a:pt x="1065" y="115"/>
                    <a:pt x="1071" y="110"/>
                    <a:pt x="1073" y="110"/>
                  </a:cubicBezTo>
                  <a:cubicBezTo>
                    <a:pt x="1074" y="110"/>
                    <a:pt x="1080" y="105"/>
                    <a:pt x="1085" y="100"/>
                  </a:cubicBezTo>
                  <a:cubicBezTo>
                    <a:pt x="1089" y="95"/>
                    <a:pt x="1094" y="91"/>
                    <a:pt x="1096" y="91"/>
                  </a:cubicBezTo>
                  <a:close/>
                  <a:moveTo>
                    <a:pt x="733" y="464"/>
                  </a:moveTo>
                  <a:cubicBezTo>
                    <a:pt x="734" y="464"/>
                    <a:pt x="736" y="464"/>
                    <a:pt x="737" y="464"/>
                  </a:cubicBezTo>
                  <a:cubicBezTo>
                    <a:pt x="743" y="463"/>
                    <a:pt x="750" y="464"/>
                    <a:pt x="757" y="464"/>
                  </a:cubicBezTo>
                  <a:cubicBezTo>
                    <a:pt x="768" y="466"/>
                    <a:pt x="781" y="468"/>
                    <a:pt x="785" y="470"/>
                  </a:cubicBezTo>
                  <a:cubicBezTo>
                    <a:pt x="790" y="473"/>
                    <a:pt x="797" y="476"/>
                    <a:pt x="801" y="477"/>
                  </a:cubicBezTo>
                  <a:cubicBezTo>
                    <a:pt x="813" y="482"/>
                    <a:pt x="834" y="500"/>
                    <a:pt x="845" y="517"/>
                  </a:cubicBezTo>
                  <a:cubicBezTo>
                    <a:pt x="864" y="546"/>
                    <a:pt x="878" y="594"/>
                    <a:pt x="871" y="606"/>
                  </a:cubicBezTo>
                  <a:cubicBezTo>
                    <a:pt x="868" y="610"/>
                    <a:pt x="855" y="614"/>
                    <a:pt x="807" y="625"/>
                  </a:cubicBezTo>
                  <a:cubicBezTo>
                    <a:pt x="781" y="631"/>
                    <a:pt x="737" y="646"/>
                    <a:pt x="713" y="658"/>
                  </a:cubicBezTo>
                  <a:cubicBezTo>
                    <a:pt x="707" y="661"/>
                    <a:pt x="700" y="664"/>
                    <a:pt x="698" y="664"/>
                  </a:cubicBezTo>
                  <a:cubicBezTo>
                    <a:pt x="695" y="664"/>
                    <a:pt x="685" y="668"/>
                    <a:pt x="675" y="672"/>
                  </a:cubicBezTo>
                  <a:cubicBezTo>
                    <a:pt x="637" y="690"/>
                    <a:pt x="622" y="694"/>
                    <a:pt x="618" y="689"/>
                  </a:cubicBezTo>
                  <a:cubicBezTo>
                    <a:pt x="617" y="687"/>
                    <a:pt x="614" y="668"/>
                    <a:pt x="612" y="646"/>
                  </a:cubicBezTo>
                  <a:cubicBezTo>
                    <a:pt x="608" y="597"/>
                    <a:pt x="611" y="571"/>
                    <a:pt x="623" y="548"/>
                  </a:cubicBezTo>
                  <a:cubicBezTo>
                    <a:pt x="636" y="522"/>
                    <a:pt x="644" y="514"/>
                    <a:pt x="670" y="496"/>
                  </a:cubicBezTo>
                  <a:cubicBezTo>
                    <a:pt x="700" y="475"/>
                    <a:pt x="716" y="467"/>
                    <a:pt x="733" y="464"/>
                  </a:cubicBezTo>
                  <a:close/>
                  <a:moveTo>
                    <a:pt x="898" y="747"/>
                  </a:moveTo>
                  <a:cubicBezTo>
                    <a:pt x="917" y="745"/>
                    <a:pt x="936" y="751"/>
                    <a:pt x="955" y="765"/>
                  </a:cubicBezTo>
                  <a:cubicBezTo>
                    <a:pt x="1012" y="808"/>
                    <a:pt x="1004" y="884"/>
                    <a:pt x="955" y="948"/>
                  </a:cubicBezTo>
                  <a:cubicBezTo>
                    <a:pt x="907" y="1012"/>
                    <a:pt x="810" y="1040"/>
                    <a:pt x="772" y="1007"/>
                  </a:cubicBezTo>
                  <a:cubicBezTo>
                    <a:pt x="734" y="974"/>
                    <a:pt x="708" y="922"/>
                    <a:pt x="770" y="842"/>
                  </a:cubicBezTo>
                  <a:cubicBezTo>
                    <a:pt x="812" y="787"/>
                    <a:pt x="856" y="750"/>
                    <a:pt x="898" y="747"/>
                  </a:cubicBezTo>
                  <a:close/>
                  <a:moveTo>
                    <a:pt x="386" y="1686"/>
                  </a:moveTo>
                  <a:cubicBezTo>
                    <a:pt x="382" y="1687"/>
                    <a:pt x="379" y="1687"/>
                    <a:pt x="375" y="1689"/>
                  </a:cubicBezTo>
                  <a:cubicBezTo>
                    <a:pt x="369" y="1691"/>
                    <a:pt x="354" y="1694"/>
                    <a:pt x="342" y="1697"/>
                  </a:cubicBezTo>
                  <a:cubicBezTo>
                    <a:pt x="329" y="1699"/>
                    <a:pt x="316" y="1703"/>
                    <a:pt x="311" y="1706"/>
                  </a:cubicBezTo>
                  <a:cubicBezTo>
                    <a:pt x="307" y="1709"/>
                    <a:pt x="302" y="1711"/>
                    <a:pt x="301" y="1711"/>
                  </a:cubicBezTo>
                  <a:cubicBezTo>
                    <a:pt x="294" y="1712"/>
                    <a:pt x="214" y="1769"/>
                    <a:pt x="210" y="1776"/>
                  </a:cubicBezTo>
                  <a:cubicBezTo>
                    <a:pt x="209" y="1777"/>
                    <a:pt x="204" y="1781"/>
                    <a:pt x="199" y="1785"/>
                  </a:cubicBezTo>
                  <a:cubicBezTo>
                    <a:pt x="194" y="1789"/>
                    <a:pt x="186" y="1797"/>
                    <a:pt x="182" y="1801"/>
                  </a:cubicBezTo>
                  <a:cubicBezTo>
                    <a:pt x="174" y="1811"/>
                    <a:pt x="158" y="1840"/>
                    <a:pt x="158" y="1844"/>
                  </a:cubicBezTo>
                  <a:cubicBezTo>
                    <a:pt x="158" y="1846"/>
                    <a:pt x="156" y="1854"/>
                    <a:pt x="152" y="1862"/>
                  </a:cubicBezTo>
                  <a:cubicBezTo>
                    <a:pt x="138" y="1892"/>
                    <a:pt x="136" y="1949"/>
                    <a:pt x="147" y="1985"/>
                  </a:cubicBezTo>
                  <a:cubicBezTo>
                    <a:pt x="149" y="1989"/>
                    <a:pt x="151" y="1996"/>
                    <a:pt x="153" y="2002"/>
                  </a:cubicBezTo>
                  <a:cubicBezTo>
                    <a:pt x="156" y="2010"/>
                    <a:pt x="159" y="2019"/>
                    <a:pt x="161" y="2024"/>
                  </a:cubicBezTo>
                  <a:cubicBezTo>
                    <a:pt x="168" y="2043"/>
                    <a:pt x="177" y="2126"/>
                    <a:pt x="173" y="2131"/>
                  </a:cubicBezTo>
                  <a:cubicBezTo>
                    <a:pt x="170" y="2134"/>
                    <a:pt x="172" y="2158"/>
                    <a:pt x="175" y="2162"/>
                  </a:cubicBezTo>
                  <a:cubicBezTo>
                    <a:pt x="178" y="2165"/>
                    <a:pt x="188" y="2168"/>
                    <a:pt x="194" y="2168"/>
                  </a:cubicBezTo>
                  <a:cubicBezTo>
                    <a:pt x="196" y="2168"/>
                    <a:pt x="202" y="2165"/>
                    <a:pt x="207" y="2162"/>
                  </a:cubicBezTo>
                  <a:cubicBezTo>
                    <a:pt x="225" y="2151"/>
                    <a:pt x="235" y="2142"/>
                    <a:pt x="251" y="2125"/>
                  </a:cubicBezTo>
                  <a:cubicBezTo>
                    <a:pt x="269" y="2105"/>
                    <a:pt x="279" y="2087"/>
                    <a:pt x="281" y="2074"/>
                  </a:cubicBezTo>
                  <a:cubicBezTo>
                    <a:pt x="282" y="2069"/>
                    <a:pt x="281" y="2045"/>
                    <a:pt x="279" y="2017"/>
                  </a:cubicBezTo>
                  <a:cubicBezTo>
                    <a:pt x="279" y="2015"/>
                    <a:pt x="279" y="2015"/>
                    <a:pt x="279" y="2015"/>
                  </a:cubicBezTo>
                  <a:cubicBezTo>
                    <a:pt x="273" y="1972"/>
                    <a:pt x="273" y="1954"/>
                    <a:pt x="279" y="1937"/>
                  </a:cubicBezTo>
                  <a:cubicBezTo>
                    <a:pt x="282" y="1927"/>
                    <a:pt x="285" y="1918"/>
                    <a:pt x="284" y="1916"/>
                  </a:cubicBezTo>
                  <a:cubicBezTo>
                    <a:pt x="284" y="1914"/>
                    <a:pt x="285" y="1912"/>
                    <a:pt x="286" y="1912"/>
                  </a:cubicBezTo>
                  <a:cubicBezTo>
                    <a:pt x="287" y="1911"/>
                    <a:pt x="290" y="1906"/>
                    <a:pt x="294" y="1900"/>
                  </a:cubicBezTo>
                  <a:cubicBezTo>
                    <a:pt x="297" y="1893"/>
                    <a:pt x="305" y="1883"/>
                    <a:pt x="312" y="1877"/>
                  </a:cubicBezTo>
                  <a:cubicBezTo>
                    <a:pt x="326" y="1864"/>
                    <a:pt x="362" y="1842"/>
                    <a:pt x="388" y="1830"/>
                  </a:cubicBezTo>
                  <a:cubicBezTo>
                    <a:pt x="420" y="1816"/>
                    <a:pt x="418" y="1823"/>
                    <a:pt x="412" y="1752"/>
                  </a:cubicBezTo>
                  <a:cubicBezTo>
                    <a:pt x="409" y="1719"/>
                    <a:pt x="406" y="1690"/>
                    <a:pt x="405" y="1689"/>
                  </a:cubicBezTo>
                  <a:cubicBezTo>
                    <a:pt x="402" y="1686"/>
                    <a:pt x="396" y="1685"/>
                    <a:pt x="389" y="1686"/>
                  </a:cubicBezTo>
                  <a:cubicBezTo>
                    <a:pt x="388" y="1686"/>
                    <a:pt x="387" y="1686"/>
                    <a:pt x="386" y="1686"/>
                  </a:cubicBezTo>
                  <a:close/>
                  <a:moveTo>
                    <a:pt x="773" y="2554"/>
                  </a:moveTo>
                  <a:cubicBezTo>
                    <a:pt x="772" y="2555"/>
                    <a:pt x="771" y="2555"/>
                    <a:pt x="770" y="2555"/>
                  </a:cubicBezTo>
                  <a:cubicBezTo>
                    <a:pt x="766" y="2558"/>
                    <a:pt x="762" y="2573"/>
                    <a:pt x="761" y="2588"/>
                  </a:cubicBezTo>
                  <a:cubicBezTo>
                    <a:pt x="761" y="2594"/>
                    <a:pt x="758" y="2601"/>
                    <a:pt x="753" y="2606"/>
                  </a:cubicBezTo>
                  <a:cubicBezTo>
                    <a:pt x="749" y="2612"/>
                    <a:pt x="746" y="2617"/>
                    <a:pt x="746" y="2620"/>
                  </a:cubicBezTo>
                  <a:cubicBezTo>
                    <a:pt x="747" y="2631"/>
                    <a:pt x="719" y="2670"/>
                    <a:pt x="694" y="2693"/>
                  </a:cubicBezTo>
                  <a:cubicBezTo>
                    <a:pt x="654" y="2729"/>
                    <a:pt x="630" y="2762"/>
                    <a:pt x="637" y="2768"/>
                  </a:cubicBezTo>
                  <a:cubicBezTo>
                    <a:pt x="641" y="2771"/>
                    <a:pt x="697" y="2771"/>
                    <a:pt x="719" y="2767"/>
                  </a:cubicBezTo>
                  <a:cubicBezTo>
                    <a:pt x="729" y="2766"/>
                    <a:pt x="745" y="2763"/>
                    <a:pt x="755" y="2760"/>
                  </a:cubicBezTo>
                  <a:cubicBezTo>
                    <a:pt x="798" y="2751"/>
                    <a:pt x="827" y="2740"/>
                    <a:pt x="845" y="2727"/>
                  </a:cubicBezTo>
                  <a:cubicBezTo>
                    <a:pt x="870" y="2708"/>
                    <a:pt x="883" y="2695"/>
                    <a:pt x="893" y="2679"/>
                  </a:cubicBezTo>
                  <a:cubicBezTo>
                    <a:pt x="910" y="2652"/>
                    <a:pt x="913" y="2645"/>
                    <a:pt x="911" y="2625"/>
                  </a:cubicBezTo>
                  <a:cubicBezTo>
                    <a:pt x="909" y="2609"/>
                    <a:pt x="908" y="2607"/>
                    <a:pt x="900" y="2599"/>
                  </a:cubicBezTo>
                  <a:cubicBezTo>
                    <a:pt x="893" y="2591"/>
                    <a:pt x="886" y="2587"/>
                    <a:pt x="860" y="2575"/>
                  </a:cubicBezTo>
                  <a:cubicBezTo>
                    <a:pt x="834" y="2564"/>
                    <a:pt x="787" y="2552"/>
                    <a:pt x="773" y="2554"/>
                  </a:cubicBezTo>
                  <a:close/>
                </a:path>
              </a:pathLst>
            </a:custGeom>
            <a:solidFill>
              <a:srgbClr val="FF6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8" name="Freeform 117"/>
            <p:cNvSpPr>
              <a:spLocks noEditPoints="1"/>
            </p:cNvSpPr>
            <p:nvPr/>
          </p:nvSpPr>
          <p:spPr bwMode="auto">
            <a:xfrm>
              <a:off x="1110" y="-1275"/>
              <a:ext cx="5453" cy="6867"/>
            </a:xfrm>
            <a:custGeom>
              <a:avLst/>
              <a:gdLst>
                <a:gd name="T0" fmla="*/ 1014 w 2305"/>
                <a:gd name="T1" fmla="*/ 239 h 2904"/>
                <a:gd name="T2" fmla="*/ 689 w 2305"/>
                <a:gd name="T3" fmla="*/ 226 h 2904"/>
                <a:gd name="T4" fmla="*/ 491 w 2305"/>
                <a:gd name="T5" fmla="*/ 320 h 2904"/>
                <a:gd name="T6" fmla="*/ 449 w 2305"/>
                <a:gd name="T7" fmla="*/ 741 h 2904"/>
                <a:gd name="T8" fmla="*/ 77 w 2305"/>
                <a:gd name="T9" fmla="*/ 823 h 2904"/>
                <a:gd name="T10" fmla="*/ 265 w 2305"/>
                <a:gd name="T11" fmla="*/ 1190 h 2904"/>
                <a:gd name="T12" fmla="*/ 639 w 2305"/>
                <a:gd name="T13" fmla="*/ 1170 h 2904"/>
                <a:gd name="T14" fmla="*/ 650 w 2305"/>
                <a:gd name="T15" fmla="*/ 1456 h 2904"/>
                <a:gd name="T16" fmla="*/ 546 w 2305"/>
                <a:gd name="T17" fmla="*/ 1668 h 2904"/>
                <a:gd name="T18" fmla="*/ 213 w 2305"/>
                <a:gd name="T19" fmla="*/ 2016 h 2904"/>
                <a:gd name="T20" fmla="*/ 431 w 2305"/>
                <a:gd name="T21" fmla="*/ 2111 h 2904"/>
                <a:gd name="T22" fmla="*/ 624 w 2305"/>
                <a:gd name="T23" fmla="*/ 2156 h 2904"/>
                <a:gd name="T24" fmla="*/ 717 w 2305"/>
                <a:gd name="T25" fmla="*/ 2831 h 2904"/>
                <a:gd name="T26" fmla="*/ 1083 w 2305"/>
                <a:gd name="T27" fmla="*/ 2718 h 2904"/>
                <a:gd name="T28" fmla="*/ 1351 w 2305"/>
                <a:gd name="T29" fmla="*/ 2841 h 2904"/>
                <a:gd name="T30" fmla="*/ 1700 w 2305"/>
                <a:gd name="T31" fmla="*/ 2837 h 2904"/>
                <a:gd name="T32" fmla="*/ 2157 w 2305"/>
                <a:gd name="T33" fmla="*/ 2579 h 2904"/>
                <a:gd name="T34" fmla="*/ 2251 w 2305"/>
                <a:gd name="T35" fmla="*/ 2036 h 2904"/>
                <a:gd name="T36" fmla="*/ 1739 w 2305"/>
                <a:gd name="T37" fmla="*/ 1972 h 2904"/>
                <a:gd name="T38" fmla="*/ 1533 w 2305"/>
                <a:gd name="T39" fmla="*/ 1893 h 2904"/>
                <a:gd name="T40" fmla="*/ 1095 w 2305"/>
                <a:gd name="T41" fmla="*/ 1422 h 2904"/>
                <a:gd name="T42" fmla="*/ 1419 w 2305"/>
                <a:gd name="T43" fmla="*/ 1104 h 2904"/>
                <a:gd name="T44" fmla="*/ 1509 w 2305"/>
                <a:gd name="T45" fmla="*/ 620 h 2904"/>
                <a:gd name="T46" fmla="*/ 1325 w 2305"/>
                <a:gd name="T47" fmla="*/ 251 h 2904"/>
                <a:gd name="T48" fmla="*/ 1302 w 2305"/>
                <a:gd name="T49" fmla="*/ 390 h 2904"/>
                <a:gd name="T50" fmla="*/ 1486 w 2305"/>
                <a:gd name="T51" fmla="*/ 761 h 2904"/>
                <a:gd name="T52" fmla="*/ 1399 w 2305"/>
                <a:gd name="T53" fmla="*/ 1029 h 2904"/>
                <a:gd name="T54" fmla="*/ 1132 w 2305"/>
                <a:gd name="T55" fmla="*/ 1730 h 2904"/>
                <a:gd name="T56" fmla="*/ 1541 w 2305"/>
                <a:gd name="T57" fmla="*/ 1939 h 2904"/>
                <a:gd name="T58" fmla="*/ 1780 w 2305"/>
                <a:gd name="T59" fmla="*/ 1987 h 2904"/>
                <a:gd name="T60" fmla="*/ 2270 w 2305"/>
                <a:gd name="T61" fmla="*/ 2199 h 2904"/>
                <a:gd name="T62" fmla="*/ 2039 w 2305"/>
                <a:gd name="T63" fmla="*/ 2622 h 2904"/>
                <a:gd name="T64" fmla="*/ 1717 w 2305"/>
                <a:gd name="T65" fmla="*/ 2769 h 2904"/>
                <a:gd name="T66" fmla="*/ 1126 w 2305"/>
                <a:gd name="T67" fmla="*/ 2693 h 2904"/>
                <a:gd name="T68" fmla="*/ 1353 w 2305"/>
                <a:gd name="T69" fmla="*/ 2448 h 2904"/>
                <a:gd name="T70" fmla="*/ 1545 w 2305"/>
                <a:gd name="T71" fmla="*/ 2278 h 2904"/>
                <a:gd name="T72" fmla="*/ 1909 w 2305"/>
                <a:gd name="T73" fmla="*/ 2285 h 2904"/>
                <a:gd name="T74" fmla="*/ 1377 w 2305"/>
                <a:gd name="T75" fmla="*/ 2338 h 2904"/>
                <a:gd name="T76" fmla="*/ 1175 w 2305"/>
                <a:gd name="T77" fmla="*/ 2498 h 2904"/>
                <a:gd name="T78" fmla="*/ 1026 w 2305"/>
                <a:gd name="T79" fmla="*/ 2583 h 2904"/>
                <a:gd name="T80" fmla="*/ 647 w 2305"/>
                <a:gd name="T81" fmla="*/ 2132 h 2904"/>
                <a:gd name="T82" fmla="*/ 625 w 2305"/>
                <a:gd name="T83" fmla="*/ 1574 h 2904"/>
                <a:gd name="T84" fmla="*/ 750 w 2305"/>
                <a:gd name="T85" fmla="*/ 1235 h 2904"/>
                <a:gd name="T86" fmla="*/ 447 w 2305"/>
                <a:gd name="T87" fmla="*/ 1186 h 2904"/>
                <a:gd name="T88" fmla="*/ 647 w 2305"/>
                <a:gd name="T89" fmla="*/ 961 h 2904"/>
                <a:gd name="T90" fmla="*/ 503 w 2305"/>
                <a:gd name="T91" fmla="*/ 1004 h 2904"/>
                <a:gd name="T92" fmla="*/ 131 w 2305"/>
                <a:gd name="T93" fmla="*/ 848 h 2904"/>
                <a:gd name="T94" fmla="*/ 587 w 2305"/>
                <a:gd name="T95" fmla="*/ 742 h 2904"/>
                <a:gd name="T96" fmla="*/ 701 w 2305"/>
                <a:gd name="T97" fmla="*/ 383 h 2904"/>
                <a:gd name="T98" fmla="*/ 1249 w 2305"/>
                <a:gd name="T99" fmla="*/ 80 h 2904"/>
                <a:gd name="T100" fmla="*/ 751 w 2305"/>
                <a:gd name="T101" fmla="*/ 312 h 2904"/>
                <a:gd name="T102" fmla="*/ 547 w 2305"/>
                <a:gd name="T103" fmla="*/ 177 h 2904"/>
                <a:gd name="T104" fmla="*/ 1181 w 2305"/>
                <a:gd name="T105" fmla="*/ 314 h 2904"/>
                <a:gd name="T106" fmla="*/ 741 w 2305"/>
                <a:gd name="T107" fmla="*/ 628 h 2904"/>
                <a:gd name="T108" fmla="*/ 875 w 2305"/>
                <a:gd name="T109" fmla="*/ 544 h 2904"/>
                <a:gd name="T110" fmla="*/ 798 w 2305"/>
                <a:gd name="T111" fmla="*/ 614 h 2904"/>
                <a:gd name="T112" fmla="*/ 591 w 2305"/>
                <a:gd name="T113" fmla="*/ 615 h 2904"/>
                <a:gd name="T114" fmla="*/ 382 w 2305"/>
                <a:gd name="T115" fmla="*/ 1089 h 2904"/>
                <a:gd name="T116" fmla="*/ 403 w 2305"/>
                <a:gd name="T117" fmla="*/ 1996 h 2904"/>
                <a:gd name="T118" fmla="*/ 271 w 2305"/>
                <a:gd name="T119" fmla="*/ 2082 h 2904"/>
                <a:gd name="T120" fmla="*/ 507 w 2305"/>
                <a:gd name="T121" fmla="*/ 1766 h 2904"/>
                <a:gd name="T122" fmla="*/ 837 w 2305"/>
                <a:gd name="T123" fmla="*/ 2847 h 29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305" h="2904">
                  <a:moveTo>
                    <a:pt x="1293" y="1"/>
                  </a:moveTo>
                  <a:cubicBezTo>
                    <a:pt x="1292" y="1"/>
                    <a:pt x="1292" y="1"/>
                    <a:pt x="1291" y="2"/>
                  </a:cubicBezTo>
                  <a:cubicBezTo>
                    <a:pt x="1290" y="3"/>
                    <a:pt x="1286" y="9"/>
                    <a:pt x="1282" y="16"/>
                  </a:cubicBezTo>
                  <a:cubicBezTo>
                    <a:pt x="1268" y="42"/>
                    <a:pt x="1258" y="52"/>
                    <a:pt x="1235" y="62"/>
                  </a:cubicBezTo>
                  <a:cubicBezTo>
                    <a:pt x="1222" y="68"/>
                    <a:pt x="1189" y="79"/>
                    <a:pt x="1173" y="83"/>
                  </a:cubicBezTo>
                  <a:cubicBezTo>
                    <a:pt x="1165" y="85"/>
                    <a:pt x="1156" y="88"/>
                    <a:pt x="1153" y="90"/>
                  </a:cubicBezTo>
                  <a:cubicBezTo>
                    <a:pt x="1150" y="92"/>
                    <a:pt x="1139" y="98"/>
                    <a:pt x="1127" y="103"/>
                  </a:cubicBezTo>
                  <a:cubicBezTo>
                    <a:pt x="1095" y="118"/>
                    <a:pt x="1085" y="125"/>
                    <a:pt x="1054" y="159"/>
                  </a:cubicBezTo>
                  <a:cubicBezTo>
                    <a:pt x="1042" y="172"/>
                    <a:pt x="1034" y="183"/>
                    <a:pt x="1031" y="192"/>
                  </a:cubicBezTo>
                  <a:cubicBezTo>
                    <a:pt x="1028" y="199"/>
                    <a:pt x="1024" y="209"/>
                    <a:pt x="1023" y="213"/>
                  </a:cubicBezTo>
                  <a:cubicBezTo>
                    <a:pt x="1016" y="230"/>
                    <a:pt x="1014" y="235"/>
                    <a:pt x="1014" y="239"/>
                  </a:cubicBezTo>
                  <a:cubicBezTo>
                    <a:pt x="1015" y="241"/>
                    <a:pt x="1012" y="246"/>
                    <a:pt x="1008" y="250"/>
                  </a:cubicBezTo>
                  <a:cubicBezTo>
                    <a:pt x="1002" y="258"/>
                    <a:pt x="1001" y="258"/>
                    <a:pt x="987" y="257"/>
                  </a:cubicBezTo>
                  <a:cubicBezTo>
                    <a:pt x="961" y="254"/>
                    <a:pt x="938" y="256"/>
                    <a:pt x="916" y="261"/>
                  </a:cubicBezTo>
                  <a:cubicBezTo>
                    <a:pt x="904" y="263"/>
                    <a:pt x="885" y="268"/>
                    <a:pt x="874" y="270"/>
                  </a:cubicBezTo>
                  <a:cubicBezTo>
                    <a:pt x="862" y="273"/>
                    <a:pt x="846" y="277"/>
                    <a:pt x="838" y="279"/>
                  </a:cubicBezTo>
                  <a:cubicBezTo>
                    <a:pt x="816" y="286"/>
                    <a:pt x="808" y="286"/>
                    <a:pt x="798" y="280"/>
                  </a:cubicBezTo>
                  <a:cubicBezTo>
                    <a:pt x="788" y="274"/>
                    <a:pt x="759" y="262"/>
                    <a:pt x="755" y="262"/>
                  </a:cubicBezTo>
                  <a:cubicBezTo>
                    <a:pt x="754" y="262"/>
                    <a:pt x="747" y="259"/>
                    <a:pt x="741" y="255"/>
                  </a:cubicBezTo>
                  <a:cubicBezTo>
                    <a:pt x="734" y="251"/>
                    <a:pt x="728" y="247"/>
                    <a:pt x="726" y="247"/>
                  </a:cubicBezTo>
                  <a:cubicBezTo>
                    <a:pt x="725" y="248"/>
                    <a:pt x="716" y="243"/>
                    <a:pt x="707" y="237"/>
                  </a:cubicBezTo>
                  <a:cubicBezTo>
                    <a:pt x="698" y="231"/>
                    <a:pt x="690" y="226"/>
                    <a:pt x="689" y="226"/>
                  </a:cubicBezTo>
                  <a:cubicBezTo>
                    <a:pt x="682" y="227"/>
                    <a:pt x="597" y="160"/>
                    <a:pt x="583" y="142"/>
                  </a:cubicBezTo>
                  <a:cubicBezTo>
                    <a:pt x="579" y="137"/>
                    <a:pt x="569" y="127"/>
                    <a:pt x="560" y="119"/>
                  </a:cubicBezTo>
                  <a:cubicBezTo>
                    <a:pt x="552" y="112"/>
                    <a:pt x="541" y="102"/>
                    <a:pt x="537" y="97"/>
                  </a:cubicBezTo>
                  <a:cubicBezTo>
                    <a:pt x="531" y="91"/>
                    <a:pt x="529" y="90"/>
                    <a:pt x="525" y="93"/>
                  </a:cubicBezTo>
                  <a:cubicBezTo>
                    <a:pt x="522" y="95"/>
                    <a:pt x="521" y="99"/>
                    <a:pt x="522" y="109"/>
                  </a:cubicBezTo>
                  <a:cubicBezTo>
                    <a:pt x="523" y="123"/>
                    <a:pt x="522" y="130"/>
                    <a:pt x="514" y="154"/>
                  </a:cubicBezTo>
                  <a:cubicBezTo>
                    <a:pt x="512" y="161"/>
                    <a:pt x="507" y="174"/>
                    <a:pt x="505" y="183"/>
                  </a:cubicBezTo>
                  <a:cubicBezTo>
                    <a:pt x="502" y="191"/>
                    <a:pt x="498" y="200"/>
                    <a:pt x="497" y="203"/>
                  </a:cubicBezTo>
                  <a:cubicBezTo>
                    <a:pt x="495" y="205"/>
                    <a:pt x="494" y="212"/>
                    <a:pt x="493" y="218"/>
                  </a:cubicBezTo>
                  <a:cubicBezTo>
                    <a:pt x="493" y="239"/>
                    <a:pt x="492" y="247"/>
                    <a:pt x="490" y="253"/>
                  </a:cubicBezTo>
                  <a:cubicBezTo>
                    <a:pt x="489" y="257"/>
                    <a:pt x="490" y="301"/>
                    <a:pt x="491" y="320"/>
                  </a:cubicBezTo>
                  <a:cubicBezTo>
                    <a:pt x="493" y="333"/>
                    <a:pt x="503" y="370"/>
                    <a:pt x="509" y="383"/>
                  </a:cubicBezTo>
                  <a:cubicBezTo>
                    <a:pt x="521" y="412"/>
                    <a:pt x="542" y="441"/>
                    <a:pt x="560" y="456"/>
                  </a:cubicBezTo>
                  <a:cubicBezTo>
                    <a:pt x="576" y="470"/>
                    <a:pt x="576" y="470"/>
                    <a:pt x="576" y="480"/>
                  </a:cubicBezTo>
                  <a:cubicBezTo>
                    <a:pt x="575" y="486"/>
                    <a:pt x="573" y="494"/>
                    <a:pt x="571" y="498"/>
                  </a:cubicBezTo>
                  <a:cubicBezTo>
                    <a:pt x="563" y="512"/>
                    <a:pt x="557" y="532"/>
                    <a:pt x="553" y="556"/>
                  </a:cubicBezTo>
                  <a:cubicBezTo>
                    <a:pt x="550" y="569"/>
                    <a:pt x="548" y="582"/>
                    <a:pt x="547" y="585"/>
                  </a:cubicBezTo>
                  <a:cubicBezTo>
                    <a:pt x="544" y="592"/>
                    <a:pt x="543" y="624"/>
                    <a:pt x="546" y="668"/>
                  </a:cubicBezTo>
                  <a:cubicBezTo>
                    <a:pt x="548" y="716"/>
                    <a:pt x="547" y="720"/>
                    <a:pt x="529" y="727"/>
                  </a:cubicBezTo>
                  <a:cubicBezTo>
                    <a:pt x="518" y="731"/>
                    <a:pt x="495" y="735"/>
                    <a:pt x="470" y="738"/>
                  </a:cubicBezTo>
                  <a:cubicBezTo>
                    <a:pt x="470" y="739"/>
                    <a:pt x="470" y="739"/>
                    <a:pt x="470" y="739"/>
                  </a:cubicBezTo>
                  <a:cubicBezTo>
                    <a:pt x="449" y="741"/>
                    <a:pt x="449" y="741"/>
                    <a:pt x="449" y="741"/>
                  </a:cubicBezTo>
                  <a:cubicBezTo>
                    <a:pt x="411" y="745"/>
                    <a:pt x="347" y="747"/>
                    <a:pt x="307" y="738"/>
                  </a:cubicBezTo>
                  <a:cubicBezTo>
                    <a:pt x="262" y="729"/>
                    <a:pt x="198" y="712"/>
                    <a:pt x="193" y="709"/>
                  </a:cubicBezTo>
                  <a:cubicBezTo>
                    <a:pt x="191" y="708"/>
                    <a:pt x="183" y="705"/>
                    <a:pt x="177" y="702"/>
                  </a:cubicBezTo>
                  <a:cubicBezTo>
                    <a:pt x="169" y="699"/>
                    <a:pt x="164" y="695"/>
                    <a:pt x="161" y="690"/>
                  </a:cubicBezTo>
                  <a:cubicBezTo>
                    <a:pt x="142" y="658"/>
                    <a:pt x="118" y="644"/>
                    <a:pt x="86" y="648"/>
                  </a:cubicBezTo>
                  <a:cubicBezTo>
                    <a:pt x="71" y="649"/>
                    <a:pt x="66" y="651"/>
                    <a:pt x="52" y="660"/>
                  </a:cubicBezTo>
                  <a:cubicBezTo>
                    <a:pt x="34" y="672"/>
                    <a:pt x="14" y="694"/>
                    <a:pt x="8" y="709"/>
                  </a:cubicBezTo>
                  <a:cubicBezTo>
                    <a:pt x="3" y="721"/>
                    <a:pt x="0" y="747"/>
                    <a:pt x="1" y="758"/>
                  </a:cubicBezTo>
                  <a:cubicBezTo>
                    <a:pt x="1" y="763"/>
                    <a:pt x="5" y="773"/>
                    <a:pt x="9" y="779"/>
                  </a:cubicBezTo>
                  <a:cubicBezTo>
                    <a:pt x="19" y="795"/>
                    <a:pt x="56" y="820"/>
                    <a:pt x="68" y="819"/>
                  </a:cubicBezTo>
                  <a:cubicBezTo>
                    <a:pt x="70" y="818"/>
                    <a:pt x="74" y="820"/>
                    <a:pt x="77" y="823"/>
                  </a:cubicBezTo>
                  <a:cubicBezTo>
                    <a:pt x="81" y="827"/>
                    <a:pt x="83" y="833"/>
                    <a:pt x="87" y="857"/>
                  </a:cubicBezTo>
                  <a:cubicBezTo>
                    <a:pt x="91" y="883"/>
                    <a:pt x="97" y="903"/>
                    <a:pt x="104" y="917"/>
                  </a:cubicBezTo>
                  <a:cubicBezTo>
                    <a:pt x="110" y="930"/>
                    <a:pt x="118" y="947"/>
                    <a:pt x="122" y="955"/>
                  </a:cubicBezTo>
                  <a:cubicBezTo>
                    <a:pt x="140" y="993"/>
                    <a:pt x="195" y="1051"/>
                    <a:pt x="222" y="1060"/>
                  </a:cubicBezTo>
                  <a:cubicBezTo>
                    <a:pt x="228" y="1061"/>
                    <a:pt x="240" y="1065"/>
                    <a:pt x="248" y="1068"/>
                  </a:cubicBezTo>
                  <a:cubicBezTo>
                    <a:pt x="266" y="1074"/>
                    <a:pt x="306" y="1080"/>
                    <a:pt x="320" y="1079"/>
                  </a:cubicBezTo>
                  <a:cubicBezTo>
                    <a:pt x="325" y="1078"/>
                    <a:pt x="329" y="1079"/>
                    <a:pt x="329" y="1080"/>
                  </a:cubicBezTo>
                  <a:cubicBezTo>
                    <a:pt x="329" y="1081"/>
                    <a:pt x="328" y="1083"/>
                    <a:pt x="327" y="1083"/>
                  </a:cubicBezTo>
                  <a:cubicBezTo>
                    <a:pt x="324" y="1083"/>
                    <a:pt x="298" y="1117"/>
                    <a:pt x="291" y="1130"/>
                  </a:cubicBezTo>
                  <a:cubicBezTo>
                    <a:pt x="287" y="1136"/>
                    <a:pt x="283" y="1143"/>
                    <a:pt x="282" y="1146"/>
                  </a:cubicBezTo>
                  <a:cubicBezTo>
                    <a:pt x="277" y="1152"/>
                    <a:pt x="269" y="1174"/>
                    <a:pt x="265" y="1190"/>
                  </a:cubicBezTo>
                  <a:cubicBezTo>
                    <a:pt x="261" y="1209"/>
                    <a:pt x="260" y="1247"/>
                    <a:pt x="263" y="1252"/>
                  </a:cubicBezTo>
                  <a:cubicBezTo>
                    <a:pt x="265" y="1254"/>
                    <a:pt x="268" y="1260"/>
                    <a:pt x="271" y="1266"/>
                  </a:cubicBezTo>
                  <a:cubicBezTo>
                    <a:pt x="278" y="1281"/>
                    <a:pt x="292" y="1291"/>
                    <a:pt x="307" y="1292"/>
                  </a:cubicBezTo>
                  <a:cubicBezTo>
                    <a:pt x="349" y="1295"/>
                    <a:pt x="379" y="1281"/>
                    <a:pt x="459" y="1225"/>
                  </a:cubicBezTo>
                  <a:cubicBezTo>
                    <a:pt x="476" y="1213"/>
                    <a:pt x="496" y="1199"/>
                    <a:pt x="503" y="1195"/>
                  </a:cubicBezTo>
                  <a:cubicBezTo>
                    <a:pt x="514" y="1189"/>
                    <a:pt x="514" y="1189"/>
                    <a:pt x="514" y="1189"/>
                  </a:cubicBezTo>
                  <a:cubicBezTo>
                    <a:pt x="526" y="1182"/>
                    <a:pt x="545" y="1172"/>
                    <a:pt x="554" y="1167"/>
                  </a:cubicBezTo>
                  <a:cubicBezTo>
                    <a:pt x="568" y="1161"/>
                    <a:pt x="581" y="1155"/>
                    <a:pt x="583" y="1154"/>
                  </a:cubicBezTo>
                  <a:cubicBezTo>
                    <a:pt x="589" y="1151"/>
                    <a:pt x="595" y="1149"/>
                    <a:pt x="601" y="1148"/>
                  </a:cubicBezTo>
                  <a:cubicBezTo>
                    <a:pt x="608" y="1147"/>
                    <a:pt x="614" y="1148"/>
                    <a:pt x="619" y="1149"/>
                  </a:cubicBezTo>
                  <a:cubicBezTo>
                    <a:pt x="628" y="1152"/>
                    <a:pt x="630" y="1154"/>
                    <a:pt x="639" y="1170"/>
                  </a:cubicBezTo>
                  <a:cubicBezTo>
                    <a:pt x="663" y="1213"/>
                    <a:pt x="709" y="1260"/>
                    <a:pt x="749" y="1281"/>
                  </a:cubicBezTo>
                  <a:cubicBezTo>
                    <a:pt x="754" y="1284"/>
                    <a:pt x="763" y="1289"/>
                    <a:pt x="768" y="1292"/>
                  </a:cubicBezTo>
                  <a:cubicBezTo>
                    <a:pt x="773" y="1295"/>
                    <a:pt x="784" y="1300"/>
                    <a:pt x="792" y="1303"/>
                  </a:cubicBezTo>
                  <a:cubicBezTo>
                    <a:pt x="800" y="1306"/>
                    <a:pt x="808" y="1310"/>
                    <a:pt x="809" y="1311"/>
                  </a:cubicBezTo>
                  <a:cubicBezTo>
                    <a:pt x="810" y="1311"/>
                    <a:pt x="807" y="1316"/>
                    <a:pt x="802" y="1320"/>
                  </a:cubicBezTo>
                  <a:cubicBezTo>
                    <a:pt x="797" y="1324"/>
                    <a:pt x="792" y="1328"/>
                    <a:pt x="791" y="1330"/>
                  </a:cubicBezTo>
                  <a:cubicBezTo>
                    <a:pt x="790" y="1331"/>
                    <a:pt x="787" y="1333"/>
                    <a:pt x="784" y="1333"/>
                  </a:cubicBezTo>
                  <a:cubicBezTo>
                    <a:pt x="779" y="1334"/>
                    <a:pt x="762" y="1346"/>
                    <a:pt x="744" y="1362"/>
                  </a:cubicBezTo>
                  <a:cubicBezTo>
                    <a:pt x="739" y="1367"/>
                    <a:pt x="732" y="1372"/>
                    <a:pt x="728" y="1374"/>
                  </a:cubicBezTo>
                  <a:cubicBezTo>
                    <a:pt x="721" y="1379"/>
                    <a:pt x="706" y="1394"/>
                    <a:pt x="680" y="1425"/>
                  </a:cubicBezTo>
                  <a:cubicBezTo>
                    <a:pt x="668" y="1438"/>
                    <a:pt x="655" y="1452"/>
                    <a:pt x="650" y="1456"/>
                  </a:cubicBezTo>
                  <a:cubicBezTo>
                    <a:pt x="646" y="1461"/>
                    <a:pt x="638" y="1471"/>
                    <a:pt x="633" y="1478"/>
                  </a:cubicBezTo>
                  <a:cubicBezTo>
                    <a:pt x="628" y="1486"/>
                    <a:pt x="621" y="1498"/>
                    <a:pt x="616" y="1505"/>
                  </a:cubicBezTo>
                  <a:cubicBezTo>
                    <a:pt x="612" y="1512"/>
                    <a:pt x="606" y="1521"/>
                    <a:pt x="604" y="1526"/>
                  </a:cubicBezTo>
                  <a:cubicBezTo>
                    <a:pt x="598" y="1537"/>
                    <a:pt x="584" y="1563"/>
                    <a:pt x="577" y="1575"/>
                  </a:cubicBezTo>
                  <a:cubicBezTo>
                    <a:pt x="568" y="1592"/>
                    <a:pt x="562" y="1609"/>
                    <a:pt x="560" y="1620"/>
                  </a:cubicBezTo>
                  <a:cubicBezTo>
                    <a:pt x="560" y="1620"/>
                    <a:pt x="560" y="1620"/>
                    <a:pt x="560" y="1620"/>
                  </a:cubicBezTo>
                  <a:cubicBezTo>
                    <a:pt x="556" y="1635"/>
                    <a:pt x="555" y="1642"/>
                    <a:pt x="547" y="1664"/>
                  </a:cubicBezTo>
                  <a:cubicBezTo>
                    <a:pt x="547" y="1665"/>
                    <a:pt x="547" y="1666"/>
                    <a:pt x="546" y="1668"/>
                  </a:cubicBezTo>
                  <a:cubicBezTo>
                    <a:pt x="546" y="1669"/>
                    <a:pt x="546" y="1670"/>
                    <a:pt x="546" y="1671"/>
                  </a:cubicBezTo>
                  <a:cubicBezTo>
                    <a:pt x="546" y="1670"/>
                    <a:pt x="546" y="1669"/>
                    <a:pt x="546" y="1668"/>
                  </a:cubicBezTo>
                  <a:cubicBezTo>
                    <a:pt x="546" y="1668"/>
                    <a:pt x="546" y="1668"/>
                    <a:pt x="546" y="1668"/>
                  </a:cubicBezTo>
                  <a:cubicBezTo>
                    <a:pt x="543" y="1682"/>
                    <a:pt x="539" y="1695"/>
                    <a:pt x="537" y="1698"/>
                  </a:cubicBezTo>
                  <a:cubicBezTo>
                    <a:pt x="535" y="1700"/>
                    <a:pt x="529" y="1706"/>
                    <a:pt x="524" y="1709"/>
                  </a:cubicBezTo>
                  <a:cubicBezTo>
                    <a:pt x="519" y="1711"/>
                    <a:pt x="513" y="1712"/>
                    <a:pt x="506" y="1713"/>
                  </a:cubicBezTo>
                  <a:cubicBezTo>
                    <a:pt x="490" y="1715"/>
                    <a:pt x="464" y="1724"/>
                    <a:pt x="448" y="1733"/>
                  </a:cubicBezTo>
                  <a:cubicBezTo>
                    <a:pt x="439" y="1737"/>
                    <a:pt x="416" y="1746"/>
                    <a:pt x="409" y="1748"/>
                  </a:cubicBezTo>
                  <a:cubicBezTo>
                    <a:pt x="404" y="1749"/>
                    <a:pt x="380" y="1762"/>
                    <a:pt x="360" y="1774"/>
                  </a:cubicBezTo>
                  <a:cubicBezTo>
                    <a:pt x="349" y="1781"/>
                    <a:pt x="338" y="1787"/>
                    <a:pt x="336" y="1787"/>
                  </a:cubicBezTo>
                  <a:cubicBezTo>
                    <a:pt x="335" y="1787"/>
                    <a:pt x="331" y="1791"/>
                    <a:pt x="328" y="1797"/>
                  </a:cubicBezTo>
                  <a:cubicBezTo>
                    <a:pt x="323" y="1803"/>
                    <a:pt x="320" y="1806"/>
                    <a:pt x="315" y="1807"/>
                  </a:cubicBezTo>
                  <a:cubicBezTo>
                    <a:pt x="311" y="1807"/>
                    <a:pt x="303" y="1812"/>
                    <a:pt x="297" y="1817"/>
                  </a:cubicBezTo>
                  <a:cubicBezTo>
                    <a:pt x="242" y="1871"/>
                    <a:pt x="200" y="1936"/>
                    <a:pt x="213" y="2016"/>
                  </a:cubicBezTo>
                  <a:cubicBezTo>
                    <a:pt x="215" y="2030"/>
                    <a:pt x="219" y="2044"/>
                    <a:pt x="221" y="2058"/>
                  </a:cubicBezTo>
                  <a:cubicBezTo>
                    <a:pt x="232" y="2092"/>
                    <a:pt x="236" y="2101"/>
                    <a:pt x="238" y="2113"/>
                  </a:cubicBezTo>
                  <a:cubicBezTo>
                    <a:pt x="241" y="2123"/>
                    <a:pt x="241" y="2123"/>
                    <a:pt x="241" y="2123"/>
                  </a:cubicBezTo>
                  <a:cubicBezTo>
                    <a:pt x="241" y="2123"/>
                    <a:pt x="241" y="2123"/>
                    <a:pt x="241" y="2123"/>
                  </a:cubicBezTo>
                  <a:cubicBezTo>
                    <a:pt x="249" y="2155"/>
                    <a:pt x="254" y="2188"/>
                    <a:pt x="252" y="2195"/>
                  </a:cubicBezTo>
                  <a:cubicBezTo>
                    <a:pt x="249" y="2203"/>
                    <a:pt x="248" y="2220"/>
                    <a:pt x="251" y="2249"/>
                  </a:cubicBezTo>
                  <a:cubicBezTo>
                    <a:pt x="253" y="2274"/>
                    <a:pt x="253" y="2274"/>
                    <a:pt x="253" y="2274"/>
                  </a:cubicBezTo>
                  <a:cubicBezTo>
                    <a:pt x="265" y="2284"/>
                    <a:pt x="265" y="2284"/>
                    <a:pt x="265" y="2284"/>
                  </a:cubicBezTo>
                  <a:cubicBezTo>
                    <a:pt x="279" y="2296"/>
                    <a:pt x="298" y="2301"/>
                    <a:pt x="311" y="2297"/>
                  </a:cubicBezTo>
                  <a:cubicBezTo>
                    <a:pt x="325" y="2293"/>
                    <a:pt x="348" y="2275"/>
                    <a:pt x="392" y="2236"/>
                  </a:cubicBezTo>
                  <a:cubicBezTo>
                    <a:pt x="432" y="2199"/>
                    <a:pt x="437" y="2185"/>
                    <a:pt x="431" y="2111"/>
                  </a:cubicBezTo>
                  <a:cubicBezTo>
                    <a:pt x="430" y="2098"/>
                    <a:pt x="424" y="2075"/>
                    <a:pt x="425" y="2054"/>
                  </a:cubicBezTo>
                  <a:cubicBezTo>
                    <a:pt x="427" y="2033"/>
                    <a:pt x="436" y="2014"/>
                    <a:pt x="453" y="1993"/>
                  </a:cubicBezTo>
                  <a:cubicBezTo>
                    <a:pt x="463" y="1980"/>
                    <a:pt x="473" y="1971"/>
                    <a:pt x="482" y="1965"/>
                  </a:cubicBezTo>
                  <a:cubicBezTo>
                    <a:pt x="499" y="1955"/>
                    <a:pt x="533" y="1939"/>
                    <a:pt x="538" y="1938"/>
                  </a:cubicBezTo>
                  <a:cubicBezTo>
                    <a:pt x="545" y="1937"/>
                    <a:pt x="554" y="1947"/>
                    <a:pt x="555" y="1956"/>
                  </a:cubicBezTo>
                  <a:cubicBezTo>
                    <a:pt x="556" y="1968"/>
                    <a:pt x="566" y="2000"/>
                    <a:pt x="571" y="2007"/>
                  </a:cubicBezTo>
                  <a:cubicBezTo>
                    <a:pt x="573" y="2009"/>
                    <a:pt x="575" y="2017"/>
                    <a:pt x="576" y="2023"/>
                  </a:cubicBezTo>
                  <a:cubicBezTo>
                    <a:pt x="578" y="2034"/>
                    <a:pt x="581" y="2047"/>
                    <a:pt x="587" y="2062"/>
                  </a:cubicBezTo>
                  <a:cubicBezTo>
                    <a:pt x="587" y="2061"/>
                    <a:pt x="586" y="2061"/>
                    <a:pt x="586" y="2061"/>
                  </a:cubicBezTo>
                  <a:cubicBezTo>
                    <a:pt x="592" y="2076"/>
                    <a:pt x="609" y="2118"/>
                    <a:pt x="612" y="2128"/>
                  </a:cubicBezTo>
                  <a:cubicBezTo>
                    <a:pt x="616" y="2139"/>
                    <a:pt x="621" y="2151"/>
                    <a:pt x="624" y="2156"/>
                  </a:cubicBezTo>
                  <a:cubicBezTo>
                    <a:pt x="627" y="2160"/>
                    <a:pt x="630" y="2166"/>
                    <a:pt x="630" y="2168"/>
                  </a:cubicBezTo>
                  <a:cubicBezTo>
                    <a:pt x="631" y="2174"/>
                    <a:pt x="670" y="2259"/>
                    <a:pt x="684" y="2285"/>
                  </a:cubicBezTo>
                  <a:cubicBezTo>
                    <a:pt x="690" y="2297"/>
                    <a:pt x="701" y="2315"/>
                    <a:pt x="708" y="2326"/>
                  </a:cubicBezTo>
                  <a:cubicBezTo>
                    <a:pt x="725" y="2353"/>
                    <a:pt x="805" y="2499"/>
                    <a:pt x="811" y="2514"/>
                  </a:cubicBezTo>
                  <a:cubicBezTo>
                    <a:pt x="824" y="2545"/>
                    <a:pt x="828" y="2560"/>
                    <a:pt x="832" y="2598"/>
                  </a:cubicBezTo>
                  <a:cubicBezTo>
                    <a:pt x="838" y="2642"/>
                    <a:pt x="838" y="2642"/>
                    <a:pt x="825" y="2672"/>
                  </a:cubicBezTo>
                  <a:cubicBezTo>
                    <a:pt x="816" y="2691"/>
                    <a:pt x="784" y="2738"/>
                    <a:pt x="779" y="2739"/>
                  </a:cubicBezTo>
                  <a:cubicBezTo>
                    <a:pt x="775" y="2739"/>
                    <a:pt x="734" y="2791"/>
                    <a:pt x="735" y="2795"/>
                  </a:cubicBezTo>
                  <a:cubicBezTo>
                    <a:pt x="735" y="2797"/>
                    <a:pt x="732" y="2803"/>
                    <a:pt x="728" y="2808"/>
                  </a:cubicBezTo>
                  <a:cubicBezTo>
                    <a:pt x="725" y="2814"/>
                    <a:pt x="722" y="2820"/>
                    <a:pt x="722" y="2822"/>
                  </a:cubicBezTo>
                  <a:cubicBezTo>
                    <a:pt x="722" y="2823"/>
                    <a:pt x="720" y="2827"/>
                    <a:pt x="717" y="2831"/>
                  </a:cubicBezTo>
                  <a:cubicBezTo>
                    <a:pt x="706" y="2844"/>
                    <a:pt x="713" y="2887"/>
                    <a:pt x="729" y="2899"/>
                  </a:cubicBezTo>
                  <a:cubicBezTo>
                    <a:pt x="734" y="2904"/>
                    <a:pt x="738" y="2904"/>
                    <a:pt x="769" y="2903"/>
                  </a:cubicBezTo>
                  <a:cubicBezTo>
                    <a:pt x="818" y="2900"/>
                    <a:pt x="872" y="2893"/>
                    <a:pt x="888" y="2886"/>
                  </a:cubicBezTo>
                  <a:cubicBezTo>
                    <a:pt x="913" y="2875"/>
                    <a:pt x="933" y="2867"/>
                    <a:pt x="940" y="2865"/>
                  </a:cubicBezTo>
                  <a:cubicBezTo>
                    <a:pt x="944" y="2863"/>
                    <a:pt x="950" y="2861"/>
                    <a:pt x="952" y="2858"/>
                  </a:cubicBezTo>
                  <a:cubicBezTo>
                    <a:pt x="955" y="2856"/>
                    <a:pt x="958" y="2854"/>
                    <a:pt x="960" y="2854"/>
                  </a:cubicBezTo>
                  <a:cubicBezTo>
                    <a:pt x="962" y="2854"/>
                    <a:pt x="977" y="2845"/>
                    <a:pt x="995" y="2834"/>
                  </a:cubicBezTo>
                  <a:cubicBezTo>
                    <a:pt x="1030" y="2813"/>
                    <a:pt x="1047" y="2795"/>
                    <a:pt x="1056" y="2772"/>
                  </a:cubicBezTo>
                  <a:cubicBezTo>
                    <a:pt x="1058" y="2765"/>
                    <a:pt x="1062" y="2757"/>
                    <a:pt x="1063" y="2755"/>
                  </a:cubicBezTo>
                  <a:cubicBezTo>
                    <a:pt x="1066" y="2750"/>
                    <a:pt x="1069" y="2723"/>
                    <a:pt x="1067" y="2719"/>
                  </a:cubicBezTo>
                  <a:cubicBezTo>
                    <a:pt x="1063" y="2715"/>
                    <a:pt x="1072" y="2714"/>
                    <a:pt x="1083" y="2718"/>
                  </a:cubicBezTo>
                  <a:cubicBezTo>
                    <a:pt x="1096" y="2723"/>
                    <a:pt x="1110" y="2731"/>
                    <a:pt x="1128" y="2744"/>
                  </a:cubicBezTo>
                  <a:cubicBezTo>
                    <a:pt x="1134" y="2749"/>
                    <a:pt x="1141" y="2752"/>
                    <a:pt x="1142" y="2752"/>
                  </a:cubicBezTo>
                  <a:cubicBezTo>
                    <a:pt x="1143" y="2752"/>
                    <a:pt x="1154" y="2758"/>
                    <a:pt x="1166" y="2766"/>
                  </a:cubicBezTo>
                  <a:cubicBezTo>
                    <a:pt x="1179" y="2774"/>
                    <a:pt x="1190" y="2780"/>
                    <a:pt x="1192" y="2780"/>
                  </a:cubicBezTo>
                  <a:cubicBezTo>
                    <a:pt x="1193" y="2780"/>
                    <a:pt x="1200" y="2783"/>
                    <a:pt x="1207" y="2787"/>
                  </a:cubicBezTo>
                  <a:cubicBezTo>
                    <a:pt x="1213" y="2791"/>
                    <a:pt x="1222" y="2795"/>
                    <a:pt x="1226" y="2797"/>
                  </a:cubicBezTo>
                  <a:cubicBezTo>
                    <a:pt x="1231" y="2799"/>
                    <a:pt x="1242" y="2803"/>
                    <a:pt x="1251" y="2807"/>
                  </a:cubicBezTo>
                  <a:cubicBezTo>
                    <a:pt x="1261" y="2811"/>
                    <a:pt x="1271" y="2815"/>
                    <a:pt x="1275" y="2816"/>
                  </a:cubicBezTo>
                  <a:cubicBezTo>
                    <a:pt x="1278" y="2816"/>
                    <a:pt x="1284" y="2819"/>
                    <a:pt x="1288" y="2821"/>
                  </a:cubicBezTo>
                  <a:cubicBezTo>
                    <a:pt x="1292" y="2823"/>
                    <a:pt x="1302" y="2826"/>
                    <a:pt x="1310" y="2828"/>
                  </a:cubicBezTo>
                  <a:cubicBezTo>
                    <a:pt x="1319" y="2831"/>
                    <a:pt x="1337" y="2836"/>
                    <a:pt x="1351" y="2841"/>
                  </a:cubicBezTo>
                  <a:cubicBezTo>
                    <a:pt x="1381" y="2851"/>
                    <a:pt x="1403" y="2856"/>
                    <a:pt x="1427" y="2857"/>
                  </a:cubicBezTo>
                  <a:cubicBezTo>
                    <a:pt x="1437" y="2857"/>
                    <a:pt x="1451" y="2858"/>
                    <a:pt x="1459" y="2859"/>
                  </a:cubicBezTo>
                  <a:cubicBezTo>
                    <a:pt x="1477" y="2860"/>
                    <a:pt x="1515" y="2856"/>
                    <a:pt x="1526" y="2852"/>
                  </a:cubicBezTo>
                  <a:cubicBezTo>
                    <a:pt x="1531" y="2850"/>
                    <a:pt x="1547" y="2847"/>
                    <a:pt x="1561" y="2845"/>
                  </a:cubicBezTo>
                  <a:cubicBezTo>
                    <a:pt x="1585" y="2842"/>
                    <a:pt x="1610" y="2835"/>
                    <a:pt x="1615" y="2831"/>
                  </a:cubicBezTo>
                  <a:cubicBezTo>
                    <a:pt x="1616" y="2831"/>
                    <a:pt x="1619" y="2832"/>
                    <a:pt x="1621" y="2834"/>
                  </a:cubicBezTo>
                  <a:cubicBezTo>
                    <a:pt x="1624" y="2837"/>
                    <a:pt x="1624" y="2841"/>
                    <a:pt x="1620" y="2858"/>
                  </a:cubicBezTo>
                  <a:cubicBezTo>
                    <a:pt x="1618" y="2869"/>
                    <a:pt x="1618" y="2880"/>
                    <a:pt x="1619" y="2882"/>
                  </a:cubicBezTo>
                  <a:cubicBezTo>
                    <a:pt x="1620" y="2884"/>
                    <a:pt x="1622" y="2885"/>
                    <a:pt x="1623" y="2885"/>
                  </a:cubicBezTo>
                  <a:cubicBezTo>
                    <a:pt x="1627" y="2885"/>
                    <a:pt x="1638" y="2878"/>
                    <a:pt x="1646" y="2871"/>
                  </a:cubicBezTo>
                  <a:cubicBezTo>
                    <a:pt x="1653" y="2865"/>
                    <a:pt x="1686" y="2844"/>
                    <a:pt x="1700" y="2837"/>
                  </a:cubicBezTo>
                  <a:cubicBezTo>
                    <a:pt x="1710" y="2833"/>
                    <a:pt x="1736" y="2819"/>
                    <a:pt x="1764" y="2805"/>
                  </a:cubicBezTo>
                  <a:cubicBezTo>
                    <a:pt x="1776" y="2798"/>
                    <a:pt x="1787" y="2792"/>
                    <a:pt x="1789" y="2792"/>
                  </a:cubicBezTo>
                  <a:cubicBezTo>
                    <a:pt x="1791" y="2792"/>
                    <a:pt x="1801" y="2788"/>
                    <a:pt x="1813" y="2783"/>
                  </a:cubicBezTo>
                  <a:cubicBezTo>
                    <a:pt x="1824" y="2777"/>
                    <a:pt x="1848" y="2767"/>
                    <a:pt x="1866" y="2759"/>
                  </a:cubicBezTo>
                  <a:cubicBezTo>
                    <a:pt x="1903" y="2743"/>
                    <a:pt x="1919" y="2736"/>
                    <a:pt x="1939" y="2724"/>
                  </a:cubicBezTo>
                  <a:cubicBezTo>
                    <a:pt x="1947" y="2719"/>
                    <a:pt x="1965" y="2709"/>
                    <a:pt x="1980" y="2702"/>
                  </a:cubicBezTo>
                  <a:cubicBezTo>
                    <a:pt x="1994" y="2694"/>
                    <a:pt x="2018" y="2681"/>
                    <a:pt x="2033" y="2672"/>
                  </a:cubicBezTo>
                  <a:cubicBezTo>
                    <a:pt x="2048" y="2663"/>
                    <a:pt x="2060" y="2656"/>
                    <a:pt x="2061" y="2656"/>
                  </a:cubicBezTo>
                  <a:cubicBezTo>
                    <a:pt x="2062" y="2656"/>
                    <a:pt x="2068" y="2651"/>
                    <a:pt x="2074" y="2646"/>
                  </a:cubicBezTo>
                  <a:cubicBezTo>
                    <a:pt x="2080" y="2640"/>
                    <a:pt x="2088" y="2634"/>
                    <a:pt x="2093" y="2631"/>
                  </a:cubicBezTo>
                  <a:cubicBezTo>
                    <a:pt x="2105" y="2623"/>
                    <a:pt x="2147" y="2589"/>
                    <a:pt x="2157" y="2579"/>
                  </a:cubicBezTo>
                  <a:cubicBezTo>
                    <a:pt x="2191" y="2543"/>
                    <a:pt x="2227" y="2498"/>
                    <a:pt x="2233" y="2483"/>
                  </a:cubicBezTo>
                  <a:cubicBezTo>
                    <a:pt x="2236" y="2476"/>
                    <a:pt x="2243" y="2463"/>
                    <a:pt x="2248" y="2456"/>
                  </a:cubicBezTo>
                  <a:cubicBezTo>
                    <a:pt x="2253" y="2448"/>
                    <a:pt x="2258" y="2441"/>
                    <a:pt x="2257" y="2440"/>
                  </a:cubicBezTo>
                  <a:cubicBezTo>
                    <a:pt x="2257" y="2439"/>
                    <a:pt x="2260" y="2433"/>
                    <a:pt x="2264" y="2426"/>
                  </a:cubicBezTo>
                  <a:cubicBezTo>
                    <a:pt x="2281" y="2396"/>
                    <a:pt x="2291" y="2361"/>
                    <a:pt x="2297" y="2317"/>
                  </a:cubicBezTo>
                  <a:cubicBezTo>
                    <a:pt x="2298" y="2309"/>
                    <a:pt x="2300" y="2297"/>
                    <a:pt x="2301" y="2290"/>
                  </a:cubicBezTo>
                  <a:cubicBezTo>
                    <a:pt x="2304" y="2268"/>
                    <a:pt x="2304" y="2258"/>
                    <a:pt x="2305" y="2222"/>
                  </a:cubicBezTo>
                  <a:cubicBezTo>
                    <a:pt x="2305" y="2189"/>
                    <a:pt x="2304" y="2183"/>
                    <a:pt x="2298" y="2152"/>
                  </a:cubicBezTo>
                  <a:cubicBezTo>
                    <a:pt x="2291" y="2122"/>
                    <a:pt x="2281" y="2093"/>
                    <a:pt x="2269" y="2069"/>
                  </a:cubicBezTo>
                  <a:cubicBezTo>
                    <a:pt x="2267" y="2064"/>
                    <a:pt x="2263" y="2056"/>
                    <a:pt x="2260" y="2050"/>
                  </a:cubicBezTo>
                  <a:cubicBezTo>
                    <a:pt x="2258" y="2044"/>
                    <a:pt x="2254" y="2038"/>
                    <a:pt x="2251" y="2036"/>
                  </a:cubicBezTo>
                  <a:cubicBezTo>
                    <a:pt x="2248" y="2034"/>
                    <a:pt x="2246" y="2031"/>
                    <a:pt x="2246" y="2028"/>
                  </a:cubicBezTo>
                  <a:cubicBezTo>
                    <a:pt x="2246" y="2026"/>
                    <a:pt x="2242" y="2021"/>
                    <a:pt x="2238" y="2017"/>
                  </a:cubicBezTo>
                  <a:cubicBezTo>
                    <a:pt x="2234" y="2013"/>
                    <a:pt x="2231" y="2009"/>
                    <a:pt x="2231" y="2008"/>
                  </a:cubicBezTo>
                  <a:cubicBezTo>
                    <a:pt x="2231" y="2003"/>
                    <a:pt x="2203" y="1976"/>
                    <a:pt x="2168" y="1946"/>
                  </a:cubicBezTo>
                  <a:cubicBezTo>
                    <a:pt x="2126" y="1911"/>
                    <a:pt x="2083" y="1891"/>
                    <a:pt x="2042" y="1887"/>
                  </a:cubicBezTo>
                  <a:cubicBezTo>
                    <a:pt x="2034" y="1886"/>
                    <a:pt x="2025" y="1885"/>
                    <a:pt x="2023" y="1884"/>
                  </a:cubicBezTo>
                  <a:cubicBezTo>
                    <a:pt x="2005" y="1878"/>
                    <a:pt x="1910" y="1885"/>
                    <a:pt x="1883" y="1894"/>
                  </a:cubicBezTo>
                  <a:cubicBezTo>
                    <a:pt x="1876" y="1897"/>
                    <a:pt x="1862" y="1901"/>
                    <a:pt x="1852" y="1904"/>
                  </a:cubicBezTo>
                  <a:cubicBezTo>
                    <a:pt x="1834" y="1909"/>
                    <a:pt x="1807" y="1920"/>
                    <a:pt x="1796" y="1928"/>
                  </a:cubicBezTo>
                  <a:cubicBezTo>
                    <a:pt x="1789" y="1933"/>
                    <a:pt x="1781" y="1939"/>
                    <a:pt x="1760" y="1956"/>
                  </a:cubicBezTo>
                  <a:cubicBezTo>
                    <a:pt x="1751" y="1963"/>
                    <a:pt x="1741" y="1971"/>
                    <a:pt x="1739" y="1972"/>
                  </a:cubicBezTo>
                  <a:cubicBezTo>
                    <a:pt x="1735" y="1975"/>
                    <a:pt x="1716" y="2007"/>
                    <a:pt x="1705" y="2030"/>
                  </a:cubicBezTo>
                  <a:cubicBezTo>
                    <a:pt x="1702" y="2034"/>
                    <a:pt x="1699" y="2038"/>
                    <a:pt x="1698" y="2038"/>
                  </a:cubicBezTo>
                  <a:cubicBezTo>
                    <a:pt x="1693" y="2039"/>
                    <a:pt x="1685" y="2032"/>
                    <a:pt x="1685" y="2027"/>
                  </a:cubicBezTo>
                  <a:cubicBezTo>
                    <a:pt x="1684" y="2022"/>
                    <a:pt x="1677" y="2011"/>
                    <a:pt x="1667" y="1999"/>
                  </a:cubicBezTo>
                  <a:cubicBezTo>
                    <a:pt x="1664" y="1995"/>
                    <a:pt x="1661" y="1991"/>
                    <a:pt x="1661" y="1989"/>
                  </a:cubicBezTo>
                  <a:cubicBezTo>
                    <a:pt x="1660" y="1988"/>
                    <a:pt x="1653" y="1980"/>
                    <a:pt x="1644" y="1972"/>
                  </a:cubicBezTo>
                  <a:cubicBezTo>
                    <a:pt x="1636" y="1964"/>
                    <a:pt x="1626" y="1954"/>
                    <a:pt x="1622" y="1950"/>
                  </a:cubicBezTo>
                  <a:cubicBezTo>
                    <a:pt x="1619" y="1946"/>
                    <a:pt x="1610" y="1938"/>
                    <a:pt x="1602" y="1933"/>
                  </a:cubicBezTo>
                  <a:cubicBezTo>
                    <a:pt x="1594" y="1928"/>
                    <a:pt x="1582" y="1920"/>
                    <a:pt x="1577" y="1917"/>
                  </a:cubicBezTo>
                  <a:cubicBezTo>
                    <a:pt x="1562" y="1907"/>
                    <a:pt x="1545" y="1897"/>
                    <a:pt x="1543" y="1898"/>
                  </a:cubicBezTo>
                  <a:cubicBezTo>
                    <a:pt x="1542" y="1898"/>
                    <a:pt x="1537" y="1896"/>
                    <a:pt x="1533" y="1893"/>
                  </a:cubicBezTo>
                  <a:cubicBezTo>
                    <a:pt x="1529" y="1890"/>
                    <a:pt x="1521" y="1886"/>
                    <a:pt x="1516" y="1884"/>
                  </a:cubicBezTo>
                  <a:cubicBezTo>
                    <a:pt x="1504" y="1879"/>
                    <a:pt x="1472" y="1866"/>
                    <a:pt x="1433" y="1851"/>
                  </a:cubicBezTo>
                  <a:cubicBezTo>
                    <a:pt x="1418" y="1845"/>
                    <a:pt x="1404" y="1838"/>
                    <a:pt x="1400" y="1836"/>
                  </a:cubicBezTo>
                  <a:cubicBezTo>
                    <a:pt x="1396" y="1835"/>
                    <a:pt x="1384" y="1830"/>
                    <a:pt x="1374" y="1826"/>
                  </a:cubicBezTo>
                  <a:cubicBezTo>
                    <a:pt x="1339" y="1815"/>
                    <a:pt x="1291" y="1795"/>
                    <a:pt x="1279" y="1788"/>
                  </a:cubicBezTo>
                  <a:cubicBezTo>
                    <a:pt x="1272" y="1785"/>
                    <a:pt x="1259" y="1777"/>
                    <a:pt x="1250" y="1772"/>
                  </a:cubicBezTo>
                  <a:cubicBezTo>
                    <a:pt x="1229" y="1761"/>
                    <a:pt x="1183" y="1725"/>
                    <a:pt x="1172" y="1712"/>
                  </a:cubicBezTo>
                  <a:cubicBezTo>
                    <a:pt x="1167" y="1707"/>
                    <a:pt x="1153" y="1686"/>
                    <a:pt x="1140" y="1665"/>
                  </a:cubicBezTo>
                  <a:cubicBezTo>
                    <a:pt x="1118" y="1631"/>
                    <a:pt x="1115" y="1625"/>
                    <a:pt x="1104" y="1592"/>
                  </a:cubicBezTo>
                  <a:cubicBezTo>
                    <a:pt x="1094" y="1560"/>
                    <a:pt x="1092" y="1551"/>
                    <a:pt x="1088" y="1517"/>
                  </a:cubicBezTo>
                  <a:cubicBezTo>
                    <a:pt x="1084" y="1476"/>
                    <a:pt x="1085" y="1468"/>
                    <a:pt x="1095" y="1422"/>
                  </a:cubicBezTo>
                  <a:cubicBezTo>
                    <a:pt x="1102" y="1390"/>
                    <a:pt x="1109" y="1371"/>
                    <a:pt x="1124" y="1347"/>
                  </a:cubicBezTo>
                  <a:cubicBezTo>
                    <a:pt x="1130" y="1336"/>
                    <a:pt x="1137" y="1325"/>
                    <a:pt x="1138" y="1322"/>
                  </a:cubicBezTo>
                  <a:cubicBezTo>
                    <a:pt x="1141" y="1313"/>
                    <a:pt x="1155" y="1295"/>
                    <a:pt x="1159" y="1295"/>
                  </a:cubicBezTo>
                  <a:cubicBezTo>
                    <a:pt x="1161" y="1295"/>
                    <a:pt x="1169" y="1288"/>
                    <a:pt x="1177" y="1280"/>
                  </a:cubicBezTo>
                  <a:cubicBezTo>
                    <a:pt x="1191" y="1264"/>
                    <a:pt x="1228" y="1232"/>
                    <a:pt x="1232" y="1232"/>
                  </a:cubicBezTo>
                  <a:cubicBezTo>
                    <a:pt x="1233" y="1232"/>
                    <a:pt x="1236" y="1229"/>
                    <a:pt x="1239" y="1225"/>
                  </a:cubicBezTo>
                  <a:cubicBezTo>
                    <a:pt x="1242" y="1221"/>
                    <a:pt x="1257" y="1210"/>
                    <a:pt x="1273" y="1200"/>
                  </a:cubicBezTo>
                  <a:cubicBezTo>
                    <a:pt x="1304" y="1179"/>
                    <a:pt x="1312" y="1174"/>
                    <a:pt x="1338" y="1156"/>
                  </a:cubicBezTo>
                  <a:cubicBezTo>
                    <a:pt x="1360" y="1140"/>
                    <a:pt x="1373" y="1129"/>
                    <a:pt x="1391" y="1110"/>
                  </a:cubicBezTo>
                  <a:cubicBezTo>
                    <a:pt x="1399" y="1102"/>
                    <a:pt x="1407" y="1095"/>
                    <a:pt x="1410" y="1095"/>
                  </a:cubicBezTo>
                  <a:cubicBezTo>
                    <a:pt x="1412" y="1096"/>
                    <a:pt x="1416" y="1099"/>
                    <a:pt x="1419" y="1104"/>
                  </a:cubicBezTo>
                  <a:cubicBezTo>
                    <a:pt x="1422" y="1108"/>
                    <a:pt x="1426" y="1114"/>
                    <a:pt x="1428" y="1115"/>
                  </a:cubicBezTo>
                  <a:cubicBezTo>
                    <a:pt x="1432" y="1118"/>
                    <a:pt x="1433" y="1118"/>
                    <a:pt x="1437" y="1114"/>
                  </a:cubicBezTo>
                  <a:cubicBezTo>
                    <a:pt x="1440" y="1111"/>
                    <a:pt x="1442" y="1107"/>
                    <a:pt x="1441" y="1105"/>
                  </a:cubicBezTo>
                  <a:cubicBezTo>
                    <a:pt x="1440" y="1094"/>
                    <a:pt x="1455" y="1064"/>
                    <a:pt x="1478" y="1027"/>
                  </a:cubicBezTo>
                  <a:cubicBezTo>
                    <a:pt x="1493" y="1002"/>
                    <a:pt x="1513" y="949"/>
                    <a:pt x="1517" y="919"/>
                  </a:cubicBezTo>
                  <a:cubicBezTo>
                    <a:pt x="1523" y="884"/>
                    <a:pt x="1523" y="883"/>
                    <a:pt x="1535" y="884"/>
                  </a:cubicBezTo>
                  <a:cubicBezTo>
                    <a:pt x="1541" y="885"/>
                    <a:pt x="1545" y="883"/>
                    <a:pt x="1547" y="881"/>
                  </a:cubicBezTo>
                  <a:cubicBezTo>
                    <a:pt x="1549" y="878"/>
                    <a:pt x="1548" y="854"/>
                    <a:pt x="1544" y="807"/>
                  </a:cubicBezTo>
                  <a:cubicBezTo>
                    <a:pt x="1537" y="715"/>
                    <a:pt x="1534" y="699"/>
                    <a:pt x="1525" y="670"/>
                  </a:cubicBezTo>
                  <a:cubicBezTo>
                    <a:pt x="1521" y="657"/>
                    <a:pt x="1516" y="640"/>
                    <a:pt x="1515" y="634"/>
                  </a:cubicBezTo>
                  <a:cubicBezTo>
                    <a:pt x="1513" y="627"/>
                    <a:pt x="1510" y="621"/>
                    <a:pt x="1509" y="620"/>
                  </a:cubicBezTo>
                  <a:cubicBezTo>
                    <a:pt x="1508" y="619"/>
                    <a:pt x="1505" y="610"/>
                    <a:pt x="1501" y="601"/>
                  </a:cubicBezTo>
                  <a:cubicBezTo>
                    <a:pt x="1486" y="563"/>
                    <a:pt x="1462" y="519"/>
                    <a:pt x="1446" y="499"/>
                  </a:cubicBezTo>
                  <a:cubicBezTo>
                    <a:pt x="1441" y="493"/>
                    <a:pt x="1437" y="487"/>
                    <a:pt x="1436" y="486"/>
                  </a:cubicBezTo>
                  <a:cubicBezTo>
                    <a:pt x="1436" y="484"/>
                    <a:pt x="1432" y="478"/>
                    <a:pt x="1427" y="473"/>
                  </a:cubicBezTo>
                  <a:cubicBezTo>
                    <a:pt x="1422" y="467"/>
                    <a:pt x="1412" y="457"/>
                    <a:pt x="1406" y="450"/>
                  </a:cubicBezTo>
                  <a:cubicBezTo>
                    <a:pt x="1400" y="442"/>
                    <a:pt x="1389" y="431"/>
                    <a:pt x="1381" y="423"/>
                  </a:cubicBezTo>
                  <a:cubicBezTo>
                    <a:pt x="1365" y="407"/>
                    <a:pt x="1353" y="390"/>
                    <a:pt x="1352" y="382"/>
                  </a:cubicBezTo>
                  <a:cubicBezTo>
                    <a:pt x="1352" y="378"/>
                    <a:pt x="1351" y="374"/>
                    <a:pt x="1349" y="371"/>
                  </a:cubicBezTo>
                  <a:cubicBezTo>
                    <a:pt x="1347" y="369"/>
                    <a:pt x="1344" y="348"/>
                    <a:pt x="1340" y="324"/>
                  </a:cubicBezTo>
                  <a:cubicBezTo>
                    <a:pt x="1337" y="300"/>
                    <a:pt x="1333" y="277"/>
                    <a:pt x="1331" y="273"/>
                  </a:cubicBezTo>
                  <a:cubicBezTo>
                    <a:pt x="1330" y="269"/>
                    <a:pt x="1327" y="259"/>
                    <a:pt x="1325" y="251"/>
                  </a:cubicBezTo>
                  <a:cubicBezTo>
                    <a:pt x="1323" y="237"/>
                    <a:pt x="1316" y="215"/>
                    <a:pt x="1304" y="176"/>
                  </a:cubicBezTo>
                  <a:cubicBezTo>
                    <a:pt x="1292" y="139"/>
                    <a:pt x="1292" y="70"/>
                    <a:pt x="1303" y="32"/>
                  </a:cubicBezTo>
                  <a:cubicBezTo>
                    <a:pt x="1307" y="19"/>
                    <a:pt x="1300" y="0"/>
                    <a:pt x="1293" y="1"/>
                  </a:cubicBezTo>
                  <a:cubicBezTo>
                    <a:pt x="1293" y="1"/>
                    <a:pt x="1293" y="1"/>
                    <a:pt x="1293" y="1"/>
                  </a:cubicBezTo>
                  <a:close/>
                  <a:moveTo>
                    <a:pt x="1249" y="80"/>
                  </a:moveTo>
                  <a:cubicBezTo>
                    <a:pt x="1256" y="80"/>
                    <a:pt x="1258" y="86"/>
                    <a:pt x="1264" y="127"/>
                  </a:cubicBezTo>
                  <a:cubicBezTo>
                    <a:pt x="1268" y="152"/>
                    <a:pt x="1272" y="168"/>
                    <a:pt x="1274" y="172"/>
                  </a:cubicBezTo>
                  <a:cubicBezTo>
                    <a:pt x="1277" y="175"/>
                    <a:pt x="1282" y="194"/>
                    <a:pt x="1286" y="212"/>
                  </a:cubicBezTo>
                  <a:cubicBezTo>
                    <a:pt x="1290" y="231"/>
                    <a:pt x="1294" y="250"/>
                    <a:pt x="1296" y="255"/>
                  </a:cubicBezTo>
                  <a:cubicBezTo>
                    <a:pt x="1300" y="264"/>
                    <a:pt x="1302" y="295"/>
                    <a:pt x="1304" y="350"/>
                  </a:cubicBezTo>
                  <a:cubicBezTo>
                    <a:pt x="1305" y="373"/>
                    <a:pt x="1305" y="384"/>
                    <a:pt x="1302" y="390"/>
                  </a:cubicBezTo>
                  <a:cubicBezTo>
                    <a:pt x="1298" y="400"/>
                    <a:pt x="1301" y="406"/>
                    <a:pt x="1309" y="405"/>
                  </a:cubicBezTo>
                  <a:cubicBezTo>
                    <a:pt x="1316" y="405"/>
                    <a:pt x="1330" y="411"/>
                    <a:pt x="1334" y="416"/>
                  </a:cubicBezTo>
                  <a:cubicBezTo>
                    <a:pt x="1335" y="419"/>
                    <a:pt x="1342" y="426"/>
                    <a:pt x="1347" y="432"/>
                  </a:cubicBezTo>
                  <a:cubicBezTo>
                    <a:pt x="1359" y="444"/>
                    <a:pt x="1361" y="445"/>
                    <a:pt x="1383" y="472"/>
                  </a:cubicBezTo>
                  <a:cubicBezTo>
                    <a:pt x="1403" y="497"/>
                    <a:pt x="1413" y="510"/>
                    <a:pt x="1419" y="520"/>
                  </a:cubicBezTo>
                  <a:cubicBezTo>
                    <a:pt x="1421" y="525"/>
                    <a:pt x="1426" y="534"/>
                    <a:pt x="1430" y="541"/>
                  </a:cubicBezTo>
                  <a:cubicBezTo>
                    <a:pt x="1450" y="574"/>
                    <a:pt x="1467" y="608"/>
                    <a:pt x="1473" y="629"/>
                  </a:cubicBezTo>
                  <a:cubicBezTo>
                    <a:pt x="1474" y="632"/>
                    <a:pt x="1476" y="639"/>
                    <a:pt x="1478" y="643"/>
                  </a:cubicBezTo>
                  <a:cubicBezTo>
                    <a:pt x="1486" y="667"/>
                    <a:pt x="1489" y="676"/>
                    <a:pt x="1493" y="705"/>
                  </a:cubicBezTo>
                  <a:cubicBezTo>
                    <a:pt x="1498" y="741"/>
                    <a:pt x="1499" y="770"/>
                    <a:pt x="1495" y="770"/>
                  </a:cubicBezTo>
                  <a:cubicBezTo>
                    <a:pt x="1493" y="771"/>
                    <a:pt x="1489" y="766"/>
                    <a:pt x="1486" y="761"/>
                  </a:cubicBezTo>
                  <a:cubicBezTo>
                    <a:pt x="1480" y="752"/>
                    <a:pt x="1479" y="751"/>
                    <a:pt x="1471" y="751"/>
                  </a:cubicBezTo>
                  <a:cubicBezTo>
                    <a:pt x="1462" y="752"/>
                    <a:pt x="1462" y="752"/>
                    <a:pt x="1462" y="752"/>
                  </a:cubicBezTo>
                  <a:cubicBezTo>
                    <a:pt x="1464" y="765"/>
                    <a:pt x="1464" y="765"/>
                    <a:pt x="1464" y="765"/>
                  </a:cubicBezTo>
                  <a:cubicBezTo>
                    <a:pt x="1465" y="772"/>
                    <a:pt x="1468" y="789"/>
                    <a:pt x="1471" y="803"/>
                  </a:cubicBezTo>
                  <a:cubicBezTo>
                    <a:pt x="1482" y="849"/>
                    <a:pt x="1481" y="886"/>
                    <a:pt x="1467" y="927"/>
                  </a:cubicBezTo>
                  <a:cubicBezTo>
                    <a:pt x="1465" y="934"/>
                    <a:pt x="1463" y="941"/>
                    <a:pt x="1463" y="942"/>
                  </a:cubicBezTo>
                  <a:cubicBezTo>
                    <a:pt x="1463" y="944"/>
                    <a:pt x="1444" y="979"/>
                    <a:pt x="1441" y="983"/>
                  </a:cubicBezTo>
                  <a:cubicBezTo>
                    <a:pt x="1435" y="989"/>
                    <a:pt x="1430" y="986"/>
                    <a:pt x="1426" y="974"/>
                  </a:cubicBezTo>
                  <a:cubicBezTo>
                    <a:pt x="1424" y="966"/>
                    <a:pt x="1422" y="964"/>
                    <a:pt x="1418" y="964"/>
                  </a:cubicBezTo>
                  <a:cubicBezTo>
                    <a:pt x="1414" y="964"/>
                    <a:pt x="1412" y="969"/>
                    <a:pt x="1408" y="992"/>
                  </a:cubicBezTo>
                  <a:cubicBezTo>
                    <a:pt x="1406" y="1007"/>
                    <a:pt x="1402" y="1023"/>
                    <a:pt x="1399" y="1029"/>
                  </a:cubicBezTo>
                  <a:cubicBezTo>
                    <a:pt x="1397" y="1034"/>
                    <a:pt x="1385" y="1051"/>
                    <a:pt x="1372" y="1067"/>
                  </a:cubicBezTo>
                  <a:cubicBezTo>
                    <a:pt x="1350" y="1095"/>
                    <a:pt x="1335" y="1109"/>
                    <a:pt x="1290" y="1143"/>
                  </a:cubicBezTo>
                  <a:cubicBezTo>
                    <a:pt x="1219" y="1197"/>
                    <a:pt x="1183" y="1228"/>
                    <a:pt x="1140" y="1274"/>
                  </a:cubicBezTo>
                  <a:cubicBezTo>
                    <a:pt x="1080" y="1336"/>
                    <a:pt x="1053" y="1402"/>
                    <a:pt x="1051" y="1494"/>
                  </a:cubicBezTo>
                  <a:cubicBezTo>
                    <a:pt x="1051" y="1520"/>
                    <a:pt x="1056" y="1562"/>
                    <a:pt x="1062" y="1574"/>
                  </a:cubicBezTo>
                  <a:cubicBezTo>
                    <a:pt x="1064" y="1578"/>
                    <a:pt x="1067" y="1588"/>
                    <a:pt x="1069" y="1596"/>
                  </a:cubicBezTo>
                  <a:cubicBezTo>
                    <a:pt x="1071" y="1604"/>
                    <a:pt x="1075" y="1615"/>
                    <a:pt x="1077" y="1620"/>
                  </a:cubicBezTo>
                  <a:cubicBezTo>
                    <a:pt x="1079" y="1626"/>
                    <a:pt x="1082" y="1634"/>
                    <a:pt x="1083" y="1639"/>
                  </a:cubicBezTo>
                  <a:cubicBezTo>
                    <a:pt x="1084" y="1644"/>
                    <a:pt x="1086" y="1650"/>
                    <a:pt x="1088" y="1652"/>
                  </a:cubicBezTo>
                  <a:cubicBezTo>
                    <a:pt x="1089" y="1655"/>
                    <a:pt x="1095" y="1666"/>
                    <a:pt x="1099" y="1676"/>
                  </a:cubicBezTo>
                  <a:cubicBezTo>
                    <a:pt x="1110" y="1700"/>
                    <a:pt x="1110" y="1699"/>
                    <a:pt x="1132" y="1730"/>
                  </a:cubicBezTo>
                  <a:cubicBezTo>
                    <a:pt x="1153" y="1758"/>
                    <a:pt x="1172" y="1775"/>
                    <a:pt x="1209" y="1800"/>
                  </a:cubicBezTo>
                  <a:cubicBezTo>
                    <a:pt x="1238" y="1819"/>
                    <a:pt x="1255" y="1829"/>
                    <a:pt x="1270" y="1833"/>
                  </a:cubicBezTo>
                  <a:cubicBezTo>
                    <a:pt x="1275" y="1835"/>
                    <a:pt x="1282" y="1838"/>
                    <a:pt x="1285" y="1840"/>
                  </a:cubicBezTo>
                  <a:cubicBezTo>
                    <a:pt x="1293" y="1846"/>
                    <a:pt x="1314" y="1856"/>
                    <a:pt x="1334" y="1864"/>
                  </a:cubicBezTo>
                  <a:cubicBezTo>
                    <a:pt x="1373" y="1878"/>
                    <a:pt x="1394" y="1885"/>
                    <a:pt x="1397" y="1885"/>
                  </a:cubicBezTo>
                  <a:cubicBezTo>
                    <a:pt x="1402" y="1884"/>
                    <a:pt x="1419" y="1892"/>
                    <a:pt x="1424" y="1896"/>
                  </a:cubicBezTo>
                  <a:cubicBezTo>
                    <a:pt x="1428" y="1900"/>
                    <a:pt x="1474" y="1917"/>
                    <a:pt x="1479" y="1917"/>
                  </a:cubicBezTo>
                  <a:cubicBezTo>
                    <a:pt x="1481" y="1917"/>
                    <a:pt x="1485" y="1918"/>
                    <a:pt x="1489" y="1921"/>
                  </a:cubicBezTo>
                  <a:cubicBezTo>
                    <a:pt x="1493" y="1923"/>
                    <a:pt x="1500" y="1925"/>
                    <a:pt x="1503" y="1926"/>
                  </a:cubicBezTo>
                  <a:cubicBezTo>
                    <a:pt x="1507" y="1926"/>
                    <a:pt x="1511" y="1928"/>
                    <a:pt x="1512" y="1929"/>
                  </a:cubicBezTo>
                  <a:cubicBezTo>
                    <a:pt x="1513" y="1931"/>
                    <a:pt x="1523" y="1934"/>
                    <a:pt x="1541" y="1939"/>
                  </a:cubicBezTo>
                  <a:cubicBezTo>
                    <a:pt x="1547" y="1941"/>
                    <a:pt x="1559" y="1946"/>
                    <a:pt x="1566" y="1950"/>
                  </a:cubicBezTo>
                  <a:cubicBezTo>
                    <a:pt x="1574" y="1955"/>
                    <a:pt x="1582" y="1959"/>
                    <a:pt x="1584" y="1959"/>
                  </a:cubicBezTo>
                  <a:cubicBezTo>
                    <a:pt x="1591" y="1961"/>
                    <a:pt x="1626" y="1989"/>
                    <a:pt x="1636" y="2001"/>
                  </a:cubicBezTo>
                  <a:cubicBezTo>
                    <a:pt x="1660" y="2032"/>
                    <a:pt x="1682" y="2072"/>
                    <a:pt x="1683" y="2090"/>
                  </a:cubicBezTo>
                  <a:cubicBezTo>
                    <a:pt x="1684" y="2094"/>
                    <a:pt x="1685" y="2098"/>
                    <a:pt x="1687" y="2099"/>
                  </a:cubicBezTo>
                  <a:cubicBezTo>
                    <a:pt x="1688" y="2100"/>
                    <a:pt x="1690" y="2107"/>
                    <a:pt x="1691" y="2116"/>
                  </a:cubicBezTo>
                  <a:cubicBezTo>
                    <a:pt x="1693" y="2132"/>
                    <a:pt x="1696" y="2137"/>
                    <a:pt x="1703" y="2136"/>
                  </a:cubicBezTo>
                  <a:cubicBezTo>
                    <a:pt x="1711" y="2136"/>
                    <a:pt x="1713" y="2131"/>
                    <a:pt x="1717" y="2110"/>
                  </a:cubicBezTo>
                  <a:cubicBezTo>
                    <a:pt x="1722" y="2085"/>
                    <a:pt x="1733" y="2054"/>
                    <a:pt x="1742" y="2040"/>
                  </a:cubicBezTo>
                  <a:cubicBezTo>
                    <a:pt x="1745" y="2034"/>
                    <a:pt x="1748" y="2029"/>
                    <a:pt x="1748" y="2028"/>
                  </a:cubicBezTo>
                  <a:cubicBezTo>
                    <a:pt x="1748" y="2025"/>
                    <a:pt x="1778" y="1987"/>
                    <a:pt x="1780" y="1987"/>
                  </a:cubicBezTo>
                  <a:cubicBezTo>
                    <a:pt x="1781" y="1987"/>
                    <a:pt x="1786" y="1984"/>
                    <a:pt x="1790" y="1980"/>
                  </a:cubicBezTo>
                  <a:cubicBezTo>
                    <a:pt x="1796" y="1974"/>
                    <a:pt x="1827" y="1955"/>
                    <a:pt x="1840" y="1948"/>
                  </a:cubicBezTo>
                  <a:cubicBezTo>
                    <a:pt x="1843" y="1946"/>
                    <a:pt x="1857" y="1942"/>
                    <a:pt x="1871" y="1939"/>
                  </a:cubicBezTo>
                  <a:cubicBezTo>
                    <a:pt x="1891" y="1933"/>
                    <a:pt x="1903" y="1932"/>
                    <a:pt x="1934" y="1931"/>
                  </a:cubicBezTo>
                  <a:cubicBezTo>
                    <a:pt x="1995" y="1929"/>
                    <a:pt x="2022" y="1932"/>
                    <a:pt x="2062" y="1946"/>
                  </a:cubicBezTo>
                  <a:cubicBezTo>
                    <a:pt x="2068" y="1948"/>
                    <a:pt x="2074" y="1949"/>
                    <a:pt x="2075" y="1949"/>
                  </a:cubicBezTo>
                  <a:cubicBezTo>
                    <a:pt x="2076" y="1949"/>
                    <a:pt x="2082" y="1952"/>
                    <a:pt x="2088" y="1956"/>
                  </a:cubicBezTo>
                  <a:cubicBezTo>
                    <a:pt x="2094" y="1960"/>
                    <a:pt x="2104" y="1965"/>
                    <a:pt x="2111" y="1967"/>
                  </a:cubicBezTo>
                  <a:cubicBezTo>
                    <a:pt x="2132" y="1973"/>
                    <a:pt x="2135" y="1975"/>
                    <a:pt x="2159" y="1992"/>
                  </a:cubicBezTo>
                  <a:cubicBezTo>
                    <a:pt x="2192" y="2016"/>
                    <a:pt x="2211" y="2039"/>
                    <a:pt x="2240" y="2093"/>
                  </a:cubicBezTo>
                  <a:cubicBezTo>
                    <a:pt x="2255" y="2119"/>
                    <a:pt x="2269" y="2169"/>
                    <a:pt x="2270" y="2199"/>
                  </a:cubicBezTo>
                  <a:cubicBezTo>
                    <a:pt x="2271" y="2228"/>
                    <a:pt x="2270" y="2261"/>
                    <a:pt x="2269" y="2266"/>
                  </a:cubicBezTo>
                  <a:cubicBezTo>
                    <a:pt x="2268" y="2268"/>
                    <a:pt x="2267" y="2277"/>
                    <a:pt x="2266" y="2286"/>
                  </a:cubicBezTo>
                  <a:cubicBezTo>
                    <a:pt x="2263" y="2314"/>
                    <a:pt x="2259" y="2333"/>
                    <a:pt x="2256" y="2339"/>
                  </a:cubicBezTo>
                  <a:cubicBezTo>
                    <a:pt x="2254" y="2342"/>
                    <a:pt x="2253" y="2346"/>
                    <a:pt x="2253" y="2348"/>
                  </a:cubicBezTo>
                  <a:cubicBezTo>
                    <a:pt x="2254" y="2353"/>
                    <a:pt x="2238" y="2392"/>
                    <a:pt x="2231" y="2403"/>
                  </a:cubicBezTo>
                  <a:cubicBezTo>
                    <a:pt x="2228" y="2408"/>
                    <a:pt x="2222" y="2418"/>
                    <a:pt x="2218" y="2426"/>
                  </a:cubicBezTo>
                  <a:cubicBezTo>
                    <a:pt x="2206" y="2449"/>
                    <a:pt x="2193" y="2469"/>
                    <a:pt x="2186" y="2477"/>
                  </a:cubicBezTo>
                  <a:cubicBezTo>
                    <a:pt x="2182" y="2482"/>
                    <a:pt x="2179" y="2487"/>
                    <a:pt x="2179" y="2488"/>
                  </a:cubicBezTo>
                  <a:cubicBezTo>
                    <a:pt x="2179" y="2492"/>
                    <a:pt x="2168" y="2507"/>
                    <a:pt x="2141" y="2536"/>
                  </a:cubicBezTo>
                  <a:cubicBezTo>
                    <a:pt x="2114" y="2566"/>
                    <a:pt x="2097" y="2581"/>
                    <a:pt x="2065" y="2602"/>
                  </a:cubicBezTo>
                  <a:cubicBezTo>
                    <a:pt x="2055" y="2610"/>
                    <a:pt x="2043" y="2618"/>
                    <a:pt x="2039" y="2622"/>
                  </a:cubicBezTo>
                  <a:cubicBezTo>
                    <a:pt x="2034" y="2626"/>
                    <a:pt x="2027" y="2630"/>
                    <a:pt x="2022" y="2632"/>
                  </a:cubicBezTo>
                  <a:cubicBezTo>
                    <a:pt x="2017" y="2634"/>
                    <a:pt x="2011" y="2637"/>
                    <a:pt x="2010" y="2640"/>
                  </a:cubicBezTo>
                  <a:cubicBezTo>
                    <a:pt x="2008" y="2642"/>
                    <a:pt x="2005" y="2644"/>
                    <a:pt x="2002" y="2644"/>
                  </a:cubicBezTo>
                  <a:cubicBezTo>
                    <a:pt x="1999" y="2644"/>
                    <a:pt x="1995" y="2646"/>
                    <a:pt x="1994" y="2647"/>
                  </a:cubicBezTo>
                  <a:cubicBezTo>
                    <a:pt x="1992" y="2649"/>
                    <a:pt x="1976" y="2657"/>
                    <a:pt x="1946" y="2671"/>
                  </a:cubicBezTo>
                  <a:cubicBezTo>
                    <a:pt x="1877" y="2703"/>
                    <a:pt x="1842" y="2720"/>
                    <a:pt x="1838" y="2723"/>
                  </a:cubicBezTo>
                  <a:cubicBezTo>
                    <a:pt x="1835" y="2725"/>
                    <a:pt x="1831" y="2727"/>
                    <a:pt x="1828" y="2728"/>
                  </a:cubicBezTo>
                  <a:cubicBezTo>
                    <a:pt x="1825" y="2728"/>
                    <a:pt x="1814" y="2733"/>
                    <a:pt x="1803" y="2738"/>
                  </a:cubicBezTo>
                  <a:cubicBezTo>
                    <a:pt x="1791" y="2743"/>
                    <a:pt x="1780" y="2749"/>
                    <a:pt x="1776" y="2751"/>
                  </a:cubicBezTo>
                  <a:cubicBezTo>
                    <a:pt x="1773" y="2752"/>
                    <a:pt x="1763" y="2757"/>
                    <a:pt x="1753" y="2762"/>
                  </a:cubicBezTo>
                  <a:cubicBezTo>
                    <a:pt x="1722" y="2778"/>
                    <a:pt x="1718" y="2778"/>
                    <a:pt x="1717" y="2769"/>
                  </a:cubicBezTo>
                  <a:cubicBezTo>
                    <a:pt x="1716" y="2759"/>
                    <a:pt x="1704" y="2758"/>
                    <a:pt x="1681" y="2768"/>
                  </a:cubicBezTo>
                  <a:cubicBezTo>
                    <a:pt x="1675" y="2770"/>
                    <a:pt x="1667" y="2773"/>
                    <a:pt x="1661" y="2775"/>
                  </a:cubicBezTo>
                  <a:cubicBezTo>
                    <a:pt x="1656" y="2777"/>
                    <a:pt x="1647" y="2780"/>
                    <a:pt x="1642" y="2782"/>
                  </a:cubicBezTo>
                  <a:cubicBezTo>
                    <a:pt x="1630" y="2787"/>
                    <a:pt x="1603" y="2795"/>
                    <a:pt x="1572" y="2803"/>
                  </a:cubicBezTo>
                  <a:cubicBezTo>
                    <a:pt x="1530" y="2814"/>
                    <a:pt x="1512" y="2816"/>
                    <a:pt x="1474" y="2811"/>
                  </a:cubicBezTo>
                  <a:cubicBezTo>
                    <a:pt x="1465" y="2810"/>
                    <a:pt x="1449" y="2808"/>
                    <a:pt x="1438" y="2807"/>
                  </a:cubicBezTo>
                  <a:cubicBezTo>
                    <a:pt x="1393" y="2802"/>
                    <a:pt x="1384" y="2800"/>
                    <a:pt x="1361" y="2794"/>
                  </a:cubicBezTo>
                  <a:cubicBezTo>
                    <a:pt x="1337" y="2787"/>
                    <a:pt x="1324" y="2783"/>
                    <a:pt x="1268" y="2761"/>
                  </a:cubicBezTo>
                  <a:cubicBezTo>
                    <a:pt x="1219" y="2742"/>
                    <a:pt x="1208" y="2738"/>
                    <a:pt x="1199" y="2732"/>
                  </a:cubicBezTo>
                  <a:cubicBezTo>
                    <a:pt x="1179" y="2719"/>
                    <a:pt x="1161" y="2710"/>
                    <a:pt x="1150" y="2705"/>
                  </a:cubicBezTo>
                  <a:cubicBezTo>
                    <a:pt x="1143" y="2702"/>
                    <a:pt x="1133" y="2697"/>
                    <a:pt x="1126" y="2693"/>
                  </a:cubicBezTo>
                  <a:cubicBezTo>
                    <a:pt x="1119" y="2689"/>
                    <a:pt x="1108" y="2683"/>
                    <a:pt x="1101" y="2679"/>
                  </a:cubicBezTo>
                  <a:cubicBezTo>
                    <a:pt x="1084" y="2669"/>
                    <a:pt x="1029" y="2630"/>
                    <a:pt x="1028" y="2626"/>
                  </a:cubicBezTo>
                  <a:cubicBezTo>
                    <a:pt x="1028" y="2622"/>
                    <a:pt x="1051" y="2610"/>
                    <a:pt x="1060" y="2609"/>
                  </a:cubicBezTo>
                  <a:cubicBezTo>
                    <a:pt x="1067" y="2608"/>
                    <a:pt x="1122" y="2579"/>
                    <a:pt x="1162" y="2554"/>
                  </a:cubicBezTo>
                  <a:cubicBezTo>
                    <a:pt x="1177" y="2545"/>
                    <a:pt x="1190" y="2538"/>
                    <a:pt x="1191" y="2537"/>
                  </a:cubicBezTo>
                  <a:cubicBezTo>
                    <a:pt x="1192" y="2537"/>
                    <a:pt x="1198" y="2534"/>
                    <a:pt x="1204" y="2531"/>
                  </a:cubicBezTo>
                  <a:cubicBezTo>
                    <a:pt x="1209" y="2528"/>
                    <a:pt x="1218" y="2524"/>
                    <a:pt x="1223" y="2521"/>
                  </a:cubicBezTo>
                  <a:cubicBezTo>
                    <a:pt x="1229" y="2519"/>
                    <a:pt x="1237" y="2514"/>
                    <a:pt x="1242" y="2510"/>
                  </a:cubicBezTo>
                  <a:cubicBezTo>
                    <a:pt x="1247" y="2507"/>
                    <a:pt x="1252" y="2503"/>
                    <a:pt x="1255" y="2503"/>
                  </a:cubicBezTo>
                  <a:cubicBezTo>
                    <a:pt x="1257" y="2503"/>
                    <a:pt x="1268" y="2497"/>
                    <a:pt x="1279" y="2490"/>
                  </a:cubicBezTo>
                  <a:cubicBezTo>
                    <a:pt x="1326" y="2462"/>
                    <a:pt x="1344" y="2451"/>
                    <a:pt x="1353" y="2448"/>
                  </a:cubicBezTo>
                  <a:cubicBezTo>
                    <a:pt x="1358" y="2446"/>
                    <a:pt x="1364" y="2442"/>
                    <a:pt x="1367" y="2438"/>
                  </a:cubicBezTo>
                  <a:cubicBezTo>
                    <a:pt x="1371" y="2433"/>
                    <a:pt x="1370" y="2432"/>
                    <a:pt x="1366" y="2427"/>
                  </a:cubicBezTo>
                  <a:cubicBezTo>
                    <a:pt x="1364" y="2423"/>
                    <a:pt x="1359" y="2420"/>
                    <a:pt x="1356" y="2420"/>
                  </a:cubicBezTo>
                  <a:cubicBezTo>
                    <a:pt x="1326" y="2420"/>
                    <a:pt x="1321" y="2418"/>
                    <a:pt x="1334" y="2411"/>
                  </a:cubicBezTo>
                  <a:cubicBezTo>
                    <a:pt x="1338" y="2410"/>
                    <a:pt x="1351" y="2401"/>
                    <a:pt x="1364" y="2393"/>
                  </a:cubicBezTo>
                  <a:cubicBezTo>
                    <a:pt x="1378" y="2385"/>
                    <a:pt x="1390" y="2378"/>
                    <a:pt x="1391" y="2378"/>
                  </a:cubicBezTo>
                  <a:cubicBezTo>
                    <a:pt x="1396" y="2378"/>
                    <a:pt x="1417" y="2364"/>
                    <a:pt x="1425" y="2356"/>
                  </a:cubicBezTo>
                  <a:cubicBezTo>
                    <a:pt x="1428" y="2352"/>
                    <a:pt x="1433" y="2348"/>
                    <a:pt x="1435" y="2348"/>
                  </a:cubicBezTo>
                  <a:cubicBezTo>
                    <a:pt x="1438" y="2348"/>
                    <a:pt x="1443" y="2345"/>
                    <a:pt x="1448" y="2341"/>
                  </a:cubicBezTo>
                  <a:cubicBezTo>
                    <a:pt x="1464" y="2330"/>
                    <a:pt x="1493" y="2312"/>
                    <a:pt x="1495" y="2312"/>
                  </a:cubicBezTo>
                  <a:cubicBezTo>
                    <a:pt x="1501" y="2311"/>
                    <a:pt x="1541" y="2284"/>
                    <a:pt x="1545" y="2278"/>
                  </a:cubicBezTo>
                  <a:cubicBezTo>
                    <a:pt x="1548" y="2274"/>
                    <a:pt x="1553" y="2271"/>
                    <a:pt x="1557" y="2270"/>
                  </a:cubicBezTo>
                  <a:cubicBezTo>
                    <a:pt x="1560" y="2270"/>
                    <a:pt x="1567" y="2268"/>
                    <a:pt x="1571" y="2265"/>
                  </a:cubicBezTo>
                  <a:cubicBezTo>
                    <a:pt x="1588" y="2256"/>
                    <a:pt x="1592" y="2254"/>
                    <a:pt x="1597" y="2253"/>
                  </a:cubicBezTo>
                  <a:cubicBezTo>
                    <a:pt x="1600" y="2253"/>
                    <a:pt x="1609" y="2250"/>
                    <a:pt x="1617" y="2246"/>
                  </a:cubicBezTo>
                  <a:cubicBezTo>
                    <a:pt x="1638" y="2237"/>
                    <a:pt x="1664" y="2229"/>
                    <a:pt x="1677" y="2228"/>
                  </a:cubicBezTo>
                  <a:cubicBezTo>
                    <a:pt x="1682" y="2227"/>
                    <a:pt x="1688" y="2225"/>
                    <a:pt x="1688" y="2224"/>
                  </a:cubicBezTo>
                  <a:cubicBezTo>
                    <a:pt x="1689" y="2222"/>
                    <a:pt x="1708" y="2219"/>
                    <a:pt x="1737" y="2216"/>
                  </a:cubicBezTo>
                  <a:cubicBezTo>
                    <a:pt x="1766" y="2213"/>
                    <a:pt x="1785" y="2212"/>
                    <a:pt x="1786" y="2214"/>
                  </a:cubicBezTo>
                  <a:cubicBezTo>
                    <a:pt x="1787" y="2215"/>
                    <a:pt x="1791" y="2216"/>
                    <a:pt x="1796" y="2215"/>
                  </a:cubicBezTo>
                  <a:cubicBezTo>
                    <a:pt x="1817" y="2213"/>
                    <a:pt x="1853" y="2232"/>
                    <a:pt x="1878" y="2259"/>
                  </a:cubicBezTo>
                  <a:cubicBezTo>
                    <a:pt x="1893" y="2275"/>
                    <a:pt x="1905" y="2285"/>
                    <a:pt x="1909" y="2285"/>
                  </a:cubicBezTo>
                  <a:cubicBezTo>
                    <a:pt x="1921" y="2284"/>
                    <a:pt x="1901" y="2247"/>
                    <a:pt x="1874" y="2220"/>
                  </a:cubicBezTo>
                  <a:cubicBezTo>
                    <a:pt x="1855" y="2201"/>
                    <a:pt x="1840" y="2192"/>
                    <a:pt x="1817" y="2183"/>
                  </a:cubicBezTo>
                  <a:cubicBezTo>
                    <a:pt x="1783" y="2170"/>
                    <a:pt x="1773" y="2169"/>
                    <a:pt x="1725" y="2173"/>
                  </a:cubicBezTo>
                  <a:cubicBezTo>
                    <a:pt x="1699" y="2175"/>
                    <a:pt x="1672" y="2178"/>
                    <a:pt x="1660" y="2181"/>
                  </a:cubicBezTo>
                  <a:cubicBezTo>
                    <a:pt x="1637" y="2187"/>
                    <a:pt x="1595" y="2200"/>
                    <a:pt x="1588" y="2204"/>
                  </a:cubicBezTo>
                  <a:cubicBezTo>
                    <a:pt x="1585" y="2205"/>
                    <a:pt x="1579" y="2208"/>
                    <a:pt x="1573" y="2210"/>
                  </a:cubicBezTo>
                  <a:cubicBezTo>
                    <a:pt x="1568" y="2213"/>
                    <a:pt x="1562" y="2216"/>
                    <a:pt x="1560" y="2217"/>
                  </a:cubicBezTo>
                  <a:cubicBezTo>
                    <a:pt x="1558" y="2218"/>
                    <a:pt x="1554" y="2221"/>
                    <a:pt x="1551" y="2223"/>
                  </a:cubicBezTo>
                  <a:cubicBezTo>
                    <a:pt x="1506" y="2248"/>
                    <a:pt x="1434" y="2293"/>
                    <a:pt x="1429" y="2298"/>
                  </a:cubicBezTo>
                  <a:cubicBezTo>
                    <a:pt x="1424" y="2302"/>
                    <a:pt x="1400" y="2321"/>
                    <a:pt x="1391" y="2327"/>
                  </a:cubicBezTo>
                  <a:cubicBezTo>
                    <a:pt x="1387" y="2330"/>
                    <a:pt x="1381" y="2335"/>
                    <a:pt x="1377" y="2338"/>
                  </a:cubicBezTo>
                  <a:cubicBezTo>
                    <a:pt x="1373" y="2342"/>
                    <a:pt x="1369" y="2345"/>
                    <a:pt x="1366" y="2345"/>
                  </a:cubicBezTo>
                  <a:cubicBezTo>
                    <a:pt x="1364" y="2345"/>
                    <a:pt x="1360" y="2348"/>
                    <a:pt x="1356" y="2351"/>
                  </a:cubicBezTo>
                  <a:cubicBezTo>
                    <a:pt x="1353" y="2354"/>
                    <a:pt x="1349" y="2357"/>
                    <a:pt x="1347" y="2357"/>
                  </a:cubicBezTo>
                  <a:cubicBezTo>
                    <a:pt x="1345" y="2357"/>
                    <a:pt x="1337" y="2362"/>
                    <a:pt x="1329" y="2366"/>
                  </a:cubicBezTo>
                  <a:cubicBezTo>
                    <a:pt x="1321" y="2371"/>
                    <a:pt x="1310" y="2377"/>
                    <a:pt x="1305" y="2379"/>
                  </a:cubicBezTo>
                  <a:cubicBezTo>
                    <a:pt x="1300" y="2382"/>
                    <a:pt x="1294" y="2385"/>
                    <a:pt x="1293" y="2386"/>
                  </a:cubicBezTo>
                  <a:cubicBezTo>
                    <a:pt x="1288" y="2390"/>
                    <a:pt x="1268" y="2393"/>
                    <a:pt x="1252" y="2392"/>
                  </a:cubicBezTo>
                  <a:cubicBezTo>
                    <a:pt x="1224" y="2390"/>
                    <a:pt x="1220" y="2391"/>
                    <a:pt x="1220" y="2398"/>
                  </a:cubicBezTo>
                  <a:cubicBezTo>
                    <a:pt x="1220" y="2407"/>
                    <a:pt x="1227" y="2414"/>
                    <a:pt x="1249" y="2422"/>
                  </a:cubicBezTo>
                  <a:cubicBezTo>
                    <a:pt x="1259" y="2427"/>
                    <a:pt x="1267" y="2431"/>
                    <a:pt x="1268" y="2433"/>
                  </a:cubicBezTo>
                  <a:cubicBezTo>
                    <a:pt x="1269" y="2436"/>
                    <a:pt x="1225" y="2467"/>
                    <a:pt x="1175" y="2498"/>
                  </a:cubicBezTo>
                  <a:cubicBezTo>
                    <a:pt x="1166" y="2504"/>
                    <a:pt x="1152" y="2513"/>
                    <a:pt x="1144" y="2518"/>
                  </a:cubicBezTo>
                  <a:cubicBezTo>
                    <a:pt x="1135" y="2524"/>
                    <a:pt x="1121" y="2533"/>
                    <a:pt x="1113" y="2538"/>
                  </a:cubicBezTo>
                  <a:cubicBezTo>
                    <a:pt x="1098" y="2548"/>
                    <a:pt x="1082" y="2553"/>
                    <a:pt x="1076" y="2549"/>
                  </a:cubicBezTo>
                  <a:cubicBezTo>
                    <a:pt x="1074" y="2548"/>
                    <a:pt x="1071" y="2540"/>
                    <a:pt x="1068" y="2523"/>
                  </a:cubicBezTo>
                  <a:cubicBezTo>
                    <a:pt x="1066" y="2510"/>
                    <a:pt x="1063" y="2495"/>
                    <a:pt x="1061" y="2490"/>
                  </a:cubicBezTo>
                  <a:cubicBezTo>
                    <a:pt x="1055" y="2468"/>
                    <a:pt x="1050" y="2454"/>
                    <a:pt x="1048" y="2452"/>
                  </a:cubicBezTo>
                  <a:cubicBezTo>
                    <a:pt x="1047" y="2451"/>
                    <a:pt x="1045" y="2448"/>
                    <a:pt x="1045" y="2446"/>
                  </a:cubicBezTo>
                  <a:cubicBezTo>
                    <a:pt x="1045" y="2440"/>
                    <a:pt x="1023" y="2405"/>
                    <a:pt x="1021" y="2406"/>
                  </a:cubicBezTo>
                  <a:cubicBezTo>
                    <a:pt x="1018" y="2406"/>
                    <a:pt x="1026" y="2469"/>
                    <a:pt x="1029" y="2473"/>
                  </a:cubicBezTo>
                  <a:cubicBezTo>
                    <a:pt x="1030" y="2474"/>
                    <a:pt x="1034" y="2495"/>
                    <a:pt x="1038" y="2519"/>
                  </a:cubicBezTo>
                  <a:cubicBezTo>
                    <a:pt x="1047" y="2571"/>
                    <a:pt x="1047" y="2573"/>
                    <a:pt x="1026" y="2583"/>
                  </a:cubicBezTo>
                  <a:cubicBezTo>
                    <a:pt x="1009" y="2591"/>
                    <a:pt x="970" y="2603"/>
                    <a:pt x="953" y="2605"/>
                  </a:cubicBezTo>
                  <a:cubicBezTo>
                    <a:pt x="939" y="2606"/>
                    <a:pt x="883" y="2599"/>
                    <a:pt x="879" y="2596"/>
                  </a:cubicBezTo>
                  <a:cubicBezTo>
                    <a:pt x="877" y="2594"/>
                    <a:pt x="874" y="2583"/>
                    <a:pt x="862" y="2538"/>
                  </a:cubicBezTo>
                  <a:cubicBezTo>
                    <a:pt x="860" y="2529"/>
                    <a:pt x="857" y="2520"/>
                    <a:pt x="854" y="2518"/>
                  </a:cubicBezTo>
                  <a:cubicBezTo>
                    <a:pt x="852" y="2515"/>
                    <a:pt x="849" y="2507"/>
                    <a:pt x="846" y="2501"/>
                  </a:cubicBezTo>
                  <a:cubicBezTo>
                    <a:pt x="841" y="2486"/>
                    <a:pt x="828" y="2459"/>
                    <a:pt x="822" y="2453"/>
                  </a:cubicBezTo>
                  <a:cubicBezTo>
                    <a:pt x="820" y="2450"/>
                    <a:pt x="816" y="2441"/>
                    <a:pt x="812" y="2433"/>
                  </a:cubicBezTo>
                  <a:cubicBezTo>
                    <a:pt x="808" y="2425"/>
                    <a:pt x="802" y="2414"/>
                    <a:pt x="798" y="2409"/>
                  </a:cubicBezTo>
                  <a:cubicBezTo>
                    <a:pt x="795" y="2403"/>
                    <a:pt x="790" y="2393"/>
                    <a:pt x="786" y="2387"/>
                  </a:cubicBezTo>
                  <a:cubicBezTo>
                    <a:pt x="783" y="2380"/>
                    <a:pt x="769" y="2357"/>
                    <a:pt x="755" y="2335"/>
                  </a:cubicBezTo>
                  <a:cubicBezTo>
                    <a:pt x="717" y="2275"/>
                    <a:pt x="664" y="2176"/>
                    <a:pt x="647" y="2132"/>
                  </a:cubicBezTo>
                  <a:cubicBezTo>
                    <a:pt x="645" y="2126"/>
                    <a:pt x="640" y="2114"/>
                    <a:pt x="637" y="2105"/>
                  </a:cubicBezTo>
                  <a:cubicBezTo>
                    <a:pt x="633" y="2096"/>
                    <a:pt x="626" y="2075"/>
                    <a:pt x="622" y="2060"/>
                  </a:cubicBezTo>
                  <a:cubicBezTo>
                    <a:pt x="617" y="2044"/>
                    <a:pt x="611" y="2026"/>
                    <a:pt x="609" y="2020"/>
                  </a:cubicBezTo>
                  <a:cubicBezTo>
                    <a:pt x="606" y="2013"/>
                    <a:pt x="603" y="2002"/>
                    <a:pt x="601" y="1996"/>
                  </a:cubicBezTo>
                  <a:cubicBezTo>
                    <a:pt x="600" y="1990"/>
                    <a:pt x="596" y="1977"/>
                    <a:pt x="593" y="1968"/>
                  </a:cubicBezTo>
                  <a:cubicBezTo>
                    <a:pt x="586" y="1943"/>
                    <a:pt x="576" y="1895"/>
                    <a:pt x="574" y="1870"/>
                  </a:cubicBezTo>
                  <a:cubicBezTo>
                    <a:pt x="569" y="1820"/>
                    <a:pt x="572" y="1744"/>
                    <a:pt x="580" y="1725"/>
                  </a:cubicBezTo>
                  <a:cubicBezTo>
                    <a:pt x="581" y="1722"/>
                    <a:pt x="582" y="1717"/>
                    <a:pt x="581" y="1713"/>
                  </a:cubicBezTo>
                  <a:cubicBezTo>
                    <a:pt x="581" y="1710"/>
                    <a:pt x="582" y="1703"/>
                    <a:pt x="584" y="1699"/>
                  </a:cubicBezTo>
                  <a:cubicBezTo>
                    <a:pt x="586" y="1694"/>
                    <a:pt x="588" y="1684"/>
                    <a:pt x="590" y="1676"/>
                  </a:cubicBezTo>
                  <a:cubicBezTo>
                    <a:pt x="598" y="1639"/>
                    <a:pt x="612" y="1599"/>
                    <a:pt x="625" y="1574"/>
                  </a:cubicBezTo>
                  <a:cubicBezTo>
                    <a:pt x="630" y="1566"/>
                    <a:pt x="635" y="1554"/>
                    <a:pt x="638" y="1547"/>
                  </a:cubicBezTo>
                  <a:cubicBezTo>
                    <a:pt x="641" y="1541"/>
                    <a:pt x="649" y="1526"/>
                    <a:pt x="656" y="1516"/>
                  </a:cubicBezTo>
                  <a:cubicBezTo>
                    <a:pt x="671" y="1493"/>
                    <a:pt x="748" y="1398"/>
                    <a:pt x="751" y="1397"/>
                  </a:cubicBezTo>
                  <a:cubicBezTo>
                    <a:pt x="754" y="1397"/>
                    <a:pt x="769" y="1386"/>
                    <a:pt x="796" y="1363"/>
                  </a:cubicBezTo>
                  <a:cubicBezTo>
                    <a:pt x="804" y="1356"/>
                    <a:pt x="812" y="1351"/>
                    <a:pt x="814" y="1350"/>
                  </a:cubicBezTo>
                  <a:cubicBezTo>
                    <a:pt x="818" y="1350"/>
                    <a:pt x="850" y="1334"/>
                    <a:pt x="871" y="1320"/>
                  </a:cubicBezTo>
                  <a:cubicBezTo>
                    <a:pt x="881" y="1315"/>
                    <a:pt x="890" y="1310"/>
                    <a:pt x="892" y="1310"/>
                  </a:cubicBezTo>
                  <a:cubicBezTo>
                    <a:pt x="896" y="1309"/>
                    <a:pt x="903" y="1300"/>
                    <a:pt x="902" y="1296"/>
                  </a:cubicBezTo>
                  <a:cubicBezTo>
                    <a:pt x="902" y="1291"/>
                    <a:pt x="891" y="1283"/>
                    <a:pt x="883" y="1282"/>
                  </a:cubicBezTo>
                  <a:cubicBezTo>
                    <a:pt x="825" y="1272"/>
                    <a:pt x="796" y="1263"/>
                    <a:pt x="775" y="1251"/>
                  </a:cubicBezTo>
                  <a:cubicBezTo>
                    <a:pt x="768" y="1246"/>
                    <a:pt x="756" y="1239"/>
                    <a:pt x="750" y="1235"/>
                  </a:cubicBezTo>
                  <a:cubicBezTo>
                    <a:pt x="735" y="1226"/>
                    <a:pt x="705" y="1202"/>
                    <a:pt x="700" y="1194"/>
                  </a:cubicBezTo>
                  <a:cubicBezTo>
                    <a:pt x="675" y="1159"/>
                    <a:pt x="666" y="1141"/>
                    <a:pt x="659" y="1117"/>
                  </a:cubicBezTo>
                  <a:cubicBezTo>
                    <a:pt x="653" y="1097"/>
                    <a:pt x="645" y="1085"/>
                    <a:pt x="638" y="1085"/>
                  </a:cubicBezTo>
                  <a:cubicBezTo>
                    <a:pt x="635" y="1086"/>
                    <a:pt x="629" y="1089"/>
                    <a:pt x="623" y="1093"/>
                  </a:cubicBezTo>
                  <a:cubicBezTo>
                    <a:pt x="614" y="1100"/>
                    <a:pt x="591" y="1111"/>
                    <a:pt x="552" y="1129"/>
                  </a:cubicBezTo>
                  <a:cubicBezTo>
                    <a:pt x="539" y="1135"/>
                    <a:pt x="525" y="1142"/>
                    <a:pt x="512" y="1148"/>
                  </a:cubicBezTo>
                  <a:cubicBezTo>
                    <a:pt x="512" y="1148"/>
                    <a:pt x="512" y="1148"/>
                    <a:pt x="512" y="1148"/>
                  </a:cubicBezTo>
                  <a:cubicBezTo>
                    <a:pt x="482" y="1163"/>
                    <a:pt x="482" y="1163"/>
                    <a:pt x="482" y="1163"/>
                  </a:cubicBezTo>
                  <a:cubicBezTo>
                    <a:pt x="472" y="1170"/>
                    <a:pt x="463" y="1176"/>
                    <a:pt x="462" y="1178"/>
                  </a:cubicBezTo>
                  <a:cubicBezTo>
                    <a:pt x="461" y="1179"/>
                    <a:pt x="458" y="1181"/>
                    <a:pt x="456" y="1181"/>
                  </a:cubicBezTo>
                  <a:cubicBezTo>
                    <a:pt x="455" y="1181"/>
                    <a:pt x="450" y="1183"/>
                    <a:pt x="447" y="1186"/>
                  </a:cubicBezTo>
                  <a:cubicBezTo>
                    <a:pt x="437" y="1194"/>
                    <a:pt x="412" y="1208"/>
                    <a:pt x="410" y="1207"/>
                  </a:cubicBezTo>
                  <a:cubicBezTo>
                    <a:pt x="409" y="1206"/>
                    <a:pt x="410" y="1202"/>
                    <a:pt x="414" y="1197"/>
                  </a:cubicBezTo>
                  <a:cubicBezTo>
                    <a:pt x="417" y="1192"/>
                    <a:pt x="426" y="1179"/>
                    <a:pt x="433" y="1168"/>
                  </a:cubicBezTo>
                  <a:cubicBezTo>
                    <a:pt x="440" y="1157"/>
                    <a:pt x="450" y="1143"/>
                    <a:pt x="454" y="1137"/>
                  </a:cubicBezTo>
                  <a:cubicBezTo>
                    <a:pt x="459" y="1131"/>
                    <a:pt x="463" y="1125"/>
                    <a:pt x="462" y="1123"/>
                  </a:cubicBezTo>
                  <a:cubicBezTo>
                    <a:pt x="462" y="1121"/>
                    <a:pt x="472" y="1109"/>
                    <a:pt x="484" y="1096"/>
                  </a:cubicBezTo>
                  <a:cubicBezTo>
                    <a:pt x="508" y="1068"/>
                    <a:pt x="508" y="1068"/>
                    <a:pt x="508" y="1068"/>
                  </a:cubicBezTo>
                  <a:cubicBezTo>
                    <a:pt x="508" y="1068"/>
                    <a:pt x="509" y="1067"/>
                    <a:pt x="509" y="1067"/>
                  </a:cubicBezTo>
                  <a:cubicBezTo>
                    <a:pt x="514" y="1062"/>
                    <a:pt x="525" y="1050"/>
                    <a:pt x="534" y="1040"/>
                  </a:cubicBezTo>
                  <a:cubicBezTo>
                    <a:pt x="554" y="1018"/>
                    <a:pt x="566" y="1007"/>
                    <a:pt x="589" y="990"/>
                  </a:cubicBezTo>
                  <a:cubicBezTo>
                    <a:pt x="607" y="977"/>
                    <a:pt x="637" y="962"/>
                    <a:pt x="647" y="961"/>
                  </a:cubicBezTo>
                  <a:cubicBezTo>
                    <a:pt x="654" y="960"/>
                    <a:pt x="665" y="969"/>
                    <a:pt x="675" y="985"/>
                  </a:cubicBezTo>
                  <a:cubicBezTo>
                    <a:pt x="684" y="999"/>
                    <a:pt x="689" y="1000"/>
                    <a:pt x="694" y="989"/>
                  </a:cubicBezTo>
                  <a:cubicBezTo>
                    <a:pt x="698" y="977"/>
                    <a:pt x="692" y="954"/>
                    <a:pt x="679" y="933"/>
                  </a:cubicBezTo>
                  <a:cubicBezTo>
                    <a:pt x="672" y="922"/>
                    <a:pt x="666" y="909"/>
                    <a:pt x="664" y="901"/>
                  </a:cubicBezTo>
                  <a:cubicBezTo>
                    <a:pt x="662" y="893"/>
                    <a:pt x="660" y="886"/>
                    <a:pt x="658" y="884"/>
                  </a:cubicBezTo>
                  <a:cubicBezTo>
                    <a:pt x="656" y="882"/>
                    <a:pt x="653" y="881"/>
                    <a:pt x="651" y="882"/>
                  </a:cubicBezTo>
                  <a:cubicBezTo>
                    <a:pt x="648" y="882"/>
                    <a:pt x="644" y="886"/>
                    <a:pt x="642" y="894"/>
                  </a:cubicBezTo>
                  <a:cubicBezTo>
                    <a:pt x="640" y="900"/>
                    <a:pt x="634" y="910"/>
                    <a:pt x="630" y="916"/>
                  </a:cubicBezTo>
                  <a:cubicBezTo>
                    <a:pt x="611" y="939"/>
                    <a:pt x="574" y="971"/>
                    <a:pt x="564" y="972"/>
                  </a:cubicBezTo>
                  <a:cubicBezTo>
                    <a:pt x="561" y="972"/>
                    <a:pt x="559" y="973"/>
                    <a:pt x="557" y="975"/>
                  </a:cubicBezTo>
                  <a:cubicBezTo>
                    <a:pt x="556" y="977"/>
                    <a:pt x="526" y="992"/>
                    <a:pt x="503" y="1004"/>
                  </a:cubicBezTo>
                  <a:cubicBezTo>
                    <a:pt x="495" y="1007"/>
                    <a:pt x="485" y="1011"/>
                    <a:pt x="472" y="1017"/>
                  </a:cubicBezTo>
                  <a:cubicBezTo>
                    <a:pt x="429" y="1037"/>
                    <a:pt x="386" y="1042"/>
                    <a:pt x="349" y="1039"/>
                  </a:cubicBezTo>
                  <a:cubicBezTo>
                    <a:pt x="339" y="1038"/>
                    <a:pt x="324" y="1037"/>
                    <a:pt x="315" y="1037"/>
                  </a:cubicBezTo>
                  <a:cubicBezTo>
                    <a:pt x="306" y="1037"/>
                    <a:pt x="294" y="1036"/>
                    <a:pt x="288" y="1034"/>
                  </a:cubicBezTo>
                  <a:cubicBezTo>
                    <a:pt x="282" y="1032"/>
                    <a:pt x="274" y="1030"/>
                    <a:pt x="271" y="1030"/>
                  </a:cubicBezTo>
                  <a:cubicBezTo>
                    <a:pt x="263" y="1029"/>
                    <a:pt x="221" y="998"/>
                    <a:pt x="205" y="982"/>
                  </a:cubicBezTo>
                  <a:cubicBezTo>
                    <a:pt x="199" y="976"/>
                    <a:pt x="192" y="968"/>
                    <a:pt x="190" y="963"/>
                  </a:cubicBezTo>
                  <a:cubicBezTo>
                    <a:pt x="187" y="958"/>
                    <a:pt x="183" y="951"/>
                    <a:pt x="180" y="948"/>
                  </a:cubicBezTo>
                  <a:cubicBezTo>
                    <a:pt x="161" y="919"/>
                    <a:pt x="146" y="894"/>
                    <a:pt x="143" y="884"/>
                  </a:cubicBezTo>
                  <a:cubicBezTo>
                    <a:pt x="140" y="878"/>
                    <a:pt x="137" y="871"/>
                    <a:pt x="136" y="868"/>
                  </a:cubicBezTo>
                  <a:cubicBezTo>
                    <a:pt x="134" y="865"/>
                    <a:pt x="132" y="856"/>
                    <a:pt x="131" y="848"/>
                  </a:cubicBezTo>
                  <a:cubicBezTo>
                    <a:pt x="130" y="840"/>
                    <a:pt x="127" y="828"/>
                    <a:pt x="125" y="821"/>
                  </a:cubicBezTo>
                  <a:cubicBezTo>
                    <a:pt x="118" y="805"/>
                    <a:pt x="120" y="799"/>
                    <a:pt x="133" y="787"/>
                  </a:cubicBezTo>
                  <a:cubicBezTo>
                    <a:pt x="139" y="782"/>
                    <a:pt x="147" y="772"/>
                    <a:pt x="151" y="765"/>
                  </a:cubicBezTo>
                  <a:cubicBezTo>
                    <a:pt x="156" y="757"/>
                    <a:pt x="160" y="751"/>
                    <a:pt x="161" y="751"/>
                  </a:cubicBezTo>
                  <a:cubicBezTo>
                    <a:pt x="165" y="751"/>
                    <a:pt x="239" y="769"/>
                    <a:pt x="254" y="773"/>
                  </a:cubicBezTo>
                  <a:cubicBezTo>
                    <a:pt x="266" y="777"/>
                    <a:pt x="276" y="779"/>
                    <a:pt x="290" y="781"/>
                  </a:cubicBezTo>
                  <a:cubicBezTo>
                    <a:pt x="297" y="782"/>
                    <a:pt x="316" y="784"/>
                    <a:pt x="333" y="786"/>
                  </a:cubicBezTo>
                  <a:cubicBezTo>
                    <a:pt x="369" y="791"/>
                    <a:pt x="421" y="786"/>
                    <a:pt x="458" y="780"/>
                  </a:cubicBezTo>
                  <a:cubicBezTo>
                    <a:pt x="482" y="773"/>
                    <a:pt x="482" y="773"/>
                    <a:pt x="482" y="773"/>
                  </a:cubicBezTo>
                  <a:cubicBezTo>
                    <a:pt x="531" y="764"/>
                    <a:pt x="554" y="758"/>
                    <a:pt x="565" y="752"/>
                  </a:cubicBezTo>
                  <a:cubicBezTo>
                    <a:pt x="568" y="750"/>
                    <a:pt x="578" y="746"/>
                    <a:pt x="587" y="742"/>
                  </a:cubicBezTo>
                  <a:cubicBezTo>
                    <a:pt x="610" y="732"/>
                    <a:pt x="614" y="729"/>
                    <a:pt x="624" y="718"/>
                  </a:cubicBezTo>
                  <a:cubicBezTo>
                    <a:pt x="631" y="709"/>
                    <a:pt x="634" y="702"/>
                    <a:pt x="639" y="676"/>
                  </a:cubicBezTo>
                  <a:cubicBezTo>
                    <a:pt x="642" y="660"/>
                    <a:pt x="638" y="628"/>
                    <a:pt x="631" y="614"/>
                  </a:cubicBezTo>
                  <a:cubicBezTo>
                    <a:pt x="621" y="596"/>
                    <a:pt x="599" y="580"/>
                    <a:pt x="588" y="583"/>
                  </a:cubicBezTo>
                  <a:cubicBezTo>
                    <a:pt x="585" y="583"/>
                    <a:pt x="582" y="584"/>
                    <a:pt x="580" y="584"/>
                  </a:cubicBezTo>
                  <a:cubicBezTo>
                    <a:pt x="575" y="584"/>
                    <a:pt x="575" y="569"/>
                    <a:pt x="582" y="551"/>
                  </a:cubicBezTo>
                  <a:cubicBezTo>
                    <a:pt x="592" y="521"/>
                    <a:pt x="597" y="506"/>
                    <a:pt x="599" y="504"/>
                  </a:cubicBezTo>
                  <a:cubicBezTo>
                    <a:pt x="600" y="504"/>
                    <a:pt x="602" y="500"/>
                    <a:pt x="602" y="496"/>
                  </a:cubicBezTo>
                  <a:cubicBezTo>
                    <a:pt x="604" y="485"/>
                    <a:pt x="635" y="440"/>
                    <a:pt x="650" y="426"/>
                  </a:cubicBezTo>
                  <a:cubicBezTo>
                    <a:pt x="657" y="420"/>
                    <a:pt x="670" y="408"/>
                    <a:pt x="679" y="400"/>
                  </a:cubicBezTo>
                  <a:cubicBezTo>
                    <a:pt x="688" y="392"/>
                    <a:pt x="697" y="384"/>
                    <a:pt x="701" y="383"/>
                  </a:cubicBezTo>
                  <a:cubicBezTo>
                    <a:pt x="704" y="381"/>
                    <a:pt x="708" y="379"/>
                    <a:pt x="710" y="377"/>
                  </a:cubicBezTo>
                  <a:cubicBezTo>
                    <a:pt x="720" y="366"/>
                    <a:pt x="745" y="354"/>
                    <a:pt x="784" y="339"/>
                  </a:cubicBezTo>
                  <a:cubicBezTo>
                    <a:pt x="849" y="314"/>
                    <a:pt x="933" y="297"/>
                    <a:pt x="983" y="299"/>
                  </a:cubicBezTo>
                  <a:cubicBezTo>
                    <a:pt x="1032" y="301"/>
                    <a:pt x="1029" y="302"/>
                    <a:pt x="1037" y="289"/>
                  </a:cubicBezTo>
                  <a:cubicBezTo>
                    <a:pt x="1041" y="283"/>
                    <a:pt x="1043" y="277"/>
                    <a:pt x="1043" y="276"/>
                  </a:cubicBezTo>
                  <a:cubicBezTo>
                    <a:pt x="1043" y="275"/>
                    <a:pt x="1046" y="265"/>
                    <a:pt x="1050" y="253"/>
                  </a:cubicBezTo>
                  <a:cubicBezTo>
                    <a:pt x="1054" y="242"/>
                    <a:pt x="1059" y="228"/>
                    <a:pt x="1061" y="222"/>
                  </a:cubicBezTo>
                  <a:cubicBezTo>
                    <a:pt x="1065" y="210"/>
                    <a:pt x="1104" y="162"/>
                    <a:pt x="1119" y="151"/>
                  </a:cubicBezTo>
                  <a:cubicBezTo>
                    <a:pt x="1136" y="139"/>
                    <a:pt x="1164" y="122"/>
                    <a:pt x="1175" y="118"/>
                  </a:cubicBezTo>
                  <a:cubicBezTo>
                    <a:pt x="1180" y="116"/>
                    <a:pt x="1198" y="107"/>
                    <a:pt x="1214" y="98"/>
                  </a:cubicBezTo>
                  <a:cubicBezTo>
                    <a:pt x="1231" y="88"/>
                    <a:pt x="1246" y="81"/>
                    <a:pt x="1249" y="80"/>
                  </a:cubicBezTo>
                  <a:cubicBezTo>
                    <a:pt x="1249" y="80"/>
                    <a:pt x="1249" y="80"/>
                    <a:pt x="1249" y="80"/>
                  </a:cubicBezTo>
                  <a:close/>
                  <a:moveTo>
                    <a:pt x="553" y="167"/>
                  </a:moveTo>
                  <a:cubicBezTo>
                    <a:pt x="557" y="166"/>
                    <a:pt x="570" y="177"/>
                    <a:pt x="580" y="189"/>
                  </a:cubicBezTo>
                  <a:cubicBezTo>
                    <a:pt x="584" y="194"/>
                    <a:pt x="597" y="206"/>
                    <a:pt x="611" y="218"/>
                  </a:cubicBezTo>
                  <a:cubicBezTo>
                    <a:pt x="624" y="229"/>
                    <a:pt x="636" y="240"/>
                    <a:pt x="638" y="243"/>
                  </a:cubicBezTo>
                  <a:cubicBezTo>
                    <a:pt x="640" y="246"/>
                    <a:pt x="648" y="253"/>
                    <a:pt x="657" y="258"/>
                  </a:cubicBezTo>
                  <a:cubicBezTo>
                    <a:pt x="665" y="263"/>
                    <a:pt x="680" y="272"/>
                    <a:pt x="689" y="278"/>
                  </a:cubicBezTo>
                  <a:cubicBezTo>
                    <a:pt x="698" y="285"/>
                    <a:pt x="706" y="290"/>
                    <a:pt x="707" y="290"/>
                  </a:cubicBezTo>
                  <a:cubicBezTo>
                    <a:pt x="708" y="290"/>
                    <a:pt x="714" y="292"/>
                    <a:pt x="720" y="296"/>
                  </a:cubicBezTo>
                  <a:cubicBezTo>
                    <a:pt x="727" y="299"/>
                    <a:pt x="736" y="303"/>
                    <a:pt x="742" y="305"/>
                  </a:cubicBezTo>
                  <a:cubicBezTo>
                    <a:pt x="748" y="307"/>
                    <a:pt x="751" y="309"/>
                    <a:pt x="751" y="312"/>
                  </a:cubicBezTo>
                  <a:cubicBezTo>
                    <a:pt x="751" y="314"/>
                    <a:pt x="740" y="323"/>
                    <a:pt x="727" y="332"/>
                  </a:cubicBezTo>
                  <a:cubicBezTo>
                    <a:pt x="677" y="364"/>
                    <a:pt x="660" y="376"/>
                    <a:pt x="650" y="386"/>
                  </a:cubicBezTo>
                  <a:cubicBezTo>
                    <a:pt x="645" y="392"/>
                    <a:pt x="636" y="400"/>
                    <a:pt x="632" y="404"/>
                  </a:cubicBezTo>
                  <a:cubicBezTo>
                    <a:pt x="627" y="408"/>
                    <a:pt x="618" y="417"/>
                    <a:pt x="610" y="425"/>
                  </a:cubicBezTo>
                  <a:cubicBezTo>
                    <a:pt x="596" y="441"/>
                    <a:pt x="592" y="443"/>
                    <a:pt x="584" y="438"/>
                  </a:cubicBezTo>
                  <a:cubicBezTo>
                    <a:pt x="571" y="430"/>
                    <a:pt x="561" y="416"/>
                    <a:pt x="556" y="401"/>
                  </a:cubicBezTo>
                  <a:cubicBezTo>
                    <a:pt x="553" y="392"/>
                    <a:pt x="549" y="382"/>
                    <a:pt x="547" y="379"/>
                  </a:cubicBezTo>
                  <a:cubicBezTo>
                    <a:pt x="543" y="373"/>
                    <a:pt x="541" y="360"/>
                    <a:pt x="536" y="313"/>
                  </a:cubicBezTo>
                  <a:cubicBezTo>
                    <a:pt x="530" y="256"/>
                    <a:pt x="530" y="253"/>
                    <a:pt x="534" y="229"/>
                  </a:cubicBezTo>
                  <a:cubicBezTo>
                    <a:pt x="536" y="216"/>
                    <a:pt x="539" y="201"/>
                    <a:pt x="541" y="196"/>
                  </a:cubicBezTo>
                  <a:cubicBezTo>
                    <a:pt x="542" y="191"/>
                    <a:pt x="545" y="182"/>
                    <a:pt x="547" y="177"/>
                  </a:cubicBezTo>
                  <a:cubicBezTo>
                    <a:pt x="548" y="171"/>
                    <a:pt x="551" y="167"/>
                    <a:pt x="553" y="167"/>
                  </a:cubicBezTo>
                  <a:close/>
                  <a:moveTo>
                    <a:pt x="1214" y="171"/>
                  </a:moveTo>
                  <a:cubicBezTo>
                    <a:pt x="1212" y="171"/>
                    <a:pt x="1207" y="175"/>
                    <a:pt x="1203" y="180"/>
                  </a:cubicBezTo>
                  <a:cubicBezTo>
                    <a:pt x="1198" y="185"/>
                    <a:pt x="1193" y="190"/>
                    <a:pt x="1191" y="190"/>
                  </a:cubicBezTo>
                  <a:cubicBezTo>
                    <a:pt x="1189" y="190"/>
                    <a:pt x="1183" y="195"/>
                    <a:pt x="1176" y="200"/>
                  </a:cubicBezTo>
                  <a:cubicBezTo>
                    <a:pt x="1170" y="205"/>
                    <a:pt x="1157" y="216"/>
                    <a:pt x="1147" y="223"/>
                  </a:cubicBezTo>
                  <a:cubicBezTo>
                    <a:pt x="1129" y="237"/>
                    <a:pt x="1118" y="252"/>
                    <a:pt x="1111" y="272"/>
                  </a:cubicBezTo>
                  <a:cubicBezTo>
                    <a:pt x="1104" y="295"/>
                    <a:pt x="1106" y="311"/>
                    <a:pt x="1116" y="300"/>
                  </a:cubicBezTo>
                  <a:cubicBezTo>
                    <a:pt x="1118" y="298"/>
                    <a:pt x="1125" y="294"/>
                    <a:pt x="1132" y="291"/>
                  </a:cubicBezTo>
                  <a:cubicBezTo>
                    <a:pt x="1141" y="286"/>
                    <a:pt x="1145" y="286"/>
                    <a:pt x="1152" y="288"/>
                  </a:cubicBezTo>
                  <a:cubicBezTo>
                    <a:pt x="1164" y="291"/>
                    <a:pt x="1176" y="301"/>
                    <a:pt x="1181" y="314"/>
                  </a:cubicBezTo>
                  <a:cubicBezTo>
                    <a:pt x="1186" y="326"/>
                    <a:pt x="1191" y="363"/>
                    <a:pt x="1190" y="387"/>
                  </a:cubicBezTo>
                  <a:cubicBezTo>
                    <a:pt x="1190" y="401"/>
                    <a:pt x="1190" y="402"/>
                    <a:pt x="1195" y="402"/>
                  </a:cubicBezTo>
                  <a:cubicBezTo>
                    <a:pt x="1200" y="401"/>
                    <a:pt x="1213" y="384"/>
                    <a:pt x="1219" y="367"/>
                  </a:cubicBezTo>
                  <a:cubicBezTo>
                    <a:pt x="1226" y="350"/>
                    <a:pt x="1227" y="334"/>
                    <a:pt x="1223" y="284"/>
                  </a:cubicBezTo>
                  <a:cubicBezTo>
                    <a:pt x="1221" y="259"/>
                    <a:pt x="1219" y="231"/>
                    <a:pt x="1220" y="220"/>
                  </a:cubicBezTo>
                  <a:cubicBezTo>
                    <a:pt x="1220" y="196"/>
                    <a:pt x="1218" y="173"/>
                    <a:pt x="1215" y="171"/>
                  </a:cubicBezTo>
                  <a:cubicBezTo>
                    <a:pt x="1214" y="171"/>
                    <a:pt x="1214" y="171"/>
                    <a:pt x="1214" y="171"/>
                  </a:cubicBezTo>
                  <a:cubicBezTo>
                    <a:pt x="1214" y="171"/>
                    <a:pt x="1214" y="171"/>
                    <a:pt x="1214" y="171"/>
                  </a:cubicBezTo>
                  <a:close/>
                  <a:moveTo>
                    <a:pt x="851" y="544"/>
                  </a:moveTo>
                  <a:cubicBezTo>
                    <a:pt x="834" y="547"/>
                    <a:pt x="818" y="555"/>
                    <a:pt x="788" y="576"/>
                  </a:cubicBezTo>
                  <a:cubicBezTo>
                    <a:pt x="762" y="594"/>
                    <a:pt x="754" y="602"/>
                    <a:pt x="741" y="628"/>
                  </a:cubicBezTo>
                  <a:cubicBezTo>
                    <a:pt x="729" y="651"/>
                    <a:pt x="726" y="677"/>
                    <a:pt x="730" y="726"/>
                  </a:cubicBezTo>
                  <a:cubicBezTo>
                    <a:pt x="732" y="748"/>
                    <a:pt x="735" y="767"/>
                    <a:pt x="736" y="769"/>
                  </a:cubicBezTo>
                  <a:cubicBezTo>
                    <a:pt x="740" y="774"/>
                    <a:pt x="755" y="770"/>
                    <a:pt x="793" y="752"/>
                  </a:cubicBezTo>
                  <a:cubicBezTo>
                    <a:pt x="803" y="748"/>
                    <a:pt x="813" y="744"/>
                    <a:pt x="816" y="744"/>
                  </a:cubicBezTo>
                  <a:cubicBezTo>
                    <a:pt x="818" y="744"/>
                    <a:pt x="825" y="741"/>
                    <a:pt x="831" y="738"/>
                  </a:cubicBezTo>
                  <a:cubicBezTo>
                    <a:pt x="855" y="726"/>
                    <a:pt x="899" y="711"/>
                    <a:pt x="925" y="705"/>
                  </a:cubicBezTo>
                  <a:cubicBezTo>
                    <a:pt x="973" y="694"/>
                    <a:pt x="986" y="690"/>
                    <a:pt x="989" y="686"/>
                  </a:cubicBezTo>
                  <a:cubicBezTo>
                    <a:pt x="996" y="674"/>
                    <a:pt x="982" y="626"/>
                    <a:pt x="963" y="597"/>
                  </a:cubicBezTo>
                  <a:cubicBezTo>
                    <a:pt x="952" y="580"/>
                    <a:pt x="931" y="562"/>
                    <a:pt x="919" y="557"/>
                  </a:cubicBezTo>
                  <a:cubicBezTo>
                    <a:pt x="915" y="556"/>
                    <a:pt x="908" y="553"/>
                    <a:pt x="903" y="550"/>
                  </a:cubicBezTo>
                  <a:cubicBezTo>
                    <a:pt x="899" y="548"/>
                    <a:pt x="886" y="546"/>
                    <a:pt x="875" y="544"/>
                  </a:cubicBezTo>
                  <a:cubicBezTo>
                    <a:pt x="868" y="544"/>
                    <a:pt x="861" y="543"/>
                    <a:pt x="855" y="544"/>
                  </a:cubicBezTo>
                  <a:cubicBezTo>
                    <a:pt x="854" y="544"/>
                    <a:pt x="853" y="544"/>
                    <a:pt x="851" y="544"/>
                  </a:cubicBezTo>
                  <a:close/>
                  <a:moveTo>
                    <a:pt x="862" y="576"/>
                  </a:moveTo>
                  <a:cubicBezTo>
                    <a:pt x="881" y="575"/>
                    <a:pt x="897" y="580"/>
                    <a:pt x="921" y="595"/>
                  </a:cubicBezTo>
                  <a:cubicBezTo>
                    <a:pt x="942" y="608"/>
                    <a:pt x="944" y="609"/>
                    <a:pt x="951" y="631"/>
                  </a:cubicBezTo>
                  <a:cubicBezTo>
                    <a:pt x="961" y="658"/>
                    <a:pt x="963" y="665"/>
                    <a:pt x="960" y="670"/>
                  </a:cubicBezTo>
                  <a:cubicBezTo>
                    <a:pt x="956" y="675"/>
                    <a:pt x="939" y="677"/>
                    <a:pt x="935" y="673"/>
                  </a:cubicBezTo>
                  <a:cubicBezTo>
                    <a:pt x="932" y="670"/>
                    <a:pt x="927" y="656"/>
                    <a:pt x="922" y="641"/>
                  </a:cubicBezTo>
                  <a:cubicBezTo>
                    <a:pt x="920" y="632"/>
                    <a:pt x="901" y="615"/>
                    <a:pt x="887" y="609"/>
                  </a:cubicBezTo>
                  <a:cubicBezTo>
                    <a:pt x="873" y="603"/>
                    <a:pt x="854" y="601"/>
                    <a:pt x="830" y="603"/>
                  </a:cubicBezTo>
                  <a:cubicBezTo>
                    <a:pt x="813" y="605"/>
                    <a:pt x="809" y="606"/>
                    <a:pt x="798" y="614"/>
                  </a:cubicBezTo>
                  <a:cubicBezTo>
                    <a:pt x="792" y="619"/>
                    <a:pt x="782" y="629"/>
                    <a:pt x="777" y="636"/>
                  </a:cubicBezTo>
                  <a:cubicBezTo>
                    <a:pt x="770" y="646"/>
                    <a:pt x="768" y="648"/>
                    <a:pt x="768" y="644"/>
                  </a:cubicBezTo>
                  <a:cubicBezTo>
                    <a:pt x="766" y="625"/>
                    <a:pt x="807" y="590"/>
                    <a:pt x="842" y="580"/>
                  </a:cubicBezTo>
                  <a:cubicBezTo>
                    <a:pt x="849" y="578"/>
                    <a:pt x="856" y="577"/>
                    <a:pt x="862" y="576"/>
                  </a:cubicBezTo>
                  <a:close/>
                  <a:moveTo>
                    <a:pt x="591" y="615"/>
                  </a:moveTo>
                  <a:cubicBezTo>
                    <a:pt x="598" y="614"/>
                    <a:pt x="608" y="622"/>
                    <a:pt x="611" y="631"/>
                  </a:cubicBezTo>
                  <a:cubicBezTo>
                    <a:pt x="614" y="641"/>
                    <a:pt x="609" y="644"/>
                    <a:pt x="599" y="639"/>
                  </a:cubicBezTo>
                  <a:cubicBezTo>
                    <a:pt x="595" y="637"/>
                    <a:pt x="589" y="635"/>
                    <a:pt x="587" y="636"/>
                  </a:cubicBezTo>
                  <a:cubicBezTo>
                    <a:pt x="585" y="636"/>
                    <a:pt x="581" y="635"/>
                    <a:pt x="578" y="633"/>
                  </a:cubicBezTo>
                  <a:cubicBezTo>
                    <a:pt x="573" y="630"/>
                    <a:pt x="573" y="629"/>
                    <a:pt x="579" y="623"/>
                  </a:cubicBezTo>
                  <a:cubicBezTo>
                    <a:pt x="583" y="619"/>
                    <a:pt x="588" y="615"/>
                    <a:pt x="591" y="615"/>
                  </a:cubicBezTo>
                  <a:close/>
                  <a:moveTo>
                    <a:pt x="462" y="1060"/>
                  </a:moveTo>
                  <a:cubicBezTo>
                    <a:pt x="468" y="1059"/>
                    <a:pt x="471" y="1060"/>
                    <a:pt x="472" y="1063"/>
                  </a:cubicBezTo>
                  <a:cubicBezTo>
                    <a:pt x="472" y="1065"/>
                    <a:pt x="463" y="1077"/>
                    <a:pt x="453" y="1090"/>
                  </a:cubicBezTo>
                  <a:cubicBezTo>
                    <a:pt x="442" y="1103"/>
                    <a:pt x="434" y="1115"/>
                    <a:pt x="434" y="1116"/>
                  </a:cubicBezTo>
                  <a:cubicBezTo>
                    <a:pt x="434" y="1118"/>
                    <a:pt x="419" y="1142"/>
                    <a:pt x="403" y="1162"/>
                  </a:cubicBezTo>
                  <a:cubicBezTo>
                    <a:pt x="373" y="1203"/>
                    <a:pt x="342" y="1236"/>
                    <a:pt x="320" y="1251"/>
                  </a:cubicBezTo>
                  <a:cubicBezTo>
                    <a:pt x="309" y="1258"/>
                    <a:pt x="309" y="1258"/>
                    <a:pt x="302" y="1248"/>
                  </a:cubicBezTo>
                  <a:cubicBezTo>
                    <a:pt x="294" y="1233"/>
                    <a:pt x="297" y="1196"/>
                    <a:pt x="309" y="1173"/>
                  </a:cubicBezTo>
                  <a:cubicBezTo>
                    <a:pt x="310" y="1171"/>
                    <a:pt x="312" y="1166"/>
                    <a:pt x="314" y="1162"/>
                  </a:cubicBezTo>
                  <a:cubicBezTo>
                    <a:pt x="320" y="1150"/>
                    <a:pt x="352" y="1112"/>
                    <a:pt x="361" y="1105"/>
                  </a:cubicBezTo>
                  <a:cubicBezTo>
                    <a:pt x="366" y="1102"/>
                    <a:pt x="375" y="1095"/>
                    <a:pt x="382" y="1089"/>
                  </a:cubicBezTo>
                  <a:cubicBezTo>
                    <a:pt x="392" y="1080"/>
                    <a:pt x="399" y="1077"/>
                    <a:pt x="409" y="1074"/>
                  </a:cubicBezTo>
                  <a:cubicBezTo>
                    <a:pt x="417" y="1072"/>
                    <a:pt x="425" y="1070"/>
                    <a:pt x="428" y="1069"/>
                  </a:cubicBezTo>
                  <a:cubicBezTo>
                    <a:pt x="444" y="1064"/>
                    <a:pt x="455" y="1061"/>
                    <a:pt x="462" y="1060"/>
                  </a:cubicBezTo>
                  <a:close/>
                  <a:moveTo>
                    <a:pt x="507" y="1766"/>
                  </a:moveTo>
                  <a:cubicBezTo>
                    <a:pt x="514" y="1765"/>
                    <a:pt x="520" y="1766"/>
                    <a:pt x="523" y="1769"/>
                  </a:cubicBezTo>
                  <a:cubicBezTo>
                    <a:pt x="524" y="1770"/>
                    <a:pt x="527" y="1799"/>
                    <a:pt x="530" y="1832"/>
                  </a:cubicBezTo>
                  <a:cubicBezTo>
                    <a:pt x="536" y="1903"/>
                    <a:pt x="538" y="1896"/>
                    <a:pt x="506" y="1910"/>
                  </a:cubicBezTo>
                  <a:cubicBezTo>
                    <a:pt x="480" y="1922"/>
                    <a:pt x="444" y="1944"/>
                    <a:pt x="430" y="1957"/>
                  </a:cubicBezTo>
                  <a:cubicBezTo>
                    <a:pt x="423" y="1963"/>
                    <a:pt x="415" y="1973"/>
                    <a:pt x="412" y="1980"/>
                  </a:cubicBezTo>
                  <a:cubicBezTo>
                    <a:pt x="409" y="1986"/>
                    <a:pt x="405" y="1991"/>
                    <a:pt x="404" y="1992"/>
                  </a:cubicBezTo>
                  <a:cubicBezTo>
                    <a:pt x="403" y="1992"/>
                    <a:pt x="402" y="1994"/>
                    <a:pt x="403" y="1996"/>
                  </a:cubicBezTo>
                  <a:cubicBezTo>
                    <a:pt x="403" y="1998"/>
                    <a:pt x="400" y="2007"/>
                    <a:pt x="397" y="2017"/>
                  </a:cubicBezTo>
                  <a:cubicBezTo>
                    <a:pt x="391" y="2034"/>
                    <a:pt x="391" y="2052"/>
                    <a:pt x="397" y="2095"/>
                  </a:cubicBezTo>
                  <a:cubicBezTo>
                    <a:pt x="397" y="2097"/>
                    <a:pt x="397" y="2097"/>
                    <a:pt x="397" y="2097"/>
                  </a:cubicBezTo>
                  <a:cubicBezTo>
                    <a:pt x="399" y="2125"/>
                    <a:pt x="400" y="2149"/>
                    <a:pt x="399" y="2154"/>
                  </a:cubicBezTo>
                  <a:cubicBezTo>
                    <a:pt x="397" y="2167"/>
                    <a:pt x="387" y="2185"/>
                    <a:pt x="369" y="2205"/>
                  </a:cubicBezTo>
                  <a:cubicBezTo>
                    <a:pt x="353" y="2222"/>
                    <a:pt x="343" y="2231"/>
                    <a:pt x="326" y="2242"/>
                  </a:cubicBezTo>
                  <a:cubicBezTo>
                    <a:pt x="320" y="2245"/>
                    <a:pt x="314" y="2248"/>
                    <a:pt x="312" y="2248"/>
                  </a:cubicBezTo>
                  <a:cubicBezTo>
                    <a:pt x="307" y="2248"/>
                    <a:pt x="296" y="2245"/>
                    <a:pt x="294" y="2242"/>
                  </a:cubicBezTo>
                  <a:cubicBezTo>
                    <a:pt x="290" y="2238"/>
                    <a:pt x="288" y="2214"/>
                    <a:pt x="291" y="2211"/>
                  </a:cubicBezTo>
                  <a:cubicBezTo>
                    <a:pt x="295" y="2206"/>
                    <a:pt x="286" y="2123"/>
                    <a:pt x="279" y="2104"/>
                  </a:cubicBezTo>
                  <a:cubicBezTo>
                    <a:pt x="277" y="2099"/>
                    <a:pt x="274" y="2090"/>
                    <a:pt x="271" y="2082"/>
                  </a:cubicBezTo>
                  <a:cubicBezTo>
                    <a:pt x="269" y="2076"/>
                    <a:pt x="267" y="2069"/>
                    <a:pt x="265" y="2065"/>
                  </a:cubicBezTo>
                  <a:cubicBezTo>
                    <a:pt x="254" y="2029"/>
                    <a:pt x="256" y="1972"/>
                    <a:pt x="270" y="1942"/>
                  </a:cubicBezTo>
                  <a:cubicBezTo>
                    <a:pt x="274" y="1934"/>
                    <a:pt x="277" y="1926"/>
                    <a:pt x="276" y="1924"/>
                  </a:cubicBezTo>
                  <a:cubicBezTo>
                    <a:pt x="276" y="1920"/>
                    <a:pt x="293" y="1891"/>
                    <a:pt x="301" y="1882"/>
                  </a:cubicBezTo>
                  <a:cubicBezTo>
                    <a:pt x="305" y="1877"/>
                    <a:pt x="312" y="1869"/>
                    <a:pt x="317" y="1865"/>
                  </a:cubicBezTo>
                  <a:cubicBezTo>
                    <a:pt x="322" y="1861"/>
                    <a:pt x="327" y="1857"/>
                    <a:pt x="328" y="1856"/>
                  </a:cubicBezTo>
                  <a:cubicBezTo>
                    <a:pt x="333" y="1849"/>
                    <a:pt x="412" y="1792"/>
                    <a:pt x="419" y="1791"/>
                  </a:cubicBezTo>
                  <a:cubicBezTo>
                    <a:pt x="420" y="1791"/>
                    <a:pt x="425" y="1789"/>
                    <a:pt x="429" y="1786"/>
                  </a:cubicBezTo>
                  <a:cubicBezTo>
                    <a:pt x="434" y="1783"/>
                    <a:pt x="447" y="1779"/>
                    <a:pt x="460" y="1777"/>
                  </a:cubicBezTo>
                  <a:cubicBezTo>
                    <a:pt x="472" y="1774"/>
                    <a:pt x="487" y="1771"/>
                    <a:pt x="493" y="1769"/>
                  </a:cubicBezTo>
                  <a:cubicBezTo>
                    <a:pt x="498" y="1767"/>
                    <a:pt x="503" y="1766"/>
                    <a:pt x="507" y="1766"/>
                  </a:cubicBezTo>
                  <a:close/>
                  <a:moveTo>
                    <a:pt x="570" y="1874"/>
                  </a:moveTo>
                  <a:cubicBezTo>
                    <a:pt x="572" y="1888"/>
                    <a:pt x="575" y="1905"/>
                    <a:pt x="578" y="1921"/>
                  </a:cubicBezTo>
                  <a:cubicBezTo>
                    <a:pt x="575" y="1905"/>
                    <a:pt x="572" y="1888"/>
                    <a:pt x="570" y="1874"/>
                  </a:cubicBezTo>
                  <a:close/>
                  <a:moveTo>
                    <a:pt x="892" y="2634"/>
                  </a:moveTo>
                  <a:cubicBezTo>
                    <a:pt x="905" y="2633"/>
                    <a:pt x="952" y="2644"/>
                    <a:pt x="978" y="2655"/>
                  </a:cubicBezTo>
                  <a:cubicBezTo>
                    <a:pt x="1004" y="2667"/>
                    <a:pt x="1011" y="2671"/>
                    <a:pt x="1018" y="2679"/>
                  </a:cubicBezTo>
                  <a:cubicBezTo>
                    <a:pt x="1026" y="2687"/>
                    <a:pt x="1027" y="2689"/>
                    <a:pt x="1029" y="2705"/>
                  </a:cubicBezTo>
                  <a:cubicBezTo>
                    <a:pt x="1031" y="2725"/>
                    <a:pt x="1029" y="2732"/>
                    <a:pt x="1011" y="2759"/>
                  </a:cubicBezTo>
                  <a:cubicBezTo>
                    <a:pt x="1001" y="2775"/>
                    <a:pt x="988" y="2789"/>
                    <a:pt x="963" y="2807"/>
                  </a:cubicBezTo>
                  <a:cubicBezTo>
                    <a:pt x="945" y="2820"/>
                    <a:pt x="916" y="2831"/>
                    <a:pt x="873" y="2840"/>
                  </a:cubicBezTo>
                  <a:cubicBezTo>
                    <a:pt x="863" y="2843"/>
                    <a:pt x="847" y="2846"/>
                    <a:pt x="837" y="2847"/>
                  </a:cubicBezTo>
                  <a:cubicBezTo>
                    <a:pt x="815" y="2851"/>
                    <a:pt x="759" y="2852"/>
                    <a:pt x="755" y="2848"/>
                  </a:cubicBezTo>
                  <a:cubicBezTo>
                    <a:pt x="748" y="2842"/>
                    <a:pt x="773" y="2809"/>
                    <a:pt x="812" y="2773"/>
                  </a:cubicBezTo>
                  <a:cubicBezTo>
                    <a:pt x="837" y="2750"/>
                    <a:pt x="865" y="2711"/>
                    <a:pt x="864" y="2700"/>
                  </a:cubicBezTo>
                  <a:cubicBezTo>
                    <a:pt x="864" y="2697"/>
                    <a:pt x="867" y="2692"/>
                    <a:pt x="871" y="2687"/>
                  </a:cubicBezTo>
                  <a:cubicBezTo>
                    <a:pt x="876" y="2681"/>
                    <a:pt x="879" y="2674"/>
                    <a:pt x="880" y="2668"/>
                  </a:cubicBezTo>
                  <a:cubicBezTo>
                    <a:pt x="880" y="2653"/>
                    <a:pt x="885" y="2639"/>
                    <a:pt x="888" y="2635"/>
                  </a:cubicBezTo>
                  <a:cubicBezTo>
                    <a:pt x="889" y="2635"/>
                    <a:pt x="890" y="2635"/>
                    <a:pt x="892" y="2634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9" name="Freeform 118"/>
            <p:cNvSpPr>
              <a:spLocks noEditPoints="1"/>
            </p:cNvSpPr>
            <p:nvPr/>
          </p:nvSpPr>
          <p:spPr bwMode="auto">
            <a:xfrm>
              <a:off x="1806" y="85"/>
              <a:ext cx="3491" cy="5299"/>
            </a:xfrm>
            <a:custGeom>
              <a:avLst/>
              <a:gdLst>
                <a:gd name="T0" fmla="*/ 548 w 1476"/>
                <a:gd name="T1" fmla="*/ 5 h 2241"/>
                <a:gd name="T2" fmla="*/ 483 w 1476"/>
                <a:gd name="T3" fmla="*/ 61 h 2241"/>
                <a:gd name="T4" fmla="*/ 536 w 1476"/>
                <a:gd name="T5" fmla="*/ 28 h 2241"/>
                <a:gd name="T6" fmla="*/ 629 w 1476"/>
                <a:gd name="T7" fmla="*/ 66 h 2241"/>
                <a:gd name="T8" fmla="*/ 666 w 1476"/>
                <a:gd name="T9" fmla="*/ 95 h 2241"/>
                <a:gd name="T10" fmla="*/ 627 w 1476"/>
                <a:gd name="T11" fmla="*/ 20 h 2241"/>
                <a:gd name="T12" fmla="*/ 298 w 1476"/>
                <a:gd name="T13" fmla="*/ 40 h 2241"/>
                <a:gd name="T14" fmla="*/ 284 w 1476"/>
                <a:gd name="T15" fmla="*/ 58 h 2241"/>
                <a:gd name="T16" fmla="*/ 305 w 1476"/>
                <a:gd name="T17" fmla="*/ 64 h 2241"/>
                <a:gd name="T18" fmla="*/ 298 w 1476"/>
                <a:gd name="T19" fmla="*/ 40 h 2241"/>
                <a:gd name="T20" fmla="*/ 594 w 1476"/>
                <a:gd name="T21" fmla="*/ 347 h 2241"/>
                <a:gd name="T22" fmla="*/ 780 w 1476"/>
                <a:gd name="T23" fmla="*/ 453 h 2241"/>
                <a:gd name="T24" fmla="*/ 722 w 1476"/>
                <a:gd name="T25" fmla="*/ 252 h 2241"/>
                <a:gd name="T26" fmla="*/ 168 w 1476"/>
                <a:gd name="T27" fmla="*/ 485 h 2241"/>
                <a:gd name="T28" fmla="*/ 115 w 1476"/>
                <a:gd name="T29" fmla="*/ 499 h 2241"/>
                <a:gd name="T30" fmla="*/ 67 w 1476"/>
                <a:gd name="T31" fmla="*/ 530 h 2241"/>
                <a:gd name="T32" fmla="*/ 15 w 1476"/>
                <a:gd name="T33" fmla="*/ 598 h 2241"/>
                <a:gd name="T34" fmla="*/ 26 w 1476"/>
                <a:gd name="T35" fmla="*/ 676 h 2241"/>
                <a:gd name="T36" fmla="*/ 140 w 1476"/>
                <a:gd name="T37" fmla="*/ 541 h 2241"/>
                <a:gd name="T38" fmla="*/ 178 w 1476"/>
                <a:gd name="T39" fmla="*/ 488 h 2241"/>
                <a:gd name="T40" fmla="*/ 339 w 1476"/>
                <a:gd name="T41" fmla="*/ 984 h 2241"/>
                <a:gd name="T42" fmla="*/ 296 w 1476"/>
                <a:gd name="T43" fmla="*/ 1102 h 2241"/>
                <a:gd name="T44" fmla="*/ 288 w 1476"/>
                <a:gd name="T45" fmla="*/ 1138 h 2241"/>
                <a:gd name="T46" fmla="*/ 280 w 1476"/>
                <a:gd name="T47" fmla="*/ 1295 h 2241"/>
                <a:gd name="T48" fmla="*/ 308 w 1476"/>
                <a:gd name="T49" fmla="*/ 1421 h 2241"/>
                <a:gd name="T50" fmla="*/ 328 w 1476"/>
                <a:gd name="T51" fmla="*/ 1485 h 2241"/>
                <a:gd name="T52" fmla="*/ 354 w 1476"/>
                <a:gd name="T53" fmla="*/ 1557 h 2241"/>
                <a:gd name="T54" fmla="*/ 476 w 1476"/>
                <a:gd name="T55" fmla="*/ 1783 h 2241"/>
                <a:gd name="T56" fmla="*/ 620 w 1476"/>
                <a:gd name="T57" fmla="*/ 1542 h 2241"/>
                <a:gd name="T58" fmla="*/ 486 w 1476"/>
                <a:gd name="T59" fmla="*/ 1034 h 2241"/>
                <a:gd name="T60" fmla="*/ 1080 w 1476"/>
                <a:gd name="T61" fmla="*/ 1812 h 2241"/>
                <a:gd name="T62" fmla="*/ 1040 w 1476"/>
                <a:gd name="T63" fmla="*/ 1836 h 2241"/>
                <a:gd name="T64" fmla="*/ 1073 w 1476"/>
                <a:gd name="T65" fmla="*/ 1852 h 2241"/>
                <a:gd name="T66" fmla="*/ 1059 w 1476"/>
                <a:gd name="T67" fmla="*/ 1873 h 2241"/>
                <a:gd name="T68" fmla="*/ 961 w 1476"/>
                <a:gd name="T69" fmla="*/ 1928 h 2241"/>
                <a:gd name="T70" fmla="*/ 930 w 1476"/>
                <a:gd name="T71" fmla="*/ 1946 h 2241"/>
                <a:gd name="T72" fmla="*/ 897 w 1476"/>
                <a:gd name="T73" fmla="*/ 1962 h 2241"/>
                <a:gd name="T74" fmla="*/ 766 w 1476"/>
                <a:gd name="T75" fmla="*/ 2034 h 2241"/>
                <a:gd name="T76" fmla="*/ 808 w 1476"/>
                <a:gd name="T77" fmla="*/ 2104 h 2241"/>
                <a:gd name="T78" fmla="*/ 856 w 1476"/>
                <a:gd name="T79" fmla="*/ 2130 h 2241"/>
                <a:gd name="T80" fmla="*/ 974 w 1476"/>
                <a:gd name="T81" fmla="*/ 2186 h 2241"/>
                <a:gd name="T82" fmla="*/ 1145 w 1476"/>
                <a:gd name="T83" fmla="*/ 2232 h 2241"/>
                <a:gd name="T84" fmla="*/ 1278 w 1476"/>
                <a:gd name="T85" fmla="*/ 2228 h 2241"/>
                <a:gd name="T86" fmla="*/ 1367 w 1476"/>
                <a:gd name="T87" fmla="*/ 2200 h 2241"/>
                <a:gd name="T88" fmla="*/ 1424 w 1476"/>
                <a:gd name="T89" fmla="*/ 2194 h 2241"/>
                <a:gd name="T90" fmla="*/ 1474 w 1476"/>
                <a:gd name="T91" fmla="*/ 2180 h 2241"/>
                <a:gd name="T92" fmla="*/ 1476 w 1476"/>
                <a:gd name="T93" fmla="*/ 2073 h 2241"/>
                <a:gd name="T94" fmla="*/ 1204 w 1476"/>
                <a:gd name="T95" fmla="*/ 2129 h 2241"/>
                <a:gd name="T96" fmla="*/ 1136 w 1476"/>
                <a:gd name="T97" fmla="*/ 2040 h 2241"/>
                <a:gd name="T98" fmla="*/ 1292 w 1476"/>
                <a:gd name="T99" fmla="*/ 1918 h 2241"/>
                <a:gd name="T100" fmla="*/ 1080 w 1476"/>
                <a:gd name="T101" fmla="*/ 1812 h 2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476" h="2241">
                  <a:moveTo>
                    <a:pt x="569" y="1"/>
                  </a:moveTo>
                  <a:cubicBezTo>
                    <a:pt x="562" y="2"/>
                    <a:pt x="556" y="3"/>
                    <a:pt x="548" y="5"/>
                  </a:cubicBezTo>
                  <a:cubicBezTo>
                    <a:pt x="513" y="15"/>
                    <a:pt x="472" y="50"/>
                    <a:pt x="474" y="69"/>
                  </a:cubicBezTo>
                  <a:cubicBezTo>
                    <a:pt x="474" y="73"/>
                    <a:pt x="476" y="71"/>
                    <a:pt x="483" y="61"/>
                  </a:cubicBezTo>
                  <a:cubicBezTo>
                    <a:pt x="488" y="54"/>
                    <a:pt x="498" y="44"/>
                    <a:pt x="505" y="39"/>
                  </a:cubicBezTo>
                  <a:cubicBezTo>
                    <a:pt x="516" y="31"/>
                    <a:pt x="520" y="30"/>
                    <a:pt x="536" y="28"/>
                  </a:cubicBezTo>
                  <a:cubicBezTo>
                    <a:pt x="560" y="26"/>
                    <a:pt x="579" y="28"/>
                    <a:pt x="593" y="34"/>
                  </a:cubicBezTo>
                  <a:cubicBezTo>
                    <a:pt x="607" y="40"/>
                    <a:pt x="626" y="57"/>
                    <a:pt x="629" y="66"/>
                  </a:cubicBezTo>
                  <a:cubicBezTo>
                    <a:pt x="633" y="81"/>
                    <a:pt x="639" y="95"/>
                    <a:pt x="642" y="98"/>
                  </a:cubicBezTo>
                  <a:cubicBezTo>
                    <a:pt x="646" y="102"/>
                    <a:pt x="663" y="100"/>
                    <a:pt x="666" y="95"/>
                  </a:cubicBezTo>
                  <a:cubicBezTo>
                    <a:pt x="669" y="90"/>
                    <a:pt x="668" y="83"/>
                    <a:pt x="658" y="56"/>
                  </a:cubicBezTo>
                  <a:cubicBezTo>
                    <a:pt x="650" y="34"/>
                    <a:pt x="649" y="33"/>
                    <a:pt x="627" y="20"/>
                  </a:cubicBezTo>
                  <a:cubicBezTo>
                    <a:pt x="604" y="5"/>
                    <a:pt x="588" y="0"/>
                    <a:pt x="569" y="1"/>
                  </a:cubicBezTo>
                  <a:close/>
                  <a:moveTo>
                    <a:pt x="298" y="40"/>
                  </a:moveTo>
                  <a:cubicBezTo>
                    <a:pt x="295" y="40"/>
                    <a:pt x="289" y="44"/>
                    <a:pt x="286" y="48"/>
                  </a:cubicBezTo>
                  <a:cubicBezTo>
                    <a:pt x="279" y="54"/>
                    <a:pt x="279" y="55"/>
                    <a:pt x="284" y="58"/>
                  </a:cubicBezTo>
                  <a:cubicBezTo>
                    <a:pt x="287" y="60"/>
                    <a:pt x="291" y="61"/>
                    <a:pt x="294" y="61"/>
                  </a:cubicBezTo>
                  <a:cubicBezTo>
                    <a:pt x="296" y="61"/>
                    <a:pt x="301" y="62"/>
                    <a:pt x="305" y="64"/>
                  </a:cubicBezTo>
                  <a:cubicBezTo>
                    <a:pt x="315" y="70"/>
                    <a:pt x="320" y="66"/>
                    <a:pt x="317" y="56"/>
                  </a:cubicBezTo>
                  <a:cubicBezTo>
                    <a:pt x="314" y="47"/>
                    <a:pt x="304" y="39"/>
                    <a:pt x="298" y="40"/>
                  </a:cubicBezTo>
                  <a:close/>
                  <a:moveTo>
                    <a:pt x="718" y="252"/>
                  </a:moveTo>
                  <a:cubicBezTo>
                    <a:pt x="677" y="257"/>
                    <a:pt x="635" y="294"/>
                    <a:pt x="594" y="347"/>
                  </a:cubicBezTo>
                  <a:cubicBezTo>
                    <a:pt x="533" y="427"/>
                    <a:pt x="558" y="479"/>
                    <a:pt x="596" y="512"/>
                  </a:cubicBezTo>
                  <a:cubicBezTo>
                    <a:pt x="635" y="545"/>
                    <a:pt x="731" y="517"/>
                    <a:pt x="780" y="453"/>
                  </a:cubicBezTo>
                  <a:cubicBezTo>
                    <a:pt x="828" y="389"/>
                    <a:pt x="837" y="313"/>
                    <a:pt x="779" y="270"/>
                  </a:cubicBezTo>
                  <a:cubicBezTo>
                    <a:pt x="760" y="256"/>
                    <a:pt x="741" y="250"/>
                    <a:pt x="722" y="252"/>
                  </a:cubicBezTo>
                  <a:cubicBezTo>
                    <a:pt x="721" y="252"/>
                    <a:pt x="720" y="252"/>
                    <a:pt x="718" y="252"/>
                  </a:cubicBezTo>
                  <a:close/>
                  <a:moveTo>
                    <a:pt x="168" y="485"/>
                  </a:moveTo>
                  <a:cubicBezTo>
                    <a:pt x="161" y="486"/>
                    <a:pt x="150" y="489"/>
                    <a:pt x="134" y="494"/>
                  </a:cubicBezTo>
                  <a:cubicBezTo>
                    <a:pt x="132" y="495"/>
                    <a:pt x="123" y="497"/>
                    <a:pt x="115" y="499"/>
                  </a:cubicBezTo>
                  <a:cubicBezTo>
                    <a:pt x="105" y="502"/>
                    <a:pt x="98" y="505"/>
                    <a:pt x="88" y="514"/>
                  </a:cubicBezTo>
                  <a:cubicBezTo>
                    <a:pt x="81" y="520"/>
                    <a:pt x="72" y="528"/>
                    <a:pt x="67" y="530"/>
                  </a:cubicBezTo>
                  <a:cubicBezTo>
                    <a:pt x="58" y="537"/>
                    <a:pt x="26" y="575"/>
                    <a:pt x="21" y="587"/>
                  </a:cubicBezTo>
                  <a:cubicBezTo>
                    <a:pt x="19" y="591"/>
                    <a:pt x="16" y="596"/>
                    <a:pt x="15" y="598"/>
                  </a:cubicBezTo>
                  <a:cubicBezTo>
                    <a:pt x="3" y="621"/>
                    <a:pt x="0" y="658"/>
                    <a:pt x="9" y="673"/>
                  </a:cubicBezTo>
                  <a:cubicBezTo>
                    <a:pt x="15" y="683"/>
                    <a:pt x="15" y="683"/>
                    <a:pt x="26" y="676"/>
                  </a:cubicBezTo>
                  <a:cubicBezTo>
                    <a:pt x="48" y="661"/>
                    <a:pt x="79" y="628"/>
                    <a:pt x="110" y="587"/>
                  </a:cubicBezTo>
                  <a:cubicBezTo>
                    <a:pt x="125" y="567"/>
                    <a:pt x="140" y="543"/>
                    <a:pt x="140" y="541"/>
                  </a:cubicBezTo>
                  <a:cubicBezTo>
                    <a:pt x="140" y="540"/>
                    <a:pt x="149" y="528"/>
                    <a:pt x="159" y="515"/>
                  </a:cubicBezTo>
                  <a:cubicBezTo>
                    <a:pt x="170" y="502"/>
                    <a:pt x="178" y="490"/>
                    <a:pt x="178" y="488"/>
                  </a:cubicBezTo>
                  <a:cubicBezTo>
                    <a:pt x="178" y="485"/>
                    <a:pt x="175" y="484"/>
                    <a:pt x="168" y="485"/>
                  </a:cubicBezTo>
                  <a:close/>
                  <a:moveTo>
                    <a:pt x="339" y="984"/>
                  </a:moveTo>
                  <a:cubicBezTo>
                    <a:pt x="337" y="989"/>
                    <a:pt x="334" y="995"/>
                    <a:pt x="332" y="999"/>
                  </a:cubicBezTo>
                  <a:cubicBezTo>
                    <a:pt x="318" y="1024"/>
                    <a:pt x="305" y="1064"/>
                    <a:pt x="296" y="1102"/>
                  </a:cubicBezTo>
                  <a:cubicBezTo>
                    <a:pt x="295" y="1109"/>
                    <a:pt x="292" y="1119"/>
                    <a:pt x="290" y="1124"/>
                  </a:cubicBezTo>
                  <a:cubicBezTo>
                    <a:pt x="288" y="1128"/>
                    <a:pt x="287" y="1135"/>
                    <a:pt x="288" y="1138"/>
                  </a:cubicBezTo>
                  <a:cubicBezTo>
                    <a:pt x="288" y="1142"/>
                    <a:pt x="287" y="1147"/>
                    <a:pt x="286" y="1150"/>
                  </a:cubicBezTo>
                  <a:cubicBezTo>
                    <a:pt x="279" y="1169"/>
                    <a:pt x="275" y="1245"/>
                    <a:pt x="280" y="1295"/>
                  </a:cubicBezTo>
                  <a:cubicBezTo>
                    <a:pt x="282" y="1320"/>
                    <a:pt x="292" y="1368"/>
                    <a:pt x="300" y="1393"/>
                  </a:cubicBezTo>
                  <a:cubicBezTo>
                    <a:pt x="303" y="1402"/>
                    <a:pt x="306" y="1415"/>
                    <a:pt x="308" y="1421"/>
                  </a:cubicBezTo>
                  <a:cubicBezTo>
                    <a:pt x="309" y="1427"/>
                    <a:pt x="312" y="1438"/>
                    <a:pt x="315" y="1445"/>
                  </a:cubicBezTo>
                  <a:cubicBezTo>
                    <a:pt x="317" y="1451"/>
                    <a:pt x="323" y="1469"/>
                    <a:pt x="328" y="1485"/>
                  </a:cubicBezTo>
                  <a:cubicBezTo>
                    <a:pt x="332" y="1500"/>
                    <a:pt x="339" y="1521"/>
                    <a:pt x="343" y="1530"/>
                  </a:cubicBezTo>
                  <a:cubicBezTo>
                    <a:pt x="347" y="1539"/>
                    <a:pt x="351" y="1552"/>
                    <a:pt x="354" y="1557"/>
                  </a:cubicBezTo>
                  <a:cubicBezTo>
                    <a:pt x="371" y="1601"/>
                    <a:pt x="423" y="1700"/>
                    <a:pt x="461" y="1760"/>
                  </a:cubicBezTo>
                  <a:cubicBezTo>
                    <a:pt x="466" y="1768"/>
                    <a:pt x="471" y="1776"/>
                    <a:pt x="476" y="1783"/>
                  </a:cubicBezTo>
                  <a:cubicBezTo>
                    <a:pt x="498" y="1752"/>
                    <a:pt x="589" y="1650"/>
                    <a:pt x="615" y="1625"/>
                  </a:cubicBezTo>
                  <a:cubicBezTo>
                    <a:pt x="644" y="1597"/>
                    <a:pt x="637" y="1564"/>
                    <a:pt x="620" y="1542"/>
                  </a:cubicBezTo>
                  <a:cubicBezTo>
                    <a:pt x="603" y="1520"/>
                    <a:pt x="563" y="1486"/>
                    <a:pt x="568" y="1325"/>
                  </a:cubicBezTo>
                  <a:cubicBezTo>
                    <a:pt x="572" y="1164"/>
                    <a:pt x="534" y="1100"/>
                    <a:pt x="486" y="1034"/>
                  </a:cubicBezTo>
                  <a:cubicBezTo>
                    <a:pt x="442" y="973"/>
                    <a:pt x="387" y="979"/>
                    <a:pt x="339" y="984"/>
                  </a:cubicBezTo>
                  <a:close/>
                  <a:moveTo>
                    <a:pt x="1080" y="1812"/>
                  </a:moveTo>
                  <a:cubicBezTo>
                    <a:pt x="1077" y="1814"/>
                    <a:pt x="1074" y="1816"/>
                    <a:pt x="1071" y="1818"/>
                  </a:cubicBezTo>
                  <a:cubicBezTo>
                    <a:pt x="1058" y="1826"/>
                    <a:pt x="1044" y="1835"/>
                    <a:pt x="1040" y="1836"/>
                  </a:cubicBezTo>
                  <a:cubicBezTo>
                    <a:pt x="1027" y="1843"/>
                    <a:pt x="1033" y="1845"/>
                    <a:pt x="1062" y="1845"/>
                  </a:cubicBezTo>
                  <a:cubicBezTo>
                    <a:pt x="1066" y="1845"/>
                    <a:pt x="1070" y="1848"/>
                    <a:pt x="1073" y="1852"/>
                  </a:cubicBezTo>
                  <a:cubicBezTo>
                    <a:pt x="1077" y="1857"/>
                    <a:pt x="1077" y="1858"/>
                    <a:pt x="1073" y="1864"/>
                  </a:cubicBezTo>
                  <a:cubicBezTo>
                    <a:pt x="1071" y="1867"/>
                    <a:pt x="1065" y="1871"/>
                    <a:pt x="1059" y="1873"/>
                  </a:cubicBezTo>
                  <a:cubicBezTo>
                    <a:pt x="1051" y="1876"/>
                    <a:pt x="1032" y="1887"/>
                    <a:pt x="986" y="1915"/>
                  </a:cubicBezTo>
                  <a:cubicBezTo>
                    <a:pt x="974" y="1922"/>
                    <a:pt x="963" y="1928"/>
                    <a:pt x="961" y="1928"/>
                  </a:cubicBezTo>
                  <a:cubicBezTo>
                    <a:pt x="959" y="1928"/>
                    <a:pt x="953" y="1932"/>
                    <a:pt x="948" y="1935"/>
                  </a:cubicBezTo>
                  <a:cubicBezTo>
                    <a:pt x="943" y="1939"/>
                    <a:pt x="935" y="1944"/>
                    <a:pt x="930" y="1946"/>
                  </a:cubicBezTo>
                  <a:cubicBezTo>
                    <a:pt x="924" y="1949"/>
                    <a:pt x="916" y="1953"/>
                    <a:pt x="910" y="1956"/>
                  </a:cubicBezTo>
                  <a:cubicBezTo>
                    <a:pt x="904" y="1960"/>
                    <a:pt x="899" y="1962"/>
                    <a:pt x="897" y="1962"/>
                  </a:cubicBezTo>
                  <a:cubicBezTo>
                    <a:pt x="896" y="1963"/>
                    <a:pt x="883" y="1970"/>
                    <a:pt x="868" y="1979"/>
                  </a:cubicBezTo>
                  <a:cubicBezTo>
                    <a:pt x="828" y="2004"/>
                    <a:pt x="773" y="2033"/>
                    <a:pt x="766" y="2034"/>
                  </a:cubicBezTo>
                  <a:cubicBezTo>
                    <a:pt x="757" y="2035"/>
                    <a:pt x="734" y="2048"/>
                    <a:pt x="734" y="2051"/>
                  </a:cubicBezTo>
                  <a:cubicBezTo>
                    <a:pt x="735" y="2055"/>
                    <a:pt x="790" y="2094"/>
                    <a:pt x="808" y="2104"/>
                  </a:cubicBezTo>
                  <a:cubicBezTo>
                    <a:pt x="815" y="2108"/>
                    <a:pt x="826" y="2114"/>
                    <a:pt x="832" y="2118"/>
                  </a:cubicBezTo>
                  <a:cubicBezTo>
                    <a:pt x="839" y="2122"/>
                    <a:pt x="850" y="2127"/>
                    <a:pt x="856" y="2130"/>
                  </a:cubicBezTo>
                  <a:cubicBezTo>
                    <a:pt x="868" y="2135"/>
                    <a:pt x="885" y="2144"/>
                    <a:pt x="905" y="2157"/>
                  </a:cubicBezTo>
                  <a:cubicBezTo>
                    <a:pt x="914" y="2163"/>
                    <a:pt x="925" y="2167"/>
                    <a:pt x="974" y="2186"/>
                  </a:cubicBezTo>
                  <a:cubicBezTo>
                    <a:pt x="1030" y="2208"/>
                    <a:pt x="1044" y="2212"/>
                    <a:pt x="1067" y="2219"/>
                  </a:cubicBezTo>
                  <a:cubicBezTo>
                    <a:pt x="1090" y="2225"/>
                    <a:pt x="1100" y="2227"/>
                    <a:pt x="1145" y="2232"/>
                  </a:cubicBezTo>
                  <a:cubicBezTo>
                    <a:pt x="1155" y="2233"/>
                    <a:pt x="1171" y="2235"/>
                    <a:pt x="1180" y="2236"/>
                  </a:cubicBezTo>
                  <a:cubicBezTo>
                    <a:pt x="1218" y="2241"/>
                    <a:pt x="1236" y="2239"/>
                    <a:pt x="1278" y="2228"/>
                  </a:cubicBezTo>
                  <a:cubicBezTo>
                    <a:pt x="1309" y="2220"/>
                    <a:pt x="1336" y="2212"/>
                    <a:pt x="1348" y="2207"/>
                  </a:cubicBezTo>
                  <a:cubicBezTo>
                    <a:pt x="1353" y="2205"/>
                    <a:pt x="1362" y="2202"/>
                    <a:pt x="1367" y="2200"/>
                  </a:cubicBezTo>
                  <a:cubicBezTo>
                    <a:pt x="1373" y="2198"/>
                    <a:pt x="1382" y="2195"/>
                    <a:pt x="1387" y="2193"/>
                  </a:cubicBezTo>
                  <a:cubicBezTo>
                    <a:pt x="1411" y="2183"/>
                    <a:pt x="1423" y="2184"/>
                    <a:pt x="1424" y="2194"/>
                  </a:cubicBezTo>
                  <a:cubicBezTo>
                    <a:pt x="1425" y="2203"/>
                    <a:pt x="1428" y="2203"/>
                    <a:pt x="1460" y="2187"/>
                  </a:cubicBezTo>
                  <a:cubicBezTo>
                    <a:pt x="1465" y="2184"/>
                    <a:pt x="1470" y="2182"/>
                    <a:pt x="1474" y="2180"/>
                  </a:cubicBezTo>
                  <a:cubicBezTo>
                    <a:pt x="1472" y="2175"/>
                    <a:pt x="1470" y="2171"/>
                    <a:pt x="1468" y="2166"/>
                  </a:cubicBezTo>
                  <a:cubicBezTo>
                    <a:pt x="1459" y="2143"/>
                    <a:pt x="1476" y="2073"/>
                    <a:pt x="1476" y="2073"/>
                  </a:cubicBezTo>
                  <a:cubicBezTo>
                    <a:pt x="1476" y="2073"/>
                    <a:pt x="1458" y="2083"/>
                    <a:pt x="1440" y="2094"/>
                  </a:cubicBezTo>
                  <a:cubicBezTo>
                    <a:pt x="1422" y="2105"/>
                    <a:pt x="1278" y="2143"/>
                    <a:pt x="1204" y="2129"/>
                  </a:cubicBezTo>
                  <a:cubicBezTo>
                    <a:pt x="1130" y="2116"/>
                    <a:pt x="1098" y="2029"/>
                    <a:pt x="1098" y="2029"/>
                  </a:cubicBezTo>
                  <a:cubicBezTo>
                    <a:pt x="1098" y="2029"/>
                    <a:pt x="1113" y="2040"/>
                    <a:pt x="1136" y="2040"/>
                  </a:cubicBezTo>
                  <a:cubicBezTo>
                    <a:pt x="1167" y="2040"/>
                    <a:pt x="1207" y="2014"/>
                    <a:pt x="1234" y="1989"/>
                  </a:cubicBezTo>
                  <a:cubicBezTo>
                    <a:pt x="1262" y="1963"/>
                    <a:pt x="1292" y="1918"/>
                    <a:pt x="1292" y="1918"/>
                  </a:cubicBezTo>
                  <a:cubicBezTo>
                    <a:pt x="1292" y="1918"/>
                    <a:pt x="1219" y="1933"/>
                    <a:pt x="1163" y="1904"/>
                  </a:cubicBezTo>
                  <a:cubicBezTo>
                    <a:pt x="1112" y="1878"/>
                    <a:pt x="1102" y="1849"/>
                    <a:pt x="1080" y="1812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5" name="Group 61"/>
          <p:cNvGrpSpPr>
            <a:grpSpLocks noChangeAspect="1"/>
          </p:cNvGrpSpPr>
          <p:nvPr/>
        </p:nvGrpSpPr>
        <p:grpSpPr bwMode="auto">
          <a:xfrm>
            <a:off x="2847577" y="3429000"/>
            <a:ext cx="1468267" cy="1842007"/>
            <a:chOff x="3132" y="2084"/>
            <a:chExt cx="1595" cy="2001"/>
          </a:xfrm>
        </p:grpSpPr>
        <p:sp>
          <p:nvSpPr>
            <p:cNvPr id="6" name="AutoShape 60"/>
            <p:cNvSpPr>
              <a:spLocks noChangeAspect="1" noChangeArrowheads="1" noTextEdit="1"/>
            </p:cNvSpPr>
            <p:nvPr/>
          </p:nvSpPr>
          <p:spPr bwMode="auto">
            <a:xfrm>
              <a:off x="3132" y="2084"/>
              <a:ext cx="1595" cy="200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Freeform 62"/>
            <p:cNvSpPr>
              <a:spLocks/>
            </p:cNvSpPr>
            <p:nvPr/>
          </p:nvSpPr>
          <p:spPr bwMode="auto">
            <a:xfrm>
              <a:off x="3140" y="2627"/>
              <a:ext cx="1582" cy="1404"/>
            </a:xfrm>
            <a:custGeom>
              <a:avLst/>
              <a:gdLst>
                <a:gd name="T0" fmla="*/ 1829 w 1830"/>
                <a:gd name="T1" fmla="*/ 812 h 1625"/>
                <a:gd name="T2" fmla="*/ 915 w 1830"/>
                <a:gd name="T3" fmla="*/ 1625 h 1625"/>
                <a:gd name="T4" fmla="*/ 0 w 1830"/>
                <a:gd name="T5" fmla="*/ 813 h 1625"/>
                <a:gd name="T6" fmla="*/ 0 w 1830"/>
                <a:gd name="T7" fmla="*/ 812 h 1625"/>
                <a:gd name="T8" fmla="*/ 915 w 1830"/>
                <a:gd name="T9" fmla="*/ 0 h 1625"/>
                <a:gd name="T10" fmla="*/ 1829 w 1830"/>
                <a:gd name="T11" fmla="*/ 812 h 1625"/>
                <a:gd name="T12" fmla="*/ 1829 w 1830"/>
                <a:gd name="T13" fmla="*/ 812 h 1625"/>
                <a:gd name="T14" fmla="*/ 1829 w 1830"/>
                <a:gd name="T15" fmla="*/ 812 h 16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830" h="1625">
                  <a:moveTo>
                    <a:pt x="1829" y="812"/>
                  </a:moveTo>
                  <a:cubicBezTo>
                    <a:pt x="1830" y="1261"/>
                    <a:pt x="1420" y="1624"/>
                    <a:pt x="915" y="1625"/>
                  </a:cubicBezTo>
                  <a:cubicBezTo>
                    <a:pt x="410" y="1625"/>
                    <a:pt x="0" y="1261"/>
                    <a:pt x="0" y="813"/>
                  </a:cubicBezTo>
                  <a:cubicBezTo>
                    <a:pt x="0" y="812"/>
                    <a:pt x="0" y="812"/>
                    <a:pt x="0" y="812"/>
                  </a:cubicBezTo>
                  <a:cubicBezTo>
                    <a:pt x="0" y="364"/>
                    <a:pt x="409" y="0"/>
                    <a:pt x="915" y="0"/>
                  </a:cubicBezTo>
                  <a:cubicBezTo>
                    <a:pt x="1420" y="0"/>
                    <a:pt x="1829" y="363"/>
                    <a:pt x="1829" y="812"/>
                  </a:cubicBezTo>
                  <a:cubicBezTo>
                    <a:pt x="1829" y="812"/>
                    <a:pt x="1829" y="812"/>
                    <a:pt x="1829" y="812"/>
                  </a:cubicBezTo>
                  <a:cubicBezTo>
                    <a:pt x="1829" y="812"/>
                    <a:pt x="1829" y="812"/>
                    <a:pt x="1829" y="812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Freeform 63"/>
            <p:cNvSpPr>
              <a:spLocks/>
            </p:cNvSpPr>
            <p:nvPr/>
          </p:nvSpPr>
          <p:spPr bwMode="auto">
            <a:xfrm>
              <a:off x="3133" y="2621"/>
              <a:ext cx="1595" cy="1416"/>
            </a:xfrm>
            <a:custGeom>
              <a:avLst/>
              <a:gdLst>
                <a:gd name="T0" fmla="*/ 1837 w 1845"/>
                <a:gd name="T1" fmla="*/ 820 h 1640"/>
                <a:gd name="T2" fmla="*/ 1830 w 1845"/>
                <a:gd name="T3" fmla="*/ 820 h 1640"/>
                <a:gd name="T4" fmla="*/ 1830 w 1845"/>
                <a:gd name="T5" fmla="*/ 821 h 1640"/>
                <a:gd name="T6" fmla="*/ 1565 w 1845"/>
                <a:gd name="T7" fmla="*/ 1389 h 1640"/>
                <a:gd name="T8" fmla="*/ 923 w 1845"/>
                <a:gd name="T9" fmla="*/ 1625 h 1640"/>
                <a:gd name="T10" fmla="*/ 923 w 1845"/>
                <a:gd name="T11" fmla="*/ 1625 h 1640"/>
                <a:gd name="T12" fmla="*/ 281 w 1845"/>
                <a:gd name="T13" fmla="*/ 1389 h 1640"/>
                <a:gd name="T14" fmla="*/ 16 w 1845"/>
                <a:gd name="T15" fmla="*/ 821 h 1640"/>
                <a:gd name="T16" fmla="*/ 16 w 1845"/>
                <a:gd name="T17" fmla="*/ 820 h 1640"/>
                <a:gd name="T18" fmla="*/ 16 w 1845"/>
                <a:gd name="T19" fmla="*/ 820 h 1640"/>
                <a:gd name="T20" fmla="*/ 281 w 1845"/>
                <a:gd name="T21" fmla="*/ 252 h 1640"/>
                <a:gd name="T22" fmla="*/ 923 w 1845"/>
                <a:gd name="T23" fmla="*/ 16 h 1640"/>
                <a:gd name="T24" fmla="*/ 923 w 1845"/>
                <a:gd name="T25" fmla="*/ 16 h 1640"/>
                <a:gd name="T26" fmla="*/ 923 w 1845"/>
                <a:gd name="T27" fmla="*/ 16 h 1640"/>
                <a:gd name="T28" fmla="*/ 1564 w 1845"/>
                <a:gd name="T29" fmla="*/ 251 h 1640"/>
                <a:gd name="T30" fmla="*/ 1830 w 1845"/>
                <a:gd name="T31" fmla="*/ 820 h 1640"/>
                <a:gd name="T32" fmla="*/ 1830 w 1845"/>
                <a:gd name="T33" fmla="*/ 820 h 1640"/>
                <a:gd name="T34" fmla="*/ 1832 w 1845"/>
                <a:gd name="T35" fmla="*/ 826 h 1640"/>
                <a:gd name="T36" fmla="*/ 1837 w 1845"/>
                <a:gd name="T37" fmla="*/ 828 h 1640"/>
                <a:gd name="T38" fmla="*/ 1843 w 1845"/>
                <a:gd name="T39" fmla="*/ 826 h 1640"/>
                <a:gd name="T40" fmla="*/ 1845 w 1845"/>
                <a:gd name="T41" fmla="*/ 820 h 1640"/>
                <a:gd name="T42" fmla="*/ 1845 w 1845"/>
                <a:gd name="T43" fmla="*/ 820 h 1640"/>
                <a:gd name="T44" fmla="*/ 1843 w 1845"/>
                <a:gd name="T45" fmla="*/ 815 h 1640"/>
                <a:gd name="T46" fmla="*/ 1837 w 1845"/>
                <a:gd name="T47" fmla="*/ 813 h 1640"/>
                <a:gd name="T48" fmla="*/ 1832 w 1845"/>
                <a:gd name="T49" fmla="*/ 815 h 1640"/>
                <a:gd name="T50" fmla="*/ 1830 w 1845"/>
                <a:gd name="T51" fmla="*/ 820 h 1640"/>
                <a:gd name="T52" fmla="*/ 1837 w 1845"/>
                <a:gd name="T53" fmla="*/ 820 h 1640"/>
                <a:gd name="T54" fmla="*/ 1830 w 1845"/>
                <a:gd name="T55" fmla="*/ 820 h 1640"/>
                <a:gd name="T56" fmla="*/ 1830 w 1845"/>
                <a:gd name="T57" fmla="*/ 820 h 1640"/>
                <a:gd name="T58" fmla="*/ 1832 w 1845"/>
                <a:gd name="T59" fmla="*/ 826 h 1640"/>
                <a:gd name="T60" fmla="*/ 1837 w 1845"/>
                <a:gd name="T61" fmla="*/ 828 h 1640"/>
                <a:gd name="T62" fmla="*/ 1843 w 1845"/>
                <a:gd name="T63" fmla="*/ 826 h 1640"/>
                <a:gd name="T64" fmla="*/ 1845 w 1845"/>
                <a:gd name="T65" fmla="*/ 820 h 1640"/>
                <a:gd name="T66" fmla="*/ 1845 w 1845"/>
                <a:gd name="T67" fmla="*/ 820 h 1640"/>
                <a:gd name="T68" fmla="*/ 1575 w 1845"/>
                <a:gd name="T69" fmla="*/ 240 h 1640"/>
                <a:gd name="T70" fmla="*/ 923 w 1845"/>
                <a:gd name="T71" fmla="*/ 0 h 1640"/>
                <a:gd name="T72" fmla="*/ 922 w 1845"/>
                <a:gd name="T73" fmla="*/ 0 h 1640"/>
                <a:gd name="T74" fmla="*/ 922 w 1845"/>
                <a:gd name="T75" fmla="*/ 0 h 1640"/>
                <a:gd name="T76" fmla="*/ 271 w 1845"/>
                <a:gd name="T77" fmla="*/ 240 h 1640"/>
                <a:gd name="T78" fmla="*/ 0 w 1845"/>
                <a:gd name="T79" fmla="*/ 820 h 1640"/>
                <a:gd name="T80" fmla="*/ 0 w 1845"/>
                <a:gd name="T81" fmla="*/ 820 h 1640"/>
                <a:gd name="T82" fmla="*/ 0 w 1845"/>
                <a:gd name="T83" fmla="*/ 821 h 1640"/>
                <a:gd name="T84" fmla="*/ 271 w 1845"/>
                <a:gd name="T85" fmla="*/ 1401 h 1640"/>
                <a:gd name="T86" fmla="*/ 923 w 1845"/>
                <a:gd name="T87" fmla="*/ 1640 h 1640"/>
                <a:gd name="T88" fmla="*/ 923 w 1845"/>
                <a:gd name="T89" fmla="*/ 1640 h 1640"/>
                <a:gd name="T90" fmla="*/ 1575 w 1845"/>
                <a:gd name="T91" fmla="*/ 1400 h 1640"/>
                <a:gd name="T92" fmla="*/ 1845 w 1845"/>
                <a:gd name="T93" fmla="*/ 821 h 1640"/>
                <a:gd name="T94" fmla="*/ 1845 w 1845"/>
                <a:gd name="T95" fmla="*/ 820 h 1640"/>
                <a:gd name="T96" fmla="*/ 1843 w 1845"/>
                <a:gd name="T97" fmla="*/ 815 h 1640"/>
                <a:gd name="T98" fmla="*/ 1837 w 1845"/>
                <a:gd name="T99" fmla="*/ 813 h 1640"/>
                <a:gd name="T100" fmla="*/ 1832 w 1845"/>
                <a:gd name="T101" fmla="*/ 815 h 1640"/>
                <a:gd name="T102" fmla="*/ 1830 w 1845"/>
                <a:gd name="T103" fmla="*/ 820 h 1640"/>
                <a:gd name="T104" fmla="*/ 1837 w 1845"/>
                <a:gd name="T105" fmla="*/ 820 h 16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845" h="1640">
                  <a:moveTo>
                    <a:pt x="1837" y="820"/>
                  </a:moveTo>
                  <a:cubicBezTo>
                    <a:pt x="1830" y="820"/>
                    <a:pt x="1830" y="820"/>
                    <a:pt x="1830" y="820"/>
                  </a:cubicBezTo>
                  <a:cubicBezTo>
                    <a:pt x="1830" y="821"/>
                    <a:pt x="1830" y="821"/>
                    <a:pt x="1830" y="821"/>
                  </a:cubicBezTo>
                  <a:cubicBezTo>
                    <a:pt x="1830" y="1042"/>
                    <a:pt x="1729" y="1243"/>
                    <a:pt x="1565" y="1389"/>
                  </a:cubicBezTo>
                  <a:cubicBezTo>
                    <a:pt x="1401" y="1535"/>
                    <a:pt x="1174" y="1625"/>
                    <a:pt x="923" y="1625"/>
                  </a:cubicBezTo>
                  <a:cubicBezTo>
                    <a:pt x="923" y="1625"/>
                    <a:pt x="923" y="1625"/>
                    <a:pt x="923" y="1625"/>
                  </a:cubicBezTo>
                  <a:cubicBezTo>
                    <a:pt x="672" y="1625"/>
                    <a:pt x="445" y="1535"/>
                    <a:pt x="281" y="1389"/>
                  </a:cubicBezTo>
                  <a:cubicBezTo>
                    <a:pt x="117" y="1243"/>
                    <a:pt x="16" y="1043"/>
                    <a:pt x="16" y="821"/>
                  </a:cubicBezTo>
                  <a:cubicBezTo>
                    <a:pt x="16" y="820"/>
                    <a:pt x="16" y="820"/>
                    <a:pt x="16" y="820"/>
                  </a:cubicBezTo>
                  <a:cubicBezTo>
                    <a:pt x="16" y="820"/>
                    <a:pt x="16" y="820"/>
                    <a:pt x="16" y="820"/>
                  </a:cubicBezTo>
                  <a:cubicBezTo>
                    <a:pt x="16" y="598"/>
                    <a:pt x="117" y="397"/>
                    <a:pt x="281" y="252"/>
                  </a:cubicBezTo>
                  <a:cubicBezTo>
                    <a:pt x="445" y="106"/>
                    <a:pt x="672" y="16"/>
                    <a:pt x="923" y="16"/>
                  </a:cubicBezTo>
                  <a:cubicBezTo>
                    <a:pt x="923" y="16"/>
                    <a:pt x="923" y="16"/>
                    <a:pt x="923" y="16"/>
                  </a:cubicBezTo>
                  <a:cubicBezTo>
                    <a:pt x="923" y="16"/>
                    <a:pt x="923" y="16"/>
                    <a:pt x="923" y="16"/>
                  </a:cubicBezTo>
                  <a:cubicBezTo>
                    <a:pt x="1173" y="16"/>
                    <a:pt x="1400" y="106"/>
                    <a:pt x="1564" y="251"/>
                  </a:cubicBezTo>
                  <a:cubicBezTo>
                    <a:pt x="1728" y="397"/>
                    <a:pt x="1830" y="598"/>
                    <a:pt x="1830" y="820"/>
                  </a:cubicBezTo>
                  <a:cubicBezTo>
                    <a:pt x="1830" y="820"/>
                    <a:pt x="1830" y="820"/>
                    <a:pt x="1830" y="820"/>
                  </a:cubicBezTo>
                  <a:cubicBezTo>
                    <a:pt x="1830" y="822"/>
                    <a:pt x="1831" y="824"/>
                    <a:pt x="1832" y="826"/>
                  </a:cubicBezTo>
                  <a:cubicBezTo>
                    <a:pt x="1833" y="827"/>
                    <a:pt x="1835" y="828"/>
                    <a:pt x="1837" y="828"/>
                  </a:cubicBezTo>
                  <a:cubicBezTo>
                    <a:pt x="1839" y="828"/>
                    <a:pt x="1841" y="827"/>
                    <a:pt x="1843" y="826"/>
                  </a:cubicBezTo>
                  <a:cubicBezTo>
                    <a:pt x="1844" y="824"/>
                    <a:pt x="1845" y="822"/>
                    <a:pt x="1845" y="820"/>
                  </a:cubicBezTo>
                  <a:cubicBezTo>
                    <a:pt x="1845" y="820"/>
                    <a:pt x="1845" y="820"/>
                    <a:pt x="1845" y="820"/>
                  </a:cubicBezTo>
                  <a:cubicBezTo>
                    <a:pt x="1845" y="818"/>
                    <a:pt x="1844" y="816"/>
                    <a:pt x="1843" y="815"/>
                  </a:cubicBezTo>
                  <a:cubicBezTo>
                    <a:pt x="1841" y="813"/>
                    <a:pt x="1839" y="813"/>
                    <a:pt x="1837" y="813"/>
                  </a:cubicBezTo>
                  <a:cubicBezTo>
                    <a:pt x="1835" y="813"/>
                    <a:pt x="1833" y="813"/>
                    <a:pt x="1832" y="815"/>
                  </a:cubicBezTo>
                  <a:cubicBezTo>
                    <a:pt x="1831" y="816"/>
                    <a:pt x="1830" y="818"/>
                    <a:pt x="1830" y="820"/>
                  </a:cubicBezTo>
                  <a:cubicBezTo>
                    <a:pt x="1837" y="820"/>
                    <a:pt x="1837" y="820"/>
                    <a:pt x="1837" y="820"/>
                  </a:cubicBezTo>
                  <a:cubicBezTo>
                    <a:pt x="1830" y="820"/>
                    <a:pt x="1830" y="820"/>
                    <a:pt x="1830" y="820"/>
                  </a:cubicBezTo>
                  <a:cubicBezTo>
                    <a:pt x="1830" y="820"/>
                    <a:pt x="1830" y="820"/>
                    <a:pt x="1830" y="820"/>
                  </a:cubicBezTo>
                  <a:cubicBezTo>
                    <a:pt x="1830" y="822"/>
                    <a:pt x="1831" y="824"/>
                    <a:pt x="1832" y="826"/>
                  </a:cubicBezTo>
                  <a:cubicBezTo>
                    <a:pt x="1833" y="827"/>
                    <a:pt x="1835" y="828"/>
                    <a:pt x="1837" y="828"/>
                  </a:cubicBezTo>
                  <a:cubicBezTo>
                    <a:pt x="1839" y="828"/>
                    <a:pt x="1841" y="827"/>
                    <a:pt x="1843" y="826"/>
                  </a:cubicBezTo>
                  <a:cubicBezTo>
                    <a:pt x="1844" y="824"/>
                    <a:pt x="1845" y="822"/>
                    <a:pt x="1845" y="820"/>
                  </a:cubicBezTo>
                  <a:cubicBezTo>
                    <a:pt x="1845" y="820"/>
                    <a:pt x="1845" y="820"/>
                    <a:pt x="1845" y="820"/>
                  </a:cubicBezTo>
                  <a:cubicBezTo>
                    <a:pt x="1845" y="593"/>
                    <a:pt x="1742" y="388"/>
                    <a:pt x="1575" y="240"/>
                  </a:cubicBezTo>
                  <a:cubicBezTo>
                    <a:pt x="1408" y="92"/>
                    <a:pt x="1177" y="0"/>
                    <a:pt x="923" y="0"/>
                  </a:cubicBezTo>
                  <a:cubicBezTo>
                    <a:pt x="922" y="0"/>
                    <a:pt x="922" y="0"/>
                    <a:pt x="922" y="0"/>
                  </a:cubicBezTo>
                  <a:cubicBezTo>
                    <a:pt x="922" y="0"/>
                    <a:pt x="922" y="0"/>
                    <a:pt x="922" y="0"/>
                  </a:cubicBezTo>
                  <a:cubicBezTo>
                    <a:pt x="668" y="0"/>
                    <a:pt x="438" y="92"/>
                    <a:pt x="271" y="240"/>
                  </a:cubicBezTo>
                  <a:cubicBezTo>
                    <a:pt x="104" y="388"/>
                    <a:pt x="0" y="593"/>
                    <a:pt x="0" y="820"/>
                  </a:cubicBezTo>
                  <a:cubicBezTo>
                    <a:pt x="0" y="820"/>
                    <a:pt x="0" y="820"/>
                    <a:pt x="0" y="820"/>
                  </a:cubicBezTo>
                  <a:cubicBezTo>
                    <a:pt x="0" y="821"/>
                    <a:pt x="0" y="821"/>
                    <a:pt x="0" y="821"/>
                  </a:cubicBezTo>
                  <a:cubicBezTo>
                    <a:pt x="1" y="1047"/>
                    <a:pt x="104" y="1252"/>
                    <a:pt x="271" y="1401"/>
                  </a:cubicBezTo>
                  <a:cubicBezTo>
                    <a:pt x="438" y="1549"/>
                    <a:pt x="668" y="1640"/>
                    <a:pt x="923" y="1640"/>
                  </a:cubicBezTo>
                  <a:cubicBezTo>
                    <a:pt x="923" y="1640"/>
                    <a:pt x="923" y="1640"/>
                    <a:pt x="923" y="1640"/>
                  </a:cubicBezTo>
                  <a:cubicBezTo>
                    <a:pt x="1178" y="1640"/>
                    <a:pt x="1408" y="1549"/>
                    <a:pt x="1575" y="1400"/>
                  </a:cubicBezTo>
                  <a:cubicBezTo>
                    <a:pt x="1742" y="1252"/>
                    <a:pt x="1845" y="1047"/>
                    <a:pt x="1845" y="821"/>
                  </a:cubicBezTo>
                  <a:cubicBezTo>
                    <a:pt x="1845" y="820"/>
                    <a:pt x="1845" y="820"/>
                    <a:pt x="1845" y="820"/>
                  </a:cubicBezTo>
                  <a:cubicBezTo>
                    <a:pt x="1845" y="818"/>
                    <a:pt x="1844" y="816"/>
                    <a:pt x="1843" y="815"/>
                  </a:cubicBezTo>
                  <a:cubicBezTo>
                    <a:pt x="1841" y="813"/>
                    <a:pt x="1839" y="813"/>
                    <a:pt x="1837" y="813"/>
                  </a:cubicBezTo>
                  <a:cubicBezTo>
                    <a:pt x="1835" y="813"/>
                    <a:pt x="1833" y="813"/>
                    <a:pt x="1832" y="815"/>
                  </a:cubicBezTo>
                  <a:cubicBezTo>
                    <a:pt x="1831" y="816"/>
                    <a:pt x="1830" y="818"/>
                    <a:pt x="1830" y="820"/>
                  </a:cubicBezTo>
                  <a:cubicBezTo>
                    <a:pt x="1837" y="820"/>
                    <a:pt x="1837" y="820"/>
                    <a:pt x="1837" y="820"/>
                  </a:cubicBezTo>
                </a:path>
              </a:pathLst>
            </a:custGeom>
            <a:solidFill>
              <a:srgbClr val="01010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Freeform 64"/>
            <p:cNvSpPr>
              <a:spLocks/>
            </p:cNvSpPr>
            <p:nvPr/>
          </p:nvSpPr>
          <p:spPr bwMode="auto">
            <a:xfrm>
              <a:off x="3149" y="3159"/>
              <a:ext cx="1566" cy="866"/>
            </a:xfrm>
            <a:custGeom>
              <a:avLst/>
              <a:gdLst>
                <a:gd name="T0" fmla="*/ 1783 w 1811"/>
                <a:gd name="T1" fmla="*/ 0 h 1002"/>
                <a:gd name="T2" fmla="*/ 1788 w 1811"/>
                <a:gd name="T3" fmla="*/ 70 h 1002"/>
                <a:gd name="T4" fmla="*/ 874 w 1811"/>
                <a:gd name="T5" fmla="*/ 741 h 1002"/>
                <a:gd name="T6" fmla="*/ 0 w 1811"/>
                <a:gd name="T7" fmla="*/ 270 h 1002"/>
                <a:gd name="T8" fmla="*/ 262 w 1811"/>
                <a:gd name="T9" fmla="*/ 766 h 1002"/>
                <a:gd name="T10" fmla="*/ 904 w 1811"/>
                <a:gd name="T11" fmla="*/ 1002 h 1002"/>
                <a:gd name="T12" fmla="*/ 904 w 1811"/>
                <a:gd name="T13" fmla="*/ 1002 h 1002"/>
                <a:gd name="T14" fmla="*/ 904 w 1811"/>
                <a:gd name="T15" fmla="*/ 1002 h 1002"/>
                <a:gd name="T16" fmla="*/ 1546 w 1811"/>
                <a:gd name="T17" fmla="*/ 766 h 1002"/>
                <a:gd name="T18" fmla="*/ 1811 w 1811"/>
                <a:gd name="T19" fmla="*/ 198 h 1002"/>
                <a:gd name="T20" fmla="*/ 1811 w 1811"/>
                <a:gd name="T21" fmla="*/ 197 h 1002"/>
                <a:gd name="T22" fmla="*/ 1811 w 1811"/>
                <a:gd name="T23" fmla="*/ 197 h 1002"/>
                <a:gd name="T24" fmla="*/ 1783 w 1811"/>
                <a:gd name="T25" fmla="*/ 0 h 10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811" h="1002">
                  <a:moveTo>
                    <a:pt x="1783" y="0"/>
                  </a:moveTo>
                  <a:cubicBezTo>
                    <a:pt x="1787" y="23"/>
                    <a:pt x="1788" y="46"/>
                    <a:pt x="1788" y="70"/>
                  </a:cubicBezTo>
                  <a:cubicBezTo>
                    <a:pt x="1788" y="440"/>
                    <a:pt x="1379" y="741"/>
                    <a:pt x="874" y="741"/>
                  </a:cubicBezTo>
                  <a:cubicBezTo>
                    <a:pt x="464" y="741"/>
                    <a:pt x="116" y="543"/>
                    <a:pt x="0" y="270"/>
                  </a:cubicBezTo>
                  <a:cubicBezTo>
                    <a:pt x="20" y="463"/>
                    <a:pt x="116" y="636"/>
                    <a:pt x="262" y="766"/>
                  </a:cubicBezTo>
                  <a:cubicBezTo>
                    <a:pt x="426" y="912"/>
                    <a:pt x="653" y="1002"/>
                    <a:pt x="904" y="1002"/>
                  </a:cubicBezTo>
                  <a:cubicBezTo>
                    <a:pt x="904" y="1002"/>
                    <a:pt x="904" y="1002"/>
                    <a:pt x="904" y="1002"/>
                  </a:cubicBezTo>
                  <a:cubicBezTo>
                    <a:pt x="904" y="1002"/>
                    <a:pt x="904" y="1002"/>
                    <a:pt x="904" y="1002"/>
                  </a:cubicBezTo>
                  <a:cubicBezTo>
                    <a:pt x="1155" y="1002"/>
                    <a:pt x="1382" y="912"/>
                    <a:pt x="1546" y="766"/>
                  </a:cubicBezTo>
                  <a:cubicBezTo>
                    <a:pt x="1710" y="620"/>
                    <a:pt x="1811" y="419"/>
                    <a:pt x="1811" y="198"/>
                  </a:cubicBezTo>
                  <a:cubicBezTo>
                    <a:pt x="1811" y="197"/>
                    <a:pt x="1811" y="197"/>
                    <a:pt x="1811" y="197"/>
                  </a:cubicBezTo>
                  <a:cubicBezTo>
                    <a:pt x="1811" y="197"/>
                    <a:pt x="1811" y="197"/>
                    <a:pt x="1811" y="197"/>
                  </a:cubicBezTo>
                  <a:cubicBezTo>
                    <a:pt x="1811" y="129"/>
                    <a:pt x="1801" y="63"/>
                    <a:pt x="1783" y="0"/>
                  </a:cubicBezTo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Freeform 65"/>
            <p:cNvSpPr>
              <a:spLocks noEditPoints="1"/>
            </p:cNvSpPr>
            <p:nvPr/>
          </p:nvSpPr>
          <p:spPr bwMode="auto">
            <a:xfrm>
              <a:off x="3142" y="2745"/>
              <a:ext cx="1579" cy="1286"/>
            </a:xfrm>
            <a:custGeom>
              <a:avLst/>
              <a:gdLst>
                <a:gd name="T0" fmla="*/ 1820 w 1827"/>
                <a:gd name="T1" fmla="*/ 676 h 1488"/>
                <a:gd name="T2" fmla="*/ 1820 w 1827"/>
                <a:gd name="T3" fmla="*/ 676 h 1488"/>
                <a:gd name="T4" fmla="*/ 1820 w 1827"/>
                <a:gd name="T5" fmla="*/ 676 h 1488"/>
                <a:gd name="T6" fmla="*/ 1779 w 1827"/>
                <a:gd name="T7" fmla="*/ 415 h 1488"/>
                <a:gd name="T8" fmla="*/ 1792 w 1827"/>
                <a:gd name="T9" fmla="*/ 479 h 1488"/>
                <a:gd name="T10" fmla="*/ 1820 w 1827"/>
                <a:gd name="T11" fmla="*/ 676 h 1488"/>
                <a:gd name="T12" fmla="*/ 1820 w 1827"/>
                <a:gd name="T13" fmla="*/ 676 h 1488"/>
                <a:gd name="T14" fmla="*/ 1820 w 1827"/>
                <a:gd name="T15" fmla="*/ 677 h 1488"/>
                <a:gd name="T16" fmla="*/ 1555 w 1827"/>
                <a:gd name="T17" fmla="*/ 1245 h 1488"/>
                <a:gd name="T18" fmla="*/ 913 w 1827"/>
                <a:gd name="T19" fmla="*/ 1481 h 1488"/>
                <a:gd name="T20" fmla="*/ 913 w 1827"/>
                <a:gd name="T21" fmla="*/ 1481 h 1488"/>
                <a:gd name="T22" fmla="*/ 913 w 1827"/>
                <a:gd name="T23" fmla="*/ 1481 h 1488"/>
                <a:gd name="T24" fmla="*/ 271 w 1827"/>
                <a:gd name="T25" fmla="*/ 1245 h 1488"/>
                <a:gd name="T26" fmla="*/ 9 w 1827"/>
                <a:gd name="T27" fmla="*/ 749 h 1488"/>
                <a:gd name="T28" fmla="*/ 0 w 1827"/>
                <a:gd name="T29" fmla="*/ 724 h 1488"/>
                <a:gd name="T30" fmla="*/ 913 w 1827"/>
                <a:gd name="T31" fmla="*/ 1488 h 1488"/>
                <a:gd name="T32" fmla="*/ 1827 w 1827"/>
                <a:gd name="T33" fmla="*/ 676 h 1488"/>
                <a:gd name="T34" fmla="*/ 1779 w 1827"/>
                <a:gd name="T35" fmla="*/ 415 h 1488"/>
                <a:gd name="T36" fmla="*/ 1779 w 1827"/>
                <a:gd name="T37" fmla="*/ 415 h 1488"/>
                <a:gd name="T38" fmla="*/ 1779 w 1827"/>
                <a:gd name="T39" fmla="*/ 415 h 1488"/>
                <a:gd name="T40" fmla="*/ 1779 w 1827"/>
                <a:gd name="T41" fmla="*/ 415 h 1488"/>
                <a:gd name="T42" fmla="*/ 1779 w 1827"/>
                <a:gd name="T43" fmla="*/ 415 h 1488"/>
                <a:gd name="T44" fmla="*/ 1419 w 1827"/>
                <a:gd name="T45" fmla="*/ 0 h 1488"/>
                <a:gd name="T46" fmla="*/ 1418 w 1827"/>
                <a:gd name="T47" fmla="*/ 4 h 1488"/>
                <a:gd name="T48" fmla="*/ 1498 w 1827"/>
                <a:gd name="T49" fmla="*/ 52 h 1488"/>
                <a:gd name="T50" fmla="*/ 1419 w 1827"/>
                <a:gd name="T51" fmla="*/ 0 h 14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827" h="1488">
                  <a:moveTo>
                    <a:pt x="1820" y="676"/>
                  </a:moveTo>
                  <a:cubicBezTo>
                    <a:pt x="1820" y="676"/>
                    <a:pt x="1820" y="676"/>
                    <a:pt x="1820" y="676"/>
                  </a:cubicBezTo>
                  <a:cubicBezTo>
                    <a:pt x="1820" y="676"/>
                    <a:pt x="1820" y="676"/>
                    <a:pt x="1820" y="676"/>
                  </a:cubicBezTo>
                  <a:moveTo>
                    <a:pt x="1779" y="415"/>
                  </a:moveTo>
                  <a:cubicBezTo>
                    <a:pt x="1785" y="436"/>
                    <a:pt x="1789" y="458"/>
                    <a:pt x="1792" y="479"/>
                  </a:cubicBezTo>
                  <a:cubicBezTo>
                    <a:pt x="1810" y="542"/>
                    <a:pt x="1820" y="608"/>
                    <a:pt x="1820" y="676"/>
                  </a:cubicBezTo>
                  <a:cubicBezTo>
                    <a:pt x="1820" y="676"/>
                    <a:pt x="1820" y="676"/>
                    <a:pt x="1820" y="676"/>
                  </a:cubicBezTo>
                  <a:cubicBezTo>
                    <a:pt x="1820" y="677"/>
                    <a:pt x="1820" y="677"/>
                    <a:pt x="1820" y="677"/>
                  </a:cubicBezTo>
                  <a:cubicBezTo>
                    <a:pt x="1820" y="898"/>
                    <a:pt x="1719" y="1099"/>
                    <a:pt x="1555" y="1245"/>
                  </a:cubicBezTo>
                  <a:cubicBezTo>
                    <a:pt x="1391" y="1391"/>
                    <a:pt x="1164" y="1481"/>
                    <a:pt x="913" y="1481"/>
                  </a:cubicBezTo>
                  <a:cubicBezTo>
                    <a:pt x="913" y="1481"/>
                    <a:pt x="913" y="1481"/>
                    <a:pt x="913" y="1481"/>
                  </a:cubicBezTo>
                  <a:cubicBezTo>
                    <a:pt x="913" y="1481"/>
                    <a:pt x="913" y="1481"/>
                    <a:pt x="913" y="1481"/>
                  </a:cubicBezTo>
                  <a:cubicBezTo>
                    <a:pt x="662" y="1481"/>
                    <a:pt x="435" y="1391"/>
                    <a:pt x="271" y="1245"/>
                  </a:cubicBezTo>
                  <a:cubicBezTo>
                    <a:pt x="125" y="1115"/>
                    <a:pt x="29" y="942"/>
                    <a:pt x="9" y="749"/>
                  </a:cubicBezTo>
                  <a:cubicBezTo>
                    <a:pt x="6" y="741"/>
                    <a:pt x="3" y="733"/>
                    <a:pt x="0" y="724"/>
                  </a:cubicBezTo>
                  <a:cubicBezTo>
                    <a:pt x="28" y="1150"/>
                    <a:pt x="426" y="1488"/>
                    <a:pt x="913" y="1488"/>
                  </a:cubicBezTo>
                  <a:cubicBezTo>
                    <a:pt x="1418" y="1488"/>
                    <a:pt x="1827" y="1125"/>
                    <a:pt x="1827" y="676"/>
                  </a:cubicBezTo>
                  <a:cubicBezTo>
                    <a:pt x="1827" y="585"/>
                    <a:pt x="1810" y="497"/>
                    <a:pt x="1779" y="415"/>
                  </a:cubicBezTo>
                  <a:moveTo>
                    <a:pt x="1779" y="415"/>
                  </a:moveTo>
                  <a:cubicBezTo>
                    <a:pt x="1779" y="415"/>
                    <a:pt x="1779" y="415"/>
                    <a:pt x="1779" y="415"/>
                  </a:cubicBezTo>
                  <a:cubicBezTo>
                    <a:pt x="1779" y="415"/>
                    <a:pt x="1779" y="415"/>
                    <a:pt x="1779" y="415"/>
                  </a:cubicBezTo>
                  <a:cubicBezTo>
                    <a:pt x="1779" y="415"/>
                    <a:pt x="1779" y="415"/>
                    <a:pt x="1779" y="415"/>
                  </a:cubicBezTo>
                  <a:moveTo>
                    <a:pt x="1419" y="0"/>
                  </a:moveTo>
                  <a:cubicBezTo>
                    <a:pt x="1419" y="2"/>
                    <a:pt x="1418" y="3"/>
                    <a:pt x="1418" y="4"/>
                  </a:cubicBezTo>
                  <a:cubicBezTo>
                    <a:pt x="1446" y="19"/>
                    <a:pt x="1472" y="35"/>
                    <a:pt x="1498" y="52"/>
                  </a:cubicBezTo>
                  <a:cubicBezTo>
                    <a:pt x="1473" y="34"/>
                    <a:pt x="1447" y="16"/>
                    <a:pt x="1419" y="0"/>
                  </a:cubicBezTo>
                </a:path>
              </a:pathLst>
            </a:custGeom>
            <a:solidFill>
              <a:srgbClr val="01010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Freeform 66"/>
            <p:cNvSpPr>
              <a:spLocks/>
            </p:cNvSpPr>
            <p:nvPr/>
          </p:nvSpPr>
          <p:spPr bwMode="auto">
            <a:xfrm>
              <a:off x="3289" y="3641"/>
              <a:ext cx="652" cy="396"/>
            </a:xfrm>
            <a:custGeom>
              <a:avLst/>
              <a:gdLst>
                <a:gd name="T0" fmla="*/ 378 w 755"/>
                <a:gd name="T1" fmla="*/ 0 h 458"/>
                <a:gd name="T2" fmla="*/ 0 w 755"/>
                <a:gd name="T3" fmla="*/ 345 h 458"/>
                <a:gd name="T4" fmla="*/ 21 w 755"/>
                <a:gd name="T5" fmla="*/ 458 h 458"/>
                <a:gd name="T6" fmla="*/ 735 w 755"/>
                <a:gd name="T7" fmla="*/ 458 h 458"/>
                <a:gd name="T8" fmla="*/ 755 w 755"/>
                <a:gd name="T9" fmla="*/ 345 h 458"/>
                <a:gd name="T10" fmla="*/ 378 w 755"/>
                <a:gd name="T11" fmla="*/ 0 h 4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55" h="458">
                  <a:moveTo>
                    <a:pt x="378" y="0"/>
                  </a:moveTo>
                  <a:cubicBezTo>
                    <a:pt x="169" y="0"/>
                    <a:pt x="0" y="155"/>
                    <a:pt x="0" y="345"/>
                  </a:cubicBezTo>
                  <a:cubicBezTo>
                    <a:pt x="0" y="385"/>
                    <a:pt x="8" y="422"/>
                    <a:pt x="21" y="458"/>
                  </a:cubicBezTo>
                  <a:cubicBezTo>
                    <a:pt x="735" y="458"/>
                    <a:pt x="735" y="458"/>
                    <a:pt x="735" y="458"/>
                  </a:cubicBezTo>
                  <a:cubicBezTo>
                    <a:pt x="748" y="422"/>
                    <a:pt x="755" y="385"/>
                    <a:pt x="755" y="345"/>
                  </a:cubicBezTo>
                  <a:cubicBezTo>
                    <a:pt x="755" y="155"/>
                    <a:pt x="586" y="0"/>
                    <a:pt x="3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67"/>
            <p:cNvSpPr>
              <a:spLocks/>
            </p:cNvSpPr>
            <p:nvPr/>
          </p:nvSpPr>
          <p:spPr bwMode="auto">
            <a:xfrm>
              <a:off x="3289" y="3641"/>
              <a:ext cx="652" cy="396"/>
            </a:xfrm>
            <a:custGeom>
              <a:avLst/>
              <a:gdLst>
                <a:gd name="T0" fmla="*/ 378 w 755"/>
                <a:gd name="T1" fmla="*/ 0 h 458"/>
                <a:gd name="T2" fmla="*/ 0 w 755"/>
                <a:gd name="T3" fmla="*/ 345 h 458"/>
                <a:gd name="T4" fmla="*/ 21 w 755"/>
                <a:gd name="T5" fmla="*/ 458 h 458"/>
                <a:gd name="T6" fmla="*/ 735 w 755"/>
                <a:gd name="T7" fmla="*/ 458 h 458"/>
                <a:gd name="T8" fmla="*/ 755 w 755"/>
                <a:gd name="T9" fmla="*/ 345 h 458"/>
                <a:gd name="T10" fmla="*/ 378 w 755"/>
                <a:gd name="T11" fmla="*/ 0 h 4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55" h="458">
                  <a:moveTo>
                    <a:pt x="378" y="0"/>
                  </a:moveTo>
                  <a:cubicBezTo>
                    <a:pt x="169" y="0"/>
                    <a:pt x="0" y="155"/>
                    <a:pt x="0" y="345"/>
                  </a:cubicBezTo>
                  <a:cubicBezTo>
                    <a:pt x="0" y="385"/>
                    <a:pt x="8" y="422"/>
                    <a:pt x="21" y="458"/>
                  </a:cubicBezTo>
                  <a:cubicBezTo>
                    <a:pt x="735" y="458"/>
                    <a:pt x="735" y="458"/>
                    <a:pt x="735" y="458"/>
                  </a:cubicBezTo>
                  <a:cubicBezTo>
                    <a:pt x="748" y="422"/>
                    <a:pt x="755" y="385"/>
                    <a:pt x="755" y="345"/>
                  </a:cubicBezTo>
                  <a:cubicBezTo>
                    <a:pt x="755" y="155"/>
                    <a:pt x="586" y="0"/>
                    <a:pt x="378" y="0"/>
                  </a:cubicBezTo>
                  <a:close/>
                </a:path>
              </a:pathLst>
            </a:custGeom>
            <a:noFill/>
            <a:ln w="12700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Oval 68"/>
            <p:cNvSpPr>
              <a:spLocks noChangeArrowheads="1"/>
            </p:cNvSpPr>
            <p:nvPr/>
          </p:nvSpPr>
          <p:spPr bwMode="auto">
            <a:xfrm>
              <a:off x="3411" y="3876"/>
              <a:ext cx="175" cy="206"/>
            </a:xfrm>
            <a:prstGeom prst="ellipse">
              <a:avLst/>
            </a:prstGeom>
            <a:solidFill>
              <a:schemeClr val="accent2">
                <a:lumMod val="50000"/>
              </a:schemeClr>
            </a:solidFill>
            <a:ln w="9525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Oval 69"/>
            <p:cNvSpPr>
              <a:spLocks noChangeArrowheads="1"/>
            </p:cNvSpPr>
            <p:nvPr/>
          </p:nvSpPr>
          <p:spPr bwMode="auto">
            <a:xfrm>
              <a:off x="3411" y="3876"/>
              <a:ext cx="175" cy="206"/>
            </a:xfrm>
            <a:prstGeom prst="ellipse">
              <a:avLst/>
            </a:prstGeom>
            <a:noFill/>
            <a:ln w="793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Oval 70"/>
            <p:cNvSpPr>
              <a:spLocks noChangeArrowheads="1"/>
            </p:cNvSpPr>
            <p:nvPr/>
          </p:nvSpPr>
          <p:spPr bwMode="auto">
            <a:xfrm>
              <a:off x="3631" y="3876"/>
              <a:ext cx="174" cy="206"/>
            </a:xfrm>
            <a:prstGeom prst="ellipse">
              <a:avLst/>
            </a:prstGeom>
            <a:solidFill>
              <a:schemeClr val="accent2">
                <a:lumMod val="50000"/>
              </a:schemeClr>
            </a:solidFill>
            <a:ln w="9525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Oval 71"/>
            <p:cNvSpPr>
              <a:spLocks noChangeArrowheads="1"/>
            </p:cNvSpPr>
            <p:nvPr/>
          </p:nvSpPr>
          <p:spPr bwMode="auto">
            <a:xfrm>
              <a:off x="3631" y="3876"/>
              <a:ext cx="174" cy="206"/>
            </a:xfrm>
            <a:prstGeom prst="ellipse">
              <a:avLst/>
            </a:prstGeom>
            <a:noFill/>
            <a:ln w="793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Oval 72"/>
            <p:cNvSpPr>
              <a:spLocks noChangeArrowheads="1"/>
            </p:cNvSpPr>
            <p:nvPr/>
          </p:nvSpPr>
          <p:spPr bwMode="auto">
            <a:xfrm>
              <a:off x="3527" y="3876"/>
              <a:ext cx="175" cy="206"/>
            </a:xfrm>
            <a:prstGeom prst="ellipse">
              <a:avLst/>
            </a:prstGeom>
            <a:solidFill>
              <a:schemeClr val="accent2">
                <a:lumMod val="50000"/>
              </a:schemeClr>
            </a:solidFill>
            <a:ln w="9525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Oval 73"/>
            <p:cNvSpPr>
              <a:spLocks noChangeArrowheads="1"/>
            </p:cNvSpPr>
            <p:nvPr/>
          </p:nvSpPr>
          <p:spPr bwMode="auto">
            <a:xfrm>
              <a:off x="3527" y="3876"/>
              <a:ext cx="175" cy="206"/>
            </a:xfrm>
            <a:prstGeom prst="ellipse">
              <a:avLst/>
            </a:prstGeom>
            <a:noFill/>
            <a:ln w="793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74"/>
            <p:cNvSpPr>
              <a:spLocks/>
            </p:cNvSpPr>
            <p:nvPr/>
          </p:nvSpPr>
          <p:spPr bwMode="auto">
            <a:xfrm>
              <a:off x="3941" y="3641"/>
              <a:ext cx="653" cy="396"/>
            </a:xfrm>
            <a:custGeom>
              <a:avLst/>
              <a:gdLst>
                <a:gd name="T0" fmla="*/ 378 w 755"/>
                <a:gd name="T1" fmla="*/ 0 h 458"/>
                <a:gd name="T2" fmla="*/ 0 w 755"/>
                <a:gd name="T3" fmla="*/ 345 h 458"/>
                <a:gd name="T4" fmla="*/ 21 w 755"/>
                <a:gd name="T5" fmla="*/ 458 h 458"/>
                <a:gd name="T6" fmla="*/ 735 w 755"/>
                <a:gd name="T7" fmla="*/ 458 h 458"/>
                <a:gd name="T8" fmla="*/ 755 w 755"/>
                <a:gd name="T9" fmla="*/ 345 h 458"/>
                <a:gd name="T10" fmla="*/ 378 w 755"/>
                <a:gd name="T11" fmla="*/ 0 h 4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55" h="458">
                  <a:moveTo>
                    <a:pt x="378" y="0"/>
                  </a:moveTo>
                  <a:cubicBezTo>
                    <a:pt x="170" y="0"/>
                    <a:pt x="0" y="155"/>
                    <a:pt x="0" y="345"/>
                  </a:cubicBezTo>
                  <a:cubicBezTo>
                    <a:pt x="0" y="385"/>
                    <a:pt x="8" y="422"/>
                    <a:pt x="21" y="458"/>
                  </a:cubicBezTo>
                  <a:cubicBezTo>
                    <a:pt x="735" y="458"/>
                    <a:pt x="735" y="458"/>
                    <a:pt x="735" y="458"/>
                  </a:cubicBezTo>
                  <a:cubicBezTo>
                    <a:pt x="748" y="422"/>
                    <a:pt x="755" y="385"/>
                    <a:pt x="755" y="345"/>
                  </a:cubicBezTo>
                  <a:cubicBezTo>
                    <a:pt x="755" y="155"/>
                    <a:pt x="586" y="0"/>
                    <a:pt x="378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75"/>
            <p:cNvSpPr>
              <a:spLocks/>
            </p:cNvSpPr>
            <p:nvPr/>
          </p:nvSpPr>
          <p:spPr bwMode="auto">
            <a:xfrm>
              <a:off x="3941" y="3641"/>
              <a:ext cx="653" cy="396"/>
            </a:xfrm>
            <a:custGeom>
              <a:avLst/>
              <a:gdLst>
                <a:gd name="T0" fmla="*/ 378 w 755"/>
                <a:gd name="T1" fmla="*/ 0 h 458"/>
                <a:gd name="T2" fmla="*/ 0 w 755"/>
                <a:gd name="T3" fmla="*/ 345 h 458"/>
                <a:gd name="T4" fmla="*/ 21 w 755"/>
                <a:gd name="T5" fmla="*/ 458 h 458"/>
                <a:gd name="T6" fmla="*/ 735 w 755"/>
                <a:gd name="T7" fmla="*/ 458 h 458"/>
                <a:gd name="T8" fmla="*/ 755 w 755"/>
                <a:gd name="T9" fmla="*/ 345 h 458"/>
                <a:gd name="T10" fmla="*/ 378 w 755"/>
                <a:gd name="T11" fmla="*/ 0 h 4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55" h="458">
                  <a:moveTo>
                    <a:pt x="378" y="0"/>
                  </a:moveTo>
                  <a:cubicBezTo>
                    <a:pt x="170" y="0"/>
                    <a:pt x="0" y="155"/>
                    <a:pt x="0" y="345"/>
                  </a:cubicBezTo>
                  <a:cubicBezTo>
                    <a:pt x="0" y="385"/>
                    <a:pt x="8" y="422"/>
                    <a:pt x="21" y="458"/>
                  </a:cubicBezTo>
                  <a:cubicBezTo>
                    <a:pt x="735" y="458"/>
                    <a:pt x="735" y="458"/>
                    <a:pt x="735" y="458"/>
                  </a:cubicBezTo>
                  <a:cubicBezTo>
                    <a:pt x="748" y="422"/>
                    <a:pt x="755" y="385"/>
                    <a:pt x="755" y="345"/>
                  </a:cubicBezTo>
                  <a:cubicBezTo>
                    <a:pt x="755" y="155"/>
                    <a:pt x="586" y="0"/>
                    <a:pt x="378" y="0"/>
                  </a:cubicBezTo>
                  <a:close/>
                </a:path>
              </a:pathLst>
            </a:custGeom>
            <a:noFill/>
            <a:ln w="793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Oval 76"/>
            <p:cNvSpPr>
              <a:spLocks noChangeArrowheads="1"/>
            </p:cNvSpPr>
            <p:nvPr/>
          </p:nvSpPr>
          <p:spPr bwMode="auto">
            <a:xfrm>
              <a:off x="4084" y="3876"/>
              <a:ext cx="174" cy="206"/>
            </a:xfrm>
            <a:prstGeom prst="ellipse">
              <a:avLst/>
            </a:prstGeom>
            <a:solidFill>
              <a:schemeClr val="accent2">
                <a:lumMod val="50000"/>
              </a:schemeClr>
            </a:solidFill>
            <a:ln w="9525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Oval 77"/>
            <p:cNvSpPr>
              <a:spLocks noChangeArrowheads="1"/>
            </p:cNvSpPr>
            <p:nvPr/>
          </p:nvSpPr>
          <p:spPr bwMode="auto">
            <a:xfrm>
              <a:off x="4084" y="3876"/>
              <a:ext cx="174" cy="206"/>
            </a:xfrm>
            <a:prstGeom prst="ellipse">
              <a:avLst/>
            </a:prstGeom>
            <a:noFill/>
            <a:ln w="793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Oval 78"/>
            <p:cNvSpPr>
              <a:spLocks noChangeArrowheads="1"/>
            </p:cNvSpPr>
            <p:nvPr/>
          </p:nvSpPr>
          <p:spPr bwMode="auto">
            <a:xfrm>
              <a:off x="4303" y="3876"/>
              <a:ext cx="175" cy="206"/>
            </a:xfrm>
            <a:prstGeom prst="ellipse">
              <a:avLst/>
            </a:prstGeom>
            <a:solidFill>
              <a:schemeClr val="accent2">
                <a:lumMod val="50000"/>
              </a:schemeClr>
            </a:solidFill>
            <a:ln w="9525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Oval 79"/>
            <p:cNvSpPr>
              <a:spLocks noChangeArrowheads="1"/>
            </p:cNvSpPr>
            <p:nvPr/>
          </p:nvSpPr>
          <p:spPr bwMode="auto">
            <a:xfrm>
              <a:off x="4303" y="3876"/>
              <a:ext cx="175" cy="206"/>
            </a:xfrm>
            <a:prstGeom prst="ellipse">
              <a:avLst/>
            </a:prstGeom>
            <a:noFill/>
            <a:ln w="793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Oval 80"/>
            <p:cNvSpPr>
              <a:spLocks noChangeArrowheads="1"/>
            </p:cNvSpPr>
            <p:nvPr/>
          </p:nvSpPr>
          <p:spPr bwMode="auto">
            <a:xfrm>
              <a:off x="4200" y="3876"/>
              <a:ext cx="174" cy="206"/>
            </a:xfrm>
            <a:prstGeom prst="ellipse">
              <a:avLst/>
            </a:prstGeom>
            <a:solidFill>
              <a:schemeClr val="accent2">
                <a:lumMod val="50000"/>
              </a:schemeClr>
            </a:solidFill>
            <a:ln w="9525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Oval 81"/>
            <p:cNvSpPr>
              <a:spLocks noChangeArrowheads="1"/>
            </p:cNvSpPr>
            <p:nvPr/>
          </p:nvSpPr>
          <p:spPr bwMode="auto">
            <a:xfrm>
              <a:off x="4200" y="3876"/>
              <a:ext cx="174" cy="206"/>
            </a:xfrm>
            <a:prstGeom prst="ellipse">
              <a:avLst/>
            </a:prstGeom>
            <a:noFill/>
            <a:ln w="793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82"/>
            <p:cNvSpPr>
              <a:spLocks/>
            </p:cNvSpPr>
            <p:nvPr/>
          </p:nvSpPr>
          <p:spPr bwMode="auto">
            <a:xfrm>
              <a:off x="3398" y="3086"/>
              <a:ext cx="500" cy="500"/>
            </a:xfrm>
            <a:custGeom>
              <a:avLst/>
              <a:gdLst>
                <a:gd name="T0" fmla="*/ 289 w 578"/>
                <a:gd name="T1" fmla="*/ 0 h 579"/>
                <a:gd name="T2" fmla="*/ 0 w 578"/>
                <a:gd name="T3" fmla="*/ 289 h 579"/>
                <a:gd name="T4" fmla="*/ 289 w 578"/>
                <a:gd name="T5" fmla="*/ 579 h 579"/>
                <a:gd name="T6" fmla="*/ 578 w 578"/>
                <a:gd name="T7" fmla="*/ 289 h 579"/>
                <a:gd name="T8" fmla="*/ 578 w 578"/>
                <a:gd name="T9" fmla="*/ 290 h 579"/>
                <a:gd name="T10" fmla="*/ 289 w 578"/>
                <a:gd name="T11" fmla="*/ 0 h 5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8" h="579">
                  <a:moveTo>
                    <a:pt x="289" y="0"/>
                  </a:moveTo>
                  <a:cubicBezTo>
                    <a:pt x="129" y="0"/>
                    <a:pt x="0" y="130"/>
                    <a:pt x="0" y="289"/>
                  </a:cubicBezTo>
                  <a:cubicBezTo>
                    <a:pt x="0" y="449"/>
                    <a:pt x="129" y="579"/>
                    <a:pt x="289" y="579"/>
                  </a:cubicBezTo>
                  <a:cubicBezTo>
                    <a:pt x="449" y="579"/>
                    <a:pt x="578" y="449"/>
                    <a:pt x="578" y="289"/>
                  </a:cubicBezTo>
                  <a:cubicBezTo>
                    <a:pt x="578" y="290"/>
                    <a:pt x="578" y="290"/>
                    <a:pt x="578" y="290"/>
                  </a:cubicBezTo>
                  <a:cubicBezTo>
                    <a:pt x="578" y="130"/>
                    <a:pt x="449" y="0"/>
                    <a:pt x="289" y="0"/>
                  </a:cubicBezTo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83"/>
            <p:cNvSpPr>
              <a:spLocks/>
            </p:cNvSpPr>
            <p:nvPr/>
          </p:nvSpPr>
          <p:spPr bwMode="auto">
            <a:xfrm>
              <a:off x="4095" y="3091"/>
              <a:ext cx="501" cy="499"/>
            </a:xfrm>
            <a:custGeom>
              <a:avLst/>
              <a:gdLst>
                <a:gd name="T0" fmla="*/ 289 w 579"/>
                <a:gd name="T1" fmla="*/ 0 h 578"/>
                <a:gd name="T2" fmla="*/ 0 w 579"/>
                <a:gd name="T3" fmla="*/ 289 h 578"/>
                <a:gd name="T4" fmla="*/ 289 w 579"/>
                <a:gd name="T5" fmla="*/ 578 h 578"/>
                <a:gd name="T6" fmla="*/ 579 w 579"/>
                <a:gd name="T7" fmla="*/ 289 h 578"/>
                <a:gd name="T8" fmla="*/ 579 w 579"/>
                <a:gd name="T9" fmla="*/ 289 h 578"/>
                <a:gd name="T10" fmla="*/ 289 w 579"/>
                <a:gd name="T11" fmla="*/ 0 h 5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9" h="578">
                  <a:moveTo>
                    <a:pt x="289" y="0"/>
                  </a:moveTo>
                  <a:cubicBezTo>
                    <a:pt x="130" y="0"/>
                    <a:pt x="0" y="129"/>
                    <a:pt x="0" y="289"/>
                  </a:cubicBezTo>
                  <a:cubicBezTo>
                    <a:pt x="0" y="449"/>
                    <a:pt x="130" y="578"/>
                    <a:pt x="289" y="578"/>
                  </a:cubicBezTo>
                  <a:cubicBezTo>
                    <a:pt x="449" y="578"/>
                    <a:pt x="579" y="449"/>
                    <a:pt x="579" y="289"/>
                  </a:cubicBezTo>
                  <a:cubicBezTo>
                    <a:pt x="579" y="289"/>
                    <a:pt x="579" y="289"/>
                    <a:pt x="579" y="289"/>
                  </a:cubicBezTo>
                  <a:cubicBezTo>
                    <a:pt x="579" y="129"/>
                    <a:pt x="449" y="0"/>
                    <a:pt x="289" y="0"/>
                  </a:cubicBezTo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84"/>
            <p:cNvSpPr>
              <a:spLocks/>
            </p:cNvSpPr>
            <p:nvPr/>
          </p:nvSpPr>
          <p:spPr bwMode="auto">
            <a:xfrm>
              <a:off x="3321" y="3000"/>
              <a:ext cx="572" cy="571"/>
            </a:xfrm>
            <a:custGeom>
              <a:avLst/>
              <a:gdLst>
                <a:gd name="T0" fmla="*/ 581 w 661"/>
                <a:gd name="T1" fmla="*/ 186 h 661"/>
                <a:gd name="T2" fmla="*/ 475 w 661"/>
                <a:gd name="T3" fmla="*/ 581 h 661"/>
                <a:gd name="T4" fmla="*/ 80 w 661"/>
                <a:gd name="T5" fmla="*/ 475 h 661"/>
                <a:gd name="T6" fmla="*/ 186 w 661"/>
                <a:gd name="T7" fmla="*/ 80 h 661"/>
                <a:gd name="T8" fmla="*/ 581 w 661"/>
                <a:gd name="T9" fmla="*/ 186 h 6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61" h="661">
                  <a:moveTo>
                    <a:pt x="581" y="186"/>
                  </a:moveTo>
                  <a:cubicBezTo>
                    <a:pt x="661" y="324"/>
                    <a:pt x="613" y="501"/>
                    <a:pt x="475" y="581"/>
                  </a:cubicBezTo>
                  <a:cubicBezTo>
                    <a:pt x="337" y="661"/>
                    <a:pt x="160" y="614"/>
                    <a:pt x="80" y="475"/>
                  </a:cubicBezTo>
                  <a:cubicBezTo>
                    <a:pt x="0" y="337"/>
                    <a:pt x="47" y="160"/>
                    <a:pt x="186" y="80"/>
                  </a:cubicBezTo>
                  <a:cubicBezTo>
                    <a:pt x="324" y="0"/>
                    <a:pt x="501" y="48"/>
                    <a:pt x="581" y="18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85"/>
            <p:cNvSpPr>
              <a:spLocks/>
            </p:cNvSpPr>
            <p:nvPr/>
          </p:nvSpPr>
          <p:spPr bwMode="auto">
            <a:xfrm>
              <a:off x="3321" y="3000"/>
              <a:ext cx="572" cy="571"/>
            </a:xfrm>
            <a:custGeom>
              <a:avLst/>
              <a:gdLst>
                <a:gd name="T0" fmla="*/ 581 w 661"/>
                <a:gd name="T1" fmla="*/ 186 h 661"/>
                <a:gd name="T2" fmla="*/ 475 w 661"/>
                <a:gd name="T3" fmla="*/ 581 h 661"/>
                <a:gd name="T4" fmla="*/ 80 w 661"/>
                <a:gd name="T5" fmla="*/ 475 h 661"/>
                <a:gd name="T6" fmla="*/ 186 w 661"/>
                <a:gd name="T7" fmla="*/ 80 h 661"/>
                <a:gd name="T8" fmla="*/ 581 w 661"/>
                <a:gd name="T9" fmla="*/ 186 h 6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61" h="661">
                  <a:moveTo>
                    <a:pt x="581" y="186"/>
                  </a:moveTo>
                  <a:cubicBezTo>
                    <a:pt x="661" y="324"/>
                    <a:pt x="613" y="501"/>
                    <a:pt x="475" y="581"/>
                  </a:cubicBezTo>
                  <a:cubicBezTo>
                    <a:pt x="337" y="661"/>
                    <a:pt x="160" y="614"/>
                    <a:pt x="80" y="475"/>
                  </a:cubicBezTo>
                  <a:cubicBezTo>
                    <a:pt x="0" y="337"/>
                    <a:pt x="47" y="160"/>
                    <a:pt x="186" y="80"/>
                  </a:cubicBezTo>
                  <a:cubicBezTo>
                    <a:pt x="324" y="0"/>
                    <a:pt x="501" y="48"/>
                    <a:pt x="581" y="186"/>
                  </a:cubicBezTo>
                  <a:close/>
                </a:path>
              </a:pathLst>
            </a:custGeom>
            <a:noFill/>
            <a:ln w="12700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86"/>
            <p:cNvSpPr>
              <a:spLocks/>
            </p:cNvSpPr>
            <p:nvPr/>
          </p:nvSpPr>
          <p:spPr bwMode="auto">
            <a:xfrm>
              <a:off x="3534" y="3319"/>
              <a:ext cx="217" cy="203"/>
            </a:xfrm>
            <a:custGeom>
              <a:avLst/>
              <a:gdLst>
                <a:gd name="T0" fmla="*/ 175 w 251"/>
                <a:gd name="T1" fmla="*/ 31 h 235"/>
                <a:gd name="T2" fmla="*/ 224 w 251"/>
                <a:gd name="T3" fmla="*/ 174 h 235"/>
                <a:gd name="T4" fmla="*/ 76 w 251"/>
                <a:gd name="T5" fmla="*/ 203 h 235"/>
                <a:gd name="T6" fmla="*/ 27 w 251"/>
                <a:gd name="T7" fmla="*/ 61 h 235"/>
                <a:gd name="T8" fmla="*/ 175 w 251"/>
                <a:gd name="T9" fmla="*/ 31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1" h="235">
                  <a:moveTo>
                    <a:pt x="175" y="31"/>
                  </a:moveTo>
                  <a:cubicBezTo>
                    <a:pt x="229" y="62"/>
                    <a:pt x="251" y="126"/>
                    <a:pt x="224" y="174"/>
                  </a:cubicBezTo>
                  <a:cubicBezTo>
                    <a:pt x="196" y="221"/>
                    <a:pt x="130" y="235"/>
                    <a:pt x="76" y="203"/>
                  </a:cubicBezTo>
                  <a:cubicBezTo>
                    <a:pt x="21" y="172"/>
                    <a:pt x="0" y="108"/>
                    <a:pt x="27" y="61"/>
                  </a:cubicBezTo>
                  <a:cubicBezTo>
                    <a:pt x="55" y="13"/>
                    <a:pt x="121" y="0"/>
                    <a:pt x="175" y="31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" name="Freeform 87"/>
            <p:cNvSpPr>
              <a:spLocks/>
            </p:cNvSpPr>
            <p:nvPr/>
          </p:nvSpPr>
          <p:spPr bwMode="auto">
            <a:xfrm>
              <a:off x="3534" y="3319"/>
              <a:ext cx="217" cy="203"/>
            </a:xfrm>
            <a:custGeom>
              <a:avLst/>
              <a:gdLst>
                <a:gd name="T0" fmla="*/ 175 w 251"/>
                <a:gd name="T1" fmla="*/ 31 h 235"/>
                <a:gd name="T2" fmla="*/ 224 w 251"/>
                <a:gd name="T3" fmla="*/ 174 h 235"/>
                <a:gd name="T4" fmla="*/ 76 w 251"/>
                <a:gd name="T5" fmla="*/ 203 h 235"/>
                <a:gd name="T6" fmla="*/ 27 w 251"/>
                <a:gd name="T7" fmla="*/ 61 h 235"/>
                <a:gd name="T8" fmla="*/ 175 w 251"/>
                <a:gd name="T9" fmla="*/ 31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1" h="235">
                  <a:moveTo>
                    <a:pt x="175" y="31"/>
                  </a:moveTo>
                  <a:cubicBezTo>
                    <a:pt x="229" y="62"/>
                    <a:pt x="251" y="126"/>
                    <a:pt x="224" y="174"/>
                  </a:cubicBezTo>
                  <a:cubicBezTo>
                    <a:pt x="196" y="221"/>
                    <a:pt x="130" y="235"/>
                    <a:pt x="76" y="203"/>
                  </a:cubicBezTo>
                  <a:cubicBezTo>
                    <a:pt x="21" y="172"/>
                    <a:pt x="0" y="108"/>
                    <a:pt x="27" y="61"/>
                  </a:cubicBezTo>
                  <a:cubicBezTo>
                    <a:pt x="55" y="13"/>
                    <a:pt x="121" y="0"/>
                    <a:pt x="175" y="31"/>
                  </a:cubicBezTo>
                  <a:close/>
                </a:path>
              </a:pathLst>
            </a:custGeom>
            <a:noFill/>
            <a:ln w="1428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Freeform 88"/>
            <p:cNvSpPr>
              <a:spLocks/>
            </p:cNvSpPr>
            <p:nvPr/>
          </p:nvSpPr>
          <p:spPr bwMode="auto">
            <a:xfrm>
              <a:off x="3642" y="3131"/>
              <a:ext cx="217" cy="203"/>
            </a:xfrm>
            <a:custGeom>
              <a:avLst/>
              <a:gdLst>
                <a:gd name="T0" fmla="*/ 175 w 251"/>
                <a:gd name="T1" fmla="*/ 32 h 235"/>
                <a:gd name="T2" fmla="*/ 223 w 251"/>
                <a:gd name="T3" fmla="*/ 174 h 235"/>
                <a:gd name="T4" fmla="*/ 76 w 251"/>
                <a:gd name="T5" fmla="*/ 204 h 235"/>
                <a:gd name="T6" fmla="*/ 27 w 251"/>
                <a:gd name="T7" fmla="*/ 61 h 235"/>
                <a:gd name="T8" fmla="*/ 175 w 251"/>
                <a:gd name="T9" fmla="*/ 32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1" h="235">
                  <a:moveTo>
                    <a:pt x="175" y="32"/>
                  </a:moveTo>
                  <a:cubicBezTo>
                    <a:pt x="229" y="63"/>
                    <a:pt x="251" y="127"/>
                    <a:pt x="223" y="174"/>
                  </a:cubicBezTo>
                  <a:cubicBezTo>
                    <a:pt x="196" y="222"/>
                    <a:pt x="130" y="235"/>
                    <a:pt x="76" y="204"/>
                  </a:cubicBezTo>
                  <a:cubicBezTo>
                    <a:pt x="21" y="173"/>
                    <a:pt x="0" y="109"/>
                    <a:pt x="27" y="61"/>
                  </a:cubicBezTo>
                  <a:cubicBezTo>
                    <a:pt x="55" y="13"/>
                    <a:pt x="121" y="0"/>
                    <a:pt x="175" y="32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Freeform 89"/>
            <p:cNvSpPr>
              <a:spLocks/>
            </p:cNvSpPr>
            <p:nvPr/>
          </p:nvSpPr>
          <p:spPr bwMode="auto">
            <a:xfrm>
              <a:off x="3642" y="3131"/>
              <a:ext cx="217" cy="203"/>
            </a:xfrm>
            <a:custGeom>
              <a:avLst/>
              <a:gdLst>
                <a:gd name="T0" fmla="*/ 175 w 251"/>
                <a:gd name="T1" fmla="*/ 32 h 235"/>
                <a:gd name="T2" fmla="*/ 223 w 251"/>
                <a:gd name="T3" fmla="*/ 174 h 235"/>
                <a:gd name="T4" fmla="*/ 76 w 251"/>
                <a:gd name="T5" fmla="*/ 204 h 235"/>
                <a:gd name="T6" fmla="*/ 27 w 251"/>
                <a:gd name="T7" fmla="*/ 61 h 235"/>
                <a:gd name="T8" fmla="*/ 175 w 251"/>
                <a:gd name="T9" fmla="*/ 32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1" h="235">
                  <a:moveTo>
                    <a:pt x="175" y="32"/>
                  </a:moveTo>
                  <a:cubicBezTo>
                    <a:pt x="229" y="63"/>
                    <a:pt x="251" y="127"/>
                    <a:pt x="223" y="174"/>
                  </a:cubicBezTo>
                  <a:cubicBezTo>
                    <a:pt x="196" y="222"/>
                    <a:pt x="130" y="235"/>
                    <a:pt x="76" y="204"/>
                  </a:cubicBezTo>
                  <a:cubicBezTo>
                    <a:pt x="21" y="173"/>
                    <a:pt x="0" y="109"/>
                    <a:pt x="27" y="61"/>
                  </a:cubicBezTo>
                  <a:cubicBezTo>
                    <a:pt x="55" y="13"/>
                    <a:pt x="121" y="0"/>
                    <a:pt x="175" y="32"/>
                  </a:cubicBezTo>
                  <a:close/>
                </a:path>
              </a:pathLst>
            </a:custGeom>
            <a:noFill/>
            <a:ln w="1428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Freeform 90"/>
            <p:cNvSpPr>
              <a:spLocks/>
            </p:cNvSpPr>
            <p:nvPr/>
          </p:nvSpPr>
          <p:spPr bwMode="auto">
            <a:xfrm>
              <a:off x="3634" y="3251"/>
              <a:ext cx="217" cy="203"/>
            </a:xfrm>
            <a:custGeom>
              <a:avLst/>
              <a:gdLst>
                <a:gd name="T0" fmla="*/ 175 w 251"/>
                <a:gd name="T1" fmla="*/ 31 h 235"/>
                <a:gd name="T2" fmla="*/ 224 w 251"/>
                <a:gd name="T3" fmla="*/ 174 h 235"/>
                <a:gd name="T4" fmla="*/ 76 w 251"/>
                <a:gd name="T5" fmla="*/ 204 h 235"/>
                <a:gd name="T6" fmla="*/ 27 w 251"/>
                <a:gd name="T7" fmla="*/ 61 h 235"/>
                <a:gd name="T8" fmla="*/ 175 w 251"/>
                <a:gd name="T9" fmla="*/ 31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1" h="235">
                  <a:moveTo>
                    <a:pt x="175" y="31"/>
                  </a:moveTo>
                  <a:cubicBezTo>
                    <a:pt x="229" y="63"/>
                    <a:pt x="251" y="127"/>
                    <a:pt x="224" y="174"/>
                  </a:cubicBezTo>
                  <a:cubicBezTo>
                    <a:pt x="196" y="222"/>
                    <a:pt x="130" y="235"/>
                    <a:pt x="76" y="204"/>
                  </a:cubicBezTo>
                  <a:cubicBezTo>
                    <a:pt x="21" y="173"/>
                    <a:pt x="0" y="109"/>
                    <a:pt x="27" y="61"/>
                  </a:cubicBezTo>
                  <a:cubicBezTo>
                    <a:pt x="55" y="13"/>
                    <a:pt x="121" y="0"/>
                    <a:pt x="175" y="31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Freeform 91"/>
            <p:cNvSpPr>
              <a:spLocks/>
            </p:cNvSpPr>
            <p:nvPr/>
          </p:nvSpPr>
          <p:spPr bwMode="auto">
            <a:xfrm>
              <a:off x="3634" y="3251"/>
              <a:ext cx="217" cy="203"/>
            </a:xfrm>
            <a:custGeom>
              <a:avLst/>
              <a:gdLst>
                <a:gd name="T0" fmla="*/ 175 w 251"/>
                <a:gd name="T1" fmla="*/ 31 h 235"/>
                <a:gd name="T2" fmla="*/ 224 w 251"/>
                <a:gd name="T3" fmla="*/ 174 h 235"/>
                <a:gd name="T4" fmla="*/ 76 w 251"/>
                <a:gd name="T5" fmla="*/ 204 h 235"/>
                <a:gd name="T6" fmla="*/ 27 w 251"/>
                <a:gd name="T7" fmla="*/ 61 h 235"/>
                <a:gd name="T8" fmla="*/ 175 w 251"/>
                <a:gd name="T9" fmla="*/ 31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1" h="235">
                  <a:moveTo>
                    <a:pt x="175" y="31"/>
                  </a:moveTo>
                  <a:cubicBezTo>
                    <a:pt x="229" y="63"/>
                    <a:pt x="251" y="127"/>
                    <a:pt x="224" y="174"/>
                  </a:cubicBezTo>
                  <a:cubicBezTo>
                    <a:pt x="196" y="222"/>
                    <a:pt x="130" y="235"/>
                    <a:pt x="76" y="204"/>
                  </a:cubicBezTo>
                  <a:cubicBezTo>
                    <a:pt x="21" y="173"/>
                    <a:pt x="0" y="109"/>
                    <a:pt x="27" y="61"/>
                  </a:cubicBezTo>
                  <a:cubicBezTo>
                    <a:pt x="55" y="13"/>
                    <a:pt x="121" y="0"/>
                    <a:pt x="175" y="31"/>
                  </a:cubicBezTo>
                  <a:close/>
                </a:path>
              </a:pathLst>
            </a:custGeom>
            <a:noFill/>
            <a:ln w="1428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Freeform 92"/>
            <p:cNvSpPr>
              <a:spLocks/>
            </p:cNvSpPr>
            <p:nvPr/>
          </p:nvSpPr>
          <p:spPr bwMode="auto">
            <a:xfrm>
              <a:off x="4019" y="3000"/>
              <a:ext cx="571" cy="571"/>
            </a:xfrm>
            <a:custGeom>
              <a:avLst/>
              <a:gdLst>
                <a:gd name="T0" fmla="*/ 581 w 661"/>
                <a:gd name="T1" fmla="*/ 475 h 661"/>
                <a:gd name="T2" fmla="*/ 186 w 661"/>
                <a:gd name="T3" fmla="*/ 581 h 661"/>
                <a:gd name="T4" fmla="*/ 80 w 661"/>
                <a:gd name="T5" fmla="*/ 186 h 661"/>
                <a:gd name="T6" fmla="*/ 475 w 661"/>
                <a:gd name="T7" fmla="*/ 80 h 661"/>
                <a:gd name="T8" fmla="*/ 581 w 661"/>
                <a:gd name="T9" fmla="*/ 475 h 6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61" h="661">
                  <a:moveTo>
                    <a:pt x="581" y="475"/>
                  </a:moveTo>
                  <a:cubicBezTo>
                    <a:pt x="501" y="614"/>
                    <a:pt x="324" y="661"/>
                    <a:pt x="186" y="581"/>
                  </a:cubicBezTo>
                  <a:cubicBezTo>
                    <a:pt x="48" y="501"/>
                    <a:pt x="0" y="324"/>
                    <a:pt x="80" y="186"/>
                  </a:cubicBezTo>
                  <a:cubicBezTo>
                    <a:pt x="160" y="48"/>
                    <a:pt x="337" y="0"/>
                    <a:pt x="475" y="80"/>
                  </a:cubicBezTo>
                  <a:cubicBezTo>
                    <a:pt x="614" y="160"/>
                    <a:pt x="661" y="337"/>
                    <a:pt x="581" y="47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93"/>
            <p:cNvSpPr>
              <a:spLocks/>
            </p:cNvSpPr>
            <p:nvPr/>
          </p:nvSpPr>
          <p:spPr bwMode="auto">
            <a:xfrm>
              <a:off x="4019" y="3000"/>
              <a:ext cx="571" cy="571"/>
            </a:xfrm>
            <a:custGeom>
              <a:avLst/>
              <a:gdLst>
                <a:gd name="T0" fmla="*/ 581 w 661"/>
                <a:gd name="T1" fmla="*/ 475 h 661"/>
                <a:gd name="T2" fmla="*/ 186 w 661"/>
                <a:gd name="T3" fmla="*/ 581 h 661"/>
                <a:gd name="T4" fmla="*/ 80 w 661"/>
                <a:gd name="T5" fmla="*/ 186 h 661"/>
                <a:gd name="T6" fmla="*/ 475 w 661"/>
                <a:gd name="T7" fmla="*/ 80 h 661"/>
                <a:gd name="T8" fmla="*/ 581 w 661"/>
                <a:gd name="T9" fmla="*/ 475 h 6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61" h="661">
                  <a:moveTo>
                    <a:pt x="581" y="475"/>
                  </a:moveTo>
                  <a:cubicBezTo>
                    <a:pt x="501" y="614"/>
                    <a:pt x="324" y="661"/>
                    <a:pt x="186" y="581"/>
                  </a:cubicBezTo>
                  <a:cubicBezTo>
                    <a:pt x="48" y="501"/>
                    <a:pt x="0" y="324"/>
                    <a:pt x="80" y="186"/>
                  </a:cubicBezTo>
                  <a:cubicBezTo>
                    <a:pt x="160" y="48"/>
                    <a:pt x="337" y="0"/>
                    <a:pt x="475" y="80"/>
                  </a:cubicBezTo>
                  <a:cubicBezTo>
                    <a:pt x="614" y="160"/>
                    <a:pt x="661" y="337"/>
                    <a:pt x="581" y="475"/>
                  </a:cubicBezTo>
                  <a:close/>
                </a:path>
              </a:pathLst>
            </a:custGeom>
            <a:noFill/>
            <a:ln w="12700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94"/>
            <p:cNvSpPr>
              <a:spLocks/>
            </p:cNvSpPr>
            <p:nvPr/>
          </p:nvSpPr>
          <p:spPr bwMode="auto">
            <a:xfrm>
              <a:off x="4169" y="3323"/>
              <a:ext cx="217" cy="203"/>
            </a:xfrm>
            <a:custGeom>
              <a:avLst/>
              <a:gdLst>
                <a:gd name="T0" fmla="*/ 76 w 252"/>
                <a:gd name="T1" fmla="*/ 31 h 235"/>
                <a:gd name="T2" fmla="*/ 28 w 252"/>
                <a:gd name="T3" fmla="*/ 174 h 235"/>
                <a:gd name="T4" fmla="*/ 176 w 252"/>
                <a:gd name="T5" fmla="*/ 204 h 235"/>
                <a:gd name="T6" fmla="*/ 224 w 252"/>
                <a:gd name="T7" fmla="*/ 61 h 235"/>
                <a:gd name="T8" fmla="*/ 76 w 252"/>
                <a:gd name="T9" fmla="*/ 31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2" h="235">
                  <a:moveTo>
                    <a:pt x="76" y="31"/>
                  </a:moveTo>
                  <a:cubicBezTo>
                    <a:pt x="22" y="63"/>
                    <a:pt x="0" y="127"/>
                    <a:pt x="28" y="174"/>
                  </a:cubicBezTo>
                  <a:cubicBezTo>
                    <a:pt x="55" y="222"/>
                    <a:pt x="122" y="235"/>
                    <a:pt x="176" y="204"/>
                  </a:cubicBezTo>
                  <a:cubicBezTo>
                    <a:pt x="230" y="173"/>
                    <a:pt x="252" y="109"/>
                    <a:pt x="224" y="61"/>
                  </a:cubicBezTo>
                  <a:cubicBezTo>
                    <a:pt x="197" y="13"/>
                    <a:pt x="130" y="0"/>
                    <a:pt x="76" y="31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95"/>
            <p:cNvSpPr>
              <a:spLocks/>
            </p:cNvSpPr>
            <p:nvPr/>
          </p:nvSpPr>
          <p:spPr bwMode="auto">
            <a:xfrm>
              <a:off x="4169" y="3323"/>
              <a:ext cx="217" cy="203"/>
            </a:xfrm>
            <a:custGeom>
              <a:avLst/>
              <a:gdLst>
                <a:gd name="T0" fmla="*/ 76 w 252"/>
                <a:gd name="T1" fmla="*/ 31 h 235"/>
                <a:gd name="T2" fmla="*/ 28 w 252"/>
                <a:gd name="T3" fmla="*/ 174 h 235"/>
                <a:gd name="T4" fmla="*/ 176 w 252"/>
                <a:gd name="T5" fmla="*/ 204 h 235"/>
                <a:gd name="T6" fmla="*/ 224 w 252"/>
                <a:gd name="T7" fmla="*/ 61 h 235"/>
                <a:gd name="T8" fmla="*/ 76 w 252"/>
                <a:gd name="T9" fmla="*/ 31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2" h="235">
                  <a:moveTo>
                    <a:pt x="76" y="31"/>
                  </a:moveTo>
                  <a:cubicBezTo>
                    <a:pt x="22" y="63"/>
                    <a:pt x="0" y="127"/>
                    <a:pt x="28" y="174"/>
                  </a:cubicBezTo>
                  <a:cubicBezTo>
                    <a:pt x="55" y="222"/>
                    <a:pt x="122" y="235"/>
                    <a:pt x="176" y="204"/>
                  </a:cubicBezTo>
                  <a:cubicBezTo>
                    <a:pt x="230" y="173"/>
                    <a:pt x="252" y="109"/>
                    <a:pt x="224" y="61"/>
                  </a:cubicBezTo>
                  <a:cubicBezTo>
                    <a:pt x="197" y="13"/>
                    <a:pt x="130" y="0"/>
                    <a:pt x="76" y="31"/>
                  </a:cubicBezTo>
                  <a:close/>
                </a:path>
              </a:pathLst>
            </a:custGeom>
            <a:noFill/>
            <a:ln w="1428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Freeform 96"/>
            <p:cNvSpPr>
              <a:spLocks/>
            </p:cNvSpPr>
            <p:nvPr/>
          </p:nvSpPr>
          <p:spPr bwMode="auto">
            <a:xfrm>
              <a:off x="4060" y="3136"/>
              <a:ext cx="218" cy="203"/>
            </a:xfrm>
            <a:custGeom>
              <a:avLst/>
              <a:gdLst>
                <a:gd name="T0" fmla="*/ 76 w 252"/>
                <a:gd name="T1" fmla="*/ 31 h 235"/>
                <a:gd name="T2" fmla="*/ 28 w 252"/>
                <a:gd name="T3" fmla="*/ 174 h 235"/>
                <a:gd name="T4" fmla="*/ 176 w 252"/>
                <a:gd name="T5" fmla="*/ 204 h 235"/>
                <a:gd name="T6" fmla="*/ 224 w 252"/>
                <a:gd name="T7" fmla="*/ 61 h 235"/>
                <a:gd name="T8" fmla="*/ 76 w 252"/>
                <a:gd name="T9" fmla="*/ 31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2" h="235">
                  <a:moveTo>
                    <a:pt x="76" y="31"/>
                  </a:moveTo>
                  <a:cubicBezTo>
                    <a:pt x="22" y="62"/>
                    <a:pt x="0" y="126"/>
                    <a:pt x="28" y="174"/>
                  </a:cubicBezTo>
                  <a:cubicBezTo>
                    <a:pt x="55" y="222"/>
                    <a:pt x="122" y="235"/>
                    <a:pt x="176" y="204"/>
                  </a:cubicBezTo>
                  <a:cubicBezTo>
                    <a:pt x="230" y="172"/>
                    <a:pt x="252" y="108"/>
                    <a:pt x="224" y="61"/>
                  </a:cubicBezTo>
                  <a:cubicBezTo>
                    <a:pt x="197" y="13"/>
                    <a:pt x="130" y="0"/>
                    <a:pt x="76" y="31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97"/>
            <p:cNvSpPr>
              <a:spLocks/>
            </p:cNvSpPr>
            <p:nvPr/>
          </p:nvSpPr>
          <p:spPr bwMode="auto">
            <a:xfrm>
              <a:off x="4060" y="3136"/>
              <a:ext cx="218" cy="203"/>
            </a:xfrm>
            <a:custGeom>
              <a:avLst/>
              <a:gdLst>
                <a:gd name="T0" fmla="*/ 76 w 252"/>
                <a:gd name="T1" fmla="*/ 31 h 235"/>
                <a:gd name="T2" fmla="*/ 28 w 252"/>
                <a:gd name="T3" fmla="*/ 174 h 235"/>
                <a:gd name="T4" fmla="*/ 176 w 252"/>
                <a:gd name="T5" fmla="*/ 204 h 235"/>
                <a:gd name="T6" fmla="*/ 224 w 252"/>
                <a:gd name="T7" fmla="*/ 61 h 235"/>
                <a:gd name="T8" fmla="*/ 76 w 252"/>
                <a:gd name="T9" fmla="*/ 31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2" h="235">
                  <a:moveTo>
                    <a:pt x="76" y="31"/>
                  </a:moveTo>
                  <a:cubicBezTo>
                    <a:pt x="22" y="62"/>
                    <a:pt x="0" y="126"/>
                    <a:pt x="28" y="174"/>
                  </a:cubicBezTo>
                  <a:cubicBezTo>
                    <a:pt x="55" y="222"/>
                    <a:pt x="122" y="235"/>
                    <a:pt x="176" y="204"/>
                  </a:cubicBezTo>
                  <a:cubicBezTo>
                    <a:pt x="230" y="172"/>
                    <a:pt x="252" y="108"/>
                    <a:pt x="224" y="61"/>
                  </a:cubicBezTo>
                  <a:cubicBezTo>
                    <a:pt x="197" y="13"/>
                    <a:pt x="130" y="0"/>
                    <a:pt x="76" y="31"/>
                  </a:cubicBezTo>
                  <a:close/>
                </a:path>
              </a:pathLst>
            </a:custGeom>
            <a:noFill/>
            <a:ln w="1428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98"/>
            <p:cNvSpPr>
              <a:spLocks/>
            </p:cNvSpPr>
            <p:nvPr/>
          </p:nvSpPr>
          <p:spPr bwMode="auto">
            <a:xfrm>
              <a:off x="4068" y="3256"/>
              <a:ext cx="218" cy="203"/>
            </a:xfrm>
            <a:custGeom>
              <a:avLst/>
              <a:gdLst>
                <a:gd name="T0" fmla="*/ 76 w 252"/>
                <a:gd name="T1" fmla="*/ 31 h 235"/>
                <a:gd name="T2" fmla="*/ 28 w 252"/>
                <a:gd name="T3" fmla="*/ 174 h 235"/>
                <a:gd name="T4" fmla="*/ 176 w 252"/>
                <a:gd name="T5" fmla="*/ 203 h 235"/>
                <a:gd name="T6" fmla="*/ 224 w 252"/>
                <a:gd name="T7" fmla="*/ 60 h 235"/>
                <a:gd name="T8" fmla="*/ 76 w 252"/>
                <a:gd name="T9" fmla="*/ 31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2" h="235">
                  <a:moveTo>
                    <a:pt x="76" y="31"/>
                  </a:moveTo>
                  <a:cubicBezTo>
                    <a:pt x="22" y="62"/>
                    <a:pt x="0" y="126"/>
                    <a:pt x="28" y="174"/>
                  </a:cubicBezTo>
                  <a:cubicBezTo>
                    <a:pt x="55" y="221"/>
                    <a:pt x="122" y="235"/>
                    <a:pt x="176" y="203"/>
                  </a:cubicBezTo>
                  <a:cubicBezTo>
                    <a:pt x="230" y="172"/>
                    <a:pt x="252" y="108"/>
                    <a:pt x="224" y="60"/>
                  </a:cubicBezTo>
                  <a:cubicBezTo>
                    <a:pt x="197" y="13"/>
                    <a:pt x="130" y="0"/>
                    <a:pt x="76" y="31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Freeform 99"/>
            <p:cNvSpPr>
              <a:spLocks/>
            </p:cNvSpPr>
            <p:nvPr/>
          </p:nvSpPr>
          <p:spPr bwMode="auto">
            <a:xfrm>
              <a:off x="4068" y="3256"/>
              <a:ext cx="218" cy="203"/>
            </a:xfrm>
            <a:custGeom>
              <a:avLst/>
              <a:gdLst>
                <a:gd name="T0" fmla="*/ 76 w 252"/>
                <a:gd name="T1" fmla="*/ 31 h 235"/>
                <a:gd name="T2" fmla="*/ 28 w 252"/>
                <a:gd name="T3" fmla="*/ 174 h 235"/>
                <a:gd name="T4" fmla="*/ 176 w 252"/>
                <a:gd name="T5" fmla="*/ 203 h 235"/>
                <a:gd name="T6" fmla="*/ 224 w 252"/>
                <a:gd name="T7" fmla="*/ 60 h 235"/>
                <a:gd name="T8" fmla="*/ 76 w 252"/>
                <a:gd name="T9" fmla="*/ 31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2" h="235">
                  <a:moveTo>
                    <a:pt x="76" y="31"/>
                  </a:moveTo>
                  <a:cubicBezTo>
                    <a:pt x="22" y="62"/>
                    <a:pt x="0" y="126"/>
                    <a:pt x="28" y="174"/>
                  </a:cubicBezTo>
                  <a:cubicBezTo>
                    <a:pt x="55" y="221"/>
                    <a:pt x="122" y="235"/>
                    <a:pt x="176" y="203"/>
                  </a:cubicBezTo>
                  <a:cubicBezTo>
                    <a:pt x="230" y="172"/>
                    <a:pt x="252" y="108"/>
                    <a:pt x="224" y="60"/>
                  </a:cubicBezTo>
                  <a:cubicBezTo>
                    <a:pt x="197" y="13"/>
                    <a:pt x="130" y="0"/>
                    <a:pt x="76" y="31"/>
                  </a:cubicBezTo>
                  <a:close/>
                </a:path>
              </a:pathLst>
            </a:custGeom>
            <a:noFill/>
            <a:ln w="1428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100"/>
            <p:cNvSpPr>
              <a:spLocks/>
            </p:cNvSpPr>
            <p:nvPr/>
          </p:nvSpPr>
          <p:spPr bwMode="auto">
            <a:xfrm>
              <a:off x="3458" y="2086"/>
              <a:ext cx="946" cy="946"/>
            </a:xfrm>
            <a:custGeom>
              <a:avLst/>
              <a:gdLst>
                <a:gd name="T0" fmla="*/ 150 w 1094"/>
                <a:gd name="T1" fmla="*/ 0 h 1095"/>
                <a:gd name="T2" fmla="*/ 0 w 1094"/>
                <a:gd name="T3" fmla="*/ 151 h 1095"/>
                <a:gd name="T4" fmla="*/ 70 w 1094"/>
                <a:gd name="T5" fmla="*/ 279 h 1095"/>
                <a:gd name="T6" fmla="*/ 0 w 1094"/>
                <a:gd name="T7" fmla="*/ 548 h 1095"/>
                <a:gd name="T8" fmla="*/ 547 w 1094"/>
                <a:gd name="T9" fmla="*/ 1095 h 1095"/>
                <a:gd name="T10" fmla="*/ 1094 w 1094"/>
                <a:gd name="T11" fmla="*/ 548 h 1095"/>
                <a:gd name="T12" fmla="*/ 1023 w 1094"/>
                <a:gd name="T13" fmla="*/ 279 h 1095"/>
                <a:gd name="T14" fmla="*/ 1094 w 1094"/>
                <a:gd name="T15" fmla="*/ 151 h 1095"/>
                <a:gd name="T16" fmla="*/ 943 w 1094"/>
                <a:gd name="T17" fmla="*/ 0 h 1095"/>
                <a:gd name="T18" fmla="*/ 816 w 1094"/>
                <a:gd name="T19" fmla="*/ 71 h 1095"/>
                <a:gd name="T20" fmla="*/ 547 w 1094"/>
                <a:gd name="T21" fmla="*/ 0 h 1095"/>
                <a:gd name="T22" fmla="*/ 278 w 1094"/>
                <a:gd name="T23" fmla="*/ 71 h 1095"/>
                <a:gd name="T24" fmla="*/ 150 w 1094"/>
                <a:gd name="T25" fmla="*/ 0 h 1095"/>
                <a:gd name="T26" fmla="*/ 150 w 1094"/>
                <a:gd name="T27" fmla="*/ 0 h 10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094" h="1095">
                  <a:moveTo>
                    <a:pt x="150" y="0"/>
                  </a:moveTo>
                  <a:cubicBezTo>
                    <a:pt x="67" y="0"/>
                    <a:pt x="0" y="68"/>
                    <a:pt x="0" y="151"/>
                  </a:cubicBezTo>
                  <a:cubicBezTo>
                    <a:pt x="0" y="205"/>
                    <a:pt x="28" y="252"/>
                    <a:pt x="70" y="279"/>
                  </a:cubicBezTo>
                  <a:cubicBezTo>
                    <a:pt x="25" y="358"/>
                    <a:pt x="0" y="450"/>
                    <a:pt x="0" y="548"/>
                  </a:cubicBezTo>
                  <a:cubicBezTo>
                    <a:pt x="0" y="850"/>
                    <a:pt x="245" y="1095"/>
                    <a:pt x="547" y="1095"/>
                  </a:cubicBezTo>
                  <a:cubicBezTo>
                    <a:pt x="849" y="1095"/>
                    <a:pt x="1094" y="850"/>
                    <a:pt x="1094" y="548"/>
                  </a:cubicBezTo>
                  <a:cubicBezTo>
                    <a:pt x="1094" y="450"/>
                    <a:pt x="1068" y="358"/>
                    <a:pt x="1023" y="279"/>
                  </a:cubicBezTo>
                  <a:cubicBezTo>
                    <a:pt x="1066" y="252"/>
                    <a:pt x="1094" y="205"/>
                    <a:pt x="1094" y="151"/>
                  </a:cubicBezTo>
                  <a:cubicBezTo>
                    <a:pt x="1094" y="68"/>
                    <a:pt x="1027" y="0"/>
                    <a:pt x="943" y="0"/>
                  </a:cubicBezTo>
                  <a:cubicBezTo>
                    <a:pt x="890" y="0"/>
                    <a:pt x="843" y="29"/>
                    <a:pt x="816" y="71"/>
                  </a:cubicBezTo>
                  <a:cubicBezTo>
                    <a:pt x="736" y="26"/>
                    <a:pt x="645" y="0"/>
                    <a:pt x="547" y="0"/>
                  </a:cubicBezTo>
                  <a:cubicBezTo>
                    <a:pt x="449" y="0"/>
                    <a:pt x="357" y="26"/>
                    <a:pt x="278" y="71"/>
                  </a:cubicBezTo>
                  <a:cubicBezTo>
                    <a:pt x="251" y="29"/>
                    <a:pt x="204" y="0"/>
                    <a:pt x="150" y="0"/>
                  </a:cubicBezTo>
                  <a:cubicBezTo>
                    <a:pt x="150" y="0"/>
                    <a:pt x="150" y="0"/>
                    <a:pt x="150" y="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Freeform 101"/>
            <p:cNvSpPr>
              <a:spLocks/>
            </p:cNvSpPr>
            <p:nvPr/>
          </p:nvSpPr>
          <p:spPr bwMode="auto">
            <a:xfrm>
              <a:off x="3454" y="2083"/>
              <a:ext cx="952" cy="951"/>
            </a:xfrm>
            <a:custGeom>
              <a:avLst/>
              <a:gdLst>
                <a:gd name="T0" fmla="*/ 154 w 1101"/>
                <a:gd name="T1" fmla="*/ 3 h 1101"/>
                <a:gd name="T2" fmla="*/ 154 w 1101"/>
                <a:gd name="T3" fmla="*/ 0 h 1101"/>
                <a:gd name="T4" fmla="*/ 1 w 1101"/>
                <a:gd name="T5" fmla="*/ 154 h 1101"/>
                <a:gd name="T6" fmla="*/ 73 w 1101"/>
                <a:gd name="T7" fmla="*/ 284 h 1101"/>
                <a:gd name="T8" fmla="*/ 74 w 1101"/>
                <a:gd name="T9" fmla="*/ 282 h 1101"/>
                <a:gd name="T10" fmla="*/ 72 w 1101"/>
                <a:gd name="T11" fmla="*/ 280 h 1101"/>
                <a:gd name="T12" fmla="*/ 1 w 1101"/>
                <a:gd name="T13" fmla="*/ 551 h 1101"/>
                <a:gd name="T14" fmla="*/ 551 w 1101"/>
                <a:gd name="T15" fmla="*/ 1101 h 1101"/>
                <a:gd name="T16" fmla="*/ 1101 w 1101"/>
                <a:gd name="T17" fmla="*/ 551 h 1101"/>
                <a:gd name="T18" fmla="*/ 1030 w 1101"/>
                <a:gd name="T19" fmla="*/ 280 h 1101"/>
                <a:gd name="T20" fmla="*/ 1027 w 1101"/>
                <a:gd name="T21" fmla="*/ 282 h 1101"/>
                <a:gd name="T22" fmla="*/ 1029 w 1101"/>
                <a:gd name="T23" fmla="*/ 284 h 1101"/>
                <a:gd name="T24" fmla="*/ 1101 w 1101"/>
                <a:gd name="T25" fmla="*/ 154 h 1101"/>
                <a:gd name="T26" fmla="*/ 947 w 1101"/>
                <a:gd name="T27" fmla="*/ 0 h 1101"/>
                <a:gd name="T28" fmla="*/ 817 w 1101"/>
                <a:gd name="T29" fmla="*/ 72 h 1101"/>
                <a:gd name="T30" fmla="*/ 820 w 1101"/>
                <a:gd name="T31" fmla="*/ 74 h 1101"/>
                <a:gd name="T32" fmla="*/ 821 w 1101"/>
                <a:gd name="T33" fmla="*/ 71 h 1101"/>
                <a:gd name="T34" fmla="*/ 551 w 1101"/>
                <a:gd name="T35" fmla="*/ 0 h 1101"/>
                <a:gd name="T36" fmla="*/ 280 w 1101"/>
                <a:gd name="T37" fmla="*/ 71 h 1101"/>
                <a:gd name="T38" fmla="*/ 282 w 1101"/>
                <a:gd name="T39" fmla="*/ 74 h 1101"/>
                <a:gd name="T40" fmla="*/ 284 w 1101"/>
                <a:gd name="T41" fmla="*/ 72 h 1101"/>
                <a:gd name="T42" fmla="*/ 154 w 1101"/>
                <a:gd name="T43" fmla="*/ 0 h 1101"/>
                <a:gd name="T44" fmla="*/ 151 w 1101"/>
                <a:gd name="T45" fmla="*/ 2 h 1101"/>
                <a:gd name="T46" fmla="*/ 153 w 1101"/>
                <a:gd name="T47" fmla="*/ 6 h 1101"/>
                <a:gd name="T48" fmla="*/ 153 w 1101"/>
                <a:gd name="T49" fmla="*/ 6 h 1101"/>
                <a:gd name="T50" fmla="*/ 154 w 1101"/>
                <a:gd name="T51" fmla="*/ 3 h 1101"/>
                <a:gd name="T52" fmla="*/ 154 w 1101"/>
                <a:gd name="T53" fmla="*/ 0 h 1101"/>
                <a:gd name="T54" fmla="*/ 154 w 1101"/>
                <a:gd name="T55" fmla="*/ 3 h 1101"/>
                <a:gd name="T56" fmla="*/ 156 w 1101"/>
                <a:gd name="T57" fmla="*/ 1 h 1101"/>
                <a:gd name="T58" fmla="*/ 156 w 1101"/>
                <a:gd name="T59" fmla="*/ 1 h 1101"/>
                <a:gd name="T60" fmla="*/ 154 w 1101"/>
                <a:gd name="T61" fmla="*/ 3 h 1101"/>
                <a:gd name="T62" fmla="*/ 154 w 1101"/>
                <a:gd name="T63" fmla="*/ 6 h 1101"/>
                <a:gd name="T64" fmla="*/ 279 w 1101"/>
                <a:gd name="T65" fmla="*/ 76 h 1101"/>
                <a:gd name="T66" fmla="*/ 283 w 1101"/>
                <a:gd name="T67" fmla="*/ 77 h 1101"/>
                <a:gd name="T68" fmla="*/ 551 w 1101"/>
                <a:gd name="T69" fmla="*/ 6 h 1101"/>
                <a:gd name="T70" fmla="*/ 818 w 1101"/>
                <a:gd name="T71" fmla="*/ 77 h 1101"/>
                <a:gd name="T72" fmla="*/ 823 w 1101"/>
                <a:gd name="T73" fmla="*/ 76 h 1101"/>
                <a:gd name="T74" fmla="*/ 947 w 1101"/>
                <a:gd name="T75" fmla="*/ 6 h 1101"/>
                <a:gd name="T76" fmla="*/ 1052 w 1101"/>
                <a:gd name="T77" fmla="*/ 50 h 1101"/>
                <a:gd name="T78" fmla="*/ 1095 w 1101"/>
                <a:gd name="T79" fmla="*/ 154 h 1101"/>
                <a:gd name="T80" fmla="*/ 1026 w 1101"/>
                <a:gd name="T81" fmla="*/ 279 h 1101"/>
                <a:gd name="T82" fmla="*/ 1025 w 1101"/>
                <a:gd name="T83" fmla="*/ 283 h 1101"/>
                <a:gd name="T84" fmla="*/ 1095 w 1101"/>
                <a:gd name="T85" fmla="*/ 551 h 1101"/>
                <a:gd name="T86" fmla="*/ 936 w 1101"/>
                <a:gd name="T87" fmla="*/ 935 h 1101"/>
                <a:gd name="T88" fmla="*/ 551 w 1101"/>
                <a:gd name="T89" fmla="*/ 1095 h 1101"/>
                <a:gd name="T90" fmla="*/ 166 w 1101"/>
                <a:gd name="T91" fmla="*/ 935 h 1101"/>
                <a:gd name="T92" fmla="*/ 7 w 1101"/>
                <a:gd name="T93" fmla="*/ 551 h 1101"/>
                <a:gd name="T94" fmla="*/ 77 w 1101"/>
                <a:gd name="T95" fmla="*/ 283 h 1101"/>
                <a:gd name="T96" fmla="*/ 76 w 1101"/>
                <a:gd name="T97" fmla="*/ 279 h 1101"/>
                <a:gd name="T98" fmla="*/ 7 w 1101"/>
                <a:gd name="T99" fmla="*/ 154 h 1101"/>
                <a:gd name="T100" fmla="*/ 50 w 1101"/>
                <a:gd name="T101" fmla="*/ 50 h 1101"/>
                <a:gd name="T102" fmla="*/ 154 w 1101"/>
                <a:gd name="T103" fmla="*/ 6 h 1101"/>
                <a:gd name="T104" fmla="*/ 157 w 1101"/>
                <a:gd name="T105" fmla="*/ 4 h 1101"/>
                <a:gd name="T106" fmla="*/ 156 w 1101"/>
                <a:gd name="T107" fmla="*/ 1 h 1101"/>
                <a:gd name="T108" fmla="*/ 154 w 1101"/>
                <a:gd name="T109" fmla="*/ 3 h 1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101" h="1101">
                  <a:moveTo>
                    <a:pt x="154" y="3"/>
                  </a:moveTo>
                  <a:cubicBezTo>
                    <a:pt x="154" y="0"/>
                    <a:pt x="154" y="0"/>
                    <a:pt x="154" y="0"/>
                  </a:cubicBezTo>
                  <a:cubicBezTo>
                    <a:pt x="69" y="0"/>
                    <a:pt x="1" y="69"/>
                    <a:pt x="1" y="154"/>
                  </a:cubicBezTo>
                  <a:cubicBezTo>
                    <a:pt x="1" y="209"/>
                    <a:pt x="29" y="257"/>
                    <a:pt x="73" y="284"/>
                  </a:cubicBezTo>
                  <a:cubicBezTo>
                    <a:pt x="74" y="282"/>
                    <a:pt x="74" y="282"/>
                    <a:pt x="74" y="282"/>
                  </a:cubicBezTo>
                  <a:cubicBezTo>
                    <a:pt x="72" y="280"/>
                    <a:pt x="72" y="280"/>
                    <a:pt x="72" y="280"/>
                  </a:cubicBezTo>
                  <a:cubicBezTo>
                    <a:pt x="27" y="360"/>
                    <a:pt x="0" y="452"/>
                    <a:pt x="1" y="551"/>
                  </a:cubicBezTo>
                  <a:cubicBezTo>
                    <a:pt x="1" y="854"/>
                    <a:pt x="247" y="1101"/>
                    <a:pt x="551" y="1101"/>
                  </a:cubicBezTo>
                  <a:cubicBezTo>
                    <a:pt x="855" y="1101"/>
                    <a:pt x="1101" y="854"/>
                    <a:pt x="1101" y="551"/>
                  </a:cubicBezTo>
                  <a:cubicBezTo>
                    <a:pt x="1101" y="452"/>
                    <a:pt x="1075" y="360"/>
                    <a:pt x="1030" y="280"/>
                  </a:cubicBezTo>
                  <a:cubicBezTo>
                    <a:pt x="1027" y="282"/>
                    <a:pt x="1027" y="282"/>
                    <a:pt x="1027" y="282"/>
                  </a:cubicBezTo>
                  <a:cubicBezTo>
                    <a:pt x="1029" y="284"/>
                    <a:pt x="1029" y="284"/>
                    <a:pt x="1029" y="284"/>
                  </a:cubicBezTo>
                  <a:cubicBezTo>
                    <a:pt x="1072" y="257"/>
                    <a:pt x="1101" y="209"/>
                    <a:pt x="1101" y="154"/>
                  </a:cubicBezTo>
                  <a:cubicBezTo>
                    <a:pt x="1101" y="69"/>
                    <a:pt x="1032" y="0"/>
                    <a:pt x="947" y="0"/>
                  </a:cubicBezTo>
                  <a:cubicBezTo>
                    <a:pt x="893" y="0"/>
                    <a:pt x="845" y="29"/>
                    <a:pt x="817" y="72"/>
                  </a:cubicBezTo>
                  <a:cubicBezTo>
                    <a:pt x="820" y="74"/>
                    <a:pt x="820" y="74"/>
                    <a:pt x="820" y="74"/>
                  </a:cubicBezTo>
                  <a:cubicBezTo>
                    <a:pt x="821" y="71"/>
                    <a:pt x="821" y="71"/>
                    <a:pt x="821" y="71"/>
                  </a:cubicBezTo>
                  <a:cubicBezTo>
                    <a:pt x="741" y="26"/>
                    <a:pt x="649" y="0"/>
                    <a:pt x="551" y="0"/>
                  </a:cubicBezTo>
                  <a:cubicBezTo>
                    <a:pt x="452" y="0"/>
                    <a:pt x="360" y="26"/>
                    <a:pt x="280" y="71"/>
                  </a:cubicBezTo>
                  <a:cubicBezTo>
                    <a:pt x="282" y="74"/>
                    <a:pt x="282" y="74"/>
                    <a:pt x="282" y="74"/>
                  </a:cubicBezTo>
                  <a:cubicBezTo>
                    <a:pt x="284" y="72"/>
                    <a:pt x="284" y="72"/>
                    <a:pt x="284" y="72"/>
                  </a:cubicBezTo>
                  <a:cubicBezTo>
                    <a:pt x="257" y="29"/>
                    <a:pt x="209" y="0"/>
                    <a:pt x="154" y="0"/>
                  </a:cubicBezTo>
                  <a:cubicBezTo>
                    <a:pt x="153" y="0"/>
                    <a:pt x="152" y="1"/>
                    <a:pt x="151" y="2"/>
                  </a:cubicBezTo>
                  <a:cubicBezTo>
                    <a:pt x="151" y="3"/>
                    <a:pt x="151" y="5"/>
                    <a:pt x="153" y="6"/>
                  </a:cubicBezTo>
                  <a:cubicBezTo>
                    <a:pt x="153" y="6"/>
                    <a:pt x="153" y="6"/>
                    <a:pt x="153" y="6"/>
                  </a:cubicBezTo>
                  <a:cubicBezTo>
                    <a:pt x="154" y="3"/>
                    <a:pt x="154" y="3"/>
                    <a:pt x="154" y="3"/>
                  </a:cubicBezTo>
                  <a:cubicBezTo>
                    <a:pt x="154" y="0"/>
                    <a:pt x="154" y="0"/>
                    <a:pt x="154" y="0"/>
                  </a:cubicBezTo>
                  <a:cubicBezTo>
                    <a:pt x="154" y="3"/>
                    <a:pt x="154" y="3"/>
                    <a:pt x="154" y="3"/>
                  </a:cubicBezTo>
                  <a:cubicBezTo>
                    <a:pt x="156" y="1"/>
                    <a:pt x="156" y="1"/>
                    <a:pt x="156" y="1"/>
                  </a:cubicBezTo>
                  <a:cubicBezTo>
                    <a:pt x="156" y="1"/>
                    <a:pt x="156" y="1"/>
                    <a:pt x="156" y="1"/>
                  </a:cubicBezTo>
                  <a:cubicBezTo>
                    <a:pt x="154" y="3"/>
                    <a:pt x="154" y="3"/>
                    <a:pt x="154" y="3"/>
                  </a:cubicBezTo>
                  <a:cubicBezTo>
                    <a:pt x="154" y="6"/>
                    <a:pt x="154" y="6"/>
                    <a:pt x="154" y="6"/>
                  </a:cubicBezTo>
                  <a:cubicBezTo>
                    <a:pt x="207" y="6"/>
                    <a:pt x="253" y="34"/>
                    <a:pt x="279" y="76"/>
                  </a:cubicBezTo>
                  <a:cubicBezTo>
                    <a:pt x="280" y="77"/>
                    <a:pt x="282" y="78"/>
                    <a:pt x="283" y="77"/>
                  </a:cubicBezTo>
                  <a:cubicBezTo>
                    <a:pt x="362" y="32"/>
                    <a:pt x="454" y="6"/>
                    <a:pt x="551" y="6"/>
                  </a:cubicBezTo>
                  <a:cubicBezTo>
                    <a:pt x="648" y="6"/>
                    <a:pt x="739" y="32"/>
                    <a:pt x="818" y="77"/>
                  </a:cubicBezTo>
                  <a:cubicBezTo>
                    <a:pt x="820" y="77"/>
                    <a:pt x="822" y="77"/>
                    <a:pt x="823" y="76"/>
                  </a:cubicBezTo>
                  <a:cubicBezTo>
                    <a:pt x="849" y="34"/>
                    <a:pt x="895" y="6"/>
                    <a:pt x="947" y="6"/>
                  </a:cubicBezTo>
                  <a:cubicBezTo>
                    <a:pt x="988" y="6"/>
                    <a:pt x="1025" y="23"/>
                    <a:pt x="1052" y="50"/>
                  </a:cubicBezTo>
                  <a:cubicBezTo>
                    <a:pt x="1079" y="76"/>
                    <a:pt x="1095" y="113"/>
                    <a:pt x="1095" y="154"/>
                  </a:cubicBezTo>
                  <a:cubicBezTo>
                    <a:pt x="1095" y="207"/>
                    <a:pt x="1067" y="253"/>
                    <a:pt x="1026" y="279"/>
                  </a:cubicBezTo>
                  <a:cubicBezTo>
                    <a:pt x="1024" y="280"/>
                    <a:pt x="1024" y="282"/>
                    <a:pt x="1025" y="283"/>
                  </a:cubicBezTo>
                  <a:cubicBezTo>
                    <a:pt x="1069" y="362"/>
                    <a:pt x="1095" y="453"/>
                    <a:pt x="1095" y="551"/>
                  </a:cubicBezTo>
                  <a:cubicBezTo>
                    <a:pt x="1095" y="701"/>
                    <a:pt x="1034" y="837"/>
                    <a:pt x="936" y="935"/>
                  </a:cubicBezTo>
                  <a:cubicBezTo>
                    <a:pt x="837" y="1034"/>
                    <a:pt x="701" y="1095"/>
                    <a:pt x="551" y="1095"/>
                  </a:cubicBezTo>
                  <a:cubicBezTo>
                    <a:pt x="401" y="1095"/>
                    <a:pt x="265" y="1034"/>
                    <a:pt x="166" y="935"/>
                  </a:cubicBezTo>
                  <a:cubicBezTo>
                    <a:pt x="68" y="837"/>
                    <a:pt x="7" y="701"/>
                    <a:pt x="7" y="551"/>
                  </a:cubicBezTo>
                  <a:cubicBezTo>
                    <a:pt x="7" y="453"/>
                    <a:pt x="32" y="362"/>
                    <a:pt x="77" y="283"/>
                  </a:cubicBezTo>
                  <a:cubicBezTo>
                    <a:pt x="78" y="282"/>
                    <a:pt x="77" y="280"/>
                    <a:pt x="76" y="279"/>
                  </a:cubicBezTo>
                  <a:cubicBezTo>
                    <a:pt x="34" y="253"/>
                    <a:pt x="7" y="207"/>
                    <a:pt x="7" y="154"/>
                  </a:cubicBezTo>
                  <a:cubicBezTo>
                    <a:pt x="7" y="113"/>
                    <a:pt x="23" y="76"/>
                    <a:pt x="50" y="50"/>
                  </a:cubicBezTo>
                  <a:cubicBezTo>
                    <a:pt x="77" y="23"/>
                    <a:pt x="114" y="6"/>
                    <a:pt x="154" y="6"/>
                  </a:cubicBezTo>
                  <a:cubicBezTo>
                    <a:pt x="156" y="6"/>
                    <a:pt x="157" y="5"/>
                    <a:pt x="157" y="4"/>
                  </a:cubicBezTo>
                  <a:cubicBezTo>
                    <a:pt x="158" y="3"/>
                    <a:pt x="157" y="2"/>
                    <a:pt x="156" y="1"/>
                  </a:cubicBezTo>
                  <a:cubicBezTo>
                    <a:pt x="154" y="3"/>
                    <a:pt x="154" y="3"/>
                    <a:pt x="154" y="3"/>
                  </a:cubicBezTo>
                </a:path>
              </a:pathLst>
            </a:custGeom>
            <a:solidFill>
              <a:srgbClr val="010101"/>
            </a:solidFill>
            <a:ln w="9525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102"/>
            <p:cNvSpPr>
              <a:spLocks/>
            </p:cNvSpPr>
            <p:nvPr/>
          </p:nvSpPr>
          <p:spPr bwMode="auto">
            <a:xfrm>
              <a:off x="3796" y="2621"/>
              <a:ext cx="270" cy="190"/>
            </a:xfrm>
            <a:custGeom>
              <a:avLst/>
              <a:gdLst>
                <a:gd name="T0" fmla="*/ 37 w 312"/>
                <a:gd name="T1" fmla="*/ 42 h 220"/>
                <a:gd name="T2" fmla="*/ 277 w 312"/>
                <a:gd name="T3" fmla="*/ 48 h 220"/>
                <a:gd name="T4" fmla="*/ 157 w 312"/>
                <a:gd name="T5" fmla="*/ 215 h 220"/>
                <a:gd name="T6" fmla="*/ 37 w 312"/>
                <a:gd name="T7" fmla="*/ 42 h 2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2" h="220">
                  <a:moveTo>
                    <a:pt x="37" y="42"/>
                  </a:moveTo>
                  <a:cubicBezTo>
                    <a:pt x="76" y="1"/>
                    <a:pt x="241" y="0"/>
                    <a:pt x="277" y="48"/>
                  </a:cubicBezTo>
                  <a:cubicBezTo>
                    <a:pt x="312" y="93"/>
                    <a:pt x="225" y="220"/>
                    <a:pt x="157" y="215"/>
                  </a:cubicBezTo>
                  <a:cubicBezTo>
                    <a:pt x="89" y="210"/>
                    <a:pt x="0" y="82"/>
                    <a:pt x="37" y="42"/>
                  </a:cubicBezTo>
                  <a:close/>
                </a:path>
              </a:pathLst>
            </a:custGeom>
            <a:solidFill>
              <a:srgbClr val="01010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Oval 103"/>
            <p:cNvSpPr>
              <a:spLocks noChangeArrowheads="1"/>
            </p:cNvSpPr>
            <p:nvPr/>
          </p:nvSpPr>
          <p:spPr bwMode="auto">
            <a:xfrm>
              <a:off x="3999" y="2332"/>
              <a:ext cx="266" cy="266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Oval 104"/>
            <p:cNvSpPr>
              <a:spLocks noChangeArrowheads="1"/>
            </p:cNvSpPr>
            <p:nvPr/>
          </p:nvSpPr>
          <p:spPr bwMode="auto">
            <a:xfrm>
              <a:off x="3999" y="2332"/>
              <a:ext cx="266" cy="266"/>
            </a:xfrm>
            <a:prstGeom prst="ellipse">
              <a:avLst/>
            </a:prstGeom>
            <a:noFill/>
            <a:ln w="15875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Oval 105"/>
            <p:cNvSpPr>
              <a:spLocks noChangeArrowheads="1"/>
            </p:cNvSpPr>
            <p:nvPr/>
          </p:nvSpPr>
          <p:spPr bwMode="auto">
            <a:xfrm>
              <a:off x="4057" y="2448"/>
              <a:ext cx="86" cy="86"/>
            </a:xfrm>
            <a:prstGeom prst="ellipse">
              <a:avLst/>
            </a:prstGeom>
            <a:solidFill>
              <a:srgbClr val="01010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Oval 106"/>
            <p:cNvSpPr>
              <a:spLocks noChangeArrowheads="1"/>
            </p:cNvSpPr>
            <p:nvPr/>
          </p:nvSpPr>
          <p:spPr bwMode="auto">
            <a:xfrm>
              <a:off x="3600" y="2332"/>
              <a:ext cx="266" cy="266"/>
            </a:xfrm>
            <a:prstGeom prst="ellipse">
              <a:avLst/>
            </a:prstGeom>
            <a:solidFill>
              <a:srgbClr val="FFFFFF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Oval 107"/>
            <p:cNvSpPr>
              <a:spLocks noChangeArrowheads="1"/>
            </p:cNvSpPr>
            <p:nvPr/>
          </p:nvSpPr>
          <p:spPr bwMode="auto">
            <a:xfrm>
              <a:off x="3600" y="2332"/>
              <a:ext cx="266" cy="266"/>
            </a:xfrm>
            <a:prstGeom prst="ellipse">
              <a:avLst/>
            </a:prstGeom>
            <a:noFill/>
            <a:ln w="6350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Oval 108"/>
            <p:cNvSpPr>
              <a:spLocks noChangeArrowheads="1"/>
            </p:cNvSpPr>
            <p:nvPr/>
          </p:nvSpPr>
          <p:spPr bwMode="auto">
            <a:xfrm>
              <a:off x="3729" y="2448"/>
              <a:ext cx="86" cy="86"/>
            </a:xfrm>
            <a:prstGeom prst="ellipse">
              <a:avLst/>
            </a:prstGeom>
            <a:solidFill>
              <a:srgbClr val="01010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Freeform 109"/>
            <p:cNvSpPr>
              <a:spLocks/>
            </p:cNvSpPr>
            <p:nvPr/>
          </p:nvSpPr>
          <p:spPr bwMode="auto">
            <a:xfrm>
              <a:off x="3470" y="2398"/>
              <a:ext cx="931" cy="631"/>
            </a:xfrm>
            <a:custGeom>
              <a:avLst/>
              <a:gdLst>
                <a:gd name="T0" fmla="*/ 1044 w 1077"/>
                <a:gd name="T1" fmla="*/ 0 h 731"/>
                <a:gd name="T2" fmla="*/ 1050 w 1077"/>
                <a:gd name="T3" fmla="*/ 81 h 731"/>
                <a:gd name="T4" fmla="*/ 503 w 1077"/>
                <a:gd name="T5" fmla="*/ 629 h 731"/>
                <a:gd name="T6" fmla="*/ 0 w 1077"/>
                <a:gd name="T7" fmla="*/ 297 h 731"/>
                <a:gd name="T8" fmla="*/ 148 w 1077"/>
                <a:gd name="T9" fmla="*/ 571 h 731"/>
                <a:gd name="T10" fmla="*/ 533 w 1077"/>
                <a:gd name="T11" fmla="*/ 731 h 731"/>
                <a:gd name="T12" fmla="*/ 918 w 1077"/>
                <a:gd name="T13" fmla="*/ 571 h 731"/>
                <a:gd name="T14" fmla="*/ 1077 w 1077"/>
                <a:gd name="T15" fmla="*/ 187 h 731"/>
                <a:gd name="T16" fmla="*/ 1044 w 1077"/>
                <a:gd name="T17" fmla="*/ 0 h 7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77" h="731">
                  <a:moveTo>
                    <a:pt x="1044" y="0"/>
                  </a:moveTo>
                  <a:cubicBezTo>
                    <a:pt x="1048" y="26"/>
                    <a:pt x="1050" y="54"/>
                    <a:pt x="1050" y="81"/>
                  </a:cubicBezTo>
                  <a:cubicBezTo>
                    <a:pt x="1050" y="383"/>
                    <a:pt x="805" y="629"/>
                    <a:pt x="503" y="629"/>
                  </a:cubicBezTo>
                  <a:cubicBezTo>
                    <a:pt x="277" y="629"/>
                    <a:pt x="84" y="492"/>
                    <a:pt x="0" y="297"/>
                  </a:cubicBezTo>
                  <a:cubicBezTo>
                    <a:pt x="22" y="403"/>
                    <a:pt x="74" y="498"/>
                    <a:pt x="148" y="571"/>
                  </a:cubicBezTo>
                  <a:cubicBezTo>
                    <a:pt x="247" y="670"/>
                    <a:pt x="383" y="731"/>
                    <a:pt x="533" y="731"/>
                  </a:cubicBezTo>
                  <a:cubicBezTo>
                    <a:pt x="683" y="731"/>
                    <a:pt x="819" y="670"/>
                    <a:pt x="918" y="571"/>
                  </a:cubicBezTo>
                  <a:cubicBezTo>
                    <a:pt x="1016" y="473"/>
                    <a:pt x="1077" y="337"/>
                    <a:pt x="1077" y="187"/>
                  </a:cubicBezTo>
                  <a:cubicBezTo>
                    <a:pt x="1077" y="121"/>
                    <a:pt x="1065" y="58"/>
                    <a:pt x="1044" y="0"/>
                  </a:cubicBezTo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Freeform 110"/>
            <p:cNvSpPr>
              <a:spLocks noEditPoints="1"/>
            </p:cNvSpPr>
            <p:nvPr/>
          </p:nvSpPr>
          <p:spPr bwMode="auto">
            <a:xfrm>
              <a:off x="3465" y="2385"/>
              <a:ext cx="939" cy="647"/>
            </a:xfrm>
            <a:custGeom>
              <a:avLst/>
              <a:gdLst>
                <a:gd name="T0" fmla="*/ 1048 w 1086"/>
                <a:gd name="T1" fmla="*/ 0 h 749"/>
                <a:gd name="T2" fmla="*/ 1050 w 1086"/>
                <a:gd name="T3" fmla="*/ 15 h 749"/>
                <a:gd name="T4" fmla="*/ 1083 w 1086"/>
                <a:gd name="T5" fmla="*/ 202 h 749"/>
                <a:gd name="T6" fmla="*/ 924 w 1086"/>
                <a:gd name="T7" fmla="*/ 586 h 749"/>
                <a:gd name="T8" fmla="*/ 539 w 1086"/>
                <a:gd name="T9" fmla="*/ 746 h 749"/>
                <a:gd name="T10" fmla="*/ 154 w 1086"/>
                <a:gd name="T11" fmla="*/ 586 h 749"/>
                <a:gd name="T12" fmla="*/ 6 w 1086"/>
                <a:gd name="T13" fmla="*/ 312 h 749"/>
                <a:gd name="T14" fmla="*/ 0 w 1086"/>
                <a:gd name="T15" fmla="*/ 299 h 749"/>
                <a:gd name="T16" fmla="*/ 539 w 1086"/>
                <a:gd name="T17" fmla="*/ 749 h 749"/>
                <a:gd name="T18" fmla="*/ 1086 w 1086"/>
                <a:gd name="T19" fmla="*/ 202 h 749"/>
                <a:gd name="T20" fmla="*/ 1048 w 1086"/>
                <a:gd name="T21" fmla="*/ 0 h 749"/>
                <a:gd name="T22" fmla="*/ 1048 w 1086"/>
                <a:gd name="T23" fmla="*/ 0 h 749"/>
                <a:gd name="T24" fmla="*/ 1048 w 1086"/>
                <a:gd name="T25" fmla="*/ 0 h 749"/>
                <a:gd name="T26" fmla="*/ 1048 w 1086"/>
                <a:gd name="T27" fmla="*/ 0 h 749"/>
                <a:gd name="T28" fmla="*/ 1048 w 1086"/>
                <a:gd name="T29" fmla="*/ 0 h 7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086" h="749">
                  <a:moveTo>
                    <a:pt x="1048" y="0"/>
                  </a:moveTo>
                  <a:cubicBezTo>
                    <a:pt x="1049" y="5"/>
                    <a:pt x="1049" y="10"/>
                    <a:pt x="1050" y="15"/>
                  </a:cubicBezTo>
                  <a:cubicBezTo>
                    <a:pt x="1071" y="73"/>
                    <a:pt x="1083" y="136"/>
                    <a:pt x="1083" y="202"/>
                  </a:cubicBezTo>
                  <a:cubicBezTo>
                    <a:pt x="1083" y="352"/>
                    <a:pt x="1022" y="488"/>
                    <a:pt x="924" y="586"/>
                  </a:cubicBezTo>
                  <a:cubicBezTo>
                    <a:pt x="825" y="685"/>
                    <a:pt x="689" y="746"/>
                    <a:pt x="539" y="746"/>
                  </a:cubicBezTo>
                  <a:cubicBezTo>
                    <a:pt x="389" y="746"/>
                    <a:pt x="253" y="685"/>
                    <a:pt x="154" y="586"/>
                  </a:cubicBezTo>
                  <a:cubicBezTo>
                    <a:pt x="80" y="513"/>
                    <a:pt x="28" y="418"/>
                    <a:pt x="6" y="312"/>
                  </a:cubicBezTo>
                  <a:cubicBezTo>
                    <a:pt x="4" y="308"/>
                    <a:pt x="2" y="303"/>
                    <a:pt x="0" y="299"/>
                  </a:cubicBezTo>
                  <a:cubicBezTo>
                    <a:pt x="46" y="555"/>
                    <a:pt x="270" y="749"/>
                    <a:pt x="539" y="749"/>
                  </a:cubicBezTo>
                  <a:cubicBezTo>
                    <a:pt x="841" y="749"/>
                    <a:pt x="1086" y="504"/>
                    <a:pt x="1086" y="202"/>
                  </a:cubicBezTo>
                  <a:cubicBezTo>
                    <a:pt x="1086" y="130"/>
                    <a:pt x="1072" y="63"/>
                    <a:pt x="1048" y="0"/>
                  </a:cubicBezTo>
                  <a:moveTo>
                    <a:pt x="1048" y="0"/>
                  </a:moveTo>
                  <a:cubicBezTo>
                    <a:pt x="1048" y="0"/>
                    <a:pt x="1048" y="0"/>
                    <a:pt x="1048" y="0"/>
                  </a:cubicBezTo>
                  <a:cubicBezTo>
                    <a:pt x="1048" y="0"/>
                    <a:pt x="1048" y="0"/>
                    <a:pt x="1048" y="0"/>
                  </a:cubicBezTo>
                  <a:cubicBezTo>
                    <a:pt x="1048" y="0"/>
                    <a:pt x="1048" y="0"/>
                    <a:pt x="1048" y="0"/>
                  </a:cubicBezTo>
                </a:path>
              </a:pathLst>
            </a:custGeom>
            <a:solidFill>
              <a:srgbClr val="01010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Freeform 111"/>
            <p:cNvSpPr>
              <a:spLocks/>
            </p:cNvSpPr>
            <p:nvPr/>
          </p:nvSpPr>
          <p:spPr bwMode="auto">
            <a:xfrm>
              <a:off x="4213" y="2141"/>
              <a:ext cx="135" cy="136"/>
            </a:xfrm>
            <a:custGeom>
              <a:avLst/>
              <a:gdLst>
                <a:gd name="T0" fmla="*/ 72 w 157"/>
                <a:gd name="T1" fmla="*/ 0 h 157"/>
                <a:gd name="T2" fmla="*/ 0 w 157"/>
                <a:gd name="T3" fmla="*/ 40 h 157"/>
                <a:gd name="T4" fmla="*/ 118 w 157"/>
                <a:gd name="T5" fmla="*/ 157 h 157"/>
                <a:gd name="T6" fmla="*/ 157 w 157"/>
                <a:gd name="T7" fmla="*/ 85 h 157"/>
                <a:gd name="T8" fmla="*/ 72 w 157"/>
                <a:gd name="T9" fmla="*/ 0 h 1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7" h="157">
                  <a:moveTo>
                    <a:pt x="72" y="0"/>
                  </a:moveTo>
                  <a:cubicBezTo>
                    <a:pt x="42" y="0"/>
                    <a:pt x="16" y="16"/>
                    <a:pt x="0" y="40"/>
                  </a:cubicBezTo>
                  <a:cubicBezTo>
                    <a:pt x="47" y="71"/>
                    <a:pt x="87" y="111"/>
                    <a:pt x="118" y="157"/>
                  </a:cubicBezTo>
                  <a:cubicBezTo>
                    <a:pt x="141" y="142"/>
                    <a:pt x="157" y="115"/>
                    <a:pt x="157" y="85"/>
                  </a:cubicBezTo>
                  <a:cubicBezTo>
                    <a:pt x="157" y="38"/>
                    <a:pt x="119" y="0"/>
                    <a:pt x="72" y="0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Freeform 112"/>
            <p:cNvSpPr>
              <a:spLocks/>
            </p:cNvSpPr>
            <p:nvPr/>
          </p:nvSpPr>
          <p:spPr bwMode="auto">
            <a:xfrm>
              <a:off x="3514" y="2141"/>
              <a:ext cx="136" cy="136"/>
            </a:xfrm>
            <a:custGeom>
              <a:avLst/>
              <a:gdLst>
                <a:gd name="T0" fmla="*/ 85 w 157"/>
                <a:gd name="T1" fmla="*/ 0 h 157"/>
                <a:gd name="T2" fmla="*/ 157 w 157"/>
                <a:gd name="T3" fmla="*/ 40 h 157"/>
                <a:gd name="T4" fmla="*/ 40 w 157"/>
                <a:gd name="T5" fmla="*/ 157 h 157"/>
                <a:gd name="T6" fmla="*/ 0 w 157"/>
                <a:gd name="T7" fmla="*/ 85 h 157"/>
                <a:gd name="T8" fmla="*/ 85 w 157"/>
                <a:gd name="T9" fmla="*/ 0 h 1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7" h="157">
                  <a:moveTo>
                    <a:pt x="85" y="0"/>
                  </a:moveTo>
                  <a:cubicBezTo>
                    <a:pt x="115" y="0"/>
                    <a:pt x="142" y="16"/>
                    <a:pt x="157" y="40"/>
                  </a:cubicBezTo>
                  <a:cubicBezTo>
                    <a:pt x="110" y="71"/>
                    <a:pt x="71" y="111"/>
                    <a:pt x="40" y="157"/>
                  </a:cubicBezTo>
                  <a:cubicBezTo>
                    <a:pt x="16" y="142"/>
                    <a:pt x="0" y="115"/>
                    <a:pt x="0" y="85"/>
                  </a:cubicBezTo>
                  <a:cubicBezTo>
                    <a:pt x="0" y="38"/>
                    <a:pt x="38" y="0"/>
                    <a:pt x="85" y="0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60" name="Group 201"/>
          <p:cNvGrpSpPr>
            <a:grpSpLocks noChangeAspect="1"/>
          </p:cNvGrpSpPr>
          <p:nvPr/>
        </p:nvGrpSpPr>
        <p:grpSpPr bwMode="auto">
          <a:xfrm>
            <a:off x="803275" y="3921955"/>
            <a:ext cx="710850" cy="1600620"/>
            <a:chOff x="6358" y="2132"/>
            <a:chExt cx="882" cy="1986"/>
          </a:xfrm>
        </p:grpSpPr>
        <p:sp>
          <p:nvSpPr>
            <p:cNvPr id="61" name="AutoShape 200"/>
            <p:cNvSpPr>
              <a:spLocks noChangeAspect="1" noChangeArrowheads="1" noTextEdit="1"/>
            </p:cNvSpPr>
            <p:nvPr/>
          </p:nvSpPr>
          <p:spPr bwMode="auto">
            <a:xfrm>
              <a:off x="6358" y="2132"/>
              <a:ext cx="882" cy="19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202"/>
            <p:cNvSpPr>
              <a:spLocks/>
            </p:cNvSpPr>
            <p:nvPr/>
          </p:nvSpPr>
          <p:spPr bwMode="auto">
            <a:xfrm>
              <a:off x="6973" y="3521"/>
              <a:ext cx="289" cy="276"/>
            </a:xfrm>
            <a:custGeom>
              <a:avLst/>
              <a:gdLst>
                <a:gd name="T0" fmla="*/ 0 w 488"/>
                <a:gd name="T1" fmla="*/ 391 h 465"/>
                <a:gd name="T2" fmla="*/ 446 w 488"/>
                <a:gd name="T3" fmla="*/ 10 h 465"/>
                <a:gd name="T4" fmla="*/ 164 w 488"/>
                <a:gd name="T5" fmla="*/ 445 h 465"/>
                <a:gd name="T6" fmla="*/ 0 w 488"/>
                <a:gd name="T7" fmla="*/ 391 h 4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8" h="465">
                  <a:moveTo>
                    <a:pt x="0" y="391"/>
                  </a:moveTo>
                  <a:cubicBezTo>
                    <a:pt x="73" y="201"/>
                    <a:pt x="403" y="0"/>
                    <a:pt x="446" y="10"/>
                  </a:cubicBezTo>
                  <a:cubicBezTo>
                    <a:pt x="488" y="21"/>
                    <a:pt x="209" y="425"/>
                    <a:pt x="164" y="445"/>
                  </a:cubicBezTo>
                  <a:cubicBezTo>
                    <a:pt x="119" y="465"/>
                    <a:pt x="0" y="401"/>
                    <a:pt x="0" y="391"/>
                  </a:cubicBezTo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203"/>
            <p:cNvSpPr>
              <a:spLocks/>
            </p:cNvSpPr>
            <p:nvPr/>
          </p:nvSpPr>
          <p:spPr bwMode="auto">
            <a:xfrm>
              <a:off x="6972" y="3527"/>
              <a:ext cx="267" cy="261"/>
            </a:xfrm>
            <a:custGeom>
              <a:avLst/>
              <a:gdLst>
                <a:gd name="T0" fmla="*/ 1 w 451"/>
                <a:gd name="T1" fmla="*/ 382 h 441"/>
                <a:gd name="T2" fmla="*/ 1 w 451"/>
                <a:gd name="T3" fmla="*/ 382 h 441"/>
                <a:gd name="T4" fmla="*/ 229 w 451"/>
                <a:gd name="T5" fmla="*/ 122 h 441"/>
                <a:gd name="T6" fmla="*/ 361 w 451"/>
                <a:gd name="T7" fmla="*/ 35 h 441"/>
                <a:gd name="T8" fmla="*/ 443 w 451"/>
                <a:gd name="T9" fmla="*/ 1 h 441"/>
                <a:gd name="T10" fmla="*/ 446 w 451"/>
                <a:gd name="T11" fmla="*/ 2 h 441"/>
                <a:gd name="T12" fmla="*/ 449 w 451"/>
                <a:gd name="T13" fmla="*/ 4 h 441"/>
                <a:gd name="T14" fmla="*/ 450 w 451"/>
                <a:gd name="T15" fmla="*/ 9 h 441"/>
                <a:gd name="T16" fmla="*/ 412 w 451"/>
                <a:gd name="T17" fmla="*/ 97 h 441"/>
                <a:gd name="T18" fmla="*/ 273 w 451"/>
                <a:gd name="T19" fmla="*/ 308 h 441"/>
                <a:gd name="T20" fmla="*/ 207 w 451"/>
                <a:gd name="T21" fmla="*/ 395 h 441"/>
                <a:gd name="T22" fmla="*/ 165 w 451"/>
                <a:gd name="T23" fmla="*/ 436 h 441"/>
                <a:gd name="T24" fmla="*/ 143 w 451"/>
                <a:gd name="T25" fmla="*/ 440 h 441"/>
                <a:gd name="T26" fmla="*/ 52 w 451"/>
                <a:gd name="T27" fmla="*/ 414 h 441"/>
                <a:gd name="T28" fmla="*/ 16 w 451"/>
                <a:gd name="T29" fmla="*/ 394 h 441"/>
                <a:gd name="T30" fmla="*/ 5 w 451"/>
                <a:gd name="T31" fmla="*/ 386 h 441"/>
                <a:gd name="T32" fmla="*/ 2 w 451"/>
                <a:gd name="T33" fmla="*/ 384 h 441"/>
                <a:gd name="T34" fmla="*/ 1 w 451"/>
                <a:gd name="T35" fmla="*/ 382 h 441"/>
                <a:gd name="T36" fmla="*/ 1 w 451"/>
                <a:gd name="T37" fmla="*/ 382 h 441"/>
                <a:gd name="T38" fmla="*/ 1 w 451"/>
                <a:gd name="T39" fmla="*/ 382 h 441"/>
                <a:gd name="T40" fmla="*/ 1 w 451"/>
                <a:gd name="T41" fmla="*/ 382 h 441"/>
                <a:gd name="T42" fmla="*/ 0 w 451"/>
                <a:gd name="T43" fmla="*/ 382 h 441"/>
                <a:gd name="T44" fmla="*/ 2 w 451"/>
                <a:gd name="T45" fmla="*/ 384 h 441"/>
                <a:gd name="T46" fmla="*/ 21 w 451"/>
                <a:gd name="T47" fmla="*/ 399 h 441"/>
                <a:gd name="T48" fmla="*/ 143 w 451"/>
                <a:gd name="T49" fmla="*/ 441 h 441"/>
                <a:gd name="T50" fmla="*/ 165 w 451"/>
                <a:gd name="T51" fmla="*/ 437 h 441"/>
                <a:gd name="T52" fmla="*/ 190 w 451"/>
                <a:gd name="T53" fmla="*/ 415 h 441"/>
                <a:gd name="T54" fmla="*/ 349 w 451"/>
                <a:gd name="T55" fmla="*/ 201 h 441"/>
                <a:gd name="T56" fmla="*/ 421 w 451"/>
                <a:gd name="T57" fmla="*/ 82 h 441"/>
                <a:gd name="T58" fmla="*/ 451 w 451"/>
                <a:gd name="T59" fmla="*/ 9 h 441"/>
                <a:gd name="T60" fmla="*/ 450 w 451"/>
                <a:gd name="T61" fmla="*/ 3 h 441"/>
                <a:gd name="T62" fmla="*/ 447 w 451"/>
                <a:gd name="T63" fmla="*/ 1 h 441"/>
                <a:gd name="T64" fmla="*/ 443 w 451"/>
                <a:gd name="T65" fmla="*/ 0 h 441"/>
                <a:gd name="T66" fmla="*/ 361 w 451"/>
                <a:gd name="T67" fmla="*/ 34 h 441"/>
                <a:gd name="T68" fmla="*/ 1 w 451"/>
                <a:gd name="T69" fmla="*/ 382 h 441"/>
                <a:gd name="T70" fmla="*/ 0 w 451"/>
                <a:gd name="T71" fmla="*/ 382 h 441"/>
                <a:gd name="T72" fmla="*/ 1 w 451"/>
                <a:gd name="T73" fmla="*/ 382 h 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451" h="441">
                  <a:moveTo>
                    <a:pt x="1" y="382"/>
                  </a:moveTo>
                  <a:cubicBezTo>
                    <a:pt x="1" y="382"/>
                    <a:pt x="1" y="382"/>
                    <a:pt x="1" y="382"/>
                  </a:cubicBezTo>
                  <a:cubicBezTo>
                    <a:pt x="37" y="290"/>
                    <a:pt x="134" y="195"/>
                    <a:pt x="229" y="122"/>
                  </a:cubicBezTo>
                  <a:cubicBezTo>
                    <a:pt x="276" y="86"/>
                    <a:pt x="323" y="56"/>
                    <a:pt x="361" y="35"/>
                  </a:cubicBezTo>
                  <a:cubicBezTo>
                    <a:pt x="399" y="13"/>
                    <a:pt x="429" y="1"/>
                    <a:pt x="443" y="1"/>
                  </a:cubicBezTo>
                  <a:cubicBezTo>
                    <a:pt x="444" y="1"/>
                    <a:pt x="445" y="1"/>
                    <a:pt x="446" y="2"/>
                  </a:cubicBezTo>
                  <a:cubicBezTo>
                    <a:pt x="448" y="2"/>
                    <a:pt x="449" y="3"/>
                    <a:pt x="449" y="4"/>
                  </a:cubicBezTo>
                  <a:cubicBezTo>
                    <a:pt x="450" y="5"/>
                    <a:pt x="450" y="7"/>
                    <a:pt x="450" y="9"/>
                  </a:cubicBezTo>
                  <a:cubicBezTo>
                    <a:pt x="450" y="23"/>
                    <a:pt x="435" y="56"/>
                    <a:pt x="412" y="97"/>
                  </a:cubicBezTo>
                  <a:cubicBezTo>
                    <a:pt x="376" y="159"/>
                    <a:pt x="323" y="240"/>
                    <a:pt x="273" y="308"/>
                  </a:cubicBezTo>
                  <a:cubicBezTo>
                    <a:pt x="249" y="341"/>
                    <a:pt x="226" y="372"/>
                    <a:pt x="207" y="395"/>
                  </a:cubicBezTo>
                  <a:cubicBezTo>
                    <a:pt x="187" y="417"/>
                    <a:pt x="172" y="432"/>
                    <a:pt x="165" y="436"/>
                  </a:cubicBezTo>
                  <a:cubicBezTo>
                    <a:pt x="159" y="438"/>
                    <a:pt x="152" y="440"/>
                    <a:pt x="143" y="440"/>
                  </a:cubicBezTo>
                  <a:cubicBezTo>
                    <a:pt x="117" y="440"/>
                    <a:pt x="81" y="427"/>
                    <a:pt x="52" y="414"/>
                  </a:cubicBezTo>
                  <a:cubicBezTo>
                    <a:pt x="38" y="407"/>
                    <a:pt x="25" y="400"/>
                    <a:pt x="16" y="394"/>
                  </a:cubicBezTo>
                  <a:cubicBezTo>
                    <a:pt x="11" y="391"/>
                    <a:pt x="8" y="389"/>
                    <a:pt x="5" y="386"/>
                  </a:cubicBezTo>
                  <a:cubicBezTo>
                    <a:pt x="4" y="385"/>
                    <a:pt x="3" y="384"/>
                    <a:pt x="2" y="384"/>
                  </a:cubicBezTo>
                  <a:cubicBezTo>
                    <a:pt x="2" y="383"/>
                    <a:pt x="1" y="382"/>
                    <a:pt x="1" y="382"/>
                  </a:cubicBezTo>
                  <a:cubicBezTo>
                    <a:pt x="1" y="382"/>
                    <a:pt x="1" y="382"/>
                    <a:pt x="1" y="382"/>
                  </a:cubicBezTo>
                  <a:cubicBezTo>
                    <a:pt x="1" y="382"/>
                    <a:pt x="1" y="382"/>
                    <a:pt x="1" y="382"/>
                  </a:cubicBezTo>
                  <a:cubicBezTo>
                    <a:pt x="1" y="382"/>
                    <a:pt x="1" y="382"/>
                    <a:pt x="1" y="382"/>
                  </a:cubicBezTo>
                  <a:cubicBezTo>
                    <a:pt x="0" y="382"/>
                    <a:pt x="0" y="382"/>
                    <a:pt x="0" y="382"/>
                  </a:cubicBezTo>
                  <a:cubicBezTo>
                    <a:pt x="0" y="382"/>
                    <a:pt x="1" y="383"/>
                    <a:pt x="2" y="384"/>
                  </a:cubicBezTo>
                  <a:cubicBezTo>
                    <a:pt x="4" y="388"/>
                    <a:pt x="11" y="393"/>
                    <a:pt x="21" y="399"/>
                  </a:cubicBezTo>
                  <a:cubicBezTo>
                    <a:pt x="51" y="416"/>
                    <a:pt x="106" y="441"/>
                    <a:pt x="143" y="441"/>
                  </a:cubicBezTo>
                  <a:cubicBezTo>
                    <a:pt x="152" y="441"/>
                    <a:pt x="159" y="439"/>
                    <a:pt x="165" y="437"/>
                  </a:cubicBezTo>
                  <a:cubicBezTo>
                    <a:pt x="171" y="434"/>
                    <a:pt x="179" y="427"/>
                    <a:pt x="190" y="415"/>
                  </a:cubicBezTo>
                  <a:cubicBezTo>
                    <a:pt x="227" y="375"/>
                    <a:pt x="293" y="286"/>
                    <a:pt x="349" y="201"/>
                  </a:cubicBezTo>
                  <a:cubicBezTo>
                    <a:pt x="377" y="158"/>
                    <a:pt x="402" y="116"/>
                    <a:pt x="421" y="82"/>
                  </a:cubicBezTo>
                  <a:cubicBezTo>
                    <a:pt x="440" y="48"/>
                    <a:pt x="451" y="22"/>
                    <a:pt x="451" y="9"/>
                  </a:cubicBezTo>
                  <a:cubicBezTo>
                    <a:pt x="451" y="7"/>
                    <a:pt x="451" y="5"/>
                    <a:pt x="450" y="3"/>
                  </a:cubicBezTo>
                  <a:cubicBezTo>
                    <a:pt x="449" y="2"/>
                    <a:pt x="448" y="1"/>
                    <a:pt x="447" y="1"/>
                  </a:cubicBezTo>
                  <a:cubicBezTo>
                    <a:pt x="446" y="0"/>
                    <a:pt x="444" y="0"/>
                    <a:pt x="443" y="0"/>
                  </a:cubicBezTo>
                  <a:cubicBezTo>
                    <a:pt x="429" y="0"/>
                    <a:pt x="399" y="12"/>
                    <a:pt x="361" y="34"/>
                  </a:cubicBezTo>
                  <a:cubicBezTo>
                    <a:pt x="245" y="98"/>
                    <a:pt x="54" y="243"/>
                    <a:pt x="1" y="382"/>
                  </a:cubicBezTo>
                  <a:cubicBezTo>
                    <a:pt x="0" y="382"/>
                    <a:pt x="0" y="382"/>
                    <a:pt x="0" y="382"/>
                  </a:cubicBezTo>
                  <a:cubicBezTo>
                    <a:pt x="1" y="382"/>
                    <a:pt x="1" y="382"/>
                    <a:pt x="1" y="382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4" name="Freeform 204"/>
            <p:cNvSpPr>
              <a:spLocks/>
            </p:cNvSpPr>
            <p:nvPr/>
          </p:nvSpPr>
          <p:spPr bwMode="auto">
            <a:xfrm>
              <a:off x="7058" y="3527"/>
              <a:ext cx="181" cy="260"/>
            </a:xfrm>
            <a:custGeom>
              <a:avLst/>
              <a:gdLst>
                <a:gd name="T0" fmla="*/ 298 w 305"/>
                <a:gd name="T1" fmla="*/ 0 h 439"/>
                <a:gd name="T2" fmla="*/ 286 w 305"/>
                <a:gd name="T3" fmla="*/ 2 h 439"/>
                <a:gd name="T4" fmla="*/ 57 w 305"/>
                <a:gd name="T5" fmla="*/ 297 h 439"/>
                <a:gd name="T6" fmla="*/ 33 w 305"/>
                <a:gd name="T7" fmla="*/ 362 h 439"/>
                <a:gd name="T8" fmla="*/ 0 w 305"/>
                <a:gd name="T9" fmla="*/ 439 h 439"/>
                <a:gd name="T10" fmla="*/ 20 w 305"/>
                <a:gd name="T11" fmla="*/ 435 h 439"/>
                <a:gd name="T12" fmla="*/ 62 w 305"/>
                <a:gd name="T13" fmla="*/ 394 h 439"/>
                <a:gd name="T14" fmla="*/ 128 w 305"/>
                <a:gd name="T15" fmla="*/ 307 h 439"/>
                <a:gd name="T16" fmla="*/ 267 w 305"/>
                <a:gd name="T17" fmla="*/ 96 h 439"/>
                <a:gd name="T18" fmla="*/ 305 w 305"/>
                <a:gd name="T19" fmla="*/ 8 h 439"/>
                <a:gd name="T20" fmla="*/ 304 w 305"/>
                <a:gd name="T21" fmla="*/ 3 h 439"/>
                <a:gd name="T22" fmla="*/ 301 w 305"/>
                <a:gd name="T23" fmla="*/ 1 h 439"/>
                <a:gd name="T24" fmla="*/ 298 w 305"/>
                <a:gd name="T25" fmla="*/ 0 h 439"/>
                <a:gd name="T26" fmla="*/ 298 w 305"/>
                <a:gd name="T27" fmla="*/ 0 h 4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05" h="439">
                  <a:moveTo>
                    <a:pt x="298" y="0"/>
                  </a:moveTo>
                  <a:cubicBezTo>
                    <a:pt x="295" y="0"/>
                    <a:pt x="291" y="1"/>
                    <a:pt x="286" y="2"/>
                  </a:cubicBezTo>
                  <a:cubicBezTo>
                    <a:pt x="263" y="56"/>
                    <a:pt x="145" y="202"/>
                    <a:pt x="57" y="297"/>
                  </a:cubicBezTo>
                  <a:cubicBezTo>
                    <a:pt x="49" y="319"/>
                    <a:pt x="42" y="341"/>
                    <a:pt x="33" y="362"/>
                  </a:cubicBezTo>
                  <a:cubicBezTo>
                    <a:pt x="23" y="388"/>
                    <a:pt x="12" y="414"/>
                    <a:pt x="0" y="439"/>
                  </a:cubicBezTo>
                  <a:cubicBezTo>
                    <a:pt x="7" y="439"/>
                    <a:pt x="14" y="437"/>
                    <a:pt x="20" y="435"/>
                  </a:cubicBezTo>
                  <a:cubicBezTo>
                    <a:pt x="27" y="431"/>
                    <a:pt x="42" y="416"/>
                    <a:pt x="62" y="394"/>
                  </a:cubicBezTo>
                  <a:cubicBezTo>
                    <a:pt x="81" y="371"/>
                    <a:pt x="104" y="340"/>
                    <a:pt x="128" y="307"/>
                  </a:cubicBezTo>
                  <a:cubicBezTo>
                    <a:pt x="178" y="239"/>
                    <a:pt x="231" y="158"/>
                    <a:pt x="267" y="96"/>
                  </a:cubicBezTo>
                  <a:cubicBezTo>
                    <a:pt x="290" y="55"/>
                    <a:pt x="305" y="22"/>
                    <a:pt x="305" y="8"/>
                  </a:cubicBezTo>
                  <a:cubicBezTo>
                    <a:pt x="305" y="6"/>
                    <a:pt x="305" y="4"/>
                    <a:pt x="304" y="3"/>
                  </a:cubicBezTo>
                  <a:cubicBezTo>
                    <a:pt x="304" y="2"/>
                    <a:pt x="303" y="1"/>
                    <a:pt x="301" y="1"/>
                  </a:cubicBezTo>
                  <a:cubicBezTo>
                    <a:pt x="300" y="0"/>
                    <a:pt x="299" y="0"/>
                    <a:pt x="298" y="0"/>
                  </a:cubicBezTo>
                  <a:cubicBezTo>
                    <a:pt x="298" y="0"/>
                    <a:pt x="298" y="0"/>
                    <a:pt x="298" y="0"/>
                  </a:cubicBezTo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5" name="Freeform 205"/>
            <p:cNvSpPr>
              <a:spLocks/>
            </p:cNvSpPr>
            <p:nvPr/>
          </p:nvSpPr>
          <p:spPr bwMode="auto">
            <a:xfrm>
              <a:off x="7058" y="3527"/>
              <a:ext cx="204" cy="260"/>
            </a:xfrm>
            <a:custGeom>
              <a:avLst/>
              <a:gdLst>
                <a:gd name="T0" fmla="*/ 298 w 344"/>
                <a:gd name="T1" fmla="*/ 0 h 439"/>
                <a:gd name="T2" fmla="*/ 286 w 344"/>
                <a:gd name="T3" fmla="*/ 1 h 439"/>
                <a:gd name="T4" fmla="*/ 286 w 344"/>
                <a:gd name="T5" fmla="*/ 2 h 439"/>
                <a:gd name="T6" fmla="*/ 298 w 344"/>
                <a:gd name="T7" fmla="*/ 0 h 439"/>
                <a:gd name="T8" fmla="*/ 298 w 344"/>
                <a:gd name="T9" fmla="*/ 0 h 439"/>
                <a:gd name="T10" fmla="*/ 301 w 344"/>
                <a:gd name="T11" fmla="*/ 1 h 439"/>
                <a:gd name="T12" fmla="*/ 304 w 344"/>
                <a:gd name="T13" fmla="*/ 3 h 439"/>
                <a:gd name="T14" fmla="*/ 305 w 344"/>
                <a:gd name="T15" fmla="*/ 8 h 439"/>
                <a:gd name="T16" fmla="*/ 267 w 344"/>
                <a:gd name="T17" fmla="*/ 96 h 439"/>
                <a:gd name="T18" fmla="*/ 128 w 344"/>
                <a:gd name="T19" fmla="*/ 307 h 439"/>
                <a:gd name="T20" fmla="*/ 62 w 344"/>
                <a:gd name="T21" fmla="*/ 394 h 439"/>
                <a:gd name="T22" fmla="*/ 20 w 344"/>
                <a:gd name="T23" fmla="*/ 435 h 439"/>
                <a:gd name="T24" fmla="*/ 0 w 344"/>
                <a:gd name="T25" fmla="*/ 439 h 439"/>
                <a:gd name="T26" fmla="*/ 0 w 344"/>
                <a:gd name="T27" fmla="*/ 439 h 439"/>
                <a:gd name="T28" fmla="*/ 20 w 344"/>
                <a:gd name="T29" fmla="*/ 435 h 439"/>
                <a:gd name="T30" fmla="*/ 302 w 344"/>
                <a:gd name="T31" fmla="*/ 0 h 439"/>
                <a:gd name="T32" fmla="*/ 302 w 344"/>
                <a:gd name="T33" fmla="*/ 0 h 439"/>
                <a:gd name="T34" fmla="*/ 298 w 344"/>
                <a:gd name="T35" fmla="*/ 0 h 4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44" h="439">
                  <a:moveTo>
                    <a:pt x="298" y="0"/>
                  </a:moveTo>
                  <a:cubicBezTo>
                    <a:pt x="295" y="0"/>
                    <a:pt x="291" y="0"/>
                    <a:pt x="286" y="1"/>
                  </a:cubicBezTo>
                  <a:cubicBezTo>
                    <a:pt x="286" y="2"/>
                    <a:pt x="286" y="2"/>
                    <a:pt x="286" y="2"/>
                  </a:cubicBezTo>
                  <a:cubicBezTo>
                    <a:pt x="291" y="1"/>
                    <a:pt x="295" y="0"/>
                    <a:pt x="298" y="0"/>
                  </a:cubicBezTo>
                  <a:cubicBezTo>
                    <a:pt x="298" y="0"/>
                    <a:pt x="298" y="0"/>
                    <a:pt x="298" y="0"/>
                  </a:cubicBezTo>
                  <a:cubicBezTo>
                    <a:pt x="299" y="0"/>
                    <a:pt x="300" y="0"/>
                    <a:pt x="301" y="1"/>
                  </a:cubicBezTo>
                  <a:cubicBezTo>
                    <a:pt x="303" y="1"/>
                    <a:pt x="304" y="2"/>
                    <a:pt x="304" y="3"/>
                  </a:cubicBezTo>
                  <a:cubicBezTo>
                    <a:pt x="305" y="4"/>
                    <a:pt x="305" y="6"/>
                    <a:pt x="305" y="8"/>
                  </a:cubicBezTo>
                  <a:cubicBezTo>
                    <a:pt x="305" y="22"/>
                    <a:pt x="290" y="55"/>
                    <a:pt x="267" y="96"/>
                  </a:cubicBezTo>
                  <a:cubicBezTo>
                    <a:pt x="231" y="158"/>
                    <a:pt x="178" y="239"/>
                    <a:pt x="128" y="307"/>
                  </a:cubicBezTo>
                  <a:cubicBezTo>
                    <a:pt x="104" y="340"/>
                    <a:pt x="81" y="371"/>
                    <a:pt x="62" y="394"/>
                  </a:cubicBezTo>
                  <a:cubicBezTo>
                    <a:pt x="42" y="416"/>
                    <a:pt x="27" y="431"/>
                    <a:pt x="20" y="435"/>
                  </a:cubicBezTo>
                  <a:cubicBezTo>
                    <a:pt x="14" y="437"/>
                    <a:pt x="7" y="439"/>
                    <a:pt x="0" y="439"/>
                  </a:cubicBezTo>
                  <a:cubicBezTo>
                    <a:pt x="0" y="439"/>
                    <a:pt x="0" y="439"/>
                    <a:pt x="0" y="439"/>
                  </a:cubicBezTo>
                  <a:cubicBezTo>
                    <a:pt x="7" y="439"/>
                    <a:pt x="14" y="438"/>
                    <a:pt x="20" y="435"/>
                  </a:cubicBezTo>
                  <a:cubicBezTo>
                    <a:pt x="65" y="415"/>
                    <a:pt x="344" y="11"/>
                    <a:pt x="302" y="0"/>
                  </a:cubicBezTo>
                  <a:cubicBezTo>
                    <a:pt x="302" y="0"/>
                    <a:pt x="302" y="0"/>
                    <a:pt x="302" y="0"/>
                  </a:cubicBezTo>
                  <a:cubicBezTo>
                    <a:pt x="301" y="0"/>
                    <a:pt x="299" y="0"/>
                    <a:pt x="298" y="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6" name="Freeform 206"/>
            <p:cNvSpPr>
              <a:spLocks/>
            </p:cNvSpPr>
            <p:nvPr/>
          </p:nvSpPr>
          <p:spPr bwMode="auto">
            <a:xfrm>
              <a:off x="6357" y="2786"/>
              <a:ext cx="781" cy="1244"/>
            </a:xfrm>
            <a:custGeom>
              <a:avLst/>
              <a:gdLst>
                <a:gd name="T0" fmla="*/ 1317 w 1317"/>
                <a:gd name="T1" fmla="*/ 1050 h 2101"/>
                <a:gd name="T2" fmla="*/ 1124 w 1317"/>
                <a:gd name="T3" fmla="*/ 1793 h 2101"/>
                <a:gd name="T4" fmla="*/ 911 w 1317"/>
                <a:gd name="T5" fmla="*/ 2021 h 2101"/>
                <a:gd name="T6" fmla="*/ 659 w 1317"/>
                <a:gd name="T7" fmla="*/ 2101 h 2101"/>
                <a:gd name="T8" fmla="*/ 407 w 1317"/>
                <a:gd name="T9" fmla="*/ 2021 h 2101"/>
                <a:gd name="T10" fmla="*/ 193 w 1317"/>
                <a:gd name="T11" fmla="*/ 1793 h 2101"/>
                <a:gd name="T12" fmla="*/ 0 w 1317"/>
                <a:gd name="T13" fmla="*/ 1050 h 2101"/>
                <a:gd name="T14" fmla="*/ 162 w 1317"/>
                <a:gd name="T15" fmla="*/ 360 h 2101"/>
                <a:gd name="T16" fmla="*/ 193 w 1317"/>
                <a:gd name="T17" fmla="*/ 308 h 2101"/>
                <a:gd name="T18" fmla="*/ 206 w 1317"/>
                <a:gd name="T19" fmla="*/ 287 h 2101"/>
                <a:gd name="T20" fmla="*/ 407 w 1317"/>
                <a:gd name="T21" fmla="*/ 80 h 2101"/>
                <a:gd name="T22" fmla="*/ 659 w 1317"/>
                <a:gd name="T23" fmla="*/ 0 h 2101"/>
                <a:gd name="T24" fmla="*/ 911 w 1317"/>
                <a:gd name="T25" fmla="*/ 80 h 2101"/>
                <a:gd name="T26" fmla="*/ 1124 w 1317"/>
                <a:gd name="T27" fmla="*/ 308 h 2101"/>
                <a:gd name="T28" fmla="*/ 1317 w 1317"/>
                <a:gd name="T29" fmla="*/ 1050 h 2101"/>
                <a:gd name="T30" fmla="*/ 1317 w 1317"/>
                <a:gd name="T31" fmla="*/ 1050 h 2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317" h="2101">
                  <a:moveTo>
                    <a:pt x="1317" y="1050"/>
                  </a:moveTo>
                  <a:cubicBezTo>
                    <a:pt x="1317" y="1326"/>
                    <a:pt x="1246" y="1599"/>
                    <a:pt x="1124" y="1793"/>
                  </a:cubicBezTo>
                  <a:cubicBezTo>
                    <a:pt x="1063" y="1891"/>
                    <a:pt x="990" y="1969"/>
                    <a:pt x="911" y="2021"/>
                  </a:cubicBezTo>
                  <a:cubicBezTo>
                    <a:pt x="831" y="2074"/>
                    <a:pt x="745" y="2101"/>
                    <a:pt x="659" y="2101"/>
                  </a:cubicBezTo>
                  <a:cubicBezTo>
                    <a:pt x="573" y="2101"/>
                    <a:pt x="486" y="2074"/>
                    <a:pt x="407" y="2021"/>
                  </a:cubicBezTo>
                  <a:cubicBezTo>
                    <a:pt x="327" y="1969"/>
                    <a:pt x="254" y="1891"/>
                    <a:pt x="193" y="1793"/>
                  </a:cubicBezTo>
                  <a:cubicBezTo>
                    <a:pt x="71" y="1599"/>
                    <a:pt x="0" y="1326"/>
                    <a:pt x="0" y="1050"/>
                  </a:cubicBezTo>
                  <a:cubicBezTo>
                    <a:pt x="0" y="799"/>
                    <a:pt x="59" y="550"/>
                    <a:pt x="162" y="360"/>
                  </a:cubicBezTo>
                  <a:cubicBezTo>
                    <a:pt x="172" y="342"/>
                    <a:pt x="183" y="324"/>
                    <a:pt x="193" y="308"/>
                  </a:cubicBezTo>
                  <a:cubicBezTo>
                    <a:pt x="197" y="301"/>
                    <a:pt x="202" y="294"/>
                    <a:pt x="206" y="287"/>
                  </a:cubicBezTo>
                  <a:cubicBezTo>
                    <a:pt x="265" y="199"/>
                    <a:pt x="333" y="129"/>
                    <a:pt x="407" y="80"/>
                  </a:cubicBezTo>
                  <a:cubicBezTo>
                    <a:pt x="486" y="27"/>
                    <a:pt x="573" y="0"/>
                    <a:pt x="659" y="0"/>
                  </a:cubicBezTo>
                  <a:cubicBezTo>
                    <a:pt x="745" y="0"/>
                    <a:pt x="831" y="27"/>
                    <a:pt x="911" y="80"/>
                  </a:cubicBezTo>
                  <a:cubicBezTo>
                    <a:pt x="990" y="132"/>
                    <a:pt x="1063" y="210"/>
                    <a:pt x="1124" y="308"/>
                  </a:cubicBezTo>
                  <a:cubicBezTo>
                    <a:pt x="1246" y="502"/>
                    <a:pt x="1317" y="775"/>
                    <a:pt x="1317" y="1050"/>
                  </a:cubicBezTo>
                  <a:cubicBezTo>
                    <a:pt x="1317" y="1050"/>
                    <a:pt x="1317" y="1050"/>
                    <a:pt x="1317" y="1050"/>
                  </a:cubicBezTo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7" name="Freeform 207"/>
            <p:cNvSpPr>
              <a:spLocks/>
            </p:cNvSpPr>
            <p:nvPr/>
          </p:nvSpPr>
          <p:spPr bwMode="auto">
            <a:xfrm>
              <a:off x="6357" y="2786"/>
              <a:ext cx="782" cy="1245"/>
            </a:xfrm>
            <a:custGeom>
              <a:avLst/>
              <a:gdLst>
                <a:gd name="T0" fmla="*/ 1317 w 1318"/>
                <a:gd name="T1" fmla="*/ 1051 h 2103"/>
                <a:gd name="T2" fmla="*/ 1317 w 1318"/>
                <a:gd name="T3" fmla="*/ 1051 h 2103"/>
                <a:gd name="T4" fmla="*/ 1124 w 1318"/>
                <a:gd name="T5" fmla="*/ 1794 h 2103"/>
                <a:gd name="T6" fmla="*/ 911 w 1318"/>
                <a:gd name="T7" fmla="*/ 2022 h 2103"/>
                <a:gd name="T8" fmla="*/ 659 w 1318"/>
                <a:gd name="T9" fmla="*/ 2102 h 2103"/>
                <a:gd name="T10" fmla="*/ 407 w 1318"/>
                <a:gd name="T11" fmla="*/ 2022 h 2103"/>
                <a:gd name="T12" fmla="*/ 194 w 1318"/>
                <a:gd name="T13" fmla="*/ 1794 h 2103"/>
                <a:gd name="T14" fmla="*/ 1 w 1318"/>
                <a:gd name="T15" fmla="*/ 1051 h 2103"/>
                <a:gd name="T16" fmla="*/ 163 w 1318"/>
                <a:gd name="T17" fmla="*/ 361 h 2103"/>
                <a:gd name="T18" fmla="*/ 194 w 1318"/>
                <a:gd name="T19" fmla="*/ 309 h 2103"/>
                <a:gd name="T20" fmla="*/ 207 w 1318"/>
                <a:gd name="T21" fmla="*/ 288 h 2103"/>
                <a:gd name="T22" fmla="*/ 407 w 1318"/>
                <a:gd name="T23" fmla="*/ 81 h 2103"/>
                <a:gd name="T24" fmla="*/ 659 w 1318"/>
                <a:gd name="T25" fmla="*/ 1 h 2103"/>
                <a:gd name="T26" fmla="*/ 911 w 1318"/>
                <a:gd name="T27" fmla="*/ 81 h 2103"/>
                <a:gd name="T28" fmla="*/ 1124 w 1318"/>
                <a:gd name="T29" fmla="*/ 309 h 2103"/>
                <a:gd name="T30" fmla="*/ 1317 w 1318"/>
                <a:gd name="T31" fmla="*/ 1051 h 2103"/>
                <a:gd name="T32" fmla="*/ 1317 w 1318"/>
                <a:gd name="T33" fmla="*/ 1051 h 2103"/>
                <a:gd name="T34" fmla="*/ 1317 w 1318"/>
                <a:gd name="T35" fmla="*/ 1051 h 2103"/>
                <a:gd name="T36" fmla="*/ 1317 w 1318"/>
                <a:gd name="T37" fmla="*/ 1051 h 2103"/>
                <a:gd name="T38" fmla="*/ 1317 w 1318"/>
                <a:gd name="T39" fmla="*/ 1051 h 2103"/>
                <a:gd name="T40" fmla="*/ 1317 w 1318"/>
                <a:gd name="T41" fmla="*/ 1051 h 2103"/>
                <a:gd name="T42" fmla="*/ 1318 w 1318"/>
                <a:gd name="T43" fmla="*/ 1052 h 2103"/>
                <a:gd name="T44" fmla="*/ 1318 w 1318"/>
                <a:gd name="T45" fmla="*/ 1052 h 2103"/>
                <a:gd name="T46" fmla="*/ 1318 w 1318"/>
                <a:gd name="T47" fmla="*/ 1051 h 2103"/>
                <a:gd name="T48" fmla="*/ 1125 w 1318"/>
                <a:gd name="T49" fmla="*/ 308 h 2103"/>
                <a:gd name="T50" fmla="*/ 911 w 1318"/>
                <a:gd name="T51" fmla="*/ 80 h 2103"/>
                <a:gd name="T52" fmla="*/ 659 w 1318"/>
                <a:gd name="T53" fmla="*/ 0 h 2103"/>
                <a:gd name="T54" fmla="*/ 406 w 1318"/>
                <a:gd name="T55" fmla="*/ 80 h 2103"/>
                <a:gd name="T56" fmla="*/ 206 w 1318"/>
                <a:gd name="T57" fmla="*/ 288 h 2103"/>
                <a:gd name="T58" fmla="*/ 193 w 1318"/>
                <a:gd name="T59" fmla="*/ 308 h 2103"/>
                <a:gd name="T60" fmla="*/ 162 w 1318"/>
                <a:gd name="T61" fmla="*/ 361 h 2103"/>
                <a:gd name="T62" fmla="*/ 0 w 1318"/>
                <a:gd name="T63" fmla="*/ 1051 h 2103"/>
                <a:gd name="T64" fmla="*/ 193 w 1318"/>
                <a:gd name="T65" fmla="*/ 1795 h 2103"/>
                <a:gd name="T66" fmla="*/ 406 w 1318"/>
                <a:gd name="T67" fmla="*/ 2023 h 2103"/>
                <a:gd name="T68" fmla="*/ 659 w 1318"/>
                <a:gd name="T69" fmla="*/ 2103 h 2103"/>
                <a:gd name="T70" fmla="*/ 911 w 1318"/>
                <a:gd name="T71" fmla="*/ 2023 h 2103"/>
                <a:gd name="T72" fmla="*/ 1125 w 1318"/>
                <a:gd name="T73" fmla="*/ 1795 h 2103"/>
                <a:gd name="T74" fmla="*/ 1318 w 1318"/>
                <a:gd name="T75" fmla="*/ 1051 h 2103"/>
                <a:gd name="T76" fmla="*/ 1317 w 1318"/>
                <a:gd name="T77" fmla="*/ 1051 h 2103"/>
                <a:gd name="T78" fmla="*/ 1318 w 1318"/>
                <a:gd name="T79" fmla="*/ 1052 h 2103"/>
                <a:gd name="T80" fmla="*/ 1317 w 1318"/>
                <a:gd name="T81" fmla="*/ 1051 h 2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318" h="2103">
                  <a:moveTo>
                    <a:pt x="1317" y="1051"/>
                  </a:moveTo>
                  <a:cubicBezTo>
                    <a:pt x="1317" y="1051"/>
                    <a:pt x="1317" y="1051"/>
                    <a:pt x="1317" y="1051"/>
                  </a:cubicBezTo>
                  <a:cubicBezTo>
                    <a:pt x="1317" y="1326"/>
                    <a:pt x="1246" y="1600"/>
                    <a:pt x="1124" y="1794"/>
                  </a:cubicBezTo>
                  <a:cubicBezTo>
                    <a:pt x="1063" y="1891"/>
                    <a:pt x="990" y="1969"/>
                    <a:pt x="911" y="2022"/>
                  </a:cubicBezTo>
                  <a:cubicBezTo>
                    <a:pt x="831" y="2074"/>
                    <a:pt x="745" y="2102"/>
                    <a:pt x="659" y="2102"/>
                  </a:cubicBezTo>
                  <a:cubicBezTo>
                    <a:pt x="573" y="2102"/>
                    <a:pt x="487" y="2074"/>
                    <a:pt x="407" y="2022"/>
                  </a:cubicBezTo>
                  <a:cubicBezTo>
                    <a:pt x="327" y="1969"/>
                    <a:pt x="254" y="1891"/>
                    <a:pt x="194" y="1794"/>
                  </a:cubicBezTo>
                  <a:cubicBezTo>
                    <a:pt x="72" y="1600"/>
                    <a:pt x="1" y="1326"/>
                    <a:pt x="1" y="1051"/>
                  </a:cubicBezTo>
                  <a:cubicBezTo>
                    <a:pt x="1" y="800"/>
                    <a:pt x="60" y="551"/>
                    <a:pt x="163" y="361"/>
                  </a:cubicBezTo>
                  <a:cubicBezTo>
                    <a:pt x="173" y="343"/>
                    <a:pt x="183" y="326"/>
                    <a:pt x="194" y="309"/>
                  </a:cubicBezTo>
                  <a:cubicBezTo>
                    <a:pt x="198" y="302"/>
                    <a:pt x="202" y="295"/>
                    <a:pt x="207" y="288"/>
                  </a:cubicBezTo>
                  <a:cubicBezTo>
                    <a:pt x="265" y="201"/>
                    <a:pt x="333" y="130"/>
                    <a:pt x="407" y="81"/>
                  </a:cubicBezTo>
                  <a:cubicBezTo>
                    <a:pt x="487" y="29"/>
                    <a:pt x="573" y="1"/>
                    <a:pt x="659" y="1"/>
                  </a:cubicBezTo>
                  <a:cubicBezTo>
                    <a:pt x="745" y="1"/>
                    <a:pt x="831" y="29"/>
                    <a:pt x="911" y="81"/>
                  </a:cubicBezTo>
                  <a:cubicBezTo>
                    <a:pt x="990" y="134"/>
                    <a:pt x="1063" y="212"/>
                    <a:pt x="1124" y="309"/>
                  </a:cubicBezTo>
                  <a:cubicBezTo>
                    <a:pt x="1246" y="503"/>
                    <a:pt x="1317" y="776"/>
                    <a:pt x="1317" y="1051"/>
                  </a:cubicBezTo>
                  <a:cubicBezTo>
                    <a:pt x="1317" y="1051"/>
                    <a:pt x="1317" y="1051"/>
                    <a:pt x="1317" y="1051"/>
                  </a:cubicBezTo>
                  <a:cubicBezTo>
                    <a:pt x="1317" y="1051"/>
                    <a:pt x="1317" y="1051"/>
                    <a:pt x="1317" y="1051"/>
                  </a:cubicBezTo>
                  <a:cubicBezTo>
                    <a:pt x="1317" y="1051"/>
                    <a:pt x="1317" y="1051"/>
                    <a:pt x="1317" y="1051"/>
                  </a:cubicBezTo>
                  <a:cubicBezTo>
                    <a:pt x="1317" y="1051"/>
                    <a:pt x="1317" y="1051"/>
                    <a:pt x="1317" y="1051"/>
                  </a:cubicBezTo>
                  <a:cubicBezTo>
                    <a:pt x="1317" y="1051"/>
                    <a:pt x="1317" y="1051"/>
                    <a:pt x="1317" y="1051"/>
                  </a:cubicBezTo>
                  <a:cubicBezTo>
                    <a:pt x="1318" y="1052"/>
                    <a:pt x="1318" y="1052"/>
                    <a:pt x="1318" y="1052"/>
                  </a:cubicBezTo>
                  <a:cubicBezTo>
                    <a:pt x="1318" y="1052"/>
                    <a:pt x="1318" y="1052"/>
                    <a:pt x="1318" y="1052"/>
                  </a:cubicBezTo>
                  <a:cubicBezTo>
                    <a:pt x="1318" y="1051"/>
                    <a:pt x="1318" y="1051"/>
                    <a:pt x="1318" y="1051"/>
                  </a:cubicBezTo>
                  <a:cubicBezTo>
                    <a:pt x="1318" y="776"/>
                    <a:pt x="1247" y="503"/>
                    <a:pt x="1125" y="308"/>
                  </a:cubicBezTo>
                  <a:cubicBezTo>
                    <a:pt x="1064" y="211"/>
                    <a:pt x="991" y="133"/>
                    <a:pt x="911" y="80"/>
                  </a:cubicBezTo>
                  <a:cubicBezTo>
                    <a:pt x="831" y="28"/>
                    <a:pt x="745" y="0"/>
                    <a:pt x="659" y="0"/>
                  </a:cubicBezTo>
                  <a:cubicBezTo>
                    <a:pt x="572" y="0"/>
                    <a:pt x="486" y="28"/>
                    <a:pt x="406" y="80"/>
                  </a:cubicBezTo>
                  <a:cubicBezTo>
                    <a:pt x="332" y="129"/>
                    <a:pt x="264" y="200"/>
                    <a:pt x="206" y="288"/>
                  </a:cubicBezTo>
                  <a:cubicBezTo>
                    <a:pt x="201" y="294"/>
                    <a:pt x="197" y="301"/>
                    <a:pt x="193" y="308"/>
                  </a:cubicBezTo>
                  <a:cubicBezTo>
                    <a:pt x="182" y="325"/>
                    <a:pt x="172" y="343"/>
                    <a:pt x="162" y="361"/>
                  </a:cubicBezTo>
                  <a:cubicBezTo>
                    <a:pt x="59" y="550"/>
                    <a:pt x="0" y="800"/>
                    <a:pt x="0" y="1051"/>
                  </a:cubicBezTo>
                  <a:cubicBezTo>
                    <a:pt x="0" y="1327"/>
                    <a:pt x="71" y="1600"/>
                    <a:pt x="193" y="1795"/>
                  </a:cubicBezTo>
                  <a:cubicBezTo>
                    <a:pt x="254" y="1892"/>
                    <a:pt x="327" y="1970"/>
                    <a:pt x="406" y="2023"/>
                  </a:cubicBezTo>
                  <a:cubicBezTo>
                    <a:pt x="486" y="2075"/>
                    <a:pt x="572" y="2103"/>
                    <a:pt x="659" y="2103"/>
                  </a:cubicBezTo>
                  <a:cubicBezTo>
                    <a:pt x="745" y="2103"/>
                    <a:pt x="831" y="2075"/>
                    <a:pt x="911" y="2023"/>
                  </a:cubicBezTo>
                  <a:cubicBezTo>
                    <a:pt x="991" y="1970"/>
                    <a:pt x="1064" y="1892"/>
                    <a:pt x="1125" y="1795"/>
                  </a:cubicBezTo>
                  <a:cubicBezTo>
                    <a:pt x="1247" y="1600"/>
                    <a:pt x="1318" y="1327"/>
                    <a:pt x="1318" y="1051"/>
                  </a:cubicBezTo>
                  <a:cubicBezTo>
                    <a:pt x="1317" y="1051"/>
                    <a:pt x="1317" y="1051"/>
                    <a:pt x="1317" y="1051"/>
                  </a:cubicBezTo>
                  <a:cubicBezTo>
                    <a:pt x="1318" y="1052"/>
                    <a:pt x="1318" y="1052"/>
                    <a:pt x="1318" y="1052"/>
                  </a:cubicBezTo>
                  <a:cubicBezTo>
                    <a:pt x="1317" y="1051"/>
                    <a:pt x="1317" y="1051"/>
                    <a:pt x="1317" y="1051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8" name="Freeform 208"/>
            <p:cNvSpPr>
              <a:spLocks/>
            </p:cNvSpPr>
            <p:nvPr/>
          </p:nvSpPr>
          <p:spPr bwMode="auto">
            <a:xfrm>
              <a:off x="6621" y="2957"/>
              <a:ext cx="256" cy="257"/>
            </a:xfrm>
            <a:custGeom>
              <a:avLst/>
              <a:gdLst>
                <a:gd name="T0" fmla="*/ 428 w 432"/>
                <a:gd name="T1" fmla="*/ 226 h 433"/>
                <a:gd name="T2" fmla="*/ 207 w 432"/>
                <a:gd name="T3" fmla="*/ 428 h 433"/>
                <a:gd name="T4" fmla="*/ 5 w 432"/>
                <a:gd name="T5" fmla="*/ 207 h 433"/>
                <a:gd name="T6" fmla="*/ 226 w 432"/>
                <a:gd name="T7" fmla="*/ 5 h 433"/>
                <a:gd name="T8" fmla="*/ 428 w 432"/>
                <a:gd name="T9" fmla="*/ 225 h 433"/>
                <a:gd name="T10" fmla="*/ 428 w 432"/>
                <a:gd name="T11" fmla="*/ 226 h 4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32" h="433">
                  <a:moveTo>
                    <a:pt x="428" y="226"/>
                  </a:moveTo>
                  <a:cubicBezTo>
                    <a:pt x="423" y="343"/>
                    <a:pt x="324" y="433"/>
                    <a:pt x="207" y="428"/>
                  </a:cubicBezTo>
                  <a:cubicBezTo>
                    <a:pt x="90" y="423"/>
                    <a:pt x="0" y="324"/>
                    <a:pt x="5" y="207"/>
                  </a:cubicBezTo>
                  <a:cubicBezTo>
                    <a:pt x="10" y="90"/>
                    <a:pt x="109" y="0"/>
                    <a:pt x="226" y="5"/>
                  </a:cubicBezTo>
                  <a:cubicBezTo>
                    <a:pt x="342" y="10"/>
                    <a:pt x="432" y="108"/>
                    <a:pt x="428" y="225"/>
                  </a:cubicBezTo>
                  <a:cubicBezTo>
                    <a:pt x="428" y="226"/>
                    <a:pt x="428" y="226"/>
                    <a:pt x="428" y="226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9" name="Freeform 209"/>
            <p:cNvSpPr>
              <a:spLocks/>
            </p:cNvSpPr>
            <p:nvPr/>
          </p:nvSpPr>
          <p:spPr bwMode="auto">
            <a:xfrm>
              <a:off x="6624" y="2960"/>
              <a:ext cx="251" cy="251"/>
            </a:xfrm>
            <a:custGeom>
              <a:avLst/>
              <a:gdLst>
                <a:gd name="T0" fmla="*/ 423 w 424"/>
                <a:gd name="T1" fmla="*/ 222 h 424"/>
                <a:gd name="T2" fmla="*/ 213 w 424"/>
                <a:gd name="T3" fmla="*/ 423 h 424"/>
                <a:gd name="T4" fmla="*/ 203 w 424"/>
                <a:gd name="T5" fmla="*/ 423 h 424"/>
                <a:gd name="T6" fmla="*/ 1 w 424"/>
                <a:gd name="T7" fmla="*/ 213 h 424"/>
                <a:gd name="T8" fmla="*/ 2 w 424"/>
                <a:gd name="T9" fmla="*/ 203 h 424"/>
                <a:gd name="T10" fmla="*/ 212 w 424"/>
                <a:gd name="T11" fmla="*/ 1 h 424"/>
                <a:gd name="T12" fmla="*/ 222 w 424"/>
                <a:gd name="T13" fmla="*/ 2 h 424"/>
                <a:gd name="T14" fmla="*/ 423 w 424"/>
                <a:gd name="T15" fmla="*/ 212 h 424"/>
                <a:gd name="T16" fmla="*/ 423 w 424"/>
                <a:gd name="T17" fmla="*/ 221 h 424"/>
                <a:gd name="T18" fmla="*/ 424 w 424"/>
                <a:gd name="T19" fmla="*/ 221 h 424"/>
                <a:gd name="T20" fmla="*/ 424 w 424"/>
                <a:gd name="T21" fmla="*/ 221 h 424"/>
                <a:gd name="T22" fmla="*/ 424 w 424"/>
                <a:gd name="T23" fmla="*/ 212 h 424"/>
                <a:gd name="T24" fmla="*/ 222 w 424"/>
                <a:gd name="T25" fmla="*/ 1 h 424"/>
                <a:gd name="T26" fmla="*/ 212 w 424"/>
                <a:gd name="T27" fmla="*/ 0 h 424"/>
                <a:gd name="T28" fmla="*/ 1 w 424"/>
                <a:gd name="T29" fmla="*/ 203 h 424"/>
                <a:gd name="T30" fmla="*/ 0 w 424"/>
                <a:gd name="T31" fmla="*/ 213 h 424"/>
                <a:gd name="T32" fmla="*/ 203 w 424"/>
                <a:gd name="T33" fmla="*/ 424 h 424"/>
                <a:gd name="T34" fmla="*/ 213 w 424"/>
                <a:gd name="T35" fmla="*/ 424 h 424"/>
                <a:gd name="T36" fmla="*/ 424 w 424"/>
                <a:gd name="T37" fmla="*/ 222 h 424"/>
                <a:gd name="T38" fmla="*/ 424 w 424"/>
                <a:gd name="T39" fmla="*/ 221 h 424"/>
                <a:gd name="T40" fmla="*/ 423 w 424"/>
                <a:gd name="T41" fmla="*/ 222 h 424"/>
                <a:gd name="T42" fmla="*/ 423 w 424"/>
                <a:gd name="T43" fmla="*/ 222 h 4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24" h="424">
                  <a:moveTo>
                    <a:pt x="423" y="222"/>
                  </a:moveTo>
                  <a:cubicBezTo>
                    <a:pt x="418" y="335"/>
                    <a:pt x="325" y="423"/>
                    <a:pt x="213" y="423"/>
                  </a:cubicBezTo>
                  <a:cubicBezTo>
                    <a:pt x="209" y="423"/>
                    <a:pt x="206" y="423"/>
                    <a:pt x="203" y="423"/>
                  </a:cubicBezTo>
                  <a:cubicBezTo>
                    <a:pt x="90" y="418"/>
                    <a:pt x="1" y="325"/>
                    <a:pt x="1" y="213"/>
                  </a:cubicBezTo>
                  <a:cubicBezTo>
                    <a:pt x="1" y="209"/>
                    <a:pt x="1" y="206"/>
                    <a:pt x="2" y="203"/>
                  </a:cubicBezTo>
                  <a:cubicBezTo>
                    <a:pt x="7" y="90"/>
                    <a:pt x="100" y="1"/>
                    <a:pt x="212" y="1"/>
                  </a:cubicBezTo>
                  <a:cubicBezTo>
                    <a:pt x="215" y="1"/>
                    <a:pt x="219" y="1"/>
                    <a:pt x="222" y="2"/>
                  </a:cubicBezTo>
                  <a:cubicBezTo>
                    <a:pt x="335" y="7"/>
                    <a:pt x="423" y="100"/>
                    <a:pt x="423" y="212"/>
                  </a:cubicBezTo>
                  <a:cubicBezTo>
                    <a:pt x="423" y="215"/>
                    <a:pt x="423" y="218"/>
                    <a:pt x="423" y="221"/>
                  </a:cubicBezTo>
                  <a:cubicBezTo>
                    <a:pt x="424" y="221"/>
                    <a:pt x="424" y="221"/>
                    <a:pt x="424" y="221"/>
                  </a:cubicBezTo>
                  <a:cubicBezTo>
                    <a:pt x="424" y="221"/>
                    <a:pt x="424" y="221"/>
                    <a:pt x="424" y="221"/>
                  </a:cubicBezTo>
                  <a:cubicBezTo>
                    <a:pt x="424" y="218"/>
                    <a:pt x="424" y="215"/>
                    <a:pt x="424" y="212"/>
                  </a:cubicBezTo>
                  <a:cubicBezTo>
                    <a:pt x="424" y="99"/>
                    <a:pt x="336" y="6"/>
                    <a:pt x="222" y="1"/>
                  </a:cubicBezTo>
                  <a:cubicBezTo>
                    <a:pt x="219" y="0"/>
                    <a:pt x="215" y="0"/>
                    <a:pt x="212" y="0"/>
                  </a:cubicBezTo>
                  <a:cubicBezTo>
                    <a:pt x="100" y="0"/>
                    <a:pt x="6" y="89"/>
                    <a:pt x="1" y="203"/>
                  </a:cubicBezTo>
                  <a:cubicBezTo>
                    <a:pt x="0" y="206"/>
                    <a:pt x="0" y="209"/>
                    <a:pt x="0" y="213"/>
                  </a:cubicBezTo>
                  <a:cubicBezTo>
                    <a:pt x="0" y="325"/>
                    <a:pt x="89" y="419"/>
                    <a:pt x="203" y="424"/>
                  </a:cubicBezTo>
                  <a:cubicBezTo>
                    <a:pt x="206" y="424"/>
                    <a:pt x="209" y="424"/>
                    <a:pt x="213" y="424"/>
                  </a:cubicBezTo>
                  <a:cubicBezTo>
                    <a:pt x="325" y="424"/>
                    <a:pt x="419" y="336"/>
                    <a:pt x="424" y="222"/>
                  </a:cubicBezTo>
                  <a:cubicBezTo>
                    <a:pt x="424" y="221"/>
                    <a:pt x="424" y="221"/>
                    <a:pt x="424" y="221"/>
                  </a:cubicBezTo>
                  <a:cubicBezTo>
                    <a:pt x="423" y="222"/>
                    <a:pt x="423" y="222"/>
                    <a:pt x="423" y="222"/>
                  </a:cubicBezTo>
                  <a:cubicBezTo>
                    <a:pt x="423" y="222"/>
                    <a:pt x="423" y="222"/>
                    <a:pt x="423" y="222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0" name="Freeform 210"/>
            <p:cNvSpPr>
              <a:spLocks noEditPoints="1"/>
            </p:cNvSpPr>
            <p:nvPr/>
          </p:nvSpPr>
          <p:spPr bwMode="auto">
            <a:xfrm>
              <a:off x="6373" y="3113"/>
              <a:ext cx="757" cy="596"/>
            </a:xfrm>
            <a:custGeom>
              <a:avLst/>
              <a:gdLst>
                <a:gd name="T0" fmla="*/ 0 w 1277"/>
                <a:gd name="T1" fmla="*/ 795 h 1008"/>
                <a:gd name="T2" fmla="*/ 56 w 1277"/>
                <a:gd name="T3" fmla="*/ 1008 h 1008"/>
                <a:gd name="T4" fmla="*/ 0 w 1277"/>
                <a:gd name="T5" fmla="*/ 796 h 1008"/>
                <a:gd name="T6" fmla="*/ 0 w 1277"/>
                <a:gd name="T7" fmla="*/ 795 h 1008"/>
                <a:gd name="T8" fmla="*/ 1277 w 1277"/>
                <a:gd name="T9" fmla="*/ 707 h 1008"/>
                <a:gd name="T10" fmla="*/ 1262 w 1277"/>
                <a:gd name="T11" fmla="*/ 803 h 1008"/>
                <a:gd name="T12" fmla="*/ 1263 w 1277"/>
                <a:gd name="T13" fmla="*/ 802 h 1008"/>
                <a:gd name="T14" fmla="*/ 1277 w 1277"/>
                <a:gd name="T15" fmla="*/ 707 h 1008"/>
                <a:gd name="T16" fmla="*/ 1211 w 1277"/>
                <a:gd name="T17" fmla="*/ 0 h 1008"/>
                <a:gd name="T18" fmla="*/ 1211 w 1277"/>
                <a:gd name="T19" fmla="*/ 1 h 1008"/>
                <a:gd name="T20" fmla="*/ 1276 w 1277"/>
                <a:gd name="T21" fmla="*/ 279 h 1008"/>
                <a:gd name="T22" fmla="*/ 1211 w 1277"/>
                <a:gd name="T23" fmla="*/ 0 h 1008"/>
                <a:gd name="T24" fmla="*/ 1211 w 1277"/>
                <a:gd name="T25" fmla="*/ 0 h 1008"/>
                <a:gd name="T26" fmla="*/ 1211 w 1277"/>
                <a:gd name="T27" fmla="*/ 0 h 1008"/>
                <a:gd name="T28" fmla="*/ 1211 w 1277"/>
                <a:gd name="T29" fmla="*/ 0 h 1008"/>
                <a:gd name="T30" fmla="*/ 1211 w 1277"/>
                <a:gd name="T31" fmla="*/ 0 h 10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277" h="1008">
                  <a:moveTo>
                    <a:pt x="0" y="795"/>
                  </a:moveTo>
                  <a:cubicBezTo>
                    <a:pt x="14" y="870"/>
                    <a:pt x="32" y="941"/>
                    <a:pt x="56" y="1008"/>
                  </a:cubicBezTo>
                  <a:cubicBezTo>
                    <a:pt x="32" y="941"/>
                    <a:pt x="14" y="869"/>
                    <a:pt x="0" y="796"/>
                  </a:cubicBezTo>
                  <a:cubicBezTo>
                    <a:pt x="0" y="796"/>
                    <a:pt x="0" y="796"/>
                    <a:pt x="0" y="795"/>
                  </a:cubicBezTo>
                  <a:moveTo>
                    <a:pt x="1277" y="707"/>
                  </a:moveTo>
                  <a:cubicBezTo>
                    <a:pt x="1273" y="739"/>
                    <a:pt x="1268" y="771"/>
                    <a:pt x="1262" y="803"/>
                  </a:cubicBezTo>
                  <a:cubicBezTo>
                    <a:pt x="1262" y="802"/>
                    <a:pt x="1262" y="802"/>
                    <a:pt x="1263" y="802"/>
                  </a:cubicBezTo>
                  <a:cubicBezTo>
                    <a:pt x="1268" y="771"/>
                    <a:pt x="1273" y="739"/>
                    <a:pt x="1277" y="707"/>
                  </a:cubicBezTo>
                  <a:moveTo>
                    <a:pt x="1211" y="0"/>
                  </a:moveTo>
                  <a:cubicBezTo>
                    <a:pt x="1211" y="1"/>
                    <a:pt x="1211" y="1"/>
                    <a:pt x="1211" y="1"/>
                  </a:cubicBezTo>
                  <a:cubicBezTo>
                    <a:pt x="1241" y="88"/>
                    <a:pt x="1263" y="182"/>
                    <a:pt x="1276" y="279"/>
                  </a:cubicBezTo>
                  <a:cubicBezTo>
                    <a:pt x="1263" y="180"/>
                    <a:pt x="1241" y="87"/>
                    <a:pt x="1211" y="0"/>
                  </a:cubicBezTo>
                  <a:moveTo>
                    <a:pt x="1211" y="0"/>
                  </a:moveTo>
                  <a:cubicBezTo>
                    <a:pt x="1211" y="0"/>
                    <a:pt x="1211" y="0"/>
                    <a:pt x="1211" y="0"/>
                  </a:cubicBezTo>
                  <a:cubicBezTo>
                    <a:pt x="1211" y="0"/>
                    <a:pt x="1211" y="0"/>
                    <a:pt x="1211" y="0"/>
                  </a:cubicBezTo>
                  <a:cubicBezTo>
                    <a:pt x="1211" y="0"/>
                    <a:pt x="1211" y="0"/>
                    <a:pt x="1211" y="0"/>
                  </a:cubicBezTo>
                </a:path>
              </a:pathLst>
            </a:custGeom>
            <a:solidFill>
              <a:srgbClr val="AFAFA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" name="Freeform 211"/>
            <p:cNvSpPr>
              <a:spLocks/>
            </p:cNvSpPr>
            <p:nvPr/>
          </p:nvSpPr>
          <p:spPr bwMode="auto">
            <a:xfrm>
              <a:off x="7092" y="3589"/>
              <a:ext cx="30" cy="114"/>
            </a:xfrm>
            <a:custGeom>
              <a:avLst/>
              <a:gdLst>
                <a:gd name="T0" fmla="*/ 50 w 50"/>
                <a:gd name="T1" fmla="*/ 0 h 193"/>
                <a:gd name="T2" fmla="*/ 50 w 50"/>
                <a:gd name="T3" fmla="*/ 0 h 193"/>
                <a:gd name="T4" fmla="*/ 0 w 50"/>
                <a:gd name="T5" fmla="*/ 193 h 193"/>
                <a:gd name="T6" fmla="*/ 0 w 50"/>
                <a:gd name="T7" fmla="*/ 193 h 193"/>
                <a:gd name="T8" fmla="*/ 50 w 50"/>
                <a:gd name="T9" fmla="*/ 0 h 1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0" h="193">
                  <a:moveTo>
                    <a:pt x="50" y="0"/>
                  </a:moveTo>
                  <a:cubicBezTo>
                    <a:pt x="50" y="0"/>
                    <a:pt x="50" y="0"/>
                    <a:pt x="50" y="0"/>
                  </a:cubicBezTo>
                  <a:cubicBezTo>
                    <a:pt x="37" y="67"/>
                    <a:pt x="20" y="132"/>
                    <a:pt x="0" y="193"/>
                  </a:cubicBezTo>
                  <a:cubicBezTo>
                    <a:pt x="0" y="193"/>
                    <a:pt x="0" y="193"/>
                    <a:pt x="0" y="193"/>
                  </a:cubicBezTo>
                  <a:cubicBezTo>
                    <a:pt x="21" y="132"/>
                    <a:pt x="37" y="67"/>
                    <a:pt x="50" y="0"/>
                  </a:cubicBezTo>
                </a:path>
              </a:pathLst>
            </a:custGeom>
            <a:solidFill>
              <a:srgbClr val="291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2" name="Freeform 212"/>
            <p:cNvSpPr>
              <a:spLocks/>
            </p:cNvSpPr>
            <p:nvPr/>
          </p:nvSpPr>
          <p:spPr bwMode="auto">
            <a:xfrm>
              <a:off x="7122" y="3588"/>
              <a:ext cx="0" cy="1"/>
            </a:xfrm>
            <a:custGeom>
              <a:avLst/>
              <a:gdLst>
                <a:gd name="T0" fmla="*/ 1 w 1"/>
                <a:gd name="T1" fmla="*/ 0 h 2"/>
                <a:gd name="T2" fmla="*/ 0 w 1"/>
                <a:gd name="T3" fmla="*/ 1 h 2"/>
                <a:gd name="T4" fmla="*/ 0 w 1"/>
                <a:gd name="T5" fmla="*/ 2 h 2"/>
                <a:gd name="T6" fmla="*/ 0 w 1"/>
                <a:gd name="T7" fmla="*/ 2 h 2"/>
                <a:gd name="T8" fmla="*/ 1 w 1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" h="2">
                  <a:moveTo>
                    <a:pt x="1" y="0"/>
                  </a:moveTo>
                  <a:cubicBezTo>
                    <a:pt x="0" y="0"/>
                    <a:pt x="0" y="0"/>
                    <a:pt x="0" y="1"/>
                  </a:cubicBezTo>
                  <a:cubicBezTo>
                    <a:pt x="0" y="1"/>
                    <a:pt x="0" y="1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0" y="1"/>
                    <a:pt x="1" y="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3" name="Freeform 213"/>
            <p:cNvSpPr>
              <a:spLocks/>
            </p:cNvSpPr>
            <p:nvPr/>
          </p:nvSpPr>
          <p:spPr bwMode="auto">
            <a:xfrm>
              <a:off x="7078" y="3703"/>
              <a:ext cx="14" cy="38"/>
            </a:xfrm>
            <a:custGeom>
              <a:avLst/>
              <a:gdLst>
                <a:gd name="T0" fmla="*/ 24 w 24"/>
                <a:gd name="T1" fmla="*/ 0 h 65"/>
                <a:gd name="T2" fmla="*/ 24 w 24"/>
                <a:gd name="T3" fmla="*/ 0 h 65"/>
                <a:gd name="T4" fmla="*/ 0 w 24"/>
                <a:gd name="T5" fmla="*/ 65 h 65"/>
                <a:gd name="T6" fmla="*/ 24 w 24"/>
                <a:gd name="T7" fmla="*/ 0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4" h="65">
                  <a:moveTo>
                    <a:pt x="24" y="0"/>
                  </a:moveTo>
                  <a:cubicBezTo>
                    <a:pt x="24" y="0"/>
                    <a:pt x="24" y="0"/>
                    <a:pt x="24" y="0"/>
                  </a:cubicBezTo>
                  <a:cubicBezTo>
                    <a:pt x="16" y="22"/>
                    <a:pt x="8" y="44"/>
                    <a:pt x="0" y="65"/>
                  </a:cubicBezTo>
                  <a:cubicBezTo>
                    <a:pt x="9" y="44"/>
                    <a:pt x="16" y="22"/>
                    <a:pt x="24" y="0"/>
                  </a:cubicBezTo>
                </a:path>
              </a:pathLst>
            </a:custGeom>
            <a:solidFill>
              <a:srgbClr val="1C0D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4" name="Freeform 214"/>
            <p:cNvSpPr>
              <a:spLocks/>
            </p:cNvSpPr>
            <p:nvPr/>
          </p:nvSpPr>
          <p:spPr bwMode="auto">
            <a:xfrm>
              <a:off x="6375" y="3117"/>
              <a:ext cx="763" cy="913"/>
            </a:xfrm>
            <a:custGeom>
              <a:avLst/>
              <a:gdLst>
                <a:gd name="T0" fmla="*/ 1211 w 1288"/>
                <a:gd name="T1" fmla="*/ 0 h 1542"/>
                <a:gd name="T2" fmla="*/ 1219 w 1288"/>
                <a:gd name="T3" fmla="*/ 49 h 1542"/>
                <a:gd name="T4" fmla="*/ 1248 w 1288"/>
                <a:gd name="T5" fmla="*/ 169 h 1542"/>
                <a:gd name="T6" fmla="*/ 1248 w 1288"/>
                <a:gd name="T7" fmla="*/ 169 h 1542"/>
                <a:gd name="T8" fmla="*/ 1248 w 1288"/>
                <a:gd name="T9" fmla="*/ 169 h 1542"/>
                <a:gd name="T10" fmla="*/ 1235 w 1288"/>
                <a:gd name="T11" fmla="*/ 239 h 1542"/>
                <a:gd name="T12" fmla="*/ 1235 w 1288"/>
                <a:gd name="T13" fmla="*/ 287 h 1542"/>
                <a:gd name="T14" fmla="*/ 577 w 1288"/>
                <a:gd name="T15" fmla="*/ 1337 h 1542"/>
                <a:gd name="T16" fmla="*/ 0 w 1288"/>
                <a:gd name="T17" fmla="*/ 794 h 1542"/>
                <a:gd name="T18" fmla="*/ 165 w 1288"/>
                <a:gd name="T19" fmla="*/ 1234 h 1542"/>
                <a:gd name="T20" fmla="*/ 220 w 1288"/>
                <a:gd name="T21" fmla="*/ 1313 h 1542"/>
                <a:gd name="T22" fmla="*/ 323 w 1288"/>
                <a:gd name="T23" fmla="*/ 1292 h 1542"/>
                <a:gd name="T24" fmla="*/ 583 w 1288"/>
                <a:gd name="T25" fmla="*/ 1539 h 1542"/>
                <a:gd name="T26" fmla="*/ 630 w 1288"/>
                <a:gd name="T27" fmla="*/ 1542 h 1542"/>
                <a:gd name="T28" fmla="*/ 662 w 1288"/>
                <a:gd name="T29" fmla="*/ 1540 h 1542"/>
                <a:gd name="T30" fmla="*/ 921 w 1288"/>
                <a:gd name="T31" fmla="*/ 1292 h 1542"/>
                <a:gd name="T32" fmla="*/ 1035 w 1288"/>
                <a:gd name="T33" fmla="*/ 1319 h 1542"/>
                <a:gd name="T34" fmla="*/ 1095 w 1288"/>
                <a:gd name="T35" fmla="*/ 1234 h 1542"/>
                <a:gd name="T36" fmla="*/ 1288 w 1288"/>
                <a:gd name="T37" fmla="*/ 491 h 1542"/>
                <a:gd name="T38" fmla="*/ 1288 w 1288"/>
                <a:gd name="T39" fmla="*/ 491 h 1542"/>
                <a:gd name="T40" fmla="*/ 1288 w 1288"/>
                <a:gd name="T41" fmla="*/ 491 h 1542"/>
                <a:gd name="T42" fmla="*/ 1288 w 1288"/>
                <a:gd name="T43" fmla="*/ 491 h 1542"/>
                <a:gd name="T44" fmla="*/ 1211 w 1288"/>
                <a:gd name="T45" fmla="*/ 0 h 15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288" h="1542">
                  <a:moveTo>
                    <a:pt x="1211" y="0"/>
                  </a:moveTo>
                  <a:cubicBezTo>
                    <a:pt x="1214" y="16"/>
                    <a:pt x="1216" y="33"/>
                    <a:pt x="1219" y="49"/>
                  </a:cubicBezTo>
                  <a:cubicBezTo>
                    <a:pt x="1237" y="85"/>
                    <a:pt x="1248" y="126"/>
                    <a:pt x="1248" y="169"/>
                  </a:cubicBezTo>
                  <a:cubicBezTo>
                    <a:pt x="1248" y="169"/>
                    <a:pt x="1248" y="169"/>
                    <a:pt x="1248" y="169"/>
                  </a:cubicBezTo>
                  <a:cubicBezTo>
                    <a:pt x="1248" y="169"/>
                    <a:pt x="1248" y="169"/>
                    <a:pt x="1248" y="169"/>
                  </a:cubicBezTo>
                  <a:cubicBezTo>
                    <a:pt x="1248" y="198"/>
                    <a:pt x="1243" y="221"/>
                    <a:pt x="1235" y="239"/>
                  </a:cubicBezTo>
                  <a:cubicBezTo>
                    <a:pt x="1235" y="255"/>
                    <a:pt x="1235" y="271"/>
                    <a:pt x="1235" y="287"/>
                  </a:cubicBezTo>
                  <a:cubicBezTo>
                    <a:pt x="1235" y="867"/>
                    <a:pt x="940" y="1337"/>
                    <a:pt x="577" y="1337"/>
                  </a:cubicBezTo>
                  <a:cubicBezTo>
                    <a:pt x="329" y="1337"/>
                    <a:pt x="113" y="1118"/>
                    <a:pt x="0" y="794"/>
                  </a:cubicBezTo>
                  <a:cubicBezTo>
                    <a:pt x="32" y="959"/>
                    <a:pt x="88" y="1112"/>
                    <a:pt x="165" y="1234"/>
                  </a:cubicBezTo>
                  <a:cubicBezTo>
                    <a:pt x="182" y="1262"/>
                    <a:pt x="201" y="1289"/>
                    <a:pt x="220" y="1313"/>
                  </a:cubicBezTo>
                  <a:cubicBezTo>
                    <a:pt x="252" y="1300"/>
                    <a:pt x="287" y="1292"/>
                    <a:pt x="323" y="1292"/>
                  </a:cubicBezTo>
                  <a:cubicBezTo>
                    <a:pt x="462" y="1292"/>
                    <a:pt x="576" y="1402"/>
                    <a:pt x="583" y="1539"/>
                  </a:cubicBezTo>
                  <a:cubicBezTo>
                    <a:pt x="598" y="1541"/>
                    <a:pt x="614" y="1542"/>
                    <a:pt x="630" y="1542"/>
                  </a:cubicBezTo>
                  <a:cubicBezTo>
                    <a:pt x="640" y="1542"/>
                    <a:pt x="651" y="1541"/>
                    <a:pt x="662" y="1540"/>
                  </a:cubicBezTo>
                  <a:cubicBezTo>
                    <a:pt x="668" y="1402"/>
                    <a:pt x="782" y="1292"/>
                    <a:pt x="921" y="1292"/>
                  </a:cubicBezTo>
                  <a:cubicBezTo>
                    <a:pt x="962" y="1292"/>
                    <a:pt x="1001" y="1302"/>
                    <a:pt x="1035" y="1319"/>
                  </a:cubicBezTo>
                  <a:cubicBezTo>
                    <a:pt x="1056" y="1292"/>
                    <a:pt x="1076" y="1264"/>
                    <a:pt x="1095" y="1234"/>
                  </a:cubicBezTo>
                  <a:cubicBezTo>
                    <a:pt x="1217" y="1040"/>
                    <a:pt x="1288" y="766"/>
                    <a:pt x="1288" y="491"/>
                  </a:cubicBezTo>
                  <a:cubicBezTo>
                    <a:pt x="1288" y="491"/>
                    <a:pt x="1288" y="491"/>
                    <a:pt x="1288" y="491"/>
                  </a:cubicBezTo>
                  <a:cubicBezTo>
                    <a:pt x="1288" y="491"/>
                    <a:pt x="1288" y="491"/>
                    <a:pt x="1288" y="491"/>
                  </a:cubicBezTo>
                  <a:cubicBezTo>
                    <a:pt x="1288" y="491"/>
                    <a:pt x="1288" y="491"/>
                    <a:pt x="1288" y="491"/>
                  </a:cubicBezTo>
                  <a:cubicBezTo>
                    <a:pt x="1288" y="321"/>
                    <a:pt x="1260" y="151"/>
                    <a:pt x="1211" y="0"/>
                  </a:cubicBezTo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5" name="Freeform 215"/>
            <p:cNvSpPr>
              <a:spLocks noEditPoints="1"/>
            </p:cNvSpPr>
            <p:nvPr/>
          </p:nvSpPr>
          <p:spPr bwMode="auto">
            <a:xfrm>
              <a:off x="6373" y="3113"/>
              <a:ext cx="765" cy="917"/>
            </a:xfrm>
            <a:custGeom>
              <a:avLst/>
              <a:gdLst>
                <a:gd name="T0" fmla="*/ 585 w 1290"/>
                <a:gd name="T1" fmla="*/ 1546 h 1549"/>
                <a:gd name="T2" fmla="*/ 585 w 1290"/>
                <a:gd name="T3" fmla="*/ 1546 h 1549"/>
                <a:gd name="T4" fmla="*/ 632 w 1290"/>
                <a:gd name="T5" fmla="*/ 1549 h 1549"/>
                <a:gd name="T6" fmla="*/ 664 w 1290"/>
                <a:gd name="T7" fmla="*/ 1548 h 1549"/>
                <a:gd name="T8" fmla="*/ 664 w 1290"/>
                <a:gd name="T9" fmla="*/ 1547 h 1549"/>
                <a:gd name="T10" fmla="*/ 632 w 1290"/>
                <a:gd name="T11" fmla="*/ 1549 h 1549"/>
                <a:gd name="T12" fmla="*/ 585 w 1290"/>
                <a:gd name="T13" fmla="*/ 1546 h 1549"/>
                <a:gd name="T14" fmla="*/ 0 w 1290"/>
                <a:gd name="T15" fmla="*/ 795 h 1549"/>
                <a:gd name="T16" fmla="*/ 56 w 1290"/>
                <a:gd name="T17" fmla="*/ 1007 h 1549"/>
                <a:gd name="T18" fmla="*/ 222 w 1290"/>
                <a:gd name="T19" fmla="*/ 1321 h 1549"/>
                <a:gd name="T20" fmla="*/ 222 w 1290"/>
                <a:gd name="T21" fmla="*/ 1320 h 1549"/>
                <a:gd name="T22" fmla="*/ 167 w 1290"/>
                <a:gd name="T23" fmla="*/ 1241 h 1549"/>
                <a:gd name="T24" fmla="*/ 2 w 1290"/>
                <a:gd name="T25" fmla="*/ 801 h 1549"/>
                <a:gd name="T26" fmla="*/ 0 w 1290"/>
                <a:gd name="T27" fmla="*/ 795 h 1549"/>
                <a:gd name="T28" fmla="*/ 1211 w 1290"/>
                <a:gd name="T29" fmla="*/ 0 h 1549"/>
                <a:gd name="T30" fmla="*/ 1213 w 1290"/>
                <a:gd name="T31" fmla="*/ 7 h 1549"/>
                <a:gd name="T32" fmla="*/ 1290 w 1290"/>
                <a:gd name="T33" fmla="*/ 498 h 1549"/>
                <a:gd name="T34" fmla="*/ 1290 w 1290"/>
                <a:gd name="T35" fmla="*/ 498 h 1549"/>
                <a:gd name="T36" fmla="*/ 1290 w 1290"/>
                <a:gd name="T37" fmla="*/ 498 h 1549"/>
                <a:gd name="T38" fmla="*/ 1290 w 1290"/>
                <a:gd name="T39" fmla="*/ 498 h 1549"/>
                <a:gd name="T40" fmla="*/ 1097 w 1290"/>
                <a:gd name="T41" fmla="*/ 1241 h 1549"/>
                <a:gd name="T42" fmla="*/ 1037 w 1290"/>
                <a:gd name="T43" fmla="*/ 1326 h 1549"/>
                <a:gd name="T44" fmla="*/ 1038 w 1290"/>
                <a:gd name="T45" fmla="*/ 1326 h 1549"/>
                <a:gd name="T46" fmla="*/ 1188 w 1290"/>
                <a:gd name="T47" fmla="*/ 1061 h 1549"/>
                <a:gd name="T48" fmla="*/ 1212 w 1290"/>
                <a:gd name="T49" fmla="*/ 996 h 1549"/>
                <a:gd name="T50" fmla="*/ 1262 w 1290"/>
                <a:gd name="T51" fmla="*/ 803 h 1549"/>
                <a:gd name="T52" fmla="*/ 1262 w 1290"/>
                <a:gd name="T53" fmla="*/ 802 h 1549"/>
                <a:gd name="T54" fmla="*/ 1277 w 1290"/>
                <a:gd name="T55" fmla="*/ 706 h 1549"/>
                <a:gd name="T56" fmla="*/ 1290 w 1290"/>
                <a:gd name="T57" fmla="*/ 499 h 1549"/>
                <a:gd name="T58" fmla="*/ 1276 w 1290"/>
                <a:gd name="T59" fmla="*/ 278 h 1549"/>
                <a:gd name="T60" fmla="*/ 1211 w 1290"/>
                <a:gd name="T61" fmla="*/ 0 h 15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1290" h="1549">
                  <a:moveTo>
                    <a:pt x="585" y="1546"/>
                  </a:moveTo>
                  <a:cubicBezTo>
                    <a:pt x="585" y="1546"/>
                    <a:pt x="585" y="1546"/>
                    <a:pt x="585" y="1546"/>
                  </a:cubicBezTo>
                  <a:cubicBezTo>
                    <a:pt x="600" y="1548"/>
                    <a:pt x="616" y="1549"/>
                    <a:pt x="632" y="1549"/>
                  </a:cubicBezTo>
                  <a:cubicBezTo>
                    <a:pt x="643" y="1549"/>
                    <a:pt x="653" y="1549"/>
                    <a:pt x="664" y="1548"/>
                  </a:cubicBezTo>
                  <a:cubicBezTo>
                    <a:pt x="664" y="1548"/>
                    <a:pt x="664" y="1548"/>
                    <a:pt x="664" y="1547"/>
                  </a:cubicBezTo>
                  <a:cubicBezTo>
                    <a:pt x="653" y="1548"/>
                    <a:pt x="642" y="1549"/>
                    <a:pt x="632" y="1549"/>
                  </a:cubicBezTo>
                  <a:cubicBezTo>
                    <a:pt x="616" y="1549"/>
                    <a:pt x="600" y="1548"/>
                    <a:pt x="585" y="1546"/>
                  </a:cubicBezTo>
                  <a:moveTo>
                    <a:pt x="0" y="795"/>
                  </a:moveTo>
                  <a:cubicBezTo>
                    <a:pt x="14" y="868"/>
                    <a:pt x="32" y="940"/>
                    <a:pt x="56" y="1007"/>
                  </a:cubicBezTo>
                  <a:cubicBezTo>
                    <a:pt x="98" y="1128"/>
                    <a:pt x="154" y="1235"/>
                    <a:pt x="222" y="1321"/>
                  </a:cubicBezTo>
                  <a:cubicBezTo>
                    <a:pt x="222" y="1321"/>
                    <a:pt x="222" y="1321"/>
                    <a:pt x="222" y="1320"/>
                  </a:cubicBezTo>
                  <a:cubicBezTo>
                    <a:pt x="203" y="1296"/>
                    <a:pt x="184" y="1269"/>
                    <a:pt x="167" y="1241"/>
                  </a:cubicBezTo>
                  <a:cubicBezTo>
                    <a:pt x="90" y="1119"/>
                    <a:pt x="34" y="966"/>
                    <a:pt x="2" y="801"/>
                  </a:cubicBezTo>
                  <a:cubicBezTo>
                    <a:pt x="2" y="799"/>
                    <a:pt x="1" y="797"/>
                    <a:pt x="0" y="795"/>
                  </a:cubicBezTo>
                  <a:moveTo>
                    <a:pt x="1211" y="0"/>
                  </a:moveTo>
                  <a:cubicBezTo>
                    <a:pt x="1212" y="2"/>
                    <a:pt x="1212" y="5"/>
                    <a:pt x="1213" y="7"/>
                  </a:cubicBezTo>
                  <a:cubicBezTo>
                    <a:pt x="1262" y="158"/>
                    <a:pt x="1290" y="328"/>
                    <a:pt x="1290" y="498"/>
                  </a:cubicBezTo>
                  <a:cubicBezTo>
                    <a:pt x="1290" y="498"/>
                    <a:pt x="1290" y="498"/>
                    <a:pt x="1290" y="498"/>
                  </a:cubicBezTo>
                  <a:cubicBezTo>
                    <a:pt x="1290" y="498"/>
                    <a:pt x="1290" y="498"/>
                    <a:pt x="1290" y="498"/>
                  </a:cubicBezTo>
                  <a:cubicBezTo>
                    <a:pt x="1290" y="498"/>
                    <a:pt x="1290" y="498"/>
                    <a:pt x="1290" y="498"/>
                  </a:cubicBezTo>
                  <a:cubicBezTo>
                    <a:pt x="1290" y="773"/>
                    <a:pt x="1219" y="1047"/>
                    <a:pt x="1097" y="1241"/>
                  </a:cubicBezTo>
                  <a:cubicBezTo>
                    <a:pt x="1078" y="1271"/>
                    <a:pt x="1058" y="1299"/>
                    <a:pt x="1037" y="1326"/>
                  </a:cubicBezTo>
                  <a:cubicBezTo>
                    <a:pt x="1037" y="1326"/>
                    <a:pt x="1038" y="1326"/>
                    <a:pt x="1038" y="1326"/>
                  </a:cubicBezTo>
                  <a:cubicBezTo>
                    <a:pt x="1097" y="1252"/>
                    <a:pt x="1148" y="1162"/>
                    <a:pt x="1188" y="1061"/>
                  </a:cubicBezTo>
                  <a:cubicBezTo>
                    <a:pt x="1196" y="1040"/>
                    <a:pt x="1204" y="1018"/>
                    <a:pt x="1212" y="996"/>
                  </a:cubicBezTo>
                  <a:cubicBezTo>
                    <a:pt x="1232" y="935"/>
                    <a:pt x="1249" y="870"/>
                    <a:pt x="1262" y="803"/>
                  </a:cubicBezTo>
                  <a:cubicBezTo>
                    <a:pt x="1262" y="802"/>
                    <a:pt x="1262" y="802"/>
                    <a:pt x="1262" y="802"/>
                  </a:cubicBezTo>
                  <a:cubicBezTo>
                    <a:pt x="1268" y="770"/>
                    <a:pt x="1273" y="738"/>
                    <a:pt x="1277" y="706"/>
                  </a:cubicBezTo>
                  <a:cubicBezTo>
                    <a:pt x="1286" y="639"/>
                    <a:pt x="1290" y="569"/>
                    <a:pt x="1290" y="499"/>
                  </a:cubicBezTo>
                  <a:cubicBezTo>
                    <a:pt x="1290" y="423"/>
                    <a:pt x="1285" y="349"/>
                    <a:pt x="1276" y="278"/>
                  </a:cubicBezTo>
                  <a:cubicBezTo>
                    <a:pt x="1263" y="181"/>
                    <a:pt x="1241" y="87"/>
                    <a:pt x="1211" y="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6" name="Oval 216"/>
            <p:cNvSpPr>
              <a:spLocks noChangeArrowheads="1"/>
            </p:cNvSpPr>
            <p:nvPr/>
          </p:nvSpPr>
          <p:spPr bwMode="auto">
            <a:xfrm>
              <a:off x="6767" y="3883"/>
              <a:ext cx="308" cy="239"/>
            </a:xfrm>
            <a:prstGeom prst="ellipse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7" name="Freeform 217"/>
            <p:cNvSpPr>
              <a:spLocks/>
            </p:cNvSpPr>
            <p:nvPr/>
          </p:nvSpPr>
          <p:spPr bwMode="auto">
            <a:xfrm>
              <a:off x="6766" y="3882"/>
              <a:ext cx="309" cy="237"/>
            </a:xfrm>
            <a:custGeom>
              <a:avLst/>
              <a:gdLst>
                <a:gd name="T0" fmla="*/ 520 w 520"/>
                <a:gd name="T1" fmla="*/ 260 h 399"/>
                <a:gd name="T2" fmla="*/ 519 w 520"/>
                <a:gd name="T3" fmla="*/ 260 h 399"/>
                <a:gd name="T4" fmla="*/ 453 w 520"/>
                <a:gd name="T5" fmla="*/ 379 h 399"/>
                <a:gd name="T6" fmla="*/ 289 w 520"/>
                <a:gd name="T7" fmla="*/ 398 h 399"/>
                <a:gd name="T8" fmla="*/ 260 w 520"/>
                <a:gd name="T9" fmla="*/ 398 h 399"/>
                <a:gd name="T10" fmla="*/ 232 w 520"/>
                <a:gd name="T11" fmla="*/ 398 h 399"/>
                <a:gd name="T12" fmla="*/ 68 w 520"/>
                <a:gd name="T13" fmla="*/ 379 h 399"/>
                <a:gd name="T14" fmla="*/ 1 w 520"/>
                <a:gd name="T15" fmla="*/ 260 h 399"/>
                <a:gd name="T16" fmla="*/ 77 w 520"/>
                <a:gd name="T17" fmla="*/ 77 h 399"/>
                <a:gd name="T18" fmla="*/ 260 w 520"/>
                <a:gd name="T19" fmla="*/ 1 h 399"/>
                <a:gd name="T20" fmla="*/ 444 w 520"/>
                <a:gd name="T21" fmla="*/ 77 h 399"/>
                <a:gd name="T22" fmla="*/ 519 w 520"/>
                <a:gd name="T23" fmla="*/ 260 h 399"/>
                <a:gd name="T24" fmla="*/ 520 w 520"/>
                <a:gd name="T25" fmla="*/ 260 h 399"/>
                <a:gd name="T26" fmla="*/ 520 w 520"/>
                <a:gd name="T27" fmla="*/ 260 h 399"/>
                <a:gd name="T28" fmla="*/ 260 w 520"/>
                <a:gd name="T29" fmla="*/ 0 h 399"/>
                <a:gd name="T30" fmla="*/ 0 w 520"/>
                <a:gd name="T31" fmla="*/ 260 h 399"/>
                <a:gd name="T32" fmla="*/ 68 w 520"/>
                <a:gd name="T33" fmla="*/ 380 h 399"/>
                <a:gd name="T34" fmla="*/ 232 w 520"/>
                <a:gd name="T35" fmla="*/ 399 h 399"/>
                <a:gd name="T36" fmla="*/ 260 w 520"/>
                <a:gd name="T37" fmla="*/ 399 h 399"/>
                <a:gd name="T38" fmla="*/ 289 w 520"/>
                <a:gd name="T39" fmla="*/ 399 h 399"/>
                <a:gd name="T40" fmla="*/ 453 w 520"/>
                <a:gd name="T41" fmla="*/ 380 h 399"/>
                <a:gd name="T42" fmla="*/ 520 w 520"/>
                <a:gd name="T43" fmla="*/ 260 h 399"/>
                <a:gd name="T44" fmla="*/ 520 w 520"/>
                <a:gd name="T45" fmla="*/ 260 h 3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520" h="399">
                  <a:moveTo>
                    <a:pt x="520" y="260"/>
                  </a:moveTo>
                  <a:cubicBezTo>
                    <a:pt x="519" y="260"/>
                    <a:pt x="519" y="260"/>
                    <a:pt x="519" y="260"/>
                  </a:cubicBezTo>
                  <a:cubicBezTo>
                    <a:pt x="519" y="327"/>
                    <a:pt x="494" y="361"/>
                    <a:pt x="453" y="379"/>
                  </a:cubicBezTo>
                  <a:cubicBezTo>
                    <a:pt x="411" y="397"/>
                    <a:pt x="354" y="398"/>
                    <a:pt x="289" y="398"/>
                  </a:cubicBezTo>
                  <a:cubicBezTo>
                    <a:pt x="279" y="398"/>
                    <a:pt x="270" y="398"/>
                    <a:pt x="260" y="398"/>
                  </a:cubicBezTo>
                  <a:cubicBezTo>
                    <a:pt x="251" y="398"/>
                    <a:pt x="241" y="398"/>
                    <a:pt x="232" y="398"/>
                  </a:cubicBezTo>
                  <a:cubicBezTo>
                    <a:pt x="167" y="398"/>
                    <a:pt x="109" y="397"/>
                    <a:pt x="68" y="379"/>
                  </a:cubicBezTo>
                  <a:cubicBezTo>
                    <a:pt x="27" y="361"/>
                    <a:pt x="2" y="327"/>
                    <a:pt x="1" y="260"/>
                  </a:cubicBezTo>
                  <a:cubicBezTo>
                    <a:pt x="1" y="189"/>
                    <a:pt x="30" y="124"/>
                    <a:pt x="77" y="77"/>
                  </a:cubicBezTo>
                  <a:cubicBezTo>
                    <a:pt x="124" y="30"/>
                    <a:pt x="189" y="1"/>
                    <a:pt x="260" y="1"/>
                  </a:cubicBezTo>
                  <a:cubicBezTo>
                    <a:pt x="332" y="1"/>
                    <a:pt x="397" y="30"/>
                    <a:pt x="444" y="77"/>
                  </a:cubicBezTo>
                  <a:cubicBezTo>
                    <a:pt x="490" y="124"/>
                    <a:pt x="519" y="189"/>
                    <a:pt x="519" y="260"/>
                  </a:cubicBezTo>
                  <a:cubicBezTo>
                    <a:pt x="520" y="260"/>
                    <a:pt x="520" y="260"/>
                    <a:pt x="520" y="260"/>
                  </a:cubicBezTo>
                  <a:cubicBezTo>
                    <a:pt x="520" y="260"/>
                    <a:pt x="520" y="260"/>
                    <a:pt x="520" y="260"/>
                  </a:cubicBezTo>
                  <a:cubicBezTo>
                    <a:pt x="520" y="117"/>
                    <a:pt x="404" y="0"/>
                    <a:pt x="260" y="0"/>
                  </a:cubicBezTo>
                  <a:cubicBezTo>
                    <a:pt x="117" y="0"/>
                    <a:pt x="0" y="117"/>
                    <a:pt x="0" y="260"/>
                  </a:cubicBezTo>
                  <a:cubicBezTo>
                    <a:pt x="0" y="327"/>
                    <a:pt x="26" y="362"/>
                    <a:pt x="68" y="380"/>
                  </a:cubicBezTo>
                  <a:cubicBezTo>
                    <a:pt x="109" y="398"/>
                    <a:pt x="167" y="399"/>
                    <a:pt x="232" y="399"/>
                  </a:cubicBezTo>
                  <a:cubicBezTo>
                    <a:pt x="241" y="399"/>
                    <a:pt x="251" y="399"/>
                    <a:pt x="260" y="399"/>
                  </a:cubicBezTo>
                  <a:cubicBezTo>
                    <a:pt x="270" y="399"/>
                    <a:pt x="279" y="399"/>
                    <a:pt x="289" y="399"/>
                  </a:cubicBezTo>
                  <a:cubicBezTo>
                    <a:pt x="354" y="399"/>
                    <a:pt x="412" y="398"/>
                    <a:pt x="453" y="380"/>
                  </a:cubicBezTo>
                  <a:cubicBezTo>
                    <a:pt x="495" y="362"/>
                    <a:pt x="520" y="327"/>
                    <a:pt x="520" y="260"/>
                  </a:cubicBezTo>
                  <a:cubicBezTo>
                    <a:pt x="520" y="260"/>
                    <a:pt x="520" y="260"/>
                    <a:pt x="520" y="26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8" name="Freeform 218"/>
            <p:cNvSpPr>
              <a:spLocks/>
            </p:cNvSpPr>
            <p:nvPr/>
          </p:nvSpPr>
          <p:spPr bwMode="auto">
            <a:xfrm>
              <a:off x="6412" y="3883"/>
              <a:ext cx="308" cy="239"/>
            </a:xfrm>
            <a:custGeom>
              <a:avLst/>
              <a:gdLst>
                <a:gd name="T0" fmla="*/ 519 w 519"/>
                <a:gd name="T1" fmla="*/ 259 h 403"/>
                <a:gd name="T2" fmla="*/ 260 w 519"/>
                <a:gd name="T3" fmla="*/ 397 h 403"/>
                <a:gd name="T4" fmla="*/ 61 w 519"/>
                <a:gd name="T5" fmla="*/ 376 h 403"/>
                <a:gd name="T6" fmla="*/ 0 w 519"/>
                <a:gd name="T7" fmla="*/ 259 h 403"/>
                <a:gd name="T8" fmla="*/ 260 w 519"/>
                <a:gd name="T9" fmla="*/ 0 h 403"/>
                <a:gd name="T10" fmla="*/ 519 w 519"/>
                <a:gd name="T11" fmla="*/ 259 h 4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19" h="403">
                  <a:moveTo>
                    <a:pt x="519" y="259"/>
                  </a:moveTo>
                  <a:cubicBezTo>
                    <a:pt x="519" y="403"/>
                    <a:pt x="403" y="397"/>
                    <a:pt x="260" y="397"/>
                  </a:cubicBezTo>
                  <a:cubicBezTo>
                    <a:pt x="180" y="397"/>
                    <a:pt x="109" y="399"/>
                    <a:pt x="61" y="376"/>
                  </a:cubicBezTo>
                  <a:cubicBezTo>
                    <a:pt x="23" y="357"/>
                    <a:pt x="0" y="323"/>
                    <a:pt x="0" y="259"/>
                  </a:cubicBezTo>
                  <a:cubicBezTo>
                    <a:pt x="0" y="116"/>
                    <a:pt x="117" y="0"/>
                    <a:pt x="260" y="0"/>
                  </a:cubicBezTo>
                  <a:cubicBezTo>
                    <a:pt x="403" y="0"/>
                    <a:pt x="519" y="116"/>
                    <a:pt x="519" y="259"/>
                  </a:cubicBezTo>
                </a:path>
              </a:pathLst>
            </a:cu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9" name="Freeform 219"/>
            <p:cNvSpPr>
              <a:spLocks/>
            </p:cNvSpPr>
            <p:nvPr/>
          </p:nvSpPr>
          <p:spPr bwMode="auto">
            <a:xfrm>
              <a:off x="6412" y="3882"/>
              <a:ext cx="308" cy="237"/>
            </a:xfrm>
            <a:custGeom>
              <a:avLst/>
              <a:gdLst>
                <a:gd name="T0" fmla="*/ 519 w 520"/>
                <a:gd name="T1" fmla="*/ 260 h 399"/>
                <a:gd name="T2" fmla="*/ 519 w 520"/>
                <a:gd name="T3" fmla="*/ 260 h 399"/>
                <a:gd name="T4" fmla="*/ 452 w 520"/>
                <a:gd name="T5" fmla="*/ 379 h 399"/>
                <a:gd name="T6" fmla="*/ 288 w 520"/>
                <a:gd name="T7" fmla="*/ 398 h 399"/>
                <a:gd name="T8" fmla="*/ 260 w 520"/>
                <a:gd name="T9" fmla="*/ 398 h 399"/>
                <a:gd name="T10" fmla="*/ 232 w 520"/>
                <a:gd name="T11" fmla="*/ 398 h 399"/>
                <a:gd name="T12" fmla="*/ 62 w 520"/>
                <a:gd name="T13" fmla="*/ 376 h 399"/>
                <a:gd name="T14" fmla="*/ 1 w 520"/>
                <a:gd name="T15" fmla="*/ 260 h 399"/>
                <a:gd name="T16" fmla="*/ 77 w 520"/>
                <a:gd name="T17" fmla="*/ 77 h 399"/>
                <a:gd name="T18" fmla="*/ 260 w 520"/>
                <a:gd name="T19" fmla="*/ 1 h 399"/>
                <a:gd name="T20" fmla="*/ 443 w 520"/>
                <a:gd name="T21" fmla="*/ 77 h 399"/>
                <a:gd name="T22" fmla="*/ 519 w 520"/>
                <a:gd name="T23" fmla="*/ 260 h 399"/>
                <a:gd name="T24" fmla="*/ 519 w 520"/>
                <a:gd name="T25" fmla="*/ 260 h 399"/>
                <a:gd name="T26" fmla="*/ 520 w 520"/>
                <a:gd name="T27" fmla="*/ 260 h 399"/>
                <a:gd name="T28" fmla="*/ 260 w 520"/>
                <a:gd name="T29" fmla="*/ 0 h 399"/>
                <a:gd name="T30" fmla="*/ 0 w 520"/>
                <a:gd name="T31" fmla="*/ 260 h 399"/>
                <a:gd name="T32" fmla="*/ 61 w 520"/>
                <a:gd name="T33" fmla="*/ 377 h 399"/>
                <a:gd name="T34" fmla="*/ 232 w 520"/>
                <a:gd name="T35" fmla="*/ 399 h 399"/>
                <a:gd name="T36" fmla="*/ 260 w 520"/>
                <a:gd name="T37" fmla="*/ 399 h 399"/>
                <a:gd name="T38" fmla="*/ 288 w 520"/>
                <a:gd name="T39" fmla="*/ 399 h 399"/>
                <a:gd name="T40" fmla="*/ 453 w 520"/>
                <a:gd name="T41" fmla="*/ 380 h 399"/>
                <a:gd name="T42" fmla="*/ 520 w 520"/>
                <a:gd name="T43" fmla="*/ 260 h 399"/>
                <a:gd name="T44" fmla="*/ 519 w 520"/>
                <a:gd name="T45" fmla="*/ 260 h 3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520" h="399">
                  <a:moveTo>
                    <a:pt x="519" y="260"/>
                  </a:moveTo>
                  <a:cubicBezTo>
                    <a:pt x="519" y="260"/>
                    <a:pt x="519" y="260"/>
                    <a:pt x="519" y="260"/>
                  </a:cubicBezTo>
                  <a:cubicBezTo>
                    <a:pt x="519" y="327"/>
                    <a:pt x="494" y="361"/>
                    <a:pt x="452" y="379"/>
                  </a:cubicBezTo>
                  <a:cubicBezTo>
                    <a:pt x="411" y="397"/>
                    <a:pt x="353" y="398"/>
                    <a:pt x="288" y="398"/>
                  </a:cubicBezTo>
                  <a:cubicBezTo>
                    <a:pt x="279" y="398"/>
                    <a:pt x="270" y="398"/>
                    <a:pt x="260" y="398"/>
                  </a:cubicBezTo>
                  <a:cubicBezTo>
                    <a:pt x="250" y="398"/>
                    <a:pt x="241" y="398"/>
                    <a:pt x="232" y="398"/>
                  </a:cubicBezTo>
                  <a:cubicBezTo>
                    <a:pt x="164" y="398"/>
                    <a:pt x="103" y="397"/>
                    <a:pt x="62" y="376"/>
                  </a:cubicBezTo>
                  <a:cubicBezTo>
                    <a:pt x="24" y="358"/>
                    <a:pt x="1" y="324"/>
                    <a:pt x="1" y="260"/>
                  </a:cubicBezTo>
                  <a:cubicBezTo>
                    <a:pt x="1" y="189"/>
                    <a:pt x="30" y="124"/>
                    <a:pt x="77" y="77"/>
                  </a:cubicBezTo>
                  <a:cubicBezTo>
                    <a:pt x="124" y="30"/>
                    <a:pt x="188" y="1"/>
                    <a:pt x="260" y="1"/>
                  </a:cubicBezTo>
                  <a:cubicBezTo>
                    <a:pt x="331" y="1"/>
                    <a:pt x="396" y="30"/>
                    <a:pt x="443" y="77"/>
                  </a:cubicBezTo>
                  <a:cubicBezTo>
                    <a:pt x="490" y="124"/>
                    <a:pt x="519" y="189"/>
                    <a:pt x="519" y="260"/>
                  </a:cubicBezTo>
                  <a:cubicBezTo>
                    <a:pt x="519" y="260"/>
                    <a:pt x="519" y="260"/>
                    <a:pt x="519" y="260"/>
                  </a:cubicBezTo>
                  <a:cubicBezTo>
                    <a:pt x="520" y="260"/>
                    <a:pt x="520" y="260"/>
                    <a:pt x="520" y="260"/>
                  </a:cubicBezTo>
                  <a:cubicBezTo>
                    <a:pt x="520" y="117"/>
                    <a:pt x="403" y="0"/>
                    <a:pt x="260" y="0"/>
                  </a:cubicBezTo>
                  <a:cubicBezTo>
                    <a:pt x="116" y="0"/>
                    <a:pt x="0" y="117"/>
                    <a:pt x="0" y="260"/>
                  </a:cubicBezTo>
                  <a:cubicBezTo>
                    <a:pt x="0" y="324"/>
                    <a:pt x="23" y="359"/>
                    <a:pt x="61" y="377"/>
                  </a:cubicBezTo>
                  <a:cubicBezTo>
                    <a:pt x="103" y="398"/>
                    <a:pt x="164" y="399"/>
                    <a:pt x="232" y="399"/>
                  </a:cubicBezTo>
                  <a:cubicBezTo>
                    <a:pt x="241" y="399"/>
                    <a:pt x="250" y="399"/>
                    <a:pt x="260" y="399"/>
                  </a:cubicBezTo>
                  <a:cubicBezTo>
                    <a:pt x="270" y="399"/>
                    <a:pt x="279" y="399"/>
                    <a:pt x="288" y="399"/>
                  </a:cubicBezTo>
                  <a:cubicBezTo>
                    <a:pt x="353" y="399"/>
                    <a:pt x="411" y="398"/>
                    <a:pt x="453" y="380"/>
                  </a:cubicBezTo>
                  <a:cubicBezTo>
                    <a:pt x="495" y="362"/>
                    <a:pt x="520" y="327"/>
                    <a:pt x="520" y="260"/>
                  </a:cubicBezTo>
                  <a:cubicBezTo>
                    <a:pt x="519" y="260"/>
                    <a:pt x="519" y="260"/>
                    <a:pt x="519" y="26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0" name="Freeform 220"/>
            <p:cNvSpPr>
              <a:spLocks/>
            </p:cNvSpPr>
            <p:nvPr/>
          </p:nvSpPr>
          <p:spPr bwMode="auto">
            <a:xfrm>
              <a:off x="6621" y="4009"/>
              <a:ext cx="16" cy="97"/>
            </a:xfrm>
            <a:custGeom>
              <a:avLst/>
              <a:gdLst>
                <a:gd name="T0" fmla="*/ 3 w 27"/>
                <a:gd name="T1" fmla="*/ 163 h 163"/>
                <a:gd name="T2" fmla="*/ 0 w 27"/>
                <a:gd name="T3" fmla="*/ 0 h 1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7" h="163">
                  <a:moveTo>
                    <a:pt x="3" y="163"/>
                  </a:moveTo>
                  <a:cubicBezTo>
                    <a:pt x="27" y="88"/>
                    <a:pt x="0" y="0"/>
                    <a:pt x="0" y="0"/>
                  </a:cubicBezTo>
                </a:path>
              </a:pathLst>
            </a:custGeom>
            <a:noFill/>
            <a:ln w="1588" cap="rnd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1" name="Freeform 221"/>
            <p:cNvSpPr>
              <a:spLocks/>
            </p:cNvSpPr>
            <p:nvPr/>
          </p:nvSpPr>
          <p:spPr bwMode="auto">
            <a:xfrm>
              <a:off x="6535" y="3987"/>
              <a:ext cx="19" cy="129"/>
            </a:xfrm>
            <a:custGeom>
              <a:avLst/>
              <a:gdLst>
                <a:gd name="T0" fmla="*/ 29 w 33"/>
                <a:gd name="T1" fmla="*/ 217 h 217"/>
                <a:gd name="T2" fmla="*/ 33 w 33"/>
                <a:gd name="T3" fmla="*/ 0 h 2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3" h="217">
                  <a:moveTo>
                    <a:pt x="29" y="217"/>
                  </a:moveTo>
                  <a:cubicBezTo>
                    <a:pt x="0" y="96"/>
                    <a:pt x="33" y="0"/>
                    <a:pt x="33" y="0"/>
                  </a:cubicBezTo>
                </a:path>
              </a:pathLst>
            </a:custGeom>
            <a:noFill/>
            <a:ln w="1588" cap="rnd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2" name="Freeform 222"/>
            <p:cNvSpPr>
              <a:spLocks/>
            </p:cNvSpPr>
            <p:nvPr/>
          </p:nvSpPr>
          <p:spPr bwMode="auto">
            <a:xfrm>
              <a:off x="6445" y="4009"/>
              <a:ext cx="35" cy="100"/>
            </a:xfrm>
            <a:custGeom>
              <a:avLst/>
              <a:gdLst>
                <a:gd name="T0" fmla="*/ 58 w 58"/>
                <a:gd name="T1" fmla="*/ 168 h 168"/>
                <a:gd name="T2" fmla="*/ 50 w 58"/>
                <a:gd name="T3" fmla="*/ 0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8" h="168">
                  <a:moveTo>
                    <a:pt x="58" y="168"/>
                  </a:moveTo>
                  <a:cubicBezTo>
                    <a:pt x="0" y="76"/>
                    <a:pt x="50" y="0"/>
                    <a:pt x="50" y="0"/>
                  </a:cubicBezTo>
                </a:path>
              </a:pathLst>
            </a:custGeom>
            <a:noFill/>
            <a:ln w="1588" cap="rnd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3" name="Freeform 223"/>
            <p:cNvSpPr>
              <a:spLocks/>
            </p:cNvSpPr>
            <p:nvPr/>
          </p:nvSpPr>
          <p:spPr bwMode="auto">
            <a:xfrm>
              <a:off x="6973" y="3907"/>
              <a:ext cx="102" cy="210"/>
            </a:xfrm>
            <a:custGeom>
              <a:avLst/>
              <a:gdLst>
                <a:gd name="T0" fmla="*/ 49 w 172"/>
                <a:gd name="T1" fmla="*/ 0 h 356"/>
                <a:gd name="T2" fmla="*/ 99 w 172"/>
                <a:gd name="T3" fmla="*/ 152 h 356"/>
                <a:gd name="T4" fmla="*/ 0 w 172"/>
                <a:gd name="T5" fmla="*/ 356 h 356"/>
                <a:gd name="T6" fmla="*/ 105 w 172"/>
                <a:gd name="T7" fmla="*/ 338 h 356"/>
                <a:gd name="T8" fmla="*/ 171 w 172"/>
                <a:gd name="T9" fmla="*/ 219 h 356"/>
                <a:gd name="T10" fmla="*/ 172 w 172"/>
                <a:gd name="T11" fmla="*/ 219 h 356"/>
                <a:gd name="T12" fmla="*/ 172 w 172"/>
                <a:gd name="T13" fmla="*/ 219 h 356"/>
                <a:gd name="T14" fmla="*/ 171 w 172"/>
                <a:gd name="T15" fmla="*/ 219 h 356"/>
                <a:gd name="T16" fmla="*/ 96 w 172"/>
                <a:gd name="T17" fmla="*/ 36 h 356"/>
                <a:gd name="T18" fmla="*/ 49 w 172"/>
                <a:gd name="T19" fmla="*/ 0 h 3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72" h="356">
                  <a:moveTo>
                    <a:pt x="49" y="0"/>
                  </a:moveTo>
                  <a:cubicBezTo>
                    <a:pt x="80" y="42"/>
                    <a:pt x="99" y="95"/>
                    <a:pt x="99" y="152"/>
                  </a:cubicBezTo>
                  <a:cubicBezTo>
                    <a:pt x="99" y="235"/>
                    <a:pt x="60" y="308"/>
                    <a:pt x="0" y="356"/>
                  </a:cubicBezTo>
                  <a:cubicBezTo>
                    <a:pt x="41" y="355"/>
                    <a:pt x="77" y="350"/>
                    <a:pt x="105" y="338"/>
                  </a:cubicBezTo>
                  <a:cubicBezTo>
                    <a:pt x="146" y="320"/>
                    <a:pt x="171" y="286"/>
                    <a:pt x="171" y="219"/>
                  </a:cubicBezTo>
                  <a:cubicBezTo>
                    <a:pt x="172" y="219"/>
                    <a:pt x="172" y="219"/>
                    <a:pt x="172" y="219"/>
                  </a:cubicBezTo>
                  <a:cubicBezTo>
                    <a:pt x="172" y="219"/>
                    <a:pt x="172" y="219"/>
                    <a:pt x="172" y="219"/>
                  </a:cubicBezTo>
                  <a:cubicBezTo>
                    <a:pt x="171" y="219"/>
                    <a:pt x="171" y="219"/>
                    <a:pt x="171" y="219"/>
                  </a:cubicBezTo>
                  <a:cubicBezTo>
                    <a:pt x="171" y="148"/>
                    <a:pt x="142" y="83"/>
                    <a:pt x="96" y="36"/>
                  </a:cubicBezTo>
                  <a:cubicBezTo>
                    <a:pt x="82" y="22"/>
                    <a:pt x="66" y="10"/>
                    <a:pt x="49" y="0"/>
                  </a:cubicBezTo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4" name="Freeform 224"/>
            <p:cNvSpPr>
              <a:spLocks noEditPoints="1"/>
            </p:cNvSpPr>
            <p:nvPr/>
          </p:nvSpPr>
          <p:spPr bwMode="auto">
            <a:xfrm>
              <a:off x="6973" y="3906"/>
              <a:ext cx="102" cy="212"/>
            </a:xfrm>
            <a:custGeom>
              <a:avLst/>
              <a:gdLst>
                <a:gd name="T0" fmla="*/ 172 w 172"/>
                <a:gd name="T1" fmla="*/ 220 h 358"/>
                <a:gd name="T2" fmla="*/ 171 w 172"/>
                <a:gd name="T3" fmla="*/ 220 h 358"/>
                <a:gd name="T4" fmla="*/ 105 w 172"/>
                <a:gd name="T5" fmla="*/ 339 h 358"/>
                <a:gd name="T6" fmla="*/ 0 w 172"/>
                <a:gd name="T7" fmla="*/ 357 h 358"/>
                <a:gd name="T8" fmla="*/ 0 w 172"/>
                <a:gd name="T9" fmla="*/ 358 h 358"/>
                <a:gd name="T10" fmla="*/ 172 w 172"/>
                <a:gd name="T11" fmla="*/ 220 h 358"/>
                <a:gd name="T12" fmla="*/ 172 w 172"/>
                <a:gd name="T13" fmla="*/ 220 h 358"/>
                <a:gd name="T14" fmla="*/ 49 w 172"/>
                <a:gd name="T15" fmla="*/ 0 h 358"/>
                <a:gd name="T16" fmla="*/ 49 w 172"/>
                <a:gd name="T17" fmla="*/ 1 h 358"/>
                <a:gd name="T18" fmla="*/ 96 w 172"/>
                <a:gd name="T19" fmla="*/ 37 h 358"/>
                <a:gd name="T20" fmla="*/ 171 w 172"/>
                <a:gd name="T21" fmla="*/ 220 h 358"/>
                <a:gd name="T22" fmla="*/ 172 w 172"/>
                <a:gd name="T23" fmla="*/ 220 h 358"/>
                <a:gd name="T24" fmla="*/ 49 w 172"/>
                <a:gd name="T25" fmla="*/ 0 h 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72" h="358">
                  <a:moveTo>
                    <a:pt x="172" y="220"/>
                  </a:moveTo>
                  <a:cubicBezTo>
                    <a:pt x="171" y="220"/>
                    <a:pt x="171" y="220"/>
                    <a:pt x="171" y="220"/>
                  </a:cubicBezTo>
                  <a:cubicBezTo>
                    <a:pt x="171" y="287"/>
                    <a:pt x="146" y="321"/>
                    <a:pt x="105" y="339"/>
                  </a:cubicBezTo>
                  <a:cubicBezTo>
                    <a:pt x="77" y="351"/>
                    <a:pt x="41" y="356"/>
                    <a:pt x="0" y="357"/>
                  </a:cubicBezTo>
                  <a:cubicBezTo>
                    <a:pt x="0" y="357"/>
                    <a:pt x="0" y="357"/>
                    <a:pt x="0" y="358"/>
                  </a:cubicBezTo>
                  <a:cubicBezTo>
                    <a:pt x="100" y="354"/>
                    <a:pt x="172" y="333"/>
                    <a:pt x="172" y="220"/>
                  </a:cubicBezTo>
                  <a:cubicBezTo>
                    <a:pt x="172" y="220"/>
                    <a:pt x="172" y="220"/>
                    <a:pt x="172" y="220"/>
                  </a:cubicBezTo>
                  <a:moveTo>
                    <a:pt x="49" y="0"/>
                  </a:moveTo>
                  <a:cubicBezTo>
                    <a:pt x="49" y="0"/>
                    <a:pt x="49" y="0"/>
                    <a:pt x="49" y="1"/>
                  </a:cubicBezTo>
                  <a:cubicBezTo>
                    <a:pt x="66" y="11"/>
                    <a:pt x="82" y="23"/>
                    <a:pt x="96" y="37"/>
                  </a:cubicBezTo>
                  <a:cubicBezTo>
                    <a:pt x="142" y="84"/>
                    <a:pt x="171" y="149"/>
                    <a:pt x="171" y="220"/>
                  </a:cubicBezTo>
                  <a:cubicBezTo>
                    <a:pt x="172" y="220"/>
                    <a:pt x="172" y="220"/>
                    <a:pt x="172" y="220"/>
                  </a:cubicBezTo>
                  <a:cubicBezTo>
                    <a:pt x="172" y="127"/>
                    <a:pt x="123" y="45"/>
                    <a:pt x="49" y="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5" name="Freeform 225"/>
            <p:cNvSpPr>
              <a:spLocks/>
            </p:cNvSpPr>
            <p:nvPr/>
          </p:nvSpPr>
          <p:spPr bwMode="auto">
            <a:xfrm>
              <a:off x="6855" y="4001"/>
              <a:ext cx="15" cy="97"/>
            </a:xfrm>
            <a:custGeom>
              <a:avLst/>
              <a:gdLst>
                <a:gd name="T0" fmla="*/ 23 w 26"/>
                <a:gd name="T1" fmla="*/ 163 h 163"/>
                <a:gd name="T2" fmla="*/ 26 w 26"/>
                <a:gd name="T3" fmla="*/ 0 h 1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6" h="163">
                  <a:moveTo>
                    <a:pt x="23" y="163"/>
                  </a:moveTo>
                  <a:cubicBezTo>
                    <a:pt x="0" y="88"/>
                    <a:pt x="26" y="0"/>
                    <a:pt x="26" y="0"/>
                  </a:cubicBezTo>
                </a:path>
              </a:pathLst>
            </a:custGeom>
            <a:noFill/>
            <a:ln w="1588" cap="rnd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6" name="Freeform 226"/>
            <p:cNvSpPr>
              <a:spLocks/>
            </p:cNvSpPr>
            <p:nvPr/>
          </p:nvSpPr>
          <p:spPr bwMode="auto">
            <a:xfrm>
              <a:off x="6937" y="3979"/>
              <a:ext cx="20" cy="129"/>
            </a:xfrm>
            <a:custGeom>
              <a:avLst/>
              <a:gdLst>
                <a:gd name="T0" fmla="*/ 4 w 33"/>
                <a:gd name="T1" fmla="*/ 218 h 218"/>
                <a:gd name="T2" fmla="*/ 0 w 33"/>
                <a:gd name="T3" fmla="*/ 0 h 2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3" h="218">
                  <a:moveTo>
                    <a:pt x="4" y="218"/>
                  </a:moveTo>
                  <a:cubicBezTo>
                    <a:pt x="33" y="97"/>
                    <a:pt x="0" y="0"/>
                    <a:pt x="0" y="0"/>
                  </a:cubicBezTo>
                </a:path>
              </a:pathLst>
            </a:custGeom>
            <a:noFill/>
            <a:ln w="1588" cap="rnd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7" name="Freeform 227"/>
            <p:cNvSpPr>
              <a:spLocks/>
            </p:cNvSpPr>
            <p:nvPr/>
          </p:nvSpPr>
          <p:spPr bwMode="auto">
            <a:xfrm>
              <a:off x="7011" y="4001"/>
              <a:ext cx="35" cy="99"/>
            </a:xfrm>
            <a:custGeom>
              <a:avLst/>
              <a:gdLst>
                <a:gd name="T0" fmla="*/ 0 w 59"/>
                <a:gd name="T1" fmla="*/ 167 h 167"/>
                <a:gd name="T2" fmla="*/ 9 w 59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9" h="167">
                  <a:moveTo>
                    <a:pt x="0" y="167"/>
                  </a:moveTo>
                  <a:cubicBezTo>
                    <a:pt x="59" y="75"/>
                    <a:pt x="9" y="0"/>
                    <a:pt x="9" y="0"/>
                  </a:cubicBezTo>
                </a:path>
              </a:pathLst>
            </a:custGeom>
            <a:solidFill>
              <a:schemeClr val="tx1">
                <a:lumMod val="50000"/>
                <a:lumOff val="50000"/>
              </a:schemeClr>
            </a:solidFill>
            <a:ln w="1588" cap="rnd">
              <a:solidFill>
                <a:srgbClr val="000000"/>
              </a:solidFill>
              <a:prstDash val="solid"/>
              <a:miter lim="800000"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8" name="Freeform 228"/>
            <p:cNvSpPr>
              <a:spLocks/>
            </p:cNvSpPr>
            <p:nvPr/>
          </p:nvSpPr>
          <p:spPr bwMode="auto">
            <a:xfrm>
              <a:off x="6616" y="3906"/>
              <a:ext cx="102" cy="211"/>
            </a:xfrm>
            <a:custGeom>
              <a:avLst/>
              <a:gdLst>
                <a:gd name="T0" fmla="*/ 49 w 172"/>
                <a:gd name="T1" fmla="*/ 0 h 357"/>
                <a:gd name="T2" fmla="*/ 99 w 172"/>
                <a:gd name="T3" fmla="*/ 153 h 357"/>
                <a:gd name="T4" fmla="*/ 0 w 172"/>
                <a:gd name="T5" fmla="*/ 357 h 357"/>
                <a:gd name="T6" fmla="*/ 44 w 172"/>
                <a:gd name="T7" fmla="*/ 354 h 357"/>
                <a:gd name="T8" fmla="*/ 172 w 172"/>
                <a:gd name="T9" fmla="*/ 220 h 357"/>
                <a:gd name="T10" fmla="*/ 49 w 172"/>
                <a:gd name="T11" fmla="*/ 0 h 3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72" h="357">
                  <a:moveTo>
                    <a:pt x="49" y="0"/>
                  </a:moveTo>
                  <a:cubicBezTo>
                    <a:pt x="80" y="43"/>
                    <a:pt x="99" y="96"/>
                    <a:pt x="99" y="153"/>
                  </a:cubicBezTo>
                  <a:cubicBezTo>
                    <a:pt x="99" y="236"/>
                    <a:pt x="60" y="309"/>
                    <a:pt x="0" y="357"/>
                  </a:cubicBezTo>
                  <a:cubicBezTo>
                    <a:pt x="16" y="357"/>
                    <a:pt x="30" y="356"/>
                    <a:pt x="44" y="354"/>
                  </a:cubicBezTo>
                  <a:cubicBezTo>
                    <a:pt x="121" y="345"/>
                    <a:pt x="172" y="316"/>
                    <a:pt x="172" y="220"/>
                  </a:cubicBezTo>
                  <a:cubicBezTo>
                    <a:pt x="172" y="127"/>
                    <a:pt x="123" y="45"/>
                    <a:pt x="49" y="0"/>
                  </a:cubicBezTo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9" name="Freeform 229"/>
            <p:cNvSpPr>
              <a:spLocks/>
            </p:cNvSpPr>
            <p:nvPr/>
          </p:nvSpPr>
          <p:spPr bwMode="auto">
            <a:xfrm>
              <a:off x="6616" y="4116"/>
              <a:ext cx="26" cy="2"/>
            </a:xfrm>
            <a:custGeom>
              <a:avLst/>
              <a:gdLst>
                <a:gd name="T0" fmla="*/ 44 w 44"/>
                <a:gd name="T1" fmla="*/ 0 h 4"/>
                <a:gd name="T2" fmla="*/ 0 w 44"/>
                <a:gd name="T3" fmla="*/ 3 h 4"/>
                <a:gd name="T4" fmla="*/ 0 w 44"/>
                <a:gd name="T5" fmla="*/ 4 h 4"/>
                <a:gd name="T6" fmla="*/ 44 w 44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4">
                  <a:moveTo>
                    <a:pt x="44" y="0"/>
                  </a:moveTo>
                  <a:cubicBezTo>
                    <a:pt x="30" y="2"/>
                    <a:pt x="16" y="3"/>
                    <a:pt x="0" y="3"/>
                  </a:cubicBezTo>
                  <a:cubicBezTo>
                    <a:pt x="0" y="3"/>
                    <a:pt x="0" y="3"/>
                    <a:pt x="0" y="4"/>
                  </a:cubicBezTo>
                  <a:cubicBezTo>
                    <a:pt x="15" y="3"/>
                    <a:pt x="30" y="2"/>
                    <a:pt x="44" y="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0" name="Freeform 230"/>
            <p:cNvSpPr>
              <a:spLocks/>
            </p:cNvSpPr>
            <p:nvPr/>
          </p:nvSpPr>
          <p:spPr bwMode="auto">
            <a:xfrm>
              <a:off x="6767" y="3961"/>
              <a:ext cx="107" cy="156"/>
            </a:xfrm>
            <a:custGeom>
              <a:avLst/>
              <a:gdLst>
                <a:gd name="T0" fmla="*/ 35 w 181"/>
                <a:gd name="T1" fmla="*/ 0 h 265"/>
                <a:gd name="T2" fmla="*/ 0 w 181"/>
                <a:gd name="T3" fmla="*/ 128 h 265"/>
                <a:gd name="T4" fmla="*/ 67 w 181"/>
                <a:gd name="T5" fmla="*/ 247 h 265"/>
                <a:gd name="T6" fmla="*/ 181 w 181"/>
                <a:gd name="T7" fmla="*/ 265 h 265"/>
                <a:gd name="T8" fmla="*/ 35 w 181"/>
                <a:gd name="T9" fmla="*/ 0 h 2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1" h="265">
                  <a:moveTo>
                    <a:pt x="35" y="0"/>
                  </a:moveTo>
                  <a:cubicBezTo>
                    <a:pt x="13" y="38"/>
                    <a:pt x="0" y="82"/>
                    <a:pt x="0" y="128"/>
                  </a:cubicBezTo>
                  <a:cubicBezTo>
                    <a:pt x="1" y="195"/>
                    <a:pt x="26" y="229"/>
                    <a:pt x="67" y="247"/>
                  </a:cubicBezTo>
                  <a:cubicBezTo>
                    <a:pt x="97" y="260"/>
                    <a:pt x="137" y="264"/>
                    <a:pt x="181" y="265"/>
                  </a:cubicBezTo>
                  <a:cubicBezTo>
                    <a:pt x="77" y="222"/>
                    <a:pt x="24" y="119"/>
                    <a:pt x="35" y="0"/>
                  </a:cubicBezTo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1" name="Freeform 231"/>
            <p:cNvSpPr>
              <a:spLocks/>
            </p:cNvSpPr>
            <p:nvPr/>
          </p:nvSpPr>
          <p:spPr bwMode="auto">
            <a:xfrm>
              <a:off x="6767" y="3960"/>
              <a:ext cx="108" cy="158"/>
            </a:xfrm>
            <a:custGeom>
              <a:avLst/>
              <a:gdLst>
                <a:gd name="T0" fmla="*/ 35 w 182"/>
                <a:gd name="T1" fmla="*/ 0 h 267"/>
                <a:gd name="T2" fmla="*/ 35 w 182"/>
                <a:gd name="T3" fmla="*/ 0 h 267"/>
                <a:gd name="T4" fmla="*/ 0 w 182"/>
                <a:gd name="T5" fmla="*/ 129 h 267"/>
                <a:gd name="T6" fmla="*/ 182 w 182"/>
                <a:gd name="T7" fmla="*/ 267 h 267"/>
                <a:gd name="T8" fmla="*/ 181 w 182"/>
                <a:gd name="T9" fmla="*/ 266 h 267"/>
                <a:gd name="T10" fmla="*/ 67 w 182"/>
                <a:gd name="T11" fmla="*/ 248 h 267"/>
                <a:gd name="T12" fmla="*/ 0 w 182"/>
                <a:gd name="T13" fmla="*/ 129 h 267"/>
                <a:gd name="T14" fmla="*/ 35 w 182"/>
                <a:gd name="T15" fmla="*/ 1 h 267"/>
                <a:gd name="T16" fmla="*/ 35 w 182"/>
                <a:gd name="T17" fmla="*/ 0 h 2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82" h="267">
                  <a:moveTo>
                    <a:pt x="35" y="0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13" y="38"/>
                    <a:pt x="0" y="82"/>
                    <a:pt x="0" y="129"/>
                  </a:cubicBezTo>
                  <a:cubicBezTo>
                    <a:pt x="0" y="246"/>
                    <a:pt x="77" y="264"/>
                    <a:pt x="182" y="267"/>
                  </a:cubicBezTo>
                  <a:cubicBezTo>
                    <a:pt x="182" y="267"/>
                    <a:pt x="182" y="267"/>
                    <a:pt x="181" y="266"/>
                  </a:cubicBezTo>
                  <a:cubicBezTo>
                    <a:pt x="137" y="265"/>
                    <a:pt x="97" y="261"/>
                    <a:pt x="67" y="248"/>
                  </a:cubicBezTo>
                  <a:cubicBezTo>
                    <a:pt x="26" y="230"/>
                    <a:pt x="1" y="196"/>
                    <a:pt x="0" y="129"/>
                  </a:cubicBezTo>
                  <a:cubicBezTo>
                    <a:pt x="0" y="83"/>
                    <a:pt x="13" y="39"/>
                    <a:pt x="35" y="1"/>
                  </a:cubicBezTo>
                  <a:cubicBezTo>
                    <a:pt x="35" y="1"/>
                    <a:pt x="35" y="0"/>
                    <a:pt x="35" y="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2" name="Freeform 232"/>
            <p:cNvSpPr>
              <a:spLocks/>
            </p:cNvSpPr>
            <p:nvPr/>
          </p:nvSpPr>
          <p:spPr bwMode="auto">
            <a:xfrm>
              <a:off x="6385" y="2144"/>
              <a:ext cx="728" cy="978"/>
            </a:xfrm>
            <a:custGeom>
              <a:avLst/>
              <a:gdLst>
                <a:gd name="T0" fmla="*/ 597 w 1228"/>
                <a:gd name="T1" fmla="*/ 1652 h 1652"/>
                <a:gd name="T2" fmla="*/ 465 w 1228"/>
                <a:gd name="T3" fmla="*/ 1595 h 1652"/>
                <a:gd name="T4" fmla="*/ 351 w 1228"/>
                <a:gd name="T5" fmla="*/ 1425 h 1652"/>
                <a:gd name="T6" fmla="*/ 289 w 1228"/>
                <a:gd name="T7" fmla="*/ 1293 h 1652"/>
                <a:gd name="T8" fmla="*/ 251 w 1228"/>
                <a:gd name="T9" fmla="*/ 1319 h 1652"/>
                <a:gd name="T10" fmla="*/ 207 w 1228"/>
                <a:gd name="T11" fmla="*/ 1251 h 1652"/>
                <a:gd name="T12" fmla="*/ 160 w 1228"/>
                <a:gd name="T13" fmla="*/ 1107 h 1652"/>
                <a:gd name="T14" fmla="*/ 103 w 1228"/>
                <a:gd name="T15" fmla="*/ 1112 h 1652"/>
                <a:gd name="T16" fmla="*/ 57 w 1228"/>
                <a:gd name="T17" fmla="*/ 990 h 1652"/>
                <a:gd name="T18" fmla="*/ 46 w 1228"/>
                <a:gd name="T19" fmla="*/ 869 h 1652"/>
                <a:gd name="T20" fmla="*/ 0 w 1228"/>
                <a:gd name="T21" fmla="*/ 884 h 1652"/>
                <a:gd name="T22" fmla="*/ 15 w 1228"/>
                <a:gd name="T23" fmla="*/ 724 h 1652"/>
                <a:gd name="T24" fmla="*/ 51 w 1228"/>
                <a:gd name="T25" fmla="*/ 631 h 1652"/>
                <a:gd name="T26" fmla="*/ 26 w 1228"/>
                <a:gd name="T27" fmla="*/ 416 h 1652"/>
                <a:gd name="T28" fmla="*/ 41 w 1228"/>
                <a:gd name="T29" fmla="*/ 215 h 1652"/>
                <a:gd name="T30" fmla="*/ 75 w 1228"/>
                <a:gd name="T31" fmla="*/ 57 h 1652"/>
                <a:gd name="T32" fmla="*/ 134 w 1228"/>
                <a:gd name="T33" fmla="*/ 6 h 1652"/>
                <a:gd name="T34" fmla="*/ 227 w 1228"/>
                <a:gd name="T35" fmla="*/ 34 h 1652"/>
                <a:gd name="T36" fmla="*/ 424 w 1228"/>
                <a:gd name="T37" fmla="*/ 207 h 1652"/>
                <a:gd name="T38" fmla="*/ 488 w 1228"/>
                <a:gd name="T39" fmla="*/ 184 h 1652"/>
                <a:gd name="T40" fmla="*/ 543 w 1228"/>
                <a:gd name="T41" fmla="*/ 174 h 1652"/>
                <a:gd name="T42" fmla="*/ 685 w 1228"/>
                <a:gd name="T43" fmla="*/ 174 h 1652"/>
                <a:gd name="T44" fmla="*/ 739 w 1228"/>
                <a:gd name="T45" fmla="*/ 184 h 1652"/>
                <a:gd name="T46" fmla="*/ 804 w 1228"/>
                <a:gd name="T47" fmla="*/ 207 h 1652"/>
                <a:gd name="T48" fmla="*/ 1000 w 1228"/>
                <a:gd name="T49" fmla="*/ 34 h 1652"/>
                <a:gd name="T50" fmla="*/ 1093 w 1228"/>
                <a:gd name="T51" fmla="*/ 6 h 1652"/>
                <a:gd name="T52" fmla="*/ 1153 w 1228"/>
                <a:gd name="T53" fmla="*/ 57 h 1652"/>
                <a:gd name="T54" fmla="*/ 1186 w 1228"/>
                <a:gd name="T55" fmla="*/ 215 h 1652"/>
                <a:gd name="T56" fmla="*/ 1202 w 1228"/>
                <a:gd name="T57" fmla="*/ 416 h 1652"/>
                <a:gd name="T58" fmla="*/ 1176 w 1228"/>
                <a:gd name="T59" fmla="*/ 631 h 1652"/>
                <a:gd name="T60" fmla="*/ 1212 w 1228"/>
                <a:gd name="T61" fmla="*/ 724 h 1652"/>
                <a:gd name="T62" fmla="*/ 1228 w 1228"/>
                <a:gd name="T63" fmla="*/ 884 h 1652"/>
                <a:gd name="T64" fmla="*/ 1181 w 1228"/>
                <a:gd name="T65" fmla="*/ 869 h 1652"/>
                <a:gd name="T66" fmla="*/ 1171 w 1228"/>
                <a:gd name="T67" fmla="*/ 990 h 1652"/>
                <a:gd name="T68" fmla="*/ 1124 w 1228"/>
                <a:gd name="T69" fmla="*/ 1112 h 1652"/>
                <a:gd name="T70" fmla="*/ 1067 w 1228"/>
                <a:gd name="T71" fmla="*/ 1107 h 1652"/>
                <a:gd name="T72" fmla="*/ 1021 w 1228"/>
                <a:gd name="T73" fmla="*/ 1251 h 1652"/>
                <a:gd name="T74" fmla="*/ 977 w 1228"/>
                <a:gd name="T75" fmla="*/ 1319 h 1652"/>
                <a:gd name="T76" fmla="*/ 938 w 1228"/>
                <a:gd name="T77" fmla="*/ 1293 h 1652"/>
                <a:gd name="T78" fmla="*/ 876 w 1228"/>
                <a:gd name="T79" fmla="*/ 1425 h 1652"/>
                <a:gd name="T80" fmla="*/ 762 w 1228"/>
                <a:gd name="T81" fmla="*/ 1595 h 1652"/>
                <a:gd name="T82" fmla="*/ 631 w 1228"/>
                <a:gd name="T83" fmla="*/ 1652 h 1652"/>
                <a:gd name="T84" fmla="*/ 597 w 1228"/>
                <a:gd name="T85" fmla="*/ 1652 h 16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228" h="1652">
                  <a:moveTo>
                    <a:pt x="597" y="1652"/>
                  </a:moveTo>
                  <a:cubicBezTo>
                    <a:pt x="549" y="1652"/>
                    <a:pt x="506" y="1633"/>
                    <a:pt x="465" y="1595"/>
                  </a:cubicBezTo>
                  <a:cubicBezTo>
                    <a:pt x="424" y="1557"/>
                    <a:pt x="381" y="1475"/>
                    <a:pt x="351" y="1425"/>
                  </a:cubicBezTo>
                  <a:cubicBezTo>
                    <a:pt x="322" y="1374"/>
                    <a:pt x="301" y="1330"/>
                    <a:pt x="289" y="1293"/>
                  </a:cubicBezTo>
                  <a:cubicBezTo>
                    <a:pt x="251" y="1319"/>
                    <a:pt x="251" y="1319"/>
                    <a:pt x="251" y="1319"/>
                  </a:cubicBezTo>
                  <a:cubicBezTo>
                    <a:pt x="236" y="1309"/>
                    <a:pt x="222" y="1287"/>
                    <a:pt x="207" y="1251"/>
                  </a:cubicBezTo>
                  <a:cubicBezTo>
                    <a:pt x="191" y="1215"/>
                    <a:pt x="176" y="1168"/>
                    <a:pt x="160" y="1107"/>
                  </a:cubicBezTo>
                  <a:cubicBezTo>
                    <a:pt x="103" y="1112"/>
                    <a:pt x="103" y="1112"/>
                    <a:pt x="103" y="1112"/>
                  </a:cubicBezTo>
                  <a:cubicBezTo>
                    <a:pt x="81" y="1071"/>
                    <a:pt x="66" y="1031"/>
                    <a:pt x="57" y="990"/>
                  </a:cubicBezTo>
                  <a:cubicBezTo>
                    <a:pt x="47" y="950"/>
                    <a:pt x="43" y="909"/>
                    <a:pt x="46" y="869"/>
                  </a:cubicBezTo>
                  <a:cubicBezTo>
                    <a:pt x="0" y="884"/>
                    <a:pt x="0" y="884"/>
                    <a:pt x="0" y="884"/>
                  </a:cubicBezTo>
                  <a:cubicBezTo>
                    <a:pt x="1" y="819"/>
                    <a:pt x="6" y="766"/>
                    <a:pt x="15" y="724"/>
                  </a:cubicBezTo>
                  <a:cubicBezTo>
                    <a:pt x="24" y="682"/>
                    <a:pt x="36" y="651"/>
                    <a:pt x="51" y="631"/>
                  </a:cubicBezTo>
                  <a:cubicBezTo>
                    <a:pt x="36" y="557"/>
                    <a:pt x="27" y="486"/>
                    <a:pt x="26" y="416"/>
                  </a:cubicBezTo>
                  <a:cubicBezTo>
                    <a:pt x="24" y="346"/>
                    <a:pt x="33" y="275"/>
                    <a:pt x="41" y="215"/>
                  </a:cubicBezTo>
                  <a:cubicBezTo>
                    <a:pt x="49" y="154"/>
                    <a:pt x="59" y="93"/>
                    <a:pt x="75" y="57"/>
                  </a:cubicBezTo>
                  <a:cubicBezTo>
                    <a:pt x="90" y="22"/>
                    <a:pt x="109" y="9"/>
                    <a:pt x="134" y="6"/>
                  </a:cubicBezTo>
                  <a:cubicBezTo>
                    <a:pt x="160" y="2"/>
                    <a:pt x="179" y="0"/>
                    <a:pt x="227" y="34"/>
                  </a:cubicBezTo>
                  <a:cubicBezTo>
                    <a:pt x="276" y="68"/>
                    <a:pt x="340" y="125"/>
                    <a:pt x="424" y="207"/>
                  </a:cubicBezTo>
                  <a:cubicBezTo>
                    <a:pt x="447" y="197"/>
                    <a:pt x="468" y="189"/>
                    <a:pt x="488" y="184"/>
                  </a:cubicBezTo>
                  <a:cubicBezTo>
                    <a:pt x="508" y="178"/>
                    <a:pt x="526" y="175"/>
                    <a:pt x="543" y="174"/>
                  </a:cubicBezTo>
                  <a:cubicBezTo>
                    <a:pt x="685" y="174"/>
                    <a:pt x="685" y="174"/>
                    <a:pt x="685" y="174"/>
                  </a:cubicBezTo>
                  <a:cubicBezTo>
                    <a:pt x="701" y="175"/>
                    <a:pt x="719" y="178"/>
                    <a:pt x="739" y="184"/>
                  </a:cubicBezTo>
                  <a:cubicBezTo>
                    <a:pt x="759" y="189"/>
                    <a:pt x="780" y="197"/>
                    <a:pt x="804" y="207"/>
                  </a:cubicBezTo>
                  <a:cubicBezTo>
                    <a:pt x="887" y="125"/>
                    <a:pt x="951" y="68"/>
                    <a:pt x="1000" y="34"/>
                  </a:cubicBezTo>
                  <a:cubicBezTo>
                    <a:pt x="1048" y="0"/>
                    <a:pt x="1067" y="2"/>
                    <a:pt x="1093" y="6"/>
                  </a:cubicBezTo>
                  <a:cubicBezTo>
                    <a:pt x="1118" y="9"/>
                    <a:pt x="1137" y="22"/>
                    <a:pt x="1153" y="57"/>
                  </a:cubicBezTo>
                  <a:cubicBezTo>
                    <a:pt x="1168" y="93"/>
                    <a:pt x="1178" y="154"/>
                    <a:pt x="1186" y="215"/>
                  </a:cubicBezTo>
                  <a:cubicBezTo>
                    <a:pt x="1194" y="275"/>
                    <a:pt x="1203" y="346"/>
                    <a:pt x="1202" y="416"/>
                  </a:cubicBezTo>
                  <a:cubicBezTo>
                    <a:pt x="1200" y="486"/>
                    <a:pt x="1191" y="557"/>
                    <a:pt x="1176" y="631"/>
                  </a:cubicBezTo>
                  <a:cubicBezTo>
                    <a:pt x="1191" y="651"/>
                    <a:pt x="1203" y="682"/>
                    <a:pt x="1212" y="724"/>
                  </a:cubicBezTo>
                  <a:cubicBezTo>
                    <a:pt x="1221" y="766"/>
                    <a:pt x="1226" y="819"/>
                    <a:pt x="1228" y="884"/>
                  </a:cubicBezTo>
                  <a:cubicBezTo>
                    <a:pt x="1181" y="869"/>
                    <a:pt x="1181" y="869"/>
                    <a:pt x="1181" y="869"/>
                  </a:cubicBezTo>
                  <a:cubicBezTo>
                    <a:pt x="1184" y="909"/>
                    <a:pt x="1180" y="950"/>
                    <a:pt x="1171" y="990"/>
                  </a:cubicBezTo>
                  <a:cubicBezTo>
                    <a:pt x="1161" y="1031"/>
                    <a:pt x="1146" y="1071"/>
                    <a:pt x="1124" y="1112"/>
                  </a:cubicBezTo>
                  <a:cubicBezTo>
                    <a:pt x="1067" y="1107"/>
                    <a:pt x="1067" y="1107"/>
                    <a:pt x="1067" y="1107"/>
                  </a:cubicBezTo>
                  <a:cubicBezTo>
                    <a:pt x="1051" y="1168"/>
                    <a:pt x="1036" y="1215"/>
                    <a:pt x="1021" y="1251"/>
                  </a:cubicBezTo>
                  <a:cubicBezTo>
                    <a:pt x="1005" y="1287"/>
                    <a:pt x="991" y="1309"/>
                    <a:pt x="977" y="1319"/>
                  </a:cubicBezTo>
                  <a:cubicBezTo>
                    <a:pt x="938" y="1293"/>
                    <a:pt x="938" y="1293"/>
                    <a:pt x="938" y="1293"/>
                  </a:cubicBezTo>
                  <a:cubicBezTo>
                    <a:pt x="926" y="1330"/>
                    <a:pt x="905" y="1374"/>
                    <a:pt x="876" y="1425"/>
                  </a:cubicBezTo>
                  <a:cubicBezTo>
                    <a:pt x="846" y="1475"/>
                    <a:pt x="803" y="1557"/>
                    <a:pt x="762" y="1595"/>
                  </a:cubicBezTo>
                  <a:cubicBezTo>
                    <a:pt x="721" y="1633"/>
                    <a:pt x="678" y="1652"/>
                    <a:pt x="631" y="1652"/>
                  </a:cubicBezTo>
                  <a:cubicBezTo>
                    <a:pt x="597" y="1652"/>
                    <a:pt x="597" y="1652"/>
                    <a:pt x="597" y="1652"/>
                  </a:cubicBezTo>
                  <a:close/>
                </a:path>
              </a:pathLst>
            </a:cu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3" name="Freeform 233"/>
            <p:cNvSpPr>
              <a:spLocks/>
            </p:cNvSpPr>
            <p:nvPr/>
          </p:nvSpPr>
          <p:spPr bwMode="auto">
            <a:xfrm>
              <a:off x="6385" y="2144"/>
              <a:ext cx="728" cy="978"/>
            </a:xfrm>
            <a:custGeom>
              <a:avLst/>
              <a:gdLst>
                <a:gd name="T0" fmla="*/ 597 w 1228"/>
                <a:gd name="T1" fmla="*/ 1652 h 1652"/>
                <a:gd name="T2" fmla="*/ 465 w 1228"/>
                <a:gd name="T3" fmla="*/ 1595 h 1652"/>
                <a:gd name="T4" fmla="*/ 351 w 1228"/>
                <a:gd name="T5" fmla="*/ 1425 h 1652"/>
                <a:gd name="T6" fmla="*/ 289 w 1228"/>
                <a:gd name="T7" fmla="*/ 1293 h 1652"/>
                <a:gd name="T8" fmla="*/ 251 w 1228"/>
                <a:gd name="T9" fmla="*/ 1319 h 1652"/>
                <a:gd name="T10" fmla="*/ 207 w 1228"/>
                <a:gd name="T11" fmla="*/ 1251 h 1652"/>
                <a:gd name="T12" fmla="*/ 160 w 1228"/>
                <a:gd name="T13" fmla="*/ 1107 h 1652"/>
                <a:gd name="T14" fmla="*/ 103 w 1228"/>
                <a:gd name="T15" fmla="*/ 1112 h 1652"/>
                <a:gd name="T16" fmla="*/ 57 w 1228"/>
                <a:gd name="T17" fmla="*/ 990 h 1652"/>
                <a:gd name="T18" fmla="*/ 46 w 1228"/>
                <a:gd name="T19" fmla="*/ 869 h 1652"/>
                <a:gd name="T20" fmla="*/ 0 w 1228"/>
                <a:gd name="T21" fmla="*/ 884 h 1652"/>
                <a:gd name="T22" fmla="*/ 15 w 1228"/>
                <a:gd name="T23" fmla="*/ 724 h 1652"/>
                <a:gd name="T24" fmla="*/ 51 w 1228"/>
                <a:gd name="T25" fmla="*/ 631 h 1652"/>
                <a:gd name="T26" fmla="*/ 26 w 1228"/>
                <a:gd name="T27" fmla="*/ 416 h 1652"/>
                <a:gd name="T28" fmla="*/ 41 w 1228"/>
                <a:gd name="T29" fmla="*/ 215 h 1652"/>
                <a:gd name="T30" fmla="*/ 75 w 1228"/>
                <a:gd name="T31" fmla="*/ 57 h 1652"/>
                <a:gd name="T32" fmla="*/ 134 w 1228"/>
                <a:gd name="T33" fmla="*/ 6 h 1652"/>
                <a:gd name="T34" fmla="*/ 227 w 1228"/>
                <a:gd name="T35" fmla="*/ 34 h 1652"/>
                <a:gd name="T36" fmla="*/ 424 w 1228"/>
                <a:gd name="T37" fmla="*/ 207 h 1652"/>
                <a:gd name="T38" fmla="*/ 488 w 1228"/>
                <a:gd name="T39" fmla="*/ 184 h 1652"/>
                <a:gd name="T40" fmla="*/ 543 w 1228"/>
                <a:gd name="T41" fmla="*/ 174 h 1652"/>
                <a:gd name="T42" fmla="*/ 685 w 1228"/>
                <a:gd name="T43" fmla="*/ 174 h 1652"/>
                <a:gd name="T44" fmla="*/ 739 w 1228"/>
                <a:gd name="T45" fmla="*/ 184 h 1652"/>
                <a:gd name="T46" fmla="*/ 804 w 1228"/>
                <a:gd name="T47" fmla="*/ 207 h 1652"/>
                <a:gd name="T48" fmla="*/ 1000 w 1228"/>
                <a:gd name="T49" fmla="*/ 34 h 1652"/>
                <a:gd name="T50" fmla="*/ 1093 w 1228"/>
                <a:gd name="T51" fmla="*/ 6 h 1652"/>
                <a:gd name="T52" fmla="*/ 1153 w 1228"/>
                <a:gd name="T53" fmla="*/ 57 h 1652"/>
                <a:gd name="T54" fmla="*/ 1186 w 1228"/>
                <a:gd name="T55" fmla="*/ 215 h 1652"/>
                <a:gd name="T56" fmla="*/ 1202 w 1228"/>
                <a:gd name="T57" fmla="*/ 416 h 1652"/>
                <a:gd name="T58" fmla="*/ 1176 w 1228"/>
                <a:gd name="T59" fmla="*/ 631 h 1652"/>
                <a:gd name="T60" fmla="*/ 1212 w 1228"/>
                <a:gd name="T61" fmla="*/ 724 h 1652"/>
                <a:gd name="T62" fmla="*/ 1228 w 1228"/>
                <a:gd name="T63" fmla="*/ 884 h 1652"/>
                <a:gd name="T64" fmla="*/ 1181 w 1228"/>
                <a:gd name="T65" fmla="*/ 869 h 1652"/>
                <a:gd name="T66" fmla="*/ 1171 w 1228"/>
                <a:gd name="T67" fmla="*/ 990 h 1652"/>
                <a:gd name="T68" fmla="*/ 1124 w 1228"/>
                <a:gd name="T69" fmla="*/ 1112 h 1652"/>
                <a:gd name="T70" fmla="*/ 1067 w 1228"/>
                <a:gd name="T71" fmla="*/ 1107 h 1652"/>
                <a:gd name="T72" fmla="*/ 1021 w 1228"/>
                <a:gd name="T73" fmla="*/ 1251 h 1652"/>
                <a:gd name="T74" fmla="*/ 977 w 1228"/>
                <a:gd name="T75" fmla="*/ 1319 h 1652"/>
                <a:gd name="T76" fmla="*/ 938 w 1228"/>
                <a:gd name="T77" fmla="*/ 1293 h 1652"/>
                <a:gd name="T78" fmla="*/ 876 w 1228"/>
                <a:gd name="T79" fmla="*/ 1425 h 1652"/>
                <a:gd name="T80" fmla="*/ 762 w 1228"/>
                <a:gd name="T81" fmla="*/ 1595 h 1652"/>
                <a:gd name="T82" fmla="*/ 631 w 1228"/>
                <a:gd name="T83" fmla="*/ 1652 h 1652"/>
                <a:gd name="T84" fmla="*/ 597 w 1228"/>
                <a:gd name="T85" fmla="*/ 1652 h 16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228" h="1652">
                  <a:moveTo>
                    <a:pt x="597" y="1652"/>
                  </a:moveTo>
                  <a:cubicBezTo>
                    <a:pt x="549" y="1652"/>
                    <a:pt x="506" y="1633"/>
                    <a:pt x="465" y="1595"/>
                  </a:cubicBezTo>
                  <a:cubicBezTo>
                    <a:pt x="424" y="1557"/>
                    <a:pt x="381" y="1475"/>
                    <a:pt x="351" y="1425"/>
                  </a:cubicBezTo>
                  <a:cubicBezTo>
                    <a:pt x="322" y="1374"/>
                    <a:pt x="301" y="1330"/>
                    <a:pt x="289" y="1293"/>
                  </a:cubicBezTo>
                  <a:cubicBezTo>
                    <a:pt x="251" y="1319"/>
                    <a:pt x="251" y="1319"/>
                    <a:pt x="251" y="1319"/>
                  </a:cubicBezTo>
                  <a:cubicBezTo>
                    <a:pt x="236" y="1309"/>
                    <a:pt x="222" y="1287"/>
                    <a:pt x="207" y="1251"/>
                  </a:cubicBezTo>
                  <a:cubicBezTo>
                    <a:pt x="191" y="1215"/>
                    <a:pt x="176" y="1168"/>
                    <a:pt x="160" y="1107"/>
                  </a:cubicBezTo>
                  <a:cubicBezTo>
                    <a:pt x="103" y="1112"/>
                    <a:pt x="103" y="1112"/>
                    <a:pt x="103" y="1112"/>
                  </a:cubicBezTo>
                  <a:cubicBezTo>
                    <a:pt x="81" y="1071"/>
                    <a:pt x="66" y="1031"/>
                    <a:pt x="57" y="990"/>
                  </a:cubicBezTo>
                  <a:cubicBezTo>
                    <a:pt x="47" y="950"/>
                    <a:pt x="43" y="909"/>
                    <a:pt x="46" y="869"/>
                  </a:cubicBezTo>
                  <a:cubicBezTo>
                    <a:pt x="0" y="884"/>
                    <a:pt x="0" y="884"/>
                    <a:pt x="0" y="884"/>
                  </a:cubicBezTo>
                  <a:cubicBezTo>
                    <a:pt x="1" y="819"/>
                    <a:pt x="6" y="766"/>
                    <a:pt x="15" y="724"/>
                  </a:cubicBezTo>
                  <a:cubicBezTo>
                    <a:pt x="24" y="682"/>
                    <a:pt x="36" y="651"/>
                    <a:pt x="51" y="631"/>
                  </a:cubicBezTo>
                  <a:cubicBezTo>
                    <a:pt x="36" y="557"/>
                    <a:pt x="27" y="486"/>
                    <a:pt x="26" y="416"/>
                  </a:cubicBezTo>
                  <a:cubicBezTo>
                    <a:pt x="24" y="346"/>
                    <a:pt x="33" y="275"/>
                    <a:pt x="41" y="215"/>
                  </a:cubicBezTo>
                  <a:cubicBezTo>
                    <a:pt x="49" y="154"/>
                    <a:pt x="59" y="93"/>
                    <a:pt x="75" y="57"/>
                  </a:cubicBezTo>
                  <a:cubicBezTo>
                    <a:pt x="90" y="22"/>
                    <a:pt x="109" y="9"/>
                    <a:pt x="134" y="6"/>
                  </a:cubicBezTo>
                  <a:cubicBezTo>
                    <a:pt x="160" y="2"/>
                    <a:pt x="179" y="0"/>
                    <a:pt x="227" y="34"/>
                  </a:cubicBezTo>
                  <a:cubicBezTo>
                    <a:pt x="276" y="68"/>
                    <a:pt x="340" y="125"/>
                    <a:pt x="424" y="207"/>
                  </a:cubicBezTo>
                  <a:cubicBezTo>
                    <a:pt x="447" y="197"/>
                    <a:pt x="468" y="189"/>
                    <a:pt x="488" y="184"/>
                  </a:cubicBezTo>
                  <a:cubicBezTo>
                    <a:pt x="508" y="178"/>
                    <a:pt x="526" y="175"/>
                    <a:pt x="543" y="174"/>
                  </a:cubicBezTo>
                  <a:cubicBezTo>
                    <a:pt x="685" y="174"/>
                    <a:pt x="685" y="174"/>
                    <a:pt x="685" y="174"/>
                  </a:cubicBezTo>
                  <a:cubicBezTo>
                    <a:pt x="701" y="175"/>
                    <a:pt x="719" y="178"/>
                    <a:pt x="739" y="184"/>
                  </a:cubicBezTo>
                  <a:cubicBezTo>
                    <a:pt x="759" y="189"/>
                    <a:pt x="780" y="197"/>
                    <a:pt x="804" y="207"/>
                  </a:cubicBezTo>
                  <a:cubicBezTo>
                    <a:pt x="887" y="125"/>
                    <a:pt x="951" y="68"/>
                    <a:pt x="1000" y="34"/>
                  </a:cubicBezTo>
                  <a:cubicBezTo>
                    <a:pt x="1048" y="0"/>
                    <a:pt x="1067" y="2"/>
                    <a:pt x="1093" y="6"/>
                  </a:cubicBezTo>
                  <a:cubicBezTo>
                    <a:pt x="1118" y="9"/>
                    <a:pt x="1137" y="22"/>
                    <a:pt x="1153" y="57"/>
                  </a:cubicBezTo>
                  <a:cubicBezTo>
                    <a:pt x="1168" y="93"/>
                    <a:pt x="1178" y="154"/>
                    <a:pt x="1186" y="215"/>
                  </a:cubicBezTo>
                  <a:cubicBezTo>
                    <a:pt x="1194" y="275"/>
                    <a:pt x="1203" y="346"/>
                    <a:pt x="1202" y="416"/>
                  </a:cubicBezTo>
                  <a:cubicBezTo>
                    <a:pt x="1200" y="486"/>
                    <a:pt x="1191" y="557"/>
                    <a:pt x="1176" y="631"/>
                  </a:cubicBezTo>
                  <a:cubicBezTo>
                    <a:pt x="1191" y="651"/>
                    <a:pt x="1203" y="682"/>
                    <a:pt x="1212" y="724"/>
                  </a:cubicBezTo>
                  <a:cubicBezTo>
                    <a:pt x="1221" y="766"/>
                    <a:pt x="1226" y="819"/>
                    <a:pt x="1228" y="884"/>
                  </a:cubicBezTo>
                  <a:cubicBezTo>
                    <a:pt x="1181" y="869"/>
                    <a:pt x="1181" y="869"/>
                    <a:pt x="1181" y="869"/>
                  </a:cubicBezTo>
                  <a:cubicBezTo>
                    <a:pt x="1184" y="909"/>
                    <a:pt x="1180" y="950"/>
                    <a:pt x="1171" y="990"/>
                  </a:cubicBezTo>
                  <a:cubicBezTo>
                    <a:pt x="1161" y="1031"/>
                    <a:pt x="1146" y="1071"/>
                    <a:pt x="1124" y="1112"/>
                  </a:cubicBezTo>
                  <a:cubicBezTo>
                    <a:pt x="1067" y="1107"/>
                    <a:pt x="1067" y="1107"/>
                    <a:pt x="1067" y="1107"/>
                  </a:cubicBezTo>
                  <a:cubicBezTo>
                    <a:pt x="1051" y="1168"/>
                    <a:pt x="1036" y="1215"/>
                    <a:pt x="1021" y="1251"/>
                  </a:cubicBezTo>
                  <a:cubicBezTo>
                    <a:pt x="1005" y="1287"/>
                    <a:pt x="991" y="1309"/>
                    <a:pt x="977" y="1319"/>
                  </a:cubicBezTo>
                  <a:cubicBezTo>
                    <a:pt x="938" y="1293"/>
                    <a:pt x="938" y="1293"/>
                    <a:pt x="938" y="1293"/>
                  </a:cubicBezTo>
                  <a:cubicBezTo>
                    <a:pt x="926" y="1330"/>
                    <a:pt x="905" y="1374"/>
                    <a:pt x="876" y="1425"/>
                  </a:cubicBezTo>
                  <a:cubicBezTo>
                    <a:pt x="846" y="1475"/>
                    <a:pt x="803" y="1557"/>
                    <a:pt x="762" y="1595"/>
                  </a:cubicBezTo>
                  <a:cubicBezTo>
                    <a:pt x="721" y="1633"/>
                    <a:pt x="678" y="1652"/>
                    <a:pt x="631" y="1652"/>
                  </a:cubicBezTo>
                  <a:cubicBezTo>
                    <a:pt x="597" y="1652"/>
                    <a:pt x="597" y="1652"/>
                    <a:pt x="597" y="1652"/>
                  </a:cubicBezTo>
                  <a:close/>
                </a:path>
              </a:pathLst>
            </a:custGeom>
            <a:noFill/>
            <a:ln w="1588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4" name="Freeform 234"/>
            <p:cNvSpPr>
              <a:spLocks/>
            </p:cNvSpPr>
            <p:nvPr/>
          </p:nvSpPr>
          <p:spPr bwMode="auto">
            <a:xfrm>
              <a:off x="6393" y="2124"/>
              <a:ext cx="232" cy="395"/>
            </a:xfrm>
            <a:custGeom>
              <a:avLst/>
              <a:gdLst>
                <a:gd name="T0" fmla="*/ 392 w 392"/>
                <a:gd name="T1" fmla="*/ 225 h 667"/>
                <a:gd name="T2" fmla="*/ 318 w 392"/>
                <a:gd name="T3" fmla="*/ 147 h 667"/>
                <a:gd name="T4" fmla="*/ 175 w 392"/>
                <a:gd name="T5" fmla="*/ 26 h 667"/>
                <a:gd name="T6" fmla="*/ 60 w 392"/>
                <a:gd name="T7" fmla="*/ 57 h 667"/>
                <a:gd name="T8" fmla="*/ 2 w 392"/>
                <a:gd name="T9" fmla="*/ 367 h 667"/>
                <a:gd name="T10" fmla="*/ 49 w 392"/>
                <a:gd name="T11" fmla="*/ 667 h 667"/>
                <a:gd name="T12" fmla="*/ 29 w 392"/>
                <a:gd name="T13" fmla="*/ 394 h 667"/>
                <a:gd name="T14" fmla="*/ 91 w 392"/>
                <a:gd name="T15" fmla="*/ 83 h 667"/>
                <a:gd name="T16" fmla="*/ 218 w 392"/>
                <a:gd name="T17" fmla="*/ 88 h 667"/>
                <a:gd name="T18" fmla="*/ 392 w 392"/>
                <a:gd name="T19" fmla="*/ 225 h 6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92" h="667">
                  <a:moveTo>
                    <a:pt x="392" y="225"/>
                  </a:moveTo>
                  <a:cubicBezTo>
                    <a:pt x="378" y="206"/>
                    <a:pt x="354" y="180"/>
                    <a:pt x="318" y="147"/>
                  </a:cubicBezTo>
                  <a:cubicBezTo>
                    <a:pt x="281" y="114"/>
                    <a:pt x="219" y="41"/>
                    <a:pt x="175" y="26"/>
                  </a:cubicBezTo>
                  <a:cubicBezTo>
                    <a:pt x="132" y="10"/>
                    <a:pt x="89" y="0"/>
                    <a:pt x="60" y="57"/>
                  </a:cubicBezTo>
                  <a:cubicBezTo>
                    <a:pt x="31" y="114"/>
                    <a:pt x="4" y="264"/>
                    <a:pt x="2" y="367"/>
                  </a:cubicBezTo>
                  <a:cubicBezTo>
                    <a:pt x="0" y="469"/>
                    <a:pt x="16" y="567"/>
                    <a:pt x="49" y="667"/>
                  </a:cubicBezTo>
                  <a:cubicBezTo>
                    <a:pt x="28" y="582"/>
                    <a:pt x="22" y="492"/>
                    <a:pt x="29" y="394"/>
                  </a:cubicBezTo>
                  <a:cubicBezTo>
                    <a:pt x="36" y="296"/>
                    <a:pt x="59" y="135"/>
                    <a:pt x="91" y="83"/>
                  </a:cubicBezTo>
                  <a:cubicBezTo>
                    <a:pt x="123" y="32"/>
                    <a:pt x="167" y="63"/>
                    <a:pt x="218" y="88"/>
                  </a:cubicBezTo>
                  <a:cubicBezTo>
                    <a:pt x="269" y="112"/>
                    <a:pt x="326" y="157"/>
                    <a:pt x="392" y="225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5" name="Freeform 235"/>
            <p:cNvSpPr>
              <a:spLocks/>
            </p:cNvSpPr>
            <p:nvPr/>
          </p:nvSpPr>
          <p:spPr bwMode="auto">
            <a:xfrm>
              <a:off x="6393" y="2124"/>
              <a:ext cx="232" cy="395"/>
            </a:xfrm>
            <a:custGeom>
              <a:avLst/>
              <a:gdLst>
                <a:gd name="T0" fmla="*/ 392 w 392"/>
                <a:gd name="T1" fmla="*/ 225 h 667"/>
                <a:gd name="T2" fmla="*/ 318 w 392"/>
                <a:gd name="T3" fmla="*/ 147 h 667"/>
                <a:gd name="T4" fmla="*/ 175 w 392"/>
                <a:gd name="T5" fmla="*/ 26 h 667"/>
                <a:gd name="T6" fmla="*/ 60 w 392"/>
                <a:gd name="T7" fmla="*/ 57 h 667"/>
                <a:gd name="T8" fmla="*/ 2 w 392"/>
                <a:gd name="T9" fmla="*/ 367 h 667"/>
                <a:gd name="T10" fmla="*/ 49 w 392"/>
                <a:gd name="T11" fmla="*/ 667 h 667"/>
                <a:gd name="T12" fmla="*/ 29 w 392"/>
                <a:gd name="T13" fmla="*/ 394 h 667"/>
                <a:gd name="T14" fmla="*/ 91 w 392"/>
                <a:gd name="T15" fmla="*/ 83 h 667"/>
                <a:gd name="T16" fmla="*/ 218 w 392"/>
                <a:gd name="T17" fmla="*/ 88 h 667"/>
                <a:gd name="T18" fmla="*/ 392 w 392"/>
                <a:gd name="T19" fmla="*/ 225 h 6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92" h="667">
                  <a:moveTo>
                    <a:pt x="392" y="225"/>
                  </a:moveTo>
                  <a:cubicBezTo>
                    <a:pt x="378" y="206"/>
                    <a:pt x="354" y="180"/>
                    <a:pt x="318" y="147"/>
                  </a:cubicBezTo>
                  <a:cubicBezTo>
                    <a:pt x="281" y="114"/>
                    <a:pt x="219" y="41"/>
                    <a:pt x="175" y="26"/>
                  </a:cubicBezTo>
                  <a:cubicBezTo>
                    <a:pt x="132" y="10"/>
                    <a:pt x="89" y="0"/>
                    <a:pt x="60" y="57"/>
                  </a:cubicBezTo>
                  <a:cubicBezTo>
                    <a:pt x="31" y="114"/>
                    <a:pt x="4" y="264"/>
                    <a:pt x="2" y="367"/>
                  </a:cubicBezTo>
                  <a:cubicBezTo>
                    <a:pt x="0" y="469"/>
                    <a:pt x="16" y="567"/>
                    <a:pt x="49" y="667"/>
                  </a:cubicBezTo>
                  <a:cubicBezTo>
                    <a:pt x="28" y="582"/>
                    <a:pt x="22" y="492"/>
                    <a:pt x="29" y="394"/>
                  </a:cubicBezTo>
                  <a:cubicBezTo>
                    <a:pt x="36" y="296"/>
                    <a:pt x="59" y="135"/>
                    <a:pt x="91" y="83"/>
                  </a:cubicBezTo>
                  <a:cubicBezTo>
                    <a:pt x="123" y="32"/>
                    <a:pt x="167" y="63"/>
                    <a:pt x="218" y="88"/>
                  </a:cubicBezTo>
                  <a:cubicBezTo>
                    <a:pt x="269" y="112"/>
                    <a:pt x="326" y="157"/>
                    <a:pt x="392" y="225"/>
                  </a:cubicBezTo>
                  <a:close/>
                </a:path>
              </a:pathLst>
            </a:custGeom>
            <a:noFill/>
            <a:ln w="1588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6" name="Freeform 236"/>
            <p:cNvSpPr>
              <a:spLocks/>
            </p:cNvSpPr>
            <p:nvPr/>
          </p:nvSpPr>
          <p:spPr bwMode="auto">
            <a:xfrm>
              <a:off x="6641" y="2230"/>
              <a:ext cx="222" cy="60"/>
            </a:xfrm>
            <a:custGeom>
              <a:avLst/>
              <a:gdLst>
                <a:gd name="T0" fmla="*/ 0 w 374"/>
                <a:gd name="T1" fmla="*/ 55 h 101"/>
                <a:gd name="T2" fmla="*/ 79 w 374"/>
                <a:gd name="T3" fmla="*/ 11 h 101"/>
                <a:gd name="T4" fmla="*/ 172 w 374"/>
                <a:gd name="T5" fmla="*/ 5 h 101"/>
                <a:gd name="T6" fmla="*/ 132 w 374"/>
                <a:gd name="T7" fmla="*/ 22 h 101"/>
                <a:gd name="T8" fmla="*/ 110 w 374"/>
                <a:gd name="T9" fmla="*/ 60 h 101"/>
                <a:gd name="T10" fmla="*/ 221 w 374"/>
                <a:gd name="T11" fmla="*/ 14 h 101"/>
                <a:gd name="T12" fmla="*/ 336 w 374"/>
                <a:gd name="T13" fmla="*/ 13 h 101"/>
                <a:gd name="T14" fmla="*/ 289 w 374"/>
                <a:gd name="T15" fmla="*/ 22 h 101"/>
                <a:gd name="T16" fmla="*/ 271 w 374"/>
                <a:gd name="T17" fmla="*/ 55 h 101"/>
                <a:gd name="T18" fmla="*/ 319 w 374"/>
                <a:gd name="T19" fmla="*/ 43 h 101"/>
                <a:gd name="T20" fmla="*/ 374 w 374"/>
                <a:gd name="T21" fmla="*/ 45 h 101"/>
                <a:gd name="T22" fmla="*/ 291 w 374"/>
                <a:gd name="T23" fmla="*/ 63 h 101"/>
                <a:gd name="T24" fmla="*/ 215 w 374"/>
                <a:gd name="T25" fmla="*/ 101 h 101"/>
                <a:gd name="T26" fmla="*/ 224 w 374"/>
                <a:gd name="T27" fmla="*/ 57 h 101"/>
                <a:gd name="T28" fmla="*/ 250 w 374"/>
                <a:gd name="T29" fmla="*/ 31 h 101"/>
                <a:gd name="T30" fmla="*/ 155 w 374"/>
                <a:gd name="T31" fmla="*/ 56 h 101"/>
                <a:gd name="T32" fmla="*/ 90 w 374"/>
                <a:gd name="T33" fmla="*/ 90 h 101"/>
                <a:gd name="T34" fmla="*/ 89 w 374"/>
                <a:gd name="T35" fmla="*/ 56 h 101"/>
                <a:gd name="T36" fmla="*/ 96 w 374"/>
                <a:gd name="T37" fmla="*/ 35 h 101"/>
                <a:gd name="T38" fmla="*/ 58 w 374"/>
                <a:gd name="T39" fmla="*/ 40 h 101"/>
                <a:gd name="T40" fmla="*/ 0 w 374"/>
                <a:gd name="T41" fmla="*/ 55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74" h="101">
                  <a:moveTo>
                    <a:pt x="0" y="55"/>
                  </a:moveTo>
                  <a:cubicBezTo>
                    <a:pt x="24" y="34"/>
                    <a:pt x="50" y="19"/>
                    <a:pt x="79" y="11"/>
                  </a:cubicBezTo>
                  <a:cubicBezTo>
                    <a:pt x="108" y="2"/>
                    <a:pt x="138" y="0"/>
                    <a:pt x="172" y="5"/>
                  </a:cubicBezTo>
                  <a:cubicBezTo>
                    <a:pt x="155" y="7"/>
                    <a:pt x="143" y="12"/>
                    <a:pt x="132" y="22"/>
                  </a:cubicBezTo>
                  <a:cubicBezTo>
                    <a:pt x="122" y="31"/>
                    <a:pt x="115" y="43"/>
                    <a:pt x="110" y="60"/>
                  </a:cubicBezTo>
                  <a:cubicBezTo>
                    <a:pt x="147" y="37"/>
                    <a:pt x="183" y="22"/>
                    <a:pt x="221" y="14"/>
                  </a:cubicBezTo>
                  <a:cubicBezTo>
                    <a:pt x="259" y="6"/>
                    <a:pt x="297" y="6"/>
                    <a:pt x="336" y="13"/>
                  </a:cubicBezTo>
                  <a:cubicBezTo>
                    <a:pt x="315" y="12"/>
                    <a:pt x="300" y="15"/>
                    <a:pt x="289" y="22"/>
                  </a:cubicBezTo>
                  <a:cubicBezTo>
                    <a:pt x="278" y="28"/>
                    <a:pt x="272" y="40"/>
                    <a:pt x="271" y="55"/>
                  </a:cubicBezTo>
                  <a:cubicBezTo>
                    <a:pt x="286" y="48"/>
                    <a:pt x="302" y="44"/>
                    <a:pt x="319" y="43"/>
                  </a:cubicBezTo>
                  <a:cubicBezTo>
                    <a:pt x="336" y="41"/>
                    <a:pt x="354" y="42"/>
                    <a:pt x="374" y="45"/>
                  </a:cubicBezTo>
                  <a:cubicBezTo>
                    <a:pt x="345" y="47"/>
                    <a:pt x="318" y="53"/>
                    <a:pt x="291" y="63"/>
                  </a:cubicBezTo>
                  <a:cubicBezTo>
                    <a:pt x="265" y="72"/>
                    <a:pt x="240" y="85"/>
                    <a:pt x="215" y="101"/>
                  </a:cubicBezTo>
                  <a:cubicBezTo>
                    <a:pt x="215" y="83"/>
                    <a:pt x="218" y="69"/>
                    <a:pt x="224" y="57"/>
                  </a:cubicBezTo>
                  <a:cubicBezTo>
                    <a:pt x="230" y="45"/>
                    <a:pt x="238" y="36"/>
                    <a:pt x="250" y="31"/>
                  </a:cubicBezTo>
                  <a:cubicBezTo>
                    <a:pt x="213" y="38"/>
                    <a:pt x="182" y="46"/>
                    <a:pt x="155" y="56"/>
                  </a:cubicBezTo>
                  <a:cubicBezTo>
                    <a:pt x="128" y="66"/>
                    <a:pt x="107" y="77"/>
                    <a:pt x="90" y="90"/>
                  </a:cubicBezTo>
                  <a:cubicBezTo>
                    <a:pt x="88" y="76"/>
                    <a:pt x="88" y="65"/>
                    <a:pt x="89" y="56"/>
                  </a:cubicBezTo>
                  <a:cubicBezTo>
                    <a:pt x="89" y="47"/>
                    <a:pt x="92" y="40"/>
                    <a:pt x="96" y="35"/>
                  </a:cubicBezTo>
                  <a:cubicBezTo>
                    <a:pt x="86" y="35"/>
                    <a:pt x="74" y="37"/>
                    <a:pt x="58" y="40"/>
                  </a:cubicBezTo>
                  <a:cubicBezTo>
                    <a:pt x="42" y="43"/>
                    <a:pt x="23" y="48"/>
                    <a:pt x="0" y="55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7" name="Freeform 237"/>
            <p:cNvSpPr>
              <a:spLocks/>
            </p:cNvSpPr>
            <p:nvPr/>
          </p:nvSpPr>
          <p:spPr bwMode="auto">
            <a:xfrm>
              <a:off x="6641" y="2230"/>
              <a:ext cx="222" cy="60"/>
            </a:xfrm>
            <a:custGeom>
              <a:avLst/>
              <a:gdLst>
                <a:gd name="T0" fmla="*/ 0 w 374"/>
                <a:gd name="T1" fmla="*/ 55 h 101"/>
                <a:gd name="T2" fmla="*/ 79 w 374"/>
                <a:gd name="T3" fmla="*/ 11 h 101"/>
                <a:gd name="T4" fmla="*/ 172 w 374"/>
                <a:gd name="T5" fmla="*/ 5 h 101"/>
                <a:gd name="T6" fmla="*/ 132 w 374"/>
                <a:gd name="T7" fmla="*/ 22 h 101"/>
                <a:gd name="T8" fmla="*/ 110 w 374"/>
                <a:gd name="T9" fmla="*/ 60 h 101"/>
                <a:gd name="T10" fmla="*/ 221 w 374"/>
                <a:gd name="T11" fmla="*/ 14 h 101"/>
                <a:gd name="T12" fmla="*/ 336 w 374"/>
                <a:gd name="T13" fmla="*/ 13 h 101"/>
                <a:gd name="T14" fmla="*/ 289 w 374"/>
                <a:gd name="T15" fmla="*/ 22 h 101"/>
                <a:gd name="T16" fmla="*/ 271 w 374"/>
                <a:gd name="T17" fmla="*/ 55 h 101"/>
                <a:gd name="T18" fmla="*/ 319 w 374"/>
                <a:gd name="T19" fmla="*/ 43 h 101"/>
                <a:gd name="T20" fmla="*/ 374 w 374"/>
                <a:gd name="T21" fmla="*/ 45 h 101"/>
                <a:gd name="T22" fmla="*/ 291 w 374"/>
                <a:gd name="T23" fmla="*/ 63 h 101"/>
                <a:gd name="T24" fmla="*/ 215 w 374"/>
                <a:gd name="T25" fmla="*/ 101 h 101"/>
                <a:gd name="T26" fmla="*/ 224 w 374"/>
                <a:gd name="T27" fmla="*/ 57 h 101"/>
                <a:gd name="T28" fmla="*/ 250 w 374"/>
                <a:gd name="T29" fmla="*/ 31 h 101"/>
                <a:gd name="T30" fmla="*/ 155 w 374"/>
                <a:gd name="T31" fmla="*/ 56 h 101"/>
                <a:gd name="T32" fmla="*/ 90 w 374"/>
                <a:gd name="T33" fmla="*/ 90 h 101"/>
                <a:gd name="T34" fmla="*/ 89 w 374"/>
                <a:gd name="T35" fmla="*/ 56 h 101"/>
                <a:gd name="T36" fmla="*/ 96 w 374"/>
                <a:gd name="T37" fmla="*/ 35 h 101"/>
                <a:gd name="T38" fmla="*/ 58 w 374"/>
                <a:gd name="T39" fmla="*/ 40 h 101"/>
                <a:gd name="T40" fmla="*/ 0 w 374"/>
                <a:gd name="T41" fmla="*/ 55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74" h="101">
                  <a:moveTo>
                    <a:pt x="0" y="55"/>
                  </a:moveTo>
                  <a:cubicBezTo>
                    <a:pt x="24" y="34"/>
                    <a:pt x="50" y="19"/>
                    <a:pt x="79" y="11"/>
                  </a:cubicBezTo>
                  <a:cubicBezTo>
                    <a:pt x="108" y="2"/>
                    <a:pt x="138" y="0"/>
                    <a:pt x="172" y="5"/>
                  </a:cubicBezTo>
                  <a:cubicBezTo>
                    <a:pt x="155" y="7"/>
                    <a:pt x="143" y="12"/>
                    <a:pt x="132" y="22"/>
                  </a:cubicBezTo>
                  <a:cubicBezTo>
                    <a:pt x="122" y="31"/>
                    <a:pt x="115" y="43"/>
                    <a:pt x="110" y="60"/>
                  </a:cubicBezTo>
                  <a:cubicBezTo>
                    <a:pt x="147" y="37"/>
                    <a:pt x="183" y="22"/>
                    <a:pt x="221" y="14"/>
                  </a:cubicBezTo>
                  <a:cubicBezTo>
                    <a:pt x="259" y="6"/>
                    <a:pt x="297" y="6"/>
                    <a:pt x="336" y="13"/>
                  </a:cubicBezTo>
                  <a:cubicBezTo>
                    <a:pt x="315" y="12"/>
                    <a:pt x="300" y="15"/>
                    <a:pt x="289" y="22"/>
                  </a:cubicBezTo>
                  <a:cubicBezTo>
                    <a:pt x="278" y="28"/>
                    <a:pt x="272" y="40"/>
                    <a:pt x="271" y="55"/>
                  </a:cubicBezTo>
                  <a:cubicBezTo>
                    <a:pt x="286" y="48"/>
                    <a:pt x="302" y="44"/>
                    <a:pt x="319" y="43"/>
                  </a:cubicBezTo>
                  <a:cubicBezTo>
                    <a:pt x="336" y="41"/>
                    <a:pt x="354" y="42"/>
                    <a:pt x="374" y="45"/>
                  </a:cubicBezTo>
                  <a:cubicBezTo>
                    <a:pt x="345" y="47"/>
                    <a:pt x="318" y="53"/>
                    <a:pt x="291" y="63"/>
                  </a:cubicBezTo>
                  <a:cubicBezTo>
                    <a:pt x="265" y="72"/>
                    <a:pt x="240" y="85"/>
                    <a:pt x="215" y="101"/>
                  </a:cubicBezTo>
                  <a:cubicBezTo>
                    <a:pt x="215" y="83"/>
                    <a:pt x="218" y="69"/>
                    <a:pt x="224" y="57"/>
                  </a:cubicBezTo>
                  <a:cubicBezTo>
                    <a:pt x="230" y="45"/>
                    <a:pt x="238" y="36"/>
                    <a:pt x="250" y="31"/>
                  </a:cubicBezTo>
                  <a:cubicBezTo>
                    <a:pt x="213" y="38"/>
                    <a:pt x="182" y="46"/>
                    <a:pt x="155" y="56"/>
                  </a:cubicBezTo>
                  <a:cubicBezTo>
                    <a:pt x="128" y="66"/>
                    <a:pt x="107" y="77"/>
                    <a:pt x="90" y="90"/>
                  </a:cubicBezTo>
                  <a:cubicBezTo>
                    <a:pt x="88" y="76"/>
                    <a:pt x="88" y="65"/>
                    <a:pt x="89" y="56"/>
                  </a:cubicBezTo>
                  <a:cubicBezTo>
                    <a:pt x="89" y="47"/>
                    <a:pt x="92" y="40"/>
                    <a:pt x="96" y="35"/>
                  </a:cubicBezTo>
                  <a:cubicBezTo>
                    <a:pt x="86" y="35"/>
                    <a:pt x="74" y="37"/>
                    <a:pt x="58" y="40"/>
                  </a:cubicBezTo>
                  <a:cubicBezTo>
                    <a:pt x="42" y="43"/>
                    <a:pt x="23" y="48"/>
                    <a:pt x="0" y="55"/>
                  </a:cubicBezTo>
                  <a:close/>
                </a:path>
              </a:pathLst>
            </a:custGeom>
            <a:noFill/>
            <a:ln w="1588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8" name="Freeform 238"/>
            <p:cNvSpPr>
              <a:spLocks/>
            </p:cNvSpPr>
            <p:nvPr/>
          </p:nvSpPr>
          <p:spPr bwMode="auto">
            <a:xfrm>
              <a:off x="6464" y="2348"/>
              <a:ext cx="174" cy="102"/>
            </a:xfrm>
            <a:custGeom>
              <a:avLst/>
              <a:gdLst>
                <a:gd name="T0" fmla="*/ 292 w 293"/>
                <a:gd name="T1" fmla="*/ 0 h 172"/>
                <a:gd name="T2" fmla="*/ 226 w 293"/>
                <a:gd name="T3" fmla="*/ 25 h 172"/>
                <a:gd name="T4" fmla="*/ 158 w 293"/>
                <a:gd name="T5" fmla="*/ 38 h 172"/>
                <a:gd name="T6" fmla="*/ 178 w 293"/>
                <a:gd name="T7" fmla="*/ 52 h 172"/>
                <a:gd name="T8" fmla="*/ 221 w 293"/>
                <a:gd name="T9" fmla="*/ 54 h 172"/>
                <a:gd name="T10" fmla="*/ 160 w 293"/>
                <a:gd name="T11" fmla="*/ 81 h 172"/>
                <a:gd name="T12" fmla="*/ 62 w 293"/>
                <a:gd name="T13" fmla="*/ 97 h 172"/>
                <a:gd name="T14" fmla="*/ 97 w 293"/>
                <a:gd name="T15" fmla="*/ 122 h 172"/>
                <a:gd name="T16" fmla="*/ 143 w 293"/>
                <a:gd name="T17" fmla="*/ 123 h 172"/>
                <a:gd name="T18" fmla="*/ 60 w 293"/>
                <a:gd name="T19" fmla="*/ 150 h 172"/>
                <a:gd name="T20" fmla="*/ 0 w 293"/>
                <a:gd name="T21" fmla="*/ 155 h 172"/>
                <a:gd name="T22" fmla="*/ 78 w 293"/>
                <a:gd name="T23" fmla="*/ 166 h 172"/>
                <a:gd name="T24" fmla="*/ 214 w 293"/>
                <a:gd name="T25" fmla="*/ 120 h 172"/>
                <a:gd name="T26" fmla="*/ 175 w 293"/>
                <a:gd name="T27" fmla="*/ 104 h 172"/>
                <a:gd name="T28" fmla="*/ 243 w 293"/>
                <a:gd name="T29" fmla="*/ 81 h 172"/>
                <a:gd name="T30" fmla="*/ 271 w 293"/>
                <a:gd name="T31" fmla="*/ 45 h 172"/>
                <a:gd name="T32" fmla="*/ 247 w 293"/>
                <a:gd name="T33" fmla="*/ 38 h 172"/>
                <a:gd name="T34" fmla="*/ 282 w 293"/>
                <a:gd name="T35" fmla="*/ 19 h 172"/>
                <a:gd name="T36" fmla="*/ 292 w 293"/>
                <a:gd name="T37" fmla="*/ 0 h 1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93" h="172">
                  <a:moveTo>
                    <a:pt x="292" y="0"/>
                  </a:moveTo>
                  <a:cubicBezTo>
                    <a:pt x="271" y="10"/>
                    <a:pt x="249" y="18"/>
                    <a:pt x="226" y="25"/>
                  </a:cubicBezTo>
                  <a:cubicBezTo>
                    <a:pt x="204" y="31"/>
                    <a:pt x="181" y="35"/>
                    <a:pt x="158" y="38"/>
                  </a:cubicBezTo>
                  <a:cubicBezTo>
                    <a:pt x="160" y="44"/>
                    <a:pt x="167" y="49"/>
                    <a:pt x="178" y="52"/>
                  </a:cubicBezTo>
                  <a:cubicBezTo>
                    <a:pt x="188" y="54"/>
                    <a:pt x="202" y="55"/>
                    <a:pt x="221" y="54"/>
                  </a:cubicBezTo>
                  <a:cubicBezTo>
                    <a:pt x="207" y="65"/>
                    <a:pt x="187" y="74"/>
                    <a:pt x="160" y="81"/>
                  </a:cubicBezTo>
                  <a:cubicBezTo>
                    <a:pt x="133" y="88"/>
                    <a:pt x="101" y="94"/>
                    <a:pt x="62" y="97"/>
                  </a:cubicBezTo>
                  <a:cubicBezTo>
                    <a:pt x="72" y="109"/>
                    <a:pt x="83" y="117"/>
                    <a:pt x="97" y="122"/>
                  </a:cubicBezTo>
                  <a:cubicBezTo>
                    <a:pt x="111" y="126"/>
                    <a:pt x="125" y="126"/>
                    <a:pt x="143" y="123"/>
                  </a:cubicBezTo>
                  <a:cubicBezTo>
                    <a:pt x="111" y="136"/>
                    <a:pt x="85" y="144"/>
                    <a:pt x="60" y="150"/>
                  </a:cubicBezTo>
                  <a:cubicBezTo>
                    <a:pt x="36" y="155"/>
                    <a:pt x="16" y="157"/>
                    <a:pt x="0" y="155"/>
                  </a:cubicBezTo>
                  <a:cubicBezTo>
                    <a:pt x="16" y="169"/>
                    <a:pt x="42" y="172"/>
                    <a:pt x="78" y="166"/>
                  </a:cubicBezTo>
                  <a:cubicBezTo>
                    <a:pt x="114" y="160"/>
                    <a:pt x="159" y="145"/>
                    <a:pt x="214" y="120"/>
                  </a:cubicBezTo>
                  <a:cubicBezTo>
                    <a:pt x="175" y="104"/>
                    <a:pt x="175" y="104"/>
                    <a:pt x="175" y="104"/>
                  </a:cubicBezTo>
                  <a:cubicBezTo>
                    <a:pt x="204" y="99"/>
                    <a:pt x="226" y="91"/>
                    <a:pt x="243" y="81"/>
                  </a:cubicBezTo>
                  <a:cubicBezTo>
                    <a:pt x="259" y="71"/>
                    <a:pt x="268" y="59"/>
                    <a:pt x="271" y="45"/>
                  </a:cubicBezTo>
                  <a:cubicBezTo>
                    <a:pt x="247" y="38"/>
                    <a:pt x="247" y="38"/>
                    <a:pt x="247" y="38"/>
                  </a:cubicBezTo>
                  <a:cubicBezTo>
                    <a:pt x="262" y="31"/>
                    <a:pt x="274" y="26"/>
                    <a:pt x="282" y="19"/>
                  </a:cubicBezTo>
                  <a:cubicBezTo>
                    <a:pt x="289" y="13"/>
                    <a:pt x="293" y="7"/>
                    <a:pt x="292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9" name="Freeform 239"/>
            <p:cNvSpPr>
              <a:spLocks/>
            </p:cNvSpPr>
            <p:nvPr/>
          </p:nvSpPr>
          <p:spPr bwMode="auto">
            <a:xfrm>
              <a:off x="6464" y="2348"/>
              <a:ext cx="174" cy="102"/>
            </a:xfrm>
            <a:custGeom>
              <a:avLst/>
              <a:gdLst>
                <a:gd name="T0" fmla="*/ 292 w 293"/>
                <a:gd name="T1" fmla="*/ 0 h 172"/>
                <a:gd name="T2" fmla="*/ 226 w 293"/>
                <a:gd name="T3" fmla="*/ 25 h 172"/>
                <a:gd name="T4" fmla="*/ 158 w 293"/>
                <a:gd name="T5" fmla="*/ 38 h 172"/>
                <a:gd name="T6" fmla="*/ 178 w 293"/>
                <a:gd name="T7" fmla="*/ 52 h 172"/>
                <a:gd name="T8" fmla="*/ 221 w 293"/>
                <a:gd name="T9" fmla="*/ 54 h 172"/>
                <a:gd name="T10" fmla="*/ 160 w 293"/>
                <a:gd name="T11" fmla="*/ 81 h 172"/>
                <a:gd name="T12" fmla="*/ 62 w 293"/>
                <a:gd name="T13" fmla="*/ 97 h 172"/>
                <a:gd name="T14" fmla="*/ 97 w 293"/>
                <a:gd name="T15" fmla="*/ 122 h 172"/>
                <a:gd name="T16" fmla="*/ 143 w 293"/>
                <a:gd name="T17" fmla="*/ 123 h 172"/>
                <a:gd name="T18" fmla="*/ 60 w 293"/>
                <a:gd name="T19" fmla="*/ 150 h 172"/>
                <a:gd name="T20" fmla="*/ 0 w 293"/>
                <a:gd name="T21" fmla="*/ 155 h 172"/>
                <a:gd name="T22" fmla="*/ 78 w 293"/>
                <a:gd name="T23" fmla="*/ 166 h 172"/>
                <a:gd name="T24" fmla="*/ 214 w 293"/>
                <a:gd name="T25" fmla="*/ 120 h 172"/>
                <a:gd name="T26" fmla="*/ 175 w 293"/>
                <a:gd name="T27" fmla="*/ 104 h 172"/>
                <a:gd name="T28" fmla="*/ 243 w 293"/>
                <a:gd name="T29" fmla="*/ 81 h 172"/>
                <a:gd name="T30" fmla="*/ 271 w 293"/>
                <a:gd name="T31" fmla="*/ 45 h 172"/>
                <a:gd name="T32" fmla="*/ 247 w 293"/>
                <a:gd name="T33" fmla="*/ 38 h 172"/>
                <a:gd name="T34" fmla="*/ 282 w 293"/>
                <a:gd name="T35" fmla="*/ 19 h 172"/>
                <a:gd name="T36" fmla="*/ 292 w 293"/>
                <a:gd name="T37" fmla="*/ 0 h 1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93" h="172">
                  <a:moveTo>
                    <a:pt x="292" y="0"/>
                  </a:moveTo>
                  <a:cubicBezTo>
                    <a:pt x="271" y="10"/>
                    <a:pt x="249" y="18"/>
                    <a:pt x="226" y="25"/>
                  </a:cubicBezTo>
                  <a:cubicBezTo>
                    <a:pt x="204" y="31"/>
                    <a:pt x="181" y="35"/>
                    <a:pt x="158" y="38"/>
                  </a:cubicBezTo>
                  <a:cubicBezTo>
                    <a:pt x="160" y="44"/>
                    <a:pt x="167" y="49"/>
                    <a:pt x="178" y="52"/>
                  </a:cubicBezTo>
                  <a:cubicBezTo>
                    <a:pt x="188" y="54"/>
                    <a:pt x="202" y="55"/>
                    <a:pt x="221" y="54"/>
                  </a:cubicBezTo>
                  <a:cubicBezTo>
                    <a:pt x="207" y="65"/>
                    <a:pt x="187" y="74"/>
                    <a:pt x="160" y="81"/>
                  </a:cubicBezTo>
                  <a:cubicBezTo>
                    <a:pt x="133" y="88"/>
                    <a:pt x="101" y="94"/>
                    <a:pt x="62" y="97"/>
                  </a:cubicBezTo>
                  <a:cubicBezTo>
                    <a:pt x="72" y="109"/>
                    <a:pt x="83" y="117"/>
                    <a:pt x="97" y="122"/>
                  </a:cubicBezTo>
                  <a:cubicBezTo>
                    <a:pt x="111" y="126"/>
                    <a:pt x="125" y="126"/>
                    <a:pt x="143" y="123"/>
                  </a:cubicBezTo>
                  <a:cubicBezTo>
                    <a:pt x="111" y="136"/>
                    <a:pt x="85" y="144"/>
                    <a:pt x="60" y="150"/>
                  </a:cubicBezTo>
                  <a:cubicBezTo>
                    <a:pt x="36" y="155"/>
                    <a:pt x="16" y="157"/>
                    <a:pt x="0" y="155"/>
                  </a:cubicBezTo>
                  <a:cubicBezTo>
                    <a:pt x="16" y="169"/>
                    <a:pt x="42" y="172"/>
                    <a:pt x="78" y="166"/>
                  </a:cubicBezTo>
                  <a:cubicBezTo>
                    <a:pt x="114" y="160"/>
                    <a:pt x="159" y="145"/>
                    <a:pt x="214" y="120"/>
                  </a:cubicBezTo>
                  <a:cubicBezTo>
                    <a:pt x="175" y="104"/>
                    <a:pt x="175" y="104"/>
                    <a:pt x="175" y="104"/>
                  </a:cubicBezTo>
                  <a:cubicBezTo>
                    <a:pt x="204" y="99"/>
                    <a:pt x="226" y="91"/>
                    <a:pt x="243" y="81"/>
                  </a:cubicBezTo>
                  <a:cubicBezTo>
                    <a:pt x="259" y="71"/>
                    <a:pt x="268" y="59"/>
                    <a:pt x="271" y="45"/>
                  </a:cubicBezTo>
                  <a:cubicBezTo>
                    <a:pt x="247" y="38"/>
                    <a:pt x="247" y="38"/>
                    <a:pt x="247" y="38"/>
                  </a:cubicBezTo>
                  <a:cubicBezTo>
                    <a:pt x="262" y="31"/>
                    <a:pt x="274" y="26"/>
                    <a:pt x="282" y="19"/>
                  </a:cubicBezTo>
                  <a:cubicBezTo>
                    <a:pt x="289" y="13"/>
                    <a:pt x="293" y="7"/>
                    <a:pt x="292" y="0"/>
                  </a:cubicBezTo>
                  <a:close/>
                </a:path>
              </a:pathLst>
            </a:custGeom>
            <a:noFill/>
            <a:ln w="1588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0" name="Freeform 240"/>
            <p:cNvSpPr>
              <a:spLocks/>
            </p:cNvSpPr>
            <p:nvPr/>
          </p:nvSpPr>
          <p:spPr bwMode="auto">
            <a:xfrm>
              <a:off x="6372" y="2535"/>
              <a:ext cx="280" cy="541"/>
            </a:xfrm>
            <a:custGeom>
              <a:avLst/>
              <a:gdLst>
                <a:gd name="T0" fmla="*/ 69 w 473"/>
                <a:gd name="T1" fmla="*/ 0 h 914"/>
                <a:gd name="T2" fmla="*/ 13 w 473"/>
                <a:gd name="T3" fmla="*/ 102 h 914"/>
                <a:gd name="T4" fmla="*/ 6 w 473"/>
                <a:gd name="T5" fmla="*/ 286 h 914"/>
                <a:gd name="T6" fmla="*/ 48 w 473"/>
                <a:gd name="T7" fmla="*/ 217 h 914"/>
                <a:gd name="T8" fmla="*/ 63 w 473"/>
                <a:gd name="T9" fmla="*/ 359 h 914"/>
                <a:gd name="T10" fmla="*/ 138 w 473"/>
                <a:gd name="T11" fmla="*/ 535 h 914"/>
                <a:gd name="T12" fmla="*/ 142 w 473"/>
                <a:gd name="T13" fmla="*/ 495 h 914"/>
                <a:gd name="T14" fmla="*/ 173 w 473"/>
                <a:gd name="T15" fmla="*/ 457 h 914"/>
                <a:gd name="T16" fmla="*/ 185 w 473"/>
                <a:gd name="T17" fmla="*/ 576 h 914"/>
                <a:gd name="T18" fmla="*/ 285 w 473"/>
                <a:gd name="T19" fmla="*/ 730 h 914"/>
                <a:gd name="T20" fmla="*/ 283 w 473"/>
                <a:gd name="T21" fmla="*/ 696 h 914"/>
                <a:gd name="T22" fmla="*/ 303 w 473"/>
                <a:gd name="T23" fmla="*/ 651 h 914"/>
                <a:gd name="T24" fmla="*/ 370 w 473"/>
                <a:gd name="T25" fmla="*/ 785 h 914"/>
                <a:gd name="T26" fmla="*/ 473 w 473"/>
                <a:gd name="T27" fmla="*/ 914 h 914"/>
                <a:gd name="T28" fmla="*/ 405 w 473"/>
                <a:gd name="T29" fmla="*/ 788 h 914"/>
                <a:gd name="T30" fmla="*/ 345 w 473"/>
                <a:gd name="T31" fmla="*/ 579 h 914"/>
                <a:gd name="T32" fmla="*/ 303 w 473"/>
                <a:gd name="T33" fmla="*/ 593 h 914"/>
                <a:gd name="T34" fmla="*/ 281 w 473"/>
                <a:gd name="T35" fmla="*/ 636 h 914"/>
                <a:gd name="T36" fmla="*/ 225 w 473"/>
                <a:gd name="T37" fmla="*/ 520 h 914"/>
                <a:gd name="T38" fmla="*/ 226 w 473"/>
                <a:gd name="T39" fmla="*/ 390 h 914"/>
                <a:gd name="T40" fmla="*/ 172 w 473"/>
                <a:gd name="T41" fmla="*/ 409 h 914"/>
                <a:gd name="T42" fmla="*/ 142 w 473"/>
                <a:gd name="T43" fmla="*/ 447 h 914"/>
                <a:gd name="T44" fmla="*/ 90 w 473"/>
                <a:gd name="T45" fmla="*/ 286 h 914"/>
                <a:gd name="T46" fmla="*/ 100 w 473"/>
                <a:gd name="T47" fmla="*/ 175 h 914"/>
                <a:gd name="T48" fmla="*/ 36 w 473"/>
                <a:gd name="T49" fmla="*/ 206 h 914"/>
                <a:gd name="T50" fmla="*/ 38 w 473"/>
                <a:gd name="T51" fmla="*/ 117 h 914"/>
                <a:gd name="T52" fmla="*/ 69 w 473"/>
                <a:gd name="T53" fmla="*/ 0 h 9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473" h="914">
                  <a:moveTo>
                    <a:pt x="69" y="0"/>
                  </a:moveTo>
                  <a:cubicBezTo>
                    <a:pt x="42" y="20"/>
                    <a:pt x="23" y="55"/>
                    <a:pt x="13" y="102"/>
                  </a:cubicBezTo>
                  <a:cubicBezTo>
                    <a:pt x="2" y="150"/>
                    <a:pt x="0" y="211"/>
                    <a:pt x="6" y="286"/>
                  </a:cubicBezTo>
                  <a:cubicBezTo>
                    <a:pt x="48" y="217"/>
                    <a:pt x="48" y="217"/>
                    <a:pt x="48" y="217"/>
                  </a:cubicBezTo>
                  <a:cubicBezTo>
                    <a:pt x="42" y="259"/>
                    <a:pt x="48" y="305"/>
                    <a:pt x="63" y="359"/>
                  </a:cubicBezTo>
                  <a:cubicBezTo>
                    <a:pt x="78" y="412"/>
                    <a:pt x="103" y="470"/>
                    <a:pt x="138" y="535"/>
                  </a:cubicBezTo>
                  <a:cubicBezTo>
                    <a:pt x="135" y="521"/>
                    <a:pt x="136" y="508"/>
                    <a:pt x="142" y="495"/>
                  </a:cubicBezTo>
                  <a:cubicBezTo>
                    <a:pt x="148" y="482"/>
                    <a:pt x="158" y="469"/>
                    <a:pt x="173" y="457"/>
                  </a:cubicBezTo>
                  <a:cubicBezTo>
                    <a:pt x="163" y="491"/>
                    <a:pt x="167" y="530"/>
                    <a:pt x="185" y="576"/>
                  </a:cubicBezTo>
                  <a:cubicBezTo>
                    <a:pt x="205" y="622"/>
                    <a:pt x="237" y="672"/>
                    <a:pt x="285" y="730"/>
                  </a:cubicBezTo>
                  <a:cubicBezTo>
                    <a:pt x="280" y="720"/>
                    <a:pt x="280" y="709"/>
                    <a:pt x="283" y="696"/>
                  </a:cubicBezTo>
                  <a:cubicBezTo>
                    <a:pt x="285" y="683"/>
                    <a:pt x="292" y="668"/>
                    <a:pt x="303" y="651"/>
                  </a:cubicBezTo>
                  <a:cubicBezTo>
                    <a:pt x="320" y="697"/>
                    <a:pt x="341" y="741"/>
                    <a:pt x="370" y="785"/>
                  </a:cubicBezTo>
                  <a:cubicBezTo>
                    <a:pt x="399" y="830"/>
                    <a:pt x="432" y="871"/>
                    <a:pt x="473" y="914"/>
                  </a:cubicBezTo>
                  <a:cubicBezTo>
                    <a:pt x="449" y="885"/>
                    <a:pt x="427" y="844"/>
                    <a:pt x="405" y="788"/>
                  </a:cubicBezTo>
                  <a:cubicBezTo>
                    <a:pt x="384" y="732"/>
                    <a:pt x="364" y="663"/>
                    <a:pt x="345" y="579"/>
                  </a:cubicBezTo>
                  <a:cubicBezTo>
                    <a:pt x="327" y="578"/>
                    <a:pt x="313" y="583"/>
                    <a:pt x="303" y="593"/>
                  </a:cubicBezTo>
                  <a:cubicBezTo>
                    <a:pt x="292" y="602"/>
                    <a:pt x="285" y="616"/>
                    <a:pt x="281" y="636"/>
                  </a:cubicBezTo>
                  <a:cubicBezTo>
                    <a:pt x="253" y="599"/>
                    <a:pt x="234" y="561"/>
                    <a:pt x="225" y="520"/>
                  </a:cubicBezTo>
                  <a:cubicBezTo>
                    <a:pt x="215" y="479"/>
                    <a:pt x="216" y="436"/>
                    <a:pt x="226" y="390"/>
                  </a:cubicBezTo>
                  <a:cubicBezTo>
                    <a:pt x="204" y="393"/>
                    <a:pt x="186" y="400"/>
                    <a:pt x="172" y="409"/>
                  </a:cubicBezTo>
                  <a:cubicBezTo>
                    <a:pt x="158" y="419"/>
                    <a:pt x="148" y="431"/>
                    <a:pt x="142" y="447"/>
                  </a:cubicBezTo>
                  <a:cubicBezTo>
                    <a:pt x="114" y="385"/>
                    <a:pt x="97" y="332"/>
                    <a:pt x="90" y="286"/>
                  </a:cubicBezTo>
                  <a:cubicBezTo>
                    <a:pt x="82" y="240"/>
                    <a:pt x="86" y="204"/>
                    <a:pt x="100" y="175"/>
                  </a:cubicBezTo>
                  <a:cubicBezTo>
                    <a:pt x="36" y="206"/>
                    <a:pt x="36" y="206"/>
                    <a:pt x="36" y="206"/>
                  </a:cubicBezTo>
                  <a:cubicBezTo>
                    <a:pt x="32" y="180"/>
                    <a:pt x="33" y="151"/>
                    <a:pt x="38" y="117"/>
                  </a:cubicBezTo>
                  <a:cubicBezTo>
                    <a:pt x="44" y="82"/>
                    <a:pt x="54" y="43"/>
                    <a:pt x="69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1" name="Freeform 241"/>
            <p:cNvSpPr>
              <a:spLocks/>
            </p:cNvSpPr>
            <p:nvPr/>
          </p:nvSpPr>
          <p:spPr bwMode="auto">
            <a:xfrm>
              <a:off x="6372" y="2535"/>
              <a:ext cx="280" cy="541"/>
            </a:xfrm>
            <a:custGeom>
              <a:avLst/>
              <a:gdLst>
                <a:gd name="T0" fmla="*/ 69 w 473"/>
                <a:gd name="T1" fmla="*/ 0 h 914"/>
                <a:gd name="T2" fmla="*/ 13 w 473"/>
                <a:gd name="T3" fmla="*/ 102 h 914"/>
                <a:gd name="T4" fmla="*/ 6 w 473"/>
                <a:gd name="T5" fmla="*/ 286 h 914"/>
                <a:gd name="T6" fmla="*/ 48 w 473"/>
                <a:gd name="T7" fmla="*/ 217 h 914"/>
                <a:gd name="T8" fmla="*/ 63 w 473"/>
                <a:gd name="T9" fmla="*/ 359 h 914"/>
                <a:gd name="T10" fmla="*/ 138 w 473"/>
                <a:gd name="T11" fmla="*/ 535 h 914"/>
                <a:gd name="T12" fmla="*/ 142 w 473"/>
                <a:gd name="T13" fmla="*/ 495 h 914"/>
                <a:gd name="T14" fmla="*/ 173 w 473"/>
                <a:gd name="T15" fmla="*/ 457 h 914"/>
                <a:gd name="T16" fmla="*/ 185 w 473"/>
                <a:gd name="T17" fmla="*/ 576 h 914"/>
                <a:gd name="T18" fmla="*/ 285 w 473"/>
                <a:gd name="T19" fmla="*/ 730 h 914"/>
                <a:gd name="T20" fmla="*/ 283 w 473"/>
                <a:gd name="T21" fmla="*/ 696 h 914"/>
                <a:gd name="T22" fmla="*/ 303 w 473"/>
                <a:gd name="T23" fmla="*/ 651 h 914"/>
                <a:gd name="T24" fmla="*/ 370 w 473"/>
                <a:gd name="T25" fmla="*/ 785 h 914"/>
                <a:gd name="T26" fmla="*/ 473 w 473"/>
                <a:gd name="T27" fmla="*/ 914 h 914"/>
                <a:gd name="T28" fmla="*/ 405 w 473"/>
                <a:gd name="T29" fmla="*/ 788 h 914"/>
                <a:gd name="T30" fmla="*/ 345 w 473"/>
                <a:gd name="T31" fmla="*/ 579 h 914"/>
                <a:gd name="T32" fmla="*/ 303 w 473"/>
                <a:gd name="T33" fmla="*/ 593 h 914"/>
                <a:gd name="T34" fmla="*/ 281 w 473"/>
                <a:gd name="T35" fmla="*/ 636 h 914"/>
                <a:gd name="T36" fmla="*/ 225 w 473"/>
                <a:gd name="T37" fmla="*/ 520 h 914"/>
                <a:gd name="T38" fmla="*/ 226 w 473"/>
                <a:gd name="T39" fmla="*/ 390 h 914"/>
                <a:gd name="T40" fmla="*/ 172 w 473"/>
                <a:gd name="T41" fmla="*/ 409 h 914"/>
                <a:gd name="T42" fmla="*/ 142 w 473"/>
                <a:gd name="T43" fmla="*/ 447 h 914"/>
                <a:gd name="T44" fmla="*/ 90 w 473"/>
                <a:gd name="T45" fmla="*/ 286 h 914"/>
                <a:gd name="T46" fmla="*/ 100 w 473"/>
                <a:gd name="T47" fmla="*/ 175 h 914"/>
                <a:gd name="T48" fmla="*/ 36 w 473"/>
                <a:gd name="T49" fmla="*/ 206 h 914"/>
                <a:gd name="T50" fmla="*/ 38 w 473"/>
                <a:gd name="T51" fmla="*/ 117 h 914"/>
                <a:gd name="T52" fmla="*/ 69 w 473"/>
                <a:gd name="T53" fmla="*/ 0 h 9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473" h="914">
                  <a:moveTo>
                    <a:pt x="69" y="0"/>
                  </a:moveTo>
                  <a:cubicBezTo>
                    <a:pt x="42" y="20"/>
                    <a:pt x="23" y="55"/>
                    <a:pt x="13" y="102"/>
                  </a:cubicBezTo>
                  <a:cubicBezTo>
                    <a:pt x="2" y="150"/>
                    <a:pt x="0" y="211"/>
                    <a:pt x="6" y="286"/>
                  </a:cubicBezTo>
                  <a:cubicBezTo>
                    <a:pt x="48" y="217"/>
                    <a:pt x="48" y="217"/>
                    <a:pt x="48" y="217"/>
                  </a:cubicBezTo>
                  <a:cubicBezTo>
                    <a:pt x="42" y="259"/>
                    <a:pt x="48" y="305"/>
                    <a:pt x="63" y="359"/>
                  </a:cubicBezTo>
                  <a:cubicBezTo>
                    <a:pt x="78" y="412"/>
                    <a:pt x="103" y="470"/>
                    <a:pt x="138" y="535"/>
                  </a:cubicBezTo>
                  <a:cubicBezTo>
                    <a:pt x="135" y="521"/>
                    <a:pt x="136" y="508"/>
                    <a:pt x="142" y="495"/>
                  </a:cubicBezTo>
                  <a:cubicBezTo>
                    <a:pt x="148" y="482"/>
                    <a:pt x="158" y="469"/>
                    <a:pt x="173" y="457"/>
                  </a:cubicBezTo>
                  <a:cubicBezTo>
                    <a:pt x="163" y="491"/>
                    <a:pt x="167" y="530"/>
                    <a:pt x="185" y="576"/>
                  </a:cubicBezTo>
                  <a:cubicBezTo>
                    <a:pt x="205" y="622"/>
                    <a:pt x="237" y="672"/>
                    <a:pt x="285" y="730"/>
                  </a:cubicBezTo>
                  <a:cubicBezTo>
                    <a:pt x="280" y="720"/>
                    <a:pt x="280" y="709"/>
                    <a:pt x="283" y="696"/>
                  </a:cubicBezTo>
                  <a:cubicBezTo>
                    <a:pt x="285" y="683"/>
                    <a:pt x="292" y="668"/>
                    <a:pt x="303" y="651"/>
                  </a:cubicBezTo>
                  <a:cubicBezTo>
                    <a:pt x="320" y="697"/>
                    <a:pt x="341" y="741"/>
                    <a:pt x="370" y="785"/>
                  </a:cubicBezTo>
                  <a:cubicBezTo>
                    <a:pt x="399" y="830"/>
                    <a:pt x="432" y="871"/>
                    <a:pt x="473" y="914"/>
                  </a:cubicBezTo>
                  <a:cubicBezTo>
                    <a:pt x="449" y="885"/>
                    <a:pt x="427" y="844"/>
                    <a:pt x="405" y="788"/>
                  </a:cubicBezTo>
                  <a:cubicBezTo>
                    <a:pt x="384" y="732"/>
                    <a:pt x="364" y="663"/>
                    <a:pt x="345" y="579"/>
                  </a:cubicBezTo>
                  <a:cubicBezTo>
                    <a:pt x="327" y="578"/>
                    <a:pt x="313" y="583"/>
                    <a:pt x="303" y="593"/>
                  </a:cubicBezTo>
                  <a:cubicBezTo>
                    <a:pt x="292" y="602"/>
                    <a:pt x="285" y="616"/>
                    <a:pt x="281" y="636"/>
                  </a:cubicBezTo>
                  <a:cubicBezTo>
                    <a:pt x="253" y="599"/>
                    <a:pt x="234" y="561"/>
                    <a:pt x="225" y="520"/>
                  </a:cubicBezTo>
                  <a:cubicBezTo>
                    <a:pt x="215" y="479"/>
                    <a:pt x="216" y="436"/>
                    <a:pt x="226" y="390"/>
                  </a:cubicBezTo>
                  <a:cubicBezTo>
                    <a:pt x="204" y="393"/>
                    <a:pt x="186" y="400"/>
                    <a:pt x="172" y="409"/>
                  </a:cubicBezTo>
                  <a:cubicBezTo>
                    <a:pt x="158" y="419"/>
                    <a:pt x="148" y="431"/>
                    <a:pt x="142" y="447"/>
                  </a:cubicBezTo>
                  <a:cubicBezTo>
                    <a:pt x="114" y="385"/>
                    <a:pt x="97" y="332"/>
                    <a:pt x="90" y="286"/>
                  </a:cubicBezTo>
                  <a:cubicBezTo>
                    <a:pt x="82" y="240"/>
                    <a:pt x="86" y="204"/>
                    <a:pt x="100" y="175"/>
                  </a:cubicBezTo>
                  <a:cubicBezTo>
                    <a:pt x="36" y="206"/>
                    <a:pt x="36" y="206"/>
                    <a:pt x="36" y="206"/>
                  </a:cubicBezTo>
                  <a:cubicBezTo>
                    <a:pt x="32" y="180"/>
                    <a:pt x="33" y="151"/>
                    <a:pt x="38" y="117"/>
                  </a:cubicBezTo>
                  <a:cubicBezTo>
                    <a:pt x="44" y="82"/>
                    <a:pt x="54" y="43"/>
                    <a:pt x="69" y="0"/>
                  </a:cubicBezTo>
                  <a:close/>
                </a:path>
              </a:pathLst>
            </a:custGeom>
            <a:noFill/>
            <a:ln w="1588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" name="Freeform 242"/>
            <p:cNvSpPr>
              <a:spLocks/>
            </p:cNvSpPr>
            <p:nvPr/>
          </p:nvSpPr>
          <p:spPr bwMode="auto">
            <a:xfrm>
              <a:off x="6675" y="3088"/>
              <a:ext cx="156" cy="55"/>
            </a:xfrm>
            <a:custGeom>
              <a:avLst/>
              <a:gdLst>
                <a:gd name="T0" fmla="*/ 0 w 264"/>
                <a:gd name="T1" fmla="*/ 16 h 93"/>
                <a:gd name="T2" fmla="*/ 74 w 264"/>
                <a:gd name="T3" fmla="*/ 69 h 93"/>
                <a:gd name="T4" fmla="*/ 161 w 264"/>
                <a:gd name="T5" fmla="*/ 82 h 93"/>
                <a:gd name="T6" fmla="*/ 264 w 264"/>
                <a:gd name="T7" fmla="*/ 0 h 93"/>
                <a:gd name="T8" fmla="*/ 155 w 264"/>
                <a:gd name="T9" fmla="*/ 38 h 93"/>
                <a:gd name="T10" fmla="*/ 0 w 264"/>
                <a:gd name="T11" fmla="*/ 16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64" h="93">
                  <a:moveTo>
                    <a:pt x="0" y="16"/>
                  </a:moveTo>
                  <a:cubicBezTo>
                    <a:pt x="23" y="40"/>
                    <a:pt x="47" y="57"/>
                    <a:pt x="74" y="69"/>
                  </a:cubicBezTo>
                  <a:cubicBezTo>
                    <a:pt x="101" y="80"/>
                    <a:pt x="129" y="93"/>
                    <a:pt x="161" y="82"/>
                  </a:cubicBezTo>
                  <a:cubicBezTo>
                    <a:pt x="193" y="71"/>
                    <a:pt x="226" y="43"/>
                    <a:pt x="264" y="0"/>
                  </a:cubicBezTo>
                  <a:cubicBezTo>
                    <a:pt x="235" y="23"/>
                    <a:pt x="199" y="35"/>
                    <a:pt x="155" y="38"/>
                  </a:cubicBezTo>
                  <a:cubicBezTo>
                    <a:pt x="110" y="41"/>
                    <a:pt x="60" y="33"/>
                    <a:pt x="0" y="16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" name="Freeform 243"/>
            <p:cNvSpPr>
              <a:spLocks/>
            </p:cNvSpPr>
            <p:nvPr/>
          </p:nvSpPr>
          <p:spPr bwMode="auto">
            <a:xfrm>
              <a:off x="6675" y="3088"/>
              <a:ext cx="156" cy="55"/>
            </a:xfrm>
            <a:custGeom>
              <a:avLst/>
              <a:gdLst>
                <a:gd name="T0" fmla="*/ 0 w 264"/>
                <a:gd name="T1" fmla="*/ 16 h 93"/>
                <a:gd name="T2" fmla="*/ 74 w 264"/>
                <a:gd name="T3" fmla="*/ 69 h 93"/>
                <a:gd name="T4" fmla="*/ 161 w 264"/>
                <a:gd name="T5" fmla="*/ 82 h 93"/>
                <a:gd name="T6" fmla="*/ 264 w 264"/>
                <a:gd name="T7" fmla="*/ 0 h 93"/>
                <a:gd name="T8" fmla="*/ 155 w 264"/>
                <a:gd name="T9" fmla="*/ 38 h 93"/>
                <a:gd name="T10" fmla="*/ 0 w 264"/>
                <a:gd name="T11" fmla="*/ 16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64" h="93">
                  <a:moveTo>
                    <a:pt x="0" y="16"/>
                  </a:moveTo>
                  <a:cubicBezTo>
                    <a:pt x="23" y="40"/>
                    <a:pt x="47" y="57"/>
                    <a:pt x="74" y="69"/>
                  </a:cubicBezTo>
                  <a:cubicBezTo>
                    <a:pt x="101" y="80"/>
                    <a:pt x="129" y="93"/>
                    <a:pt x="161" y="82"/>
                  </a:cubicBezTo>
                  <a:cubicBezTo>
                    <a:pt x="193" y="71"/>
                    <a:pt x="226" y="43"/>
                    <a:pt x="264" y="0"/>
                  </a:cubicBezTo>
                  <a:cubicBezTo>
                    <a:pt x="235" y="23"/>
                    <a:pt x="199" y="35"/>
                    <a:pt x="155" y="38"/>
                  </a:cubicBezTo>
                  <a:cubicBezTo>
                    <a:pt x="110" y="41"/>
                    <a:pt x="60" y="33"/>
                    <a:pt x="0" y="16"/>
                  </a:cubicBezTo>
                  <a:close/>
                </a:path>
              </a:pathLst>
            </a:custGeom>
            <a:noFill/>
            <a:ln w="1588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" name="Freeform 244"/>
            <p:cNvSpPr>
              <a:spLocks/>
            </p:cNvSpPr>
            <p:nvPr/>
          </p:nvSpPr>
          <p:spPr bwMode="auto">
            <a:xfrm>
              <a:off x="6874" y="2124"/>
              <a:ext cx="233" cy="395"/>
            </a:xfrm>
            <a:custGeom>
              <a:avLst/>
              <a:gdLst>
                <a:gd name="T0" fmla="*/ 0 w 392"/>
                <a:gd name="T1" fmla="*/ 225 h 667"/>
                <a:gd name="T2" fmla="*/ 74 w 392"/>
                <a:gd name="T3" fmla="*/ 147 h 667"/>
                <a:gd name="T4" fmla="*/ 217 w 392"/>
                <a:gd name="T5" fmla="*/ 26 h 667"/>
                <a:gd name="T6" fmla="*/ 332 w 392"/>
                <a:gd name="T7" fmla="*/ 57 h 667"/>
                <a:gd name="T8" fmla="*/ 390 w 392"/>
                <a:gd name="T9" fmla="*/ 367 h 667"/>
                <a:gd name="T10" fmla="*/ 343 w 392"/>
                <a:gd name="T11" fmla="*/ 667 h 667"/>
                <a:gd name="T12" fmla="*/ 363 w 392"/>
                <a:gd name="T13" fmla="*/ 394 h 667"/>
                <a:gd name="T14" fmla="*/ 301 w 392"/>
                <a:gd name="T15" fmla="*/ 83 h 667"/>
                <a:gd name="T16" fmla="*/ 174 w 392"/>
                <a:gd name="T17" fmla="*/ 88 h 667"/>
                <a:gd name="T18" fmla="*/ 0 w 392"/>
                <a:gd name="T19" fmla="*/ 225 h 6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92" h="667">
                  <a:moveTo>
                    <a:pt x="0" y="225"/>
                  </a:moveTo>
                  <a:cubicBezTo>
                    <a:pt x="14" y="206"/>
                    <a:pt x="37" y="180"/>
                    <a:pt x="74" y="147"/>
                  </a:cubicBezTo>
                  <a:cubicBezTo>
                    <a:pt x="111" y="114"/>
                    <a:pt x="172" y="41"/>
                    <a:pt x="217" y="26"/>
                  </a:cubicBezTo>
                  <a:cubicBezTo>
                    <a:pt x="260" y="10"/>
                    <a:pt x="303" y="0"/>
                    <a:pt x="332" y="57"/>
                  </a:cubicBezTo>
                  <a:cubicBezTo>
                    <a:pt x="361" y="114"/>
                    <a:pt x="388" y="264"/>
                    <a:pt x="390" y="367"/>
                  </a:cubicBezTo>
                  <a:cubicBezTo>
                    <a:pt x="392" y="469"/>
                    <a:pt x="376" y="567"/>
                    <a:pt x="343" y="667"/>
                  </a:cubicBezTo>
                  <a:cubicBezTo>
                    <a:pt x="363" y="582"/>
                    <a:pt x="370" y="492"/>
                    <a:pt x="363" y="394"/>
                  </a:cubicBezTo>
                  <a:cubicBezTo>
                    <a:pt x="356" y="296"/>
                    <a:pt x="333" y="135"/>
                    <a:pt x="301" y="83"/>
                  </a:cubicBezTo>
                  <a:cubicBezTo>
                    <a:pt x="269" y="32"/>
                    <a:pt x="225" y="63"/>
                    <a:pt x="174" y="88"/>
                  </a:cubicBezTo>
                  <a:cubicBezTo>
                    <a:pt x="123" y="112"/>
                    <a:pt x="66" y="157"/>
                    <a:pt x="0" y="225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" name="Freeform 245"/>
            <p:cNvSpPr>
              <a:spLocks/>
            </p:cNvSpPr>
            <p:nvPr/>
          </p:nvSpPr>
          <p:spPr bwMode="auto">
            <a:xfrm>
              <a:off x="6874" y="2124"/>
              <a:ext cx="233" cy="395"/>
            </a:xfrm>
            <a:custGeom>
              <a:avLst/>
              <a:gdLst>
                <a:gd name="T0" fmla="*/ 0 w 392"/>
                <a:gd name="T1" fmla="*/ 225 h 667"/>
                <a:gd name="T2" fmla="*/ 74 w 392"/>
                <a:gd name="T3" fmla="*/ 147 h 667"/>
                <a:gd name="T4" fmla="*/ 217 w 392"/>
                <a:gd name="T5" fmla="*/ 26 h 667"/>
                <a:gd name="T6" fmla="*/ 332 w 392"/>
                <a:gd name="T7" fmla="*/ 57 h 667"/>
                <a:gd name="T8" fmla="*/ 390 w 392"/>
                <a:gd name="T9" fmla="*/ 367 h 667"/>
                <a:gd name="T10" fmla="*/ 343 w 392"/>
                <a:gd name="T11" fmla="*/ 667 h 667"/>
                <a:gd name="T12" fmla="*/ 363 w 392"/>
                <a:gd name="T13" fmla="*/ 394 h 667"/>
                <a:gd name="T14" fmla="*/ 301 w 392"/>
                <a:gd name="T15" fmla="*/ 83 h 667"/>
                <a:gd name="T16" fmla="*/ 174 w 392"/>
                <a:gd name="T17" fmla="*/ 88 h 667"/>
                <a:gd name="T18" fmla="*/ 0 w 392"/>
                <a:gd name="T19" fmla="*/ 225 h 6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92" h="667">
                  <a:moveTo>
                    <a:pt x="0" y="225"/>
                  </a:moveTo>
                  <a:cubicBezTo>
                    <a:pt x="14" y="206"/>
                    <a:pt x="37" y="180"/>
                    <a:pt x="74" y="147"/>
                  </a:cubicBezTo>
                  <a:cubicBezTo>
                    <a:pt x="111" y="114"/>
                    <a:pt x="172" y="41"/>
                    <a:pt x="217" y="26"/>
                  </a:cubicBezTo>
                  <a:cubicBezTo>
                    <a:pt x="260" y="10"/>
                    <a:pt x="303" y="0"/>
                    <a:pt x="332" y="57"/>
                  </a:cubicBezTo>
                  <a:cubicBezTo>
                    <a:pt x="361" y="114"/>
                    <a:pt x="388" y="264"/>
                    <a:pt x="390" y="367"/>
                  </a:cubicBezTo>
                  <a:cubicBezTo>
                    <a:pt x="392" y="469"/>
                    <a:pt x="376" y="567"/>
                    <a:pt x="343" y="667"/>
                  </a:cubicBezTo>
                  <a:cubicBezTo>
                    <a:pt x="363" y="582"/>
                    <a:pt x="370" y="492"/>
                    <a:pt x="363" y="394"/>
                  </a:cubicBezTo>
                  <a:cubicBezTo>
                    <a:pt x="356" y="296"/>
                    <a:pt x="333" y="135"/>
                    <a:pt x="301" y="83"/>
                  </a:cubicBezTo>
                  <a:cubicBezTo>
                    <a:pt x="269" y="32"/>
                    <a:pt x="225" y="63"/>
                    <a:pt x="174" y="88"/>
                  </a:cubicBezTo>
                  <a:cubicBezTo>
                    <a:pt x="123" y="112"/>
                    <a:pt x="66" y="157"/>
                    <a:pt x="0" y="225"/>
                  </a:cubicBezTo>
                  <a:close/>
                </a:path>
              </a:pathLst>
            </a:custGeom>
            <a:noFill/>
            <a:ln w="1588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" name="Freeform 246"/>
            <p:cNvSpPr>
              <a:spLocks/>
            </p:cNvSpPr>
            <p:nvPr/>
          </p:nvSpPr>
          <p:spPr bwMode="auto">
            <a:xfrm>
              <a:off x="6862" y="2348"/>
              <a:ext cx="174" cy="102"/>
            </a:xfrm>
            <a:custGeom>
              <a:avLst/>
              <a:gdLst>
                <a:gd name="T0" fmla="*/ 1 w 293"/>
                <a:gd name="T1" fmla="*/ 0 h 172"/>
                <a:gd name="T2" fmla="*/ 67 w 293"/>
                <a:gd name="T3" fmla="*/ 25 h 172"/>
                <a:gd name="T4" fmla="*/ 135 w 293"/>
                <a:gd name="T5" fmla="*/ 38 h 172"/>
                <a:gd name="T6" fmla="*/ 115 w 293"/>
                <a:gd name="T7" fmla="*/ 52 h 172"/>
                <a:gd name="T8" fmla="*/ 72 w 293"/>
                <a:gd name="T9" fmla="*/ 54 h 172"/>
                <a:gd name="T10" fmla="*/ 133 w 293"/>
                <a:gd name="T11" fmla="*/ 81 h 172"/>
                <a:gd name="T12" fmla="*/ 231 w 293"/>
                <a:gd name="T13" fmla="*/ 97 h 172"/>
                <a:gd name="T14" fmla="*/ 196 w 293"/>
                <a:gd name="T15" fmla="*/ 122 h 172"/>
                <a:gd name="T16" fmla="*/ 150 w 293"/>
                <a:gd name="T17" fmla="*/ 123 h 172"/>
                <a:gd name="T18" fmla="*/ 233 w 293"/>
                <a:gd name="T19" fmla="*/ 150 h 172"/>
                <a:gd name="T20" fmla="*/ 293 w 293"/>
                <a:gd name="T21" fmla="*/ 155 h 172"/>
                <a:gd name="T22" fmla="*/ 215 w 293"/>
                <a:gd name="T23" fmla="*/ 166 h 172"/>
                <a:gd name="T24" fmla="*/ 79 w 293"/>
                <a:gd name="T25" fmla="*/ 120 h 172"/>
                <a:gd name="T26" fmla="*/ 118 w 293"/>
                <a:gd name="T27" fmla="*/ 104 h 172"/>
                <a:gd name="T28" fmla="*/ 50 w 293"/>
                <a:gd name="T29" fmla="*/ 81 h 172"/>
                <a:gd name="T30" fmla="*/ 22 w 293"/>
                <a:gd name="T31" fmla="*/ 45 h 172"/>
                <a:gd name="T32" fmla="*/ 46 w 293"/>
                <a:gd name="T33" fmla="*/ 38 h 172"/>
                <a:gd name="T34" fmla="*/ 11 w 293"/>
                <a:gd name="T35" fmla="*/ 19 h 172"/>
                <a:gd name="T36" fmla="*/ 1 w 293"/>
                <a:gd name="T37" fmla="*/ 0 h 1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93" h="172">
                  <a:moveTo>
                    <a:pt x="1" y="0"/>
                  </a:moveTo>
                  <a:cubicBezTo>
                    <a:pt x="22" y="10"/>
                    <a:pt x="44" y="18"/>
                    <a:pt x="67" y="25"/>
                  </a:cubicBezTo>
                  <a:cubicBezTo>
                    <a:pt x="89" y="31"/>
                    <a:pt x="112" y="35"/>
                    <a:pt x="135" y="38"/>
                  </a:cubicBezTo>
                  <a:cubicBezTo>
                    <a:pt x="132" y="44"/>
                    <a:pt x="126" y="49"/>
                    <a:pt x="115" y="52"/>
                  </a:cubicBezTo>
                  <a:cubicBezTo>
                    <a:pt x="105" y="54"/>
                    <a:pt x="90" y="55"/>
                    <a:pt x="72" y="54"/>
                  </a:cubicBezTo>
                  <a:cubicBezTo>
                    <a:pt x="86" y="65"/>
                    <a:pt x="106" y="74"/>
                    <a:pt x="133" y="81"/>
                  </a:cubicBezTo>
                  <a:cubicBezTo>
                    <a:pt x="159" y="88"/>
                    <a:pt x="192" y="94"/>
                    <a:pt x="231" y="97"/>
                  </a:cubicBezTo>
                  <a:cubicBezTo>
                    <a:pt x="221" y="109"/>
                    <a:pt x="210" y="117"/>
                    <a:pt x="196" y="122"/>
                  </a:cubicBezTo>
                  <a:cubicBezTo>
                    <a:pt x="182" y="126"/>
                    <a:pt x="167" y="126"/>
                    <a:pt x="150" y="123"/>
                  </a:cubicBezTo>
                  <a:cubicBezTo>
                    <a:pt x="181" y="136"/>
                    <a:pt x="208" y="144"/>
                    <a:pt x="233" y="150"/>
                  </a:cubicBezTo>
                  <a:cubicBezTo>
                    <a:pt x="256" y="155"/>
                    <a:pt x="276" y="157"/>
                    <a:pt x="293" y="155"/>
                  </a:cubicBezTo>
                  <a:cubicBezTo>
                    <a:pt x="277" y="169"/>
                    <a:pt x="251" y="172"/>
                    <a:pt x="215" y="166"/>
                  </a:cubicBezTo>
                  <a:cubicBezTo>
                    <a:pt x="179" y="160"/>
                    <a:pt x="134" y="145"/>
                    <a:pt x="79" y="120"/>
                  </a:cubicBezTo>
                  <a:cubicBezTo>
                    <a:pt x="118" y="104"/>
                    <a:pt x="118" y="104"/>
                    <a:pt x="118" y="104"/>
                  </a:cubicBezTo>
                  <a:cubicBezTo>
                    <a:pt x="89" y="99"/>
                    <a:pt x="66" y="91"/>
                    <a:pt x="50" y="81"/>
                  </a:cubicBezTo>
                  <a:cubicBezTo>
                    <a:pt x="34" y="71"/>
                    <a:pt x="25" y="59"/>
                    <a:pt x="22" y="45"/>
                  </a:cubicBezTo>
                  <a:cubicBezTo>
                    <a:pt x="46" y="38"/>
                    <a:pt x="46" y="38"/>
                    <a:pt x="46" y="38"/>
                  </a:cubicBezTo>
                  <a:cubicBezTo>
                    <a:pt x="30" y="31"/>
                    <a:pt x="19" y="26"/>
                    <a:pt x="11" y="19"/>
                  </a:cubicBezTo>
                  <a:cubicBezTo>
                    <a:pt x="3" y="13"/>
                    <a:pt x="0" y="7"/>
                    <a:pt x="1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" name="Freeform 247"/>
            <p:cNvSpPr>
              <a:spLocks/>
            </p:cNvSpPr>
            <p:nvPr/>
          </p:nvSpPr>
          <p:spPr bwMode="auto">
            <a:xfrm>
              <a:off x="6862" y="2348"/>
              <a:ext cx="174" cy="102"/>
            </a:xfrm>
            <a:custGeom>
              <a:avLst/>
              <a:gdLst>
                <a:gd name="T0" fmla="*/ 1 w 293"/>
                <a:gd name="T1" fmla="*/ 0 h 172"/>
                <a:gd name="T2" fmla="*/ 67 w 293"/>
                <a:gd name="T3" fmla="*/ 25 h 172"/>
                <a:gd name="T4" fmla="*/ 135 w 293"/>
                <a:gd name="T5" fmla="*/ 38 h 172"/>
                <a:gd name="T6" fmla="*/ 115 w 293"/>
                <a:gd name="T7" fmla="*/ 52 h 172"/>
                <a:gd name="T8" fmla="*/ 72 w 293"/>
                <a:gd name="T9" fmla="*/ 54 h 172"/>
                <a:gd name="T10" fmla="*/ 133 w 293"/>
                <a:gd name="T11" fmla="*/ 81 h 172"/>
                <a:gd name="T12" fmla="*/ 231 w 293"/>
                <a:gd name="T13" fmla="*/ 97 h 172"/>
                <a:gd name="T14" fmla="*/ 196 w 293"/>
                <a:gd name="T15" fmla="*/ 122 h 172"/>
                <a:gd name="T16" fmla="*/ 150 w 293"/>
                <a:gd name="T17" fmla="*/ 123 h 172"/>
                <a:gd name="T18" fmla="*/ 233 w 293"/>
                <a:gd name="T19" fmla="*/ 150 h 172"/>
                <a:gd name="T20" fmla="*/ 293 w 293"/>
                <a:gd name="T21" fmla="*/ 155 h 172"/>
                <a:gd name="T22" fmla="*/ 215 w 293"/>
                <a:gd name="T23" fmla="*/ 166 h 172"/>
                <a:gd name="T24" fmla="*/ 79 w 293"/>
                <a:gd name="T25" fmla="*/ 120 h 172"/>
                <a:gd name="T26" fmla="*/ 118 w 293"/>
                <a:gd name="T27" fmla="*/ 104 h 172"/>
                <a:gd name="T28" fmla="*/ 50 w 293"/>
                <a:gd name="T29" fmla="*/ 81 h 172"/>
                <a:gd name="T30" fmla="*/ 22 w 293"/>
                <a:gd name="T31" fmla="*/ 45 h 172"/>
                <a:gd name="T32" fmla="*/ 46 w 293"/>
                <a:gd name="T33" fmla="*/ 38 h 172"/>
                <a:gd name="T34" fmla="*/ 11 w 293"/>
                <a:gd name="T35" fmla="*/ 19 h 172"/>
                <a:gd name="T36" fmla="*/ 1 w 293"/>
                <a:gd name="T37" fmla="*/ 0 h 1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93" h="172">
                  <a:moveTo>
                    <a:pt x="1" y="0"/>
                  </a:moveTo>
                  <a:cubicBezTo>
                    <a:pt x="22" y="10"/>
                    <a:pt x="44" y="18"/>
                    <a:pt x="67" y="25"/>
                  </a:cubicBezTo>
                  <a:cubicBezTo>
                    <a:pt x="89" y="31"/>
                    <a:pt x="112" y="35"/>
                    <a:pt x="135" y="38"/>
                  </a:cubicBezTo>
                  <a:cubicBezTo>
                    <a:pt x="132" y="44"/>
                    <a:pt x="126" y="49"/>
                    <a:pt x="115" y="52"/>
                  </a:cubicBezTo>
                  <a:cubicBezTo>
                    <a:pt x="105" y="54"/>
                    <a:pt x="90" y="55"/>
                    <a:pt x="72" y="54"/>
                  </a:cubicBezTo>
                  <a:cubicBezTo>
                    <a:pt x="86" y="65"/>
                    <a:pt x="106" y="74"/>
                    <a:pt x="133" y="81"/>
                  </a:cubicBezTo>
                  <a:cubicBezTo>
                    <a:pt x="159" y="88"/>
                    <a:pt x="192" y="94"/>
                    <a:pt x="231" y="97"/>
                  </a:cubicBezTo>
                  <a:cubicBezTo>
                    <a:pt x="221" y="109"/>
                    <a:pt x="210" y="117"/>
                    <a:pt x="196" y="122"/>
                  </a:cubicBezTo>
                  <a:cubicBezTo>
                    <a:pt x="182" y="126"/>
                    <a:pt x="167" y="126"/>
                    <a:pt x="150" y="123"/>
                  </a:cubicBezTo>
                  <a:cubicBezTo>
                    <a:pt x="181" y="136"/>
                    <a:pt x="208" y="144"/>
                    <a:pt x="233" y="150"/>
                  </a:cubicBezTo>
                  <a:cubicBezTo>
                    <a:pt x="256" y="155"/>
                    <a:pt x="276" y="157"/>
                    <a:pt x="293" y="155"/>
                  </a:cubicBezTo>
                  <a:cubicBezTo>
                    <a:pt x="277" y="169"/>
                    <a:pt x="251" y="172"/>
                    <a:pt x="215" y="166"/>
                  </a:cubicBezTo>
                  <a:cubicBezTo>
                    <a:pt x="179" y="160"/>
                    <a:pt x="134" y="145"/>
                    <a:pt x="79" y="120"/>
                  </a:cubicBezTo>
                  <a:cubicBezTo>
                    <a:pt x="118" y="104"/>
                    <a:pt x="118" y="104"/>
                    <a:pt x="118" y="104"/>
                  </a:cubicBezTo>
                  <a:cubicBezTo>
                    <a:pt x="89" y="99"/>
                    <a:pt x="66" y="91"/>
                    <a:pt x="50" y="81"/>
                  </a:cubicBezTo>
                  <a:cubicBezTo>
                    <a:pt x="34" y="71"/>
                    <a:pt x="25" y="59"/>
                    <a:pt x="22" y="45"/>
                  </a:cubicBezTo>
                  <a:cubicBezTo>
                    <a:pt x="46" y="38"/>
                    <a:pt x="46" y="38"/>
                    <a:pt x="46" y="38"/>
                  </a:cubicBezTo>
                  <a:cubicBezTo>
                    <a:pt x="30" y="31"/>
                    <a:pt x="19" y="26"/>
                    <a:pt x="11" y="19"/>
                  </a:cubicBezTo>
                  <a:cubicBezTo>
                    <a:pt x="3" y="13"/>
                    <a:pt x="0" y="7"/>
                    <a:pt x="1" y="0"/>
                  </a:cubicBezTo>
                  <a:close/>
                </a:path>
              </a:pathLst>
            </a:custGeom>
            <a:noFill/>
            <a:ln w="1588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" name="Freeform 248"/>
            <p:cNvSpPr>
              <a:spLocks/>
            </p:cNvSpPr>
            <p:nvPr/>
          </p:nvSpPr>
          <p:spPr bwMode="auto">
            <a:xfrm>
              <a:off x="6848" y="2535"/>
              <a:ext cx="280" cy="541"/>
            </a:xfrm>
            <a:custGeom>
              <a:avLst/>
              <a:gdLst>
                <a:gd name="T0" fmla="*/ 404 w 473"/>
                <a:gd name="T1" fmla="*/ 0 h 914"/>
                <a:gd name="T2" fmla="*/ 460 w 473"/>
                <a:gd name="T3" fmla="*/ 102 h 914"/>
                <a:gd name="T4" fmla="*/ 467 w 473"/>
                <a:gd name="T5" fmla="*/ 286 h 914"/>
                <a:gd name="T6" fmla="*/ 425 w 473"/>
                <a:gd name="T7" fmla="*/ 217 h 914"/>
                <a:gd name="T8" fmla="*/ 410 w 473"/>
                <a:gd name="T9" fmla="*/ 359 h 914"/>
                <a:gd name="T10" fmla="*/ 335 w 473"/>
                <a:gd name="T11" fmla="*/ 535 h 914"/>
                <a:gd name="T12" fmla="*/ 331 w 473"/>
                <a:gd name="T13" fmla="*/ 495 h 914"/>
                <a:gd name="T14" fmla="*/ 300 w 473"/>
                <a:gd name="T15" fmla="*/ 457 h 914"/>
                <a:gd name="T16" fmla="*/ 288 w 473"/>
                <a:gd name="T17" fmla="*/ 576 h 914"/>
                <a:gd name="T18" fmla="*/ 188 w 473"/>
                <a:gd name="T19" fmla="*/ 730 h 914"/>
                <a:gd name="T20" fmla="*/ 190 w 473"/>
                <a:gd name="T21" fmla="*/ 696 h 914"/>
                <a:gd name="T22" fmla="*/ 170 w 473"/>
                <a:gd name="T23" fmla="*/ 651 h 914"/>
                <a:gd name="T24" fmla="*/ 103 w 473"/>
                <a:gd name="T25" fmla="*/ 785 h 914"/>
                <a:gd name="T26" fmla="*/ 0 w 473"/>
                <a:gd name="T27" fmla="*/ 914 h 914"/>
                <a:gd name="T28" fmla="*/ 68 w 473"/>
                <a:gd name="T29" fmla="*/ 788 h 914"/>
                <a:gd name="T30" fmla="*/ 128 w 473"/>
                <a:gd name="T31" fmla="*/ 579 h 914"/>
                <a:gd name="T32" fmla="*/ 170 w 473"/>
                <a:gd name="T33" fmla="*/ 593 h 914"/>
                <a:gd name="T34" fmla="*/ 192 w 473"/>
                <a:gd name="T35" fmla="*/ 636 h 914"/>
                <a:gd name="T36" fmla="*/ 248 w 473"/>
                <a:gd name="T37" fmla="*/ 520 h 914"/>
                <a:gd name="T38" fmla="*/ 247 w 473"/>
                <a:gd name="T39" fmla="*/ 390 h 914"/>
                <a:gd name="T40" fmla="*/ 301 w 473"/>
                <a:gd name="T41" fmla="*/ 409 h 914"/>
                <a:gd name="T42" fmla="*/ 331 w 473"/>
                <a:gd name="T43" fmla="*/ 447 h 914"/>
                <a:gd name="T44" fmla="*/ 383 w 473"/>
                <a:gd name="T45" fmla="*/ 286 h 914"/>
                <a:gd name="T46" fmla="*/ 373 w 473"/>
                <a:gd name="T47" fmla="*/ 175 h 914"/>
                <a:gd name="T48" fmla="*/ 437 w 473"/>
                <a:gd name="T49" fmla="*/ 206 h 914"/>
                <a:gd name="T50" fmla="*/ 435 w 473"/>
                <a:gd name="T51" fmla="*/ 117 h 914"/>
                <a:gd name="T52" fmla="*/ 404 w 473"/>
                <a:gd name="T53" fmla="*/ 0 h 9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473" h="914">
                  <a:moveTo>
                    <a:pt x="404" y="0"/>
                  </a:moveTo>
                  <a:cubicBezTo>
                    <a:pt x="431" y="20"/>
                    <a:pt x="450" y="55"/>
                    <a:pt x="460" y="102"/>
                  </a:cubicBezTo>
                  <a:cubicBezTo>
                    <a:pt x="471" y="150"/>
                    <a:pt x="473" y="211"/>
                    <a:pt x="467" y="286"/>
                  </a:cubicBezTo>
                  <a:cubicBezTo>
                    <a:pt x="425" y="217"/>
                    <a:pt x="425" y="217"/>
                    <a:pt x="425" y="217"/>
                  </a:cubicBezTo>
                  <a:cubicBezTo>
                    <a:pt x="430" y="259"/>
                    <a:pt x="425" y="305"/>
                    <a:pt x="410" y="359"/>
                  </a:cubicBezTo>
                  <a:cubicBezTo>
                    <a:pt x="395" y="412"/>
                    <a:pt x="370" y="470"/>
                    <a:pt x="335" y="535"/>
                  </a:cubicBezTo>
                  <a:cubicBezTo>
                    <a:pt x="338" y="521"/>
                    <a:pt x="336" y="508"/>
                    <a:pt x="331" y="495"/>
                  </a:cubicBezTo>
                  <a:cubicBezTo>
                    <a:pt x="325" y="482"/>
                    <a:pt x="314" y="469"/>
                    <a:pt x="300" y="457"/>
                  </a:cubicBezTo>
                  <a:cubicBezTo>
                    <a:pt x="310" y="491"/>
                    <a:pt x="306" y="530"/>
                    <a:pt x="288" y="576"/>
                  </a:cubicBezTo>
                  <a:cubicBezTo>
                    <a:pt x="268" y="622"/>
                    <a:pt x="236" y="672"/>
                    <a:pt x="188" y="730"/>
                  </a:cubicBezTo>
                  <a:cubicBezTo>
                    <a:pt x="193" y="720"/>
                    <a:pt x="193" y="709"/>
                    <a:pt x="190" y="696"/>
                  </a:cubicBezTo>
                  <a:cubicBezTo>
                    <a:pt x="187" y="683"/>
                    <a:pt x="181" y="668"/>
                    <a:pt x="170" y="651"/>
                  </a:cubicBezTo>
                  <a:cubicBezTo>
                    <a:pt x="153" y="697"/>
                    <a:pt x="131" y="741"/>
                    <a:pt x="103" y="785"/>
                  </a:cubicBezTo>
                  <a:cubicBezTo>
                    <a:pt x="74" y="830"/>
                    <a:pt x="41" y="871"/>
                    <a:pt x="0" y="914"/>
                  </a:cubicBezTo>
                  <a:cubicBezTo>
                    <a:pt x="24" y="885"/>
                    <a:pt x="46" y="844"/>
                    <a:pt x="68" y="788"/>
                  </a:cubicBezTo>
                  <a:cubicBezTo>
                    <a:pt x="89" y="732"/>
                    <a:pt x="109" y="663"/>
                    <a:pt x="128" y="579"/>
                  </a:cubicBezTo>
                  <a:cubicBezTo>
                    <a:pt x="146" y="578"/>
                    <a:pt x="160" y="583"/>
                    <a:pt x="170" y="593"/>
                  </a:cubicBezTo>
                  <a:cubicBezTo>
                    <a:pt x="181" y="602"/>
                    <a:pt x="187" y="616"/>
                    <a:pt x="192" y="636"/>
                  </a:cubicBezTo>
                  <a:cubicBezTo>
                    <a:pt x="220" y="599"/>
                    <a:pt x="239" y="561"/>
                    <a:pt x="248" y="520"/>
                  </a:cubicBezTo>
                  <a:cubicBezTo>
                    <a:pt x="258" y="479"/>
                    <a:pt x="257" y="436"/>
                    <a:pt x="247" y="390"/>
                  </a:cubicBezTo>
                  <a:cubicBezTo>
                    <a:pt x="269" y="393"/>
                    <a:pt x="287" y="400"/>
                    <a:pt x="301" y="409"/>
                  </a:cubicBezTo>
                  <a:cubicBezTo>
                    <a:pt x="315" y="419"/>
                    <a:pt x="325" y="431"/>
                    <a:pt x="331" y="447"/>
                  </a:cubicBezTo>
                  <a:cubicBezTo>
                    <a:pt x="359" y="385"/>
                    <a:pt x="376" y="332"/>
                    <a:pt x="383" y="286"/>
                  </a:cubicBezTo>
                  <a:cubicBezTo>
                    <a:pt x="390" y="240"/>
                    <a:pt x="387" y="204"/>
                    <a:pt x="373" y="175"/>
                  </a:cubicBezTo>
                  <a:cubicBezTo>
                    <a:pt x="437" y="206"/>
                    <a:pt x="437" y="206"/>
                    <a:pt x="437" y="206"/>
                  </a:cubicBezTo>
                  <a:cubicBezTo>
                    <a:pt x="441" y="180"/>
                    <a:pt x="440" y="151"/>
                    <a:pt x="435" y="117"/>
                  </a:cubicBezTo>
                  <a:cubicBezTo>
                    <a:pt x="429" y="82"/>
                    <a:pt x="419" y="43"/>
                    <a:pt x="404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" name="Freeform 249"/>
            <p:cNvSpPr>
              <a:spLocks/>
            </p:cNvSpPr>
            <p:nvPr/>
          </p:nvSpPr>
          <p:spPr bwMode="auto">
            <a:xfrm>
              <a:off x="6848" y="2535"/>
              <a:ext cx="280" cy="541"/>
            </a:xfrm>
            <a:custGeom>
              <a:avLst/>
              <a:gdLst>
                <a:gd name="T0" fmla="*/ 404 w 473"/>
                <a:gd name="T1" fmla="*/ 0 h 914"/>
                <a:gd name="T2" fmla="*/ 460 w 473"/>
                <a:gd name="T3" fmla="*/ 102 h 914"/>
                <a:gd name="T4" fmla="*/ 467 w 473"/>
                <a:gd name="T5" fmla="*/ 286 h 914"/>
                <a:gd name="T6" fmla="*/ 425 w 473"/>
                <a:gd name="T7" fmla="*/ 217 h 914"/>
                <a:gd name="T8" fmla="*/ 410 w 473"/>
                <a:gd name="T9" fmla="*/ 359 h 914"/>
                <a:gd name="T10" fmla="*/ 335 w 473"/>
                <a:gd name="T11" fmla="*/ 535 h 914"/>
                <a:gd name="T12" fmla="*/ 331 w 473"/>
                <a:gd name="T13" fmla="*/ 495 h 914"/>
                <a:gd name="T14" fmla="*/ 300 w 473"/>
                <a:gd name="T15" fmla="*/ 457 h 914"/>
                <a:gd name="T16" fmla="*/ 288 w 473"/>
                <a:gd name="T17" fmla="*/ 576 h 914"/>
                <a:gd name="T18" fmla="*/ 188 w 473"/>
                <a:gd name="T19" fmla="*/ 730 h 914"/>
                <a:gd name="T20" fmla="*/ 190 w 473"/>
                <a:gd name="T21" fmla="*/ 696 h 914"/>
                <a:gd name="T22" fmla="*/ 170 w 473"/>
                <a:gd name="T23" fmla="*/ 651 h 914"/>
                <a:gd name="T24" fmla="*/ 103 w 473"/>
                <a:gd name="T25" fmla="*/ 785 h 914"/>
                <a:gd name="T26" fmla="*/ 0 w 473"/>
                <a:gd name="T27" fmla="*/ 914 h 914"/>
                <a:gd name="T28" fmla="*/ 68 w 473"/>
                <a:gd name="T29" fmla="*/ 788 h 914"/>
                <a:gd name="T30" fmla="*/ 128 w 473"/>
                <a:gd name="T31" fmla="*/ 579 h 914"/>
                <a:gd name="T32" fmla="*/ 170 w 473"/>
                <a:gd name="T33" fmla="*/ 593 h 914"/>
                <a:gd name="T34" fmla="*/ 192 w 473"/>
                <a:gd name="T35" fmla="*/ 636 h 914"/>
                <a:gd name="T36" fmla="*/ 248 w 473"/>
                <a:gd name="T37" fmla="*/ 520 h 914"/>
                <a:gd name="T38" fmla="*/ 247 w 473"/>
                <a:gd name="T39" fmla="*/ 390 h 914"/>
                <a:gd name="T40" fmla="*/ 301 w 473"/>
                <a:gd name="T41" fmla="*/ 409 h 914"/>
                <a:gd name="T42" fmla="*/ 331 w 473"/>
                <a:gd name="T43" fmla="*/ 447 h 914"/>
                <a:gd name="T44" fmla="*/ 383 w 473"/>
                <a:gd name="T45" fmla="*/ 286 h 914"/>
                <a:gd name="T46" fmla="*/ 373 w 473"/>
                <a:gd name="T47" fmla="*/ 175 h 914"/>
                <a:gd name="T48" fmla="*/ 437 w 473"/>
                <a:gd name="T49" fmla="*/ 206 h 914"/>
                <a:gd name="T50" fmla="*/ 435 w 473"/>
                <a:gd name="T51" fmla="*/ 117 h 914"/>
                <a:gd name="T52" fmla="*/ 404 w 473"/>
                <a:gd name="T53" fmla="*/ 0 h 9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473" h="914">
                  <a:moveTo>
                    <a:pt x="404" y="0"/>
                  </a:moveTo>
                  <a:cubicBezTo>
                    <a:pt x="431" y="20"/>
                    <a:pt x="450" y="55"/>
                    <a:pt x="460" y="102"/>
                  </a:cubicBezTo>
                  <a:cubicBezTo>
                    <a:pt x="471" y="150"/>
                    <a:pt x="473" y="211"/>
                    <a:pt x="467" y="286"/>
                  </a:cubicBezTo>
                  <a:cubicBezTo>
                    <a:pt x="425" y="217"/>
                    <a:pt x="425" y="217"/>
                    <a:pt x="425" y="217"/>
                  </a:cubicBezTo>
                  <a:cubicBezTo>
                    <a:pt x="430" y="259"/>
                    <a:pt x="425" y="305"/>
                    <a:pt x="410" y="359"/>
                  </a:cubicBezTo>
                  <a:cubicBezTo>
                    <a:pt x="395" y="412"/>
                    <a:pt x="370" y="470"/>
                    <a:pt x="335" y="535"/>
                  </a:cubicBezTo>
                  <a:cubicBezTo>
                    <a:pt x="338" y="521"/>
                    <a:pt x="336" y="508"/>
                    <a:pt x="331" y="495"/>
                  </a:cubicBezTo>
                  <a:cubicBezTo>
                    <a:pt x="325" y="482"/>
                    <a:pt x="314" y="469"/>
                    <a:pt x="300" y="457"/>
                  </a:cubicBezTo>
                  <a:cubicBezTo>
                    <a:pt x="310" y="491"/>
                    <a:pt x="306" y="530"/>
                    <a:pt x="288" y="576"/>
                  </a:cubicBezTo>
                  <a:cubicBezTo>
                    <a:pt x="268" y="622"/>
                    <a:pt x="236" y="672"/>
                    <a:pt x="188" y="730"/>
                  </a:cubicBezTo>
                  <a:cubicBezTo>
                    <a:pt x="193" y="720"/>
                    <a:pt x="193" y="709"/>
                    <a:pt x="190" y="696"/>
                  </a:cubicBezTo>
                  <a:cubicBezTo>
                    <a:pt x="187" y="683"/>
                    <a:pt x="181" y="668"/>
                    <a:pt x="170" y="651"/>
                  </a:cubicBezTo>
                  <a:cubicBezTo>
                    <a:pt x="153" y="697"/>
                    <a:pt x="131" y="741"/>
                    <a:pt x="103" y="785"/>
                  </a:cubicBezTo>
                  <a:cubicBezTo>
                    <a:pt x="74" y="830"/>
                    <a:pt x="41" y="871"/>
                    <a:pt x="0" y="914"/>
                  </a:cubicBezTo>
                  <a:cubicBezTo>
                    <a:pt x="24" y="885"/>
                    <a:pt x="46" y="844"/>
                    <a:pt x="68" y="788"/>
                  </a:cubicBezTo>
                  <a:cubicBezTo>
                    <a:pt x="89" y="732"/>
                    <a:pt x="109" y="663"/>
                    <a:pt x="128" y="579"/>
                  </a:cubicBezTo>
                  <a:cubicBezTo>
                    <a:pt x="146" y="578"/>
                    <a:pt x="160" y="583"/>
                    <a:pt x="170" y="593"/>
                  </a:cubicBezTo>
                  <a:cubicBezTo>
                    <a:pt x="181" y="602"/>
                    <a:pt x="187" y="616"/>
                    <a:pt x="192" y="636"/>
                  </a:cubicBezTo>
                  <a:cubicBezTo>
                    <a:pt x="220" y="599"/>
                    <a:pt x="239" y="561"/>
                    <a:pt x="248" y="520"/>
                  </a:cubicBezTo>
                  <a:cubicBezTo>
                    <a:pt x="258" y="479"/>
                    <a:pt x="257" y="436"/>
                    <a:pt x="247" y="390"/>
                  </a:cubicBezTo>
                  <a:cubicBezTo>
                    <a:pt x="269" y="393"/>
                    <a:pt x="287" y="400"/>
                    <a:pt x="301" y="409"/>
                  </a:cubicBezTo>
                  <a:cubicBezTo>
                    <a:pt x="315" y="419"/>
                    <a:pt x="325" y="431"/>
                    <a:pt x="331" y="447"/>
                  </a:cubicBezTo>
                  <a:cubicBezTo>
                    <a:pt x="359" y="385"/>
                    <a:pt x="376" y="332"/>
                    <a:pt x="383" y="286"/>
                  </a:cubicBezTo>
                  <a:cubicBezTo>
                    <a:pt x="390" y="240"/>
                    <a:pt x="387" y="204"/>
                    <a:pt x="373" y="175"/>
                  </a:cubicBezTo>
                  <a:cubicBezTo>
                    <a:pt x="437" y="206"/>
                    <a:pt x="437" y="206"/>
                    <a:pt x="437" y="206"/>
                  </a:cubicBezTo>
                  <a:cubicBezTo>
                    <a:pt x="441" y="180"/>
                    <a:pt x="440" y="151"/>
                    <a:pt x="435" y="117"/>
                  </a:cubicBezTo>
                  <a:cubicBezTo>
                    <a:pt x="429" y="82"/>
                    <a:pt x="419" y="43"/>
                    <a:pt x="404" y="0"/>
                  </a:cubicBezTo>
                  <a:close/>
                </a:path>
              </a:pathLst>
            </a:custGeom>
            <a:noFill/>
            <a:ln w="1588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" name="Freeform 250"/>
            <p:cNvSpPr>
              <a:spLocks/>
            </p:cNvSpPr>
            <p:nvPr/>
          </p:nvSpPr>
          <p:spPr bwMode="auto">
            <a:xfrm>
              <a:off x="6545" y="2570"/>
              <a:ext cx="399" cy="400"/>
            </a:xfrm>
            <a:custGeom>
              <a:avLst/>
              <a:gdLst>
                <a:gd name="T0" fmla="*/ 667 w 674"/>
                <a:gd name="T1" fmla="*/ 353 h 675"/>
                <a:gd name="T2" fmla="*/ 322 w 674"/>
                <a:gd name="T3" fmla="*/ 667 h 675"/>
                <a:gd name="T4" fmla="*/ 8 w 674"/>
                <a:gd name="T5" fmla="*/ 322 h 675"/>
                <a:gd name="T6" fmla="*/ 353 w 674"/>
                <a:gd name="T7" fmla="*/ 8 h 675"/>
                <a:gd name="T8" fmla="*/ 667 w 674"/>
                <a:gd name="T9" fmla="*/ 351 h 6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4" h="675">
                  <a:moveTo>
                    <a:pt x="667" y="353"/>
                  </a:moveTo>
                  <a:cubicBezTo>
                    <a:pt x="658" y="534"/>
                    <a:pt x="504" y="675"/>
                    <a:pt x="322" y="667"/>
                  </a:cubicBezTo>
                  <a:cubicBezTo>
                    <a:pt x="140" y="658"/>
                    <a:pt x="0" y="504"/>
                    <a:pt x="8" y="322"/>
                  </a:cubicBezTo>
                  <a:cubicBezTo>
                    <a:pt x="17" y="140"/>
                    <a:pt x="171" y="0"/>
                    <a:pt x="353" y="8"/>
                  </a:cubicBezTo>
                  <a:cubicBezTo>
                    <a:pt x="534" y="16"/>
                    <a:pt x="674" y="170"/>
                    <a:pt x="667" y="351"/>
                  </a:cubicBezTo>
                </a:path>
              </a:pathLst>
            </a:custGeom>
            <a:solidFill>
              <a:schemeClr val="bg1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" name="Oval 251"/>
            <p:cNvSpPr>
              <a:spLocks noChangeArrowheads="1"/>
            </p:cNvSpPr>
            <p:nvPr/>
          </p:nvSpPr>
          <p:spPr bwMode="auto">
            <a:xfrm>
              <a:off x="6512" y="2467"/>
              <a:ext cx="215" cy="216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" name="Oval 252"/>
            <p:cNvSpPr>
              <a:spLocks noChangeArrowheads="1"/>
            </p:cNvSpPr>
            <p:nvPr/>
          </p:nvSpPr>
          <p:spPr bwMode="auto">
            <a:xfrm>
              <a:off x="6512" y="2467"/>
              <a:ext cx="215" cy="216"/>
            </a:xfrm>
            <a:prstGeom prst="ellipse">
              <a:avLst/>
            </a:prstGeom>
            <a:noFill/>
            <a:ln w="1588" cap="rnd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" name="Oval 253"/>
            <p:cNvSpPr>
              <a:spLocks noChangeArrowheads="1"/>
            </p:cNvSpPr>
            <p:nvPr/>
          </p:nvSpPr>
          <p:spPr bwMode="auto">
            <a:xfrm>
              <a:off x="6762" y="2467"/>
              <a:ext cx="215" cy="216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" name="Oval 254"/>
            <p:cNvSpPr>
              <a:spLocks noChangeArrowheads="1"/>
            </p:cNvSpPr>
            <p:nvPr/>
          </p:nvSpPr>
          <p:spPr bwMode="auto">
            <a:xfrm>
              <a:off x="6762" y="2467"/>
              <a:ext cx="215" cy="216"/>
            </a:xfrm>
            <a:prstGeom prst="ellipse">
              <a:avLst/>
            </a:prstGeom>
            <a:noFill/>
            <a:ln w="1588" cap="rnd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" name="Oval 255"/>
            <p:cNvSpPr>
              <a:spLocks noChangeArrowheads="1"/>
            </p:cNvSpPr>
            <p:nvPr/>
          </p:nvSpPr>
          <p:spPr bwMode="auto">
            <a:xfrm>
              <a:off x="6618" y="2554"/>
              <a:ext cx="67" cy="67"/>
            </a:xfrm>
            <a:prstGeom prst="ellipse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" name="Oval 256"/>
            <p:cNvSpPr>
              <a:spLocks noChangeArrowheads="1"/>
            </p:cNvSpPr>
            <p:nvPr/>
          </p:nvSpPr>
          <p:spPr bwMode="auto">
            <a:xfrm>
              <a:off x="6801" y="2554"/>
              <a:ext cx="67" cy="67"/>
            </a:xfrm>
            <a:prstGeom prst="ellipse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" name="Freeform 257"/>
            <p:cNvSpPr>
              <a:spLocks/>
            </p:cNvSpPr>
            <p:nvPr/>
          </p:nvSpPr>
          <p:spPr bwMode="auto">
            <a:xfrm>
              <a:off x="6646" y="2690"/>
              <a:ext cx="198" cy="166"/>
            </a:xfrm>
            <a:custGeom>
              <a:avLst/>
              <a:gdLst>
                <a:gd name="T0" fmla="*/ 334 w 334"/>
                <a:gd name="T1" fmla="*/ 114 h 280"/>
                <a:gd name="T2" fmla="*/ 167 w 334"/>
                <a:gd name="T3" fmla="*/ 280 h 280"/>
                <a:gd name="T4" fmla="*/ 0 w 334"/>
                <a:gd name="T5" fmla="*/ 114 h 280"/>
                <a:gd name="T6" fmla="*/ 167 w 334"/>
                <a:gd name="T7" fmla="*/ 0 h 280"/>
                <a:gd name="T8" fmla="*/ 334 w 334"/>
                <a:gd name="T9" fmla="*/ 114 h 2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34" h="280">
                  <a:moveTo>
                    <a:pt x="334" y="114"/>
                  </a:moveTo>
                  <a:cubicBezTo>
                    <a:pt x="334" y="206"/>
                    <a:pt x="233" y="280"/>
                    <a:pt x="167" y="280"/>
                  </a:cubicBezTo>
                  <a:cubicBezTo>
                    <a:pt x="96" y="280"/>
                    <a:pt x="0" y="206"/>
                    <a:pt x="0" y="114"/>
                  </a:cubicBezTo>
                  <a:cubicBezTo>
                    <a:pt x="0" y="23"/>
                    <a:pt x="75" y="0"/>
                    <a:pt x="167" y="0"/>
                  </a:cubicBezTo>
                  <a:cubicBezTo>
                    <a:pt x="259" y="0"/>
                    <a:pt x="334" y="23"/>
                    <a:pt x="334" y="114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" name="Freeform 258"/>
            <p:cNvSpPr>
              <a:spLocks/>
            </p:cNvSpPr>
            <p:nvPr/>
          </p:nvSpPr>
          <p:spPr bwMode="auto">
            <a:xfrm>
              <a:off x="6589" y="2849"/>
              <a:ext cx="320" cy="124"/>
            </a:xfrm>
            <a:custGeom>
              <a:avLst/>
              <a:gdLst>
                <a:gd name="T0" fmla="*/ 0 w 540"/>
                <a:gd name="T1" fmla="*/ 0 h 210"/>
                <a:gd name="T2" fmla="*/ 540 w 540"/>
                <a:gd name="T3" fmla="*/ 0 h 210"/>
                <a:gd name="T4" fmla="*/ 540 w 540"/>
                <a:gd name="T5" fmla="*/ 95 h 210"/>
                <a:gd name="T6" fmla="*/ 488 w 540"/>
                <a:gd name="T7" fmla="*/ 46 h 210"/>
                <a:gd name="T8" fmla="*/ 455 w 540"/>
                <a:gd name="T9" fmla="*/ 210 h 210"/>
                <a:gd name="T10" fmla="*/ 410 w 540"/>
                <a:gd name="T11" fmla="*/ 81 h 210"/>
                <a:gd name="T12" fmla="*/ 375 w 540"/>
                <a:gd name="T13" fmla="*/ 168 h 210"/>
                <a:gd name="T14" fmla="*/ 324 w 540"/>
                <a:gd name="T15" fmla="*/ 97 h 210"/>
                <a:gd name="T16" fmla="*/ 279 w 540"/>
                <a:gd name="T17" fmla="*/ 188 h 210"/>
                <a:gd name="T18" fmla="*/ 238 w 540"/>
                <a:gd name="T19" fmla="*/ 104 h 210"/>
                <a:gd name="T20" fmla="*/ 194 w 540"/>
                <a:gd name="T21" fmla="*/ 168 h 210"/>
                <a:gd name="T22" fmla="*/ 150 w 540"/>
                <a:gd name="T23" fmla="*/ 84 h 210"/>
                <a:gd name="T24" fmla="*/ 96 w 540"/>
                <a:gd name="T25" fmla="*/ 210 h 210"/>
                <a:gd name="T26" fmla="*/ 65 w 540"/>
                <a:gd name="T27" fmla="*/ 47 h 210"/>
                <a:gd name="T28" fmla="*/ 0 w 540"/>
                <a:gd name="T29" fmla="*/ 95 h 210"/>
                <a:gd name="T30" fmla="*/ 0 w 540"/>
                <a:gd name="T31" fmla="*/ 0 h 2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40" h="210">
                  <a:moveTo>
                    <a:pt x="0" y="0"/>
                  </a:moveTo>
                  <a:cubicBezTo>
                    <a:pt x="197" y="135"/>
                    <a:pt x="375" y="116"/>
                    <a:pt x="540" y="0"/>
                  </a:cubicBezTo>
                  <a:cubicBezTo>
                    <a:pt x="540" y="95"/>
                    <a:pt x="540" y="95"/>
                    <a:pt x="540" y="95"/>
                  </a:cubicBezTo>
                  <a:cubicBezTo>
                    <a:pt x="488" y="46"/>
                    <a:pt x="488" y="46"/>
                    <a:pt x="488" y="46"/>
                  </a:cubicBezTo>
                  <a:cubicBezTo>
                    <a:pt x="455" y="210"/>
                    <a:pt x="455" y="210"/>
                    <a:pt x="455" y="210"/>
                  </a:cubicBezTo>
                  <a:cubicBezTo>
                    <a:pt x="410" y="81"/>
                    <a:pt x="410" y="81"/>
                    <a:pt x="410" y="81"/>
                  </a:cubicBezTo>
                  <a:cubicBezTo>
                    <a:pt x="375" y="168"/>
                    <a:pt x="375" y="168"/>
                    <a:pt x="375" y="168"/>
                  </a:cubicBezTo>
                  <a:cubicBezTo>
                    <a:pt x="324" y="97"/>
                    <a:pt x="324" y="97"/>
                    <a:pt x="324" y="97"/>
                  </a:cubicBezTo>
                  <a:cubicBezTo>
                    <a:pt x="279" y="188"/>
                    <a:pt x="279" y="188"/>
                    <a:pt x="279" y="188"/>
                  </a:cubicBezTo>
                  <a:cubicBezTo>
                    <a:pt x="238" y="104"/>
                    <a:pt x="238" y="104"/>
                    <a:pt x="238" y="104"/>
                  </a:cubicBezTo>
                  <a:cubicBezTo>
                    <a:pt x="194" y="168"/>
                    <a:pt x="194" y="168"/>
                    <a:pt x="194" y="168"/>
                  </a:cubicBezTo>
                  <a:cubicBezTo>
                    <a:pt x="150" y="84"/>
                    <a:pt x="150" y="84"/>
                    <a:pt x="150" y="84"/>
                  </a:cubicBezTo>
                  <a:cubicBezTo>
                    <a:pt x="96" y="210"/>
                    <a:pt x="96" y="210"/>
                    <a:pt x="96" y="210"/>
                  </a:cubicBezTo>
                  <a:cubicBezTo>
                    <a:pt x="65" y="47"/>
                    <a:pt x="65" y="47"/>
                    <a:pt x="65" y="47"/>
                  </a:cubicBezTo>
                  <a:cubicBezTo>
                    <a:pt x="0" y="95"/>
                    <a:pt x="0" y="95"/>
                    <a:pt x="0" y="95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" name="Freeform 259"/>
            <p:cNvSpPr>
              <a:spLocks/>
            </p:cNvSpPr>
            <p:nvPr/>
          </p:nvSpPr>
          <p:spPr bwMode="auto">
            <a:xfrm>
              <a:off x="6589" y="2849"/>
              <a:ext cx="320" cy="124"/>
            </a:xfrm>
            <a:custGeom>
              <a:avLst/>
              <a:gdLst>
                <a:gd name="T0" fmla="*/ 0 w 540"/>
                <a:gd name="T1" fmla="*/ 0 h 210"/>
                <a:gd name="T2" fmla="*/ 540 w 540"/>
                <a:gd name="T3" fmla="*/ 0 h 210"/>
                <a:gd name="T4" fmla="*/ 540 w 540"/>
                <a:gd name="T5" fmla="*/ 95 h 210"/>
                <a:gd name="T6" fmla="*/ 488 w 540"/>
                <a:gd name="T7" fmla="*/ 46 h 210"/>
                <a:gd name="T8" fmla="*/ 455 w 540"/>
                <a:gd name="T9" fmla="*/ 210 h 210"/>
                <a:gd name="T10" fmla="*/ 410 w 540"/>
                <a:gd name="T11" fmla="*/ 81 h 210"/>
                <a:gd name="T12" fmla="*/ 375 w 540"/>
                <a:gd name="T13" fmla="*/ 168 h 210"/>
                <a:gd name="T14" fmla="*/ 324 w 540"/>
                <a:gd name="T15" fmla="*/ 97 h 210"/>
                <a:gd name="T16" fmla="*/ 279 w 540"/>
                <a:gd name="T17" fmla="*/ 188 h 210"/>
                <a:gd name="T18" fmla="*/ 238 w 540"/>
                <a:gd name="T19" fmla="*/ 104 h 210"/>
                <a:gd name="T20" fmla="*/ 194 w 540"/>
                <a:gd name="T21" fmla="*/ 168 h 210"/>
                <a:gd name="T22" fmla="*/ 150 w 540"/>
                <a:gd name="T23" fmla="*/ 84 h 210"/>
                <a:gd name="T24" fmla="*/ 96 w 540"/>
                <a:gd name="T25" fmla="*/ 210 h 210"/>
                <a:gd name="T26" fmla="*/ 65 w 540"/>
                <a:gd name="T27" fmla="*/ 47 h 210"/>
                <a:gd name="T28" fmla="*/ 0 w 540"/>
                <a:gd name="T29" fmla="*/ 95 h 210"/>
                <a:gd name="T30" fmla="*/ 0 w 540"/>
                <a:gd name="T31" fmla="*/ 0 h 2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40" h="210">
                  <a:moveTo>
                    <a:pt x="0" y="0"/>
                  </a:moveTo>
                  <a:cubicBezTo>
                    <a:pt x="197" y="135"/>
                    <a:pt x="375" y="116"/>
                    <a:pt x="540" y="0"/>
                  </a:cubicBezTo>
                  <a:cubicBezTo>
                    <a:pt x="540" y="95"/>
                    <a:pt x="540" y="95"/>
                    <a:pt x="540" y="95"/>
                  </a:cubicBezTo>
                  <a:cubicBezTo>
                    <a:pt x="488" y="46"/>
                    <a:pt x="488" y="46"/>
                    <a:pt x="488" y="46"/>
                  </a:cubicBezTo>
                  <a:cubicBezTo>
                    <a:pt x="455" y="210"/>
                    <a:pt x="455" y="210"/>
                    <a:pt x="455" y="210"/>
                  </a:cubicBezTo>
                  <a:cubicBezTo>
                    <a:pt x="410" y="81"/>
                    <a:pt x="410" y="81"/>
                    <a:pt x="410" y="81"/>
                  </a:cubicBezTo>
                  <a:cubicBezTo>
                    <a:pt x="375" y="168"/>
                    <a:pt x="375" y="168"/>
                    <a:pt x="375" y="168"/>
                  </a:cubicBezTo>
                  <a:cubicBezTo>
                    <a:pt x="324" y="97"/>
                    <a:pt x="324" y="97"/>
                    <a:pt x="324" y="97"/>
                  </a:cubicBezTo>
                  <a:cubicBezTo>
                    <a:pt x="279" y="188"/>
                    <a:pt x="279" y="188"/>
                    <a:pt x="279" y="188"/>
                  </a:cubicBezTo>
                  <a:cubicBezTo>
                    <a:pt x="238" y="104"/>
                    <a:pt x="238" y="104"/>
                    <a:pt x="238" y="104"/>
                  </a:cubicBezTo>
                  <a:cubicBezTo>
                    <a:pt x="194" y="168"/>
                    <a:pt x="194" y="168"/>
                    <a:pt x="194" y="168"/>
                  </a:cubicBezTo>
                  <a:cubicBezTo>
                    <a:pt x="150" y="84"/>
                    <a:pt x="150" y="84"/>
                    <a:pt x="150" y="84"/>
                  </a:cubicBezTo>
                  <a:cubicBezTo>
                    <a:pt x="96" y="210"/>
                    <a:pt x="96" y="210"/>
                    <a:pt x="96" y="210"/>
                  </a:cubicBezTo>
                  <a:cubicBezTo>
                    <a:pt x="65" y="47"/>
                    <a:pt x="65" y="47"/>
                    <a:pt x="65" y="47"/>
                  </a:cubicBezTo>
                  <a:cubicBezTo>
                    <a:pt x="0" y="95"/>
                    <a:pt x="0" y="95"/>
                    <a:pt x="0" y="95"/>
                  </a:cubicBezTo>
                  <a:lnTo>
                    <a:pt x="0" y="0"/>
                  </a:lnTo>
                  <a:close/>
                </a:path>
              </a:pathLst>
            </a:custGeom>
            <a:noFill/>
            <a:ln w="1588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0" name="Freeform 260"/>
            <p:cNvSpPr>
              <a:spLocks/>
            </p:cNvSpPr>
            <p:nvPr/>
          </p:nvSpPr>
          <p:spPr bwMode="auto">
            <a:xfrm>
              <a:off x="6472" y="2199"/>
              <a:ext cx="89" cy="180"/>
            </a:xfrm>
            <a:custGeom>
              <a:avLst/>
              <a:gdLst>
                <a:gd name="T0" fmla="*/ 17 w 151"/>
                <a:gd name="T1" fmla="*/ 304 h 304"/>
                <a:gd name="T2" fmla="*/ 0 w 151"/>
                <a:gd name="T3" fmla="*/ 0 h 304"/>
                <a:gd name="T4" fmla="*/ 151 w 151"/>
                <a:gd name="T5" fmla="*/ 170 h 304"/>
                <a:gd name="T6" fmla="*/ 17 w 151"/>
                <a:gd name="T7" fmla="*/ 304 h 3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1" h="304">
                  <a:moveTo>
                    <a:pt x="17" y="304"/>
                  </a:moveTo>
                  <a:cubicBezTo>
                    <a:pt x="17" y="291"/>
                    <a:pt x="0" y="0"/>
                    <a:pt x="0" y="0"/>
                  </a:cubicBezTo>
                  <a:cubicBezTo>
                    <a:pt x="76" y="51"/>
                    <a:pt x="120" y="106"/>
                    <a:pt x="151" y="170"/>
                  </a:cubicBezTo>
                  <a:cubicBezTo>
                    <a:pt x="79" y="195"/>
                    <a:pt x="27" y="287"/>
                    <a:pt x="17" y="304"/>
                  </a:cubicBez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1" name="Freeform 261"/>
            <p:cNvSpPr>
              <a:spLocks/>
            </p:cNvSpPr>
            <p:nvPr/>
          </p:nvSpPr>
          <p:spPr bwMode="auto">
            <a:xfrm>
              <a:off x="6472" y="2199"/>
              <a:ext cx="89" cy="180"/>
            </a:xfrm>
            <a:custGeom>
              <a:avLst/>
              <a:gdLst>
                <a:gd name="T0" fmla="*/ 17 w 151"/>
                <a:gd name="T1" fmla="*/ 304 h 304"/>
                <a:gd name="T2" fmla="*/ 0 w 151"/>
                <a:gd name="T3" fmla="*/ 0 h 304"/>
                <a:gd name="T4" fmla="*/ 151 w 151"/>
                <a:gd name="T5" fmla="*/ 170 h 304"/>
                <a:gd name="T6" fmla="*/ 17 w 151"/>
                <a:gd name="T7" fmla="*/ 304 h 3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1" h="304">
                  <a:moveTo>
                    <a:pt x="17" y="304"/>
                  </a:moveTo>
                  <a:cubicBezTo>
                    <a:pt x="17" y="291"/>
                    <a:pt x="0" y="0"/>
                    <a:pt x="0" y="0"/>
                  </a:cubicBezTo>
                  <a:cubicBezTo>
                    <a:pt x="76" y="51"/>
                    <a:pt x="120" y="106"/>
                    <a:pt x="151" y="170"/>
                  </a:cubicBezTo>
                  <a:cubicBezTo>
                    <a:pt x="79" y="195"/>
                    <a:pt x="27" y="287"/>
                    <a:pt x="17" y="304"/>
                  </a:cubicBezTo>
                  <a:close/>
                </a:path>
              </a:pathLst>
            </a:custGeom>
            <a:noFill/>
            <a:ln w="1588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" name="Freeform 262"/>
            <p:cNvSpPr>
              <a:spLocks/>
            </p:cNvSpPr>
            <p:nvPr/>
          </p:nvSpPr>
          <p:spPr bwMode="auto">
            <a:xfrm>
              <a:off x="6936" y="2190"/>
              <a:ext cx="94" cy="179"/>
            </a:xfrm>
            <a:custGeom>
              <a:avLst/>
              <a:gdLst>
                <a:gd name="T0" fmla="*/ 142 w 158"/>
                <a:gd name="T1" fmla="*/ 303 h 303"/>
                <a:gd name="T2" fmla="*/ 158 w 158"/>
                <a:gd name="T3" fmla="*/ 0 h 303"/>
                <a:gd name="T4" fmla="*/ 0 w 158"/>
                <a:gd name="T5" fmla="*/ 185 h 303"/>
                <a:gd name="T6" fmla="*/ 142 w 158"/>
                <a:gd name="T7" fmla="*/ 303 h 3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8" h="303">
                  <a:moveTo>
                    <a:pt x="142" y="303"/>
                  </a:moveTo>
                  <a:cubicBezTo>
                    <a:pt x="142" y="291"/>
                    <a:pt x="158" y="0"/>
                    <a:pt x="158" y="0"/>
                  </a:cubicBezTo>
                  <a:cubicBezTo>
                    <a:pt x="82" y="51"/>
                    <a:pt x="32" y="121"/>
                    <a:pt x="0" y="185"/>
                  </a:cubicBezTo>
                  <a:cubicBezTo>
                    <a:pt x="72" y="210"/>
                    <a:pt x="132" y="287"/>
                    <a:pt x="142" y="303"/>
                  </a:cubicBez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" name="Freeform 263"/>
            <p:cNvSpPr>
              <a:spLocks/>
            </p:cNvSpPr>
            <p:nvPr/>
          </p:nvSpPr>
          <p:spPr bwMode="auto">
            <a:xfrm>
              <a:off x="6936" y="2190"/>
              <a:ext cx="94" cy="179"/>
            </a:xfrm>
            <a:custGeom>
              <a:avLst/>
              <a:gdLst>
                <a:gd name="T0" fmla="*/ 142 w 158"/>
                <a:gd name="T1" fmla="*/ 303 h 303"/>
                <a:gd name="T2" fmla="*/ 158 w 158"/>
                <a:gd name="T3" fmla="*/ 0 h 303"/>
                <a:gd name="T4" fmla="*/ 0 w 158"/>
                <a:gd name="T5" fmla="*/ 185 h 303"/>
                <a:gd name="T6" fmla="*/ 142 w 158"/>
                <a:gd name="T7" fmla="*/ 303 h 3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8" h="303">
                  <a:moveTo>
                    <a:pt x="142" y="303"/>
                  </a:moveTo>
                  <a:cubicBezTo>
                    <a:pt x="142" y="291"/>
                    <a:pt x="158" y="0"/>
                    <a:pt x="158" y="0"/>
                  </a:cubicBezTo>
                  <a:cubicBezTo>
                    <a:pt x="82" y="51"/>
                    <a:pt x="32" y="121"/>
                    <a:pt x="0" y="185"/>
                  </a:cubicBezTo>
                  <a:cubicBezTo>
                    <a:pt x="72" y="210"/>
                    <a:pt x="132" y="287"/>
                    <a:pt x="142" y="303"/>
                  </a:cubicBezTo>
                  <a:close/>
                </a:path>
              </a:pathLst>
            </a:custGeom>
            <a:noFill/>
            <a:ln w="1588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" name="Freeform 264"/>
            <p:cNvSpPr>
              <a:spLocks/>
            </p:cNvSpPr>
            <p:nvPr/>
          </p:nvSpPr>
          <p:spPr bwMode="auto">
            <a:xfrm>
              <a:off x="6381" y="3064"/>
              <a:ext cx="307" cy="239"/>
            </a:xfrm>
            <a:custGeom>
              <a:avLst/>
              <a:gdLst>
                <a:gd name="T0" fmla="*/ 519 w 519"/>
                <a:gd name="T1" fmla="*/ 259 h 403"/>
                <a:gd name="T2" fmla="*/ 260 w 519"/>
                <a:gd name="T3" fmla="*/ 397 h 403"/>
                <a:gd name="T4" fmla="*/ 61 w 519"/>
                <a:gd name="T5" fmla="*/ 376 h 403"/>
                <a:gd name="T6" fmla="*/ 0 w 519"/>
                <a:gd name="T7" fmla="*/ 259 h 403"/>
                <a:gd name="T8" fmla="*/ 260 w 519"/>
                <a:gd name="T9" fmla="*/ 0 h 403"/>
                <a:gd name="T10" fmla="*/ 519 w 519"/>
                <a:gd name="T11" fmla="*/ 259 h 4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19" h="403">
                  <a:moveTo>
                    <a:pt x="519" y="259"/>
                  </a:moveTo>
                  <a:cubicBezTo>
                    <a:pt x="519" y="403"/>
                    <a:pt x="403" y="397"/>
                    <a:pt x="260" y="397"/>
                  </a:cubicBezTo>
                  <a:cubicBezTo>
                    <a:pt x="180" y="397"/>
                    <a:pt x="109" y="399"/>
                    <a:pt x="61" y="376"/>
                  </a:cubicBezTo>
                  <a:cubicBezTo>
                    <a:pt x="23" y="357"/>
                    <a:pt x="0" y="323"/>
                    <a:pt x="0" y="259"/>
                  </a:cubicBezTo>
                  <a:cubicBezTo>
                    <a:pt x="0" y="116"/>
                    <a:pt x="117" y="0"/>
                    <a:pt x="260" y="0"/>
                  </a:cubicBezTo>
                  <a:cubicBezTo>
                    <a:pt x="403" y="0"/>
                    <a:pt x="519" y="116"/>
                    <a:pt x="519" y="259"/>
                  </a:cubicBezTo>
                </a:path>
              </a:pathLst>
            </a:cu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5" name="Freeform 265"/>
            <p:cNvSpPr>
              <a:spLocks/>
            </p:cNvSpPr>
            <p:nvPr/>
          </p:nvSpPr>
          <p:spPr bwMode="auto">
            <a:xfrm>
              <a:off x="6381" y="3063"/>
              <a:ext cx="308" cy="237"/>
            </a:xfrm>
            <a:custGeom>
              <a:avLst/>
              <a:gdLst>
                <a:gd name="T0" fmla="*/ 519 w 520"/>
                <a:gd name="T1" fmla="*/ 260 h 399"/>
                <a:gd name="T2" fmla="*/ 519 w 520"/>
                <a:gd name="T3" fmla="*/ 260 h 399"/>
                <a:gd name="T4" fmla="*/ 452 w 520"/>
                <a:gd name="T5" fmla="*/ 379 h 399"/>
                <a:gd name="T6" fmla="*/ 288 w 520"/>
                <a:gd name="T7" fmla="*/ 398 h 399"/>
                <a:gd name="T8" fmla="*/ 260 w 520"/>
                <a:gd name="T9" fmla="*/ 398 h 399"/>
                <a:gd name="T10" fmla="*/ 231 w 520"/>
                <a:gd name="T11" fmla="*/ 398 h 399"/>
                <a:gd name="T12" fmla="*/ 61 w 520"/>
                <a:gd name="T13" fmla="*/ 376 h 399"/>
                <a:gd name="T14" fmla="*/ 1 w 520"/>
                <a:gd name="T15" fmla="*/ 260 h 399"/>
                <a:gd name="T16" fmla="*/ 77 w 520"/>
                <a:gd name="T17" fmla="*/ 77 h 399"/>
                <a:gd name="T18" fmla="*/ 260 w 520"/>
                <a:gd name="T19" fmla="*/ 1 h 399"/>
                <a:gd name="T20" fmla="*/ 443 w 520"/>
                <a:gd name="T21" fmla="*/ 77 h 399"/>
                <a:gd name="T22" fmla="*/ 519 w 520"/>
                <a:gd name="T23" fmla="*/ 260 h 399"/>
                <a:gd name="T24" fmla="*/ 519 w 520"/>
                <a:gd name="T25" fmla="*/ 260 h 399"/>
                <a:gd name="T26" fmla="*/ 520 w 520"/>
                <a:gd name="T27" fmla="*/ 260 h 399"/>
                <a:gd name="T28" fmla="*/ 260 w 520"/>
                <a:gd name="T29" fmla="*/ 0 h 399"/>
                <a:gd name="T30" fmla="*/ 0 w 520"/>
                <a:gd name="T31" fmla="*/ 260 h 399"/>
                <a:gd name="T32" fmla="*/ 61 w 520"/>
                <a:gd name="T33" fmla="*/ 377 h 399"/>
                <a:gd name="T34" fmla="*/ 231 w 520"/>
                <a:gd name="T35" fmla="*/ 399 h 399"/>
                <a:gd name="T36" fmla="*/ 260 w 520"/>
                <a:gd name="T37" fmla="*/ 399 h 399"/>
                <a:gd name="T38" fmla="*/ 288 w 520"/>
                <a:gd name="T39" fmla="*/ 399 h 399"/>
                <a:gd name="T40" fmla="*/ 453 w 520"/>
                <a:gd name="T41" fmla="*/ 380 h 399"/>
                <a:gd name="T42" fmla="*/ 520 w 520"/>
                <a:gd name="T43" fmla="*/ 260 h 399"/>
                <a:gd name="T44" fmla="*/ 519 w 520"/>
                <a:gd name="T45" fmla="*/ 260 h 3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520" h="399">
                  <a:moveTo>
                    <a:pt x="519" y="260"/>
                  </a:moveTo>
                  <a:cubicBezTo>
                    <a:pt x="519" y="260"/>
                    <a:pt x="519" y="260"/>
                    <a:pt x="519" y="260"/>
                  </a:cubicBezTo>
                  <a:cubicBezTo>
                    <a:pt x="519" y="327"/>
                    <a:pt x="494" y="361"/>
                    <a:pt x="452" y="379"/>
                  </a:cubicBezTo>
                  <a:cubicBezTo>
                    <a:pt x="411" y="397"/>
                    <a:pt x="353" y="398"/>
                    <a:pt x="288" y="398"/>
                  </a:cubicBezTo>
                  <a:cubicBezTo>
                    <a:pt x="279" y="398"/>
                    <a:pt x="269" y="398"/>
                    <a:pt x="260" y="398"/>
                  </a:cubicBezTo>
                  <a:cubicBezTo>
                    <a:pt x="250" y="398"/>
                    <a:pt x="241" y="398"/>
                    <a:pt x="231" y="398"/>
                  </a:cubicBezTo>
                  <a:cubicBezTo>
                    <a:pt x="163" y="398"/>
                    <a:pt x="103" y="397"/>
                    <a:pt x="61" y="376"/>
                  </a:cubicBezTo>
                  <a:cubicBezTo>
                    <a:pt x="24" y="358"/>
                    <a:pt x="1" y="324"/>
                    <a:pt x="1" y="260"/>
                  </a:cubicBezTo>
                  <a:cubicBezTo>
                    <a:pt x="1" y="189"/>
                    <a:pt x="30" y="124"/>
                    <a:pt x="77" y="77"/>
                  </a:cubicBezTo>
                  <a:cubicBezTo>
                    <a:pt x="124" y="30"/>
                    <a:pt x="188" y="1"/>
                    <a:pt x="260" y="1"/>
                  </a:cubicBezTo>
                  <a:cubicBezTo>
                    <a:pt x="331" y="1"/>
                    <a:pt x="396" y="30"/>
                    <a:pt x="443" y="77"/>
                  </a:cubicBezTo>
                  <a:cubicBezTo>
                    <a:pt x="490" y="124"/>
                    <a:pt x="519" y="189"/>
                    <a:pt x="519" y="260"/>
                  </a:cubicBezTo>
                  <a:cubicBezTo>
                    <a:pt x="519" y="260"/>
                    <a:pt x="519" y="260"/>
                    <a:pt x="519" y="260"/>
                  </a:cubicBezTo>
                  <a:cubicBezTo>
                    <a:pt x="520" y="260"/>
                    <a:pt x="520" y="260"/>
                    <a:pt x="520" y="260"/>
                  </a:cubicBezTo>
                  <a:cubicBezTo>
                    <a:pt x="520" y="117"/>
                    <a:pt x="403" y="0"/>
                    <a:pt x="260" y="0"/>
                  </a:cubicBezTo>
                  <a:cubicBezTo>
                    <a:pt x="116" y="0"/>
                    <a:pt x="0" y="117"/>
                    <a:pt x="0" y="260"/>
                  </a:cubicBezTo>
                  <a:cubicBezTo>
                    <a:pt x="0" y="324"/>
                    <a:pt x="23" y="359"/>
                    <a:pt x="61" y="377"/>
                  </a:cubicBezTo>
                  <a:cubicBezTo>
                    <a:pt x="103" y="398"/>
                    <a:pt x="163" y="399"/>
                    <a:pt x="231" y="399"/>
                  </a:cubicBezTo>
                  <a:cubicBezTo>
                    <a:pt x="241" y="399"/>
                    <a:pt x="250" y="399"/>
                    <a:pt x="260" y="399"/>
                  </a:cubicBezTo>
                  <a:cubicBezTo>
                    <a:pt x="269" y="399"/>
                    <a:pt x="279" y="399"/>
                    <a:pt x="288" y="399"/>
                  </a:cubicBezTo>
                  <a:cubicBezTo>
                    <a:pt x="353" y="399"/>
                    <a:pt x="411" y="398"/>
                    <a:pt x="453" y="380"/>
                  </a:cubicBezTo>
                  <a:cubicBezTo>
                    <a:pt x="494" y="362"/>
                    <a:pt x="520" y="327"/>
                    <a:pt x="520" y="260"/>
                  </a:cubicBezTo>
                  <a:cubicBezTo>
                    <a:pt x="519" y="260"/>
                    <a:pt x="519" y="260"/>
                    <a:pt x="519" y="26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6" name="Freeform 266"/>
            <p:cNvSpPr>
              <a:spLocks/>
            </p:cNvSpPr>
            <p:nvPr/>
          </p:nvSpPr>
          <p:spPr bwMode="auto">
            <a:xfrm>
              <a:off x="6589" y="3190"/>
              <a:ext cx="16" cy="97"/>
            </a:xfrm>
            <a:custGeom>
              <a:avLst/>
              <a:gdLst>
                <a:gd name="T0" fmla="*/ 3 w 27"/>
                <a:gd name="T1" fmla="*/ 164 h 164"/>
                <a:gd name="T2" fmla="*/ 0 w 27"/>
                <a:gd name="T3" fmla="*/ 0 h 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7" h="164">
                  <a:moveTo>
                    <a:pt x="3" y="164"/>
                  </a:moveTo>
                  <a:cubicBezTo>
                    <a:pt x="27" y="88"/>
                    <a:pt x="0" y="0"/>
                    <a:pt x="0" y="0"/>
                  </a:cubicBezTo>
                </a:path>
              </a:pathLst>
            </a:custGeom>
            <a:noFill/>
            <a:ln w="1588" cap="rnd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7" name="Freeform 267"/>
            <p:cNvSpPr>
              <a:spLocks/>
            </p:cNvSpPr>
            <p:nvPr/>
          </p:nvSpPr>
          <p:spPr bwMode="auto">
            <a:xfrm>
              <a:off x="6503" y="3168"/>
              <a:ext cx="19" cy="129"/>
            </a:xfrm>
            <a:custGeom>
              <a:avLst/>
              <a:gdLst>
                <a:gd name="T0" fmla="*/ 28 w 32"/>
                <a:gd name="T1" fmla="*/ 217 h 217"/>
                <a:gd name="T2" fmla="*/ 32 w 32"/>
                <a:gd name="T3" fmla="*/ 0 h 2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" h="217">
                  <a:moveTo>
                    <a:pt x="28" y="217"/>
                  </a:moveTo>
                  <a:cubicBezTo>
                    <a:pt x="0" y="96"/>
                    <a:pt x="32" y="0"/>
                    <a:pt x="32" y="0"/>
                  </a:cubicBezTo>
                </a:path>
              </a:pathLst>
            </a:custGeom>
            <a:noFill/>
            <a:ln w="1588" cap="rnd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8" name="Freeform 268"/>
            <p:cNvSpPr>
              <a:spLocks/>
            </p:cNvSpPr>
            <p:nvPr/>
          </p:nvSpPr>
          <p:spPr bwMode="auto">
            <a:xfrm>
              <a:off x="6413" y="3190"/>
              <a:ext cx="35" cy="100"/>
            </a:xfrm>
            <a:custGeom>
              <a:avLst/>
              <a:gdLst>
                <a:gd name="T0" fmla="*/ 59 w 59"/>
                <a:gd name="T1" fmla="*/ 168 h 168"/>
                <a:gd name="T2" fmla="*/ 51 w 59"/>
                <a:gd name="T3" fmla="*/ 0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9" h="168">
                  <a:moveTo>
                    <a:pt x="59" y="168"/>
                  </a:moveTo>
                  <a:cubicBezTo>
                    <a:pt x="0" y="76"/>
                    <a:pt x="51" y="0"/>
                    <a:pt x="51" y="0"/>
                  </a:cubicBezTo>
                </a:path>
              </a:pathLst>
            </a:custGeom>
            <a:noFill/>
            <a:ln w="1588" cap="rnd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9" name="Freeform 269"/>
            <p:cNvSpPr>
              <a:spLocks/>
            </p:cNvSpPr>
            <p:nvPr/>
          </p:nvSpPr>
          <p:spPr bwMode="auto">
            <a:xfrm>
              <a:off x="6584" y="3087"/>
              <a:ext cx="102" cy="212"/>
            </a:xfrm>
            <a:custGeom>
              <a:avLst/>
              <a:gdLst>
                <a:gd name="T0" fmla="*/ 49 w 172"/>
                <a:gd name="T1" fmla="*/ 0 h 357"/>
                <a:gd name="T2" fmla="*/ 99 w 172"/>
                <a:gd name="T3" fmla="*/ 153 h 357"/>
                <a:gd name="T4" fmla="*/ 0 w 172"/>
                <a:gd name="T5" fmla="*/ 357 h 357"/>
                <a:gd name="T6" fmla="*/ 44 w 172"/>
                <a:gd name="T7" fmla="*/ 354 h 357"/>
                <a:gd name="T8" fmla="*/ 172 w 172"/>
                <a:gd name="T9" fmla="*/ 220 h 357"/>
                <a:gd name="T10" fmla="*/ 49 w 172"/>
                <a:gd name="T11" fmla="*/ 0 h 3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72" h="357">
                  <a:moveTo>
                    <a:pt x="49" y="0"/>
                  </a:moveTo>
                  <a:cubicBezTo>
                    <a:pt x="80" y="43"/>
                    <a:pt x="99" y="96"/>
                    <a:pt x="99" y="153"/>
                  </a:cubicBezTo>
                  <a:cubicBezTo>
                    <a:pt x="99" y="236"/>
                    <a:pt x="60" y="309"/>
                    <a:pt x="0" y="357"/>
                  </a:cubicBezTo>
                  <a:cubicBezTo>
                    <a:pt x="15" y="357"/>
                    <a:pt x="30" y="356"/>
                    <a:pt x="44" y="354"/>
                  </a:cubicBezTo>
                  <a:cubicBezTo>
                    <a:pt x="121" y="345"/>
                    <a:pt x="172" y="316"/>
                    <a:pt x="172" y="220"/>
                  </a:cubicBezTo>
                  <a:cubicBezTo>
                    <a:pt x="172" y="127"/>
                    <a:pt x="123" y="45"/>
                    <a:pt x="49" y="0"/>
                  </a:cubicBezTo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0" name="Freeform 270"/>
            <p:cNvSpPr>
              <a:spLocks/>
            </p:cNvSpPr>
            <p:nvPr/>
          </p:nvSpPr>
          <p:spPr bwMode="auto">
            <a:xfrm>
              <a:off x="6584" y="3297"/>
              <a:ext cx="27" cy="2"/>
            </a:xfrm>
            <a:custGeom>
              <a:avLst/>
              <a:gdLst>
                <a:gd name="T0" fmla="*/ 44 w 44"/>
                <a:gd name="T1" fmla="*/ 0 h 4"/>
                <a:gd name="T2" fmla="*/ 0 w 44"/>
                <a:gd name="T3" fmla="*/ 3 h 4"/>
                <a:gd name="T4" fmla="*/ 0 w 44"/>
                <a:gd name="T5" fmla="*/ 4 h 4"/>
                <a:gd name="T6" fmla="*/ 44 w 44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4">
                  <a:moveTo>
                    <a:pt x="44" y="0"/>
                  </a:moveTo>
                  <a:cubicBezTo>
                    <a:pt x="30" y="2"/>
                    <a:pt x="15" y="3"/>
                    <a:pt x="0" y="3"/>
                  </a:cubicBezTo>
                  <a:cubicBezTo>
                    <a:pt x="0" y="3"/>
                    <a:pt x="0" y="3"/>
                    <a:pt x="0" y="4"/>
                  </a:cubicBezTo>
                  <a:cubicBezTo>
                    <a:pt x="15" y="3"/>
                    <a:pt x="30" y="2"/>
                    <a:pt x="44" y="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1" name="Oval 271"/>
            <p:cNvSpPr>
              <a:spLocks noChangeArrowheads="1"/>
            </p:cNvSpPr>
            <p:nvPr/>
          </p:nvSpPr>
          <p:spPr bwMode="auto">
            <a:xfrm>
              <a:off x="6806" y="3064"/>
              <a:ext cx="308" cy="239"/>
            </a:xfrm>
            <a:prstGeom prst="ellipse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2" name="Freeform 272"/>
            <p:cNvSpPr>
              <a:spLocks/>
            </p:cNvSpPr>
            <p:nvPr/>
          </p:nvSpPr>
          <p:spPr bwMode="auto">
            <a:xfrm>
              <a:off x="6806" y="3063"/>
              <a:ext cx="308" cy="237"/>
            </a:xfrm>
            <a:custGeom>
              <a:avLst/>
              <a:gdLst>
                <a:gd name="T0" fmla="*/ 519 w 520"/>
                <a:gd name="T1" fmla="*/ 260 h 399"/>
                <a:gd name="T2" fmla="*/ 519 w 520"/>
                <a:gd name="T3" fmla="*/ 260 h 399"/>
                <a:gd name="T4" fmla="*/ 452 w 520"/>
                <a:gd name="T5" fmla="*/ 379 h 399"/>
                <a:gd name="T6" fmla="*/ 288 w 520"/>
                <a:gd name="T7" fmla="*/ 398 h 399"/>
                <a:gd name="T8" fmla="*/ 260 w 520"/>
                <a:gd name="T9" fmla="*/ 398 h 399"/>
                <a:gd name="T10" fmla="*/ 232 w 520"/>
                <a:gd name="T11" fmla="*/ 398 h 399"/>
                <a:gd name="T12" fmla="*/ 68 w 520"/>
                <a:gd name="T13" fmla="*/ 379 h 399"/>
                <a:gd name="T14" fmla="*/ 1 w 520"/>
                <a:gd name="T15" fmla="*/ 260 h 399"/>
                <a:gd name="T16" fmla="*/ 77 w 520"/>
                <a:gd name="T17" fmla="*/ 77 h 399"/>
                <a:gd name="T18" fmla="*/ 260 w 520"/>
                <a:gd name="T19" fmla="*/ 1 h 399"/>
                <a:gd name="T20" fmla="*/ 443 w 520"/>
                <a:gd name="T21" fmla="*/ 77 h 399"/>
                <a:gd name="T22" fmla="*/ 519 w 520"/>
                <a:gd name="T23" fmla="*/ 260 h 399"/>
                <a:gd name="T24" fmla="*/ 519 w 520"/>
                <a:gd name="T25" fmla="*/ 260 h 399"/>
                <a:gd name="T26" fmla="*/ 520 w 520"/>
                <a:gd name="T27" fmla="*/ 260 h 399"/>
                <a:gd name="T28" fmla="*/ 260 w 520"/>
                <a:gd name="T29" fmla="*/ 0 h 399"/>
                <a:gd name="T30" fmla="*/ 0 w 520"/>
                <a:gd name="T31" fmla="*/ 260 h 399"/>
                <a:gd name="T32" fmla="*/ 67 w 520"/>
                <a:gd name="T33" fmla="*/ 380 h 399"/>
                <a:gd name="T34" fmla="*/ 232 w 520"/>
                <a:gd name="T35" fmla="*/ 399 h 399"/>
                <a:gd name="T36" fmla="*/ 260 w 520"/>
                <a:gd name="T37" fmla="*/ 399 h 399"/>
                <a:gd name="T38" fmla="*/ 288 w 520"/>
                <a:gd name="T39" fmla="*/ 399 h 399"/>
                <a:gd name="T40" fmla="*/ 453 w 520"/>
                <a:gd name="T41" fmla="*/ 380 h 399"/>
                <a:gd name="T42" fmla="*/ 520 w 520"/>
                <a:gd name="T43" fmla="*/ 260 h 399"/>
                <a:gd name="T44" fmla="*/ 519 w 520"/>
                <a:gd name="T45" fmla="*/ 260 h 3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520" h="399">
                  <a:moveTo>
                    <a:pt x="519" y="260"/>
                  </a:moveTo>
                  <a:cubicBezTo>
                    <a:pt x="519" y="260"/>
                    <a:pt x="519" y="260"/>
                    <a:pt x="519" y="260"/>
                  </a:cubicBezTo>
                  <a:cubicBezTo>
                    <a:pt x="519" y="327"/>
                    <a:pt x="494" y="361"/>
                    <a:pt x="452" y="379"/>
                  </a:cubicBezTo>
                  <a:cubicBezTo>
                    <a:pt x="411" y="397"/>
                    <a:pt x="353" y="398"/>
                    <a:pt x="288" y="398"/>
                  </a:cubicBezTo>
                  <a:cubicBezTo>
                    <a:pt x="279" y="398"/>
                    <a:pt x="270" y="398"/>
                    <a:pt x="260" y="398"/>
                  </a:cubicBezTo>
                  <a:cubicBezTo>
                    <a:pt x="250" y="398"/>
                    <a:pt x="241" y="398"/>
                    <a:pt x="232" y="398"/>
                  </a:cubicBezTo>
                  <a:cubicBezTo>
                    <a:pt x="167" y="398"/>
                    <a:pt x="109" y="397"/>
                    <a:pt x="68" y="379"/>
                  </a:cubicBezTo>
                  <a:cubicBezTo>
                    <a:pt x="26" y="361"/>
                    <a:pt x="1" y="327"/>
                    <a:pt x="1" y="260"/>
                  </a:cubicBezTo>
                  <a:cubicBezTo>
                    <a:pt x="1" y="189"/>
                    <a:pt x="30" y="124"/>
                    <a:pt x="77" y="77"/>
                  </a:cubicBezTo>
                  <a:cubicBezTo>
                    <a:pt x="124" y="30"/>
                    <a:pt x="188" y="1"/>
                    <a:pt x="260" y="1"/>
                  </a:cubicBezTo>
                  <a:cubicBezTo>
                    <a:pt x="331" y="1"/>
                    <a:pt x="396" y="30"/>
                    <a:pt x="443" y="77"/>
                  </a:cubicBezTo>
                  <a:cubicBezTo>
                    <a:pt x="490" y="124"/>
                    <a:pt x="519" y="189"/>
                    <a:pt x="519" y="260"/>
                  </a:cubicBezTo>
                  <a:cubicBezTo>
                    <a:pt x="519" y="260"/>
                    <a:pt x="519" y="260"/>
                    <a:pt x="519" y="260"/>
                  </a:cubicBezTo>
                  <a:cubicBezTo>
                    <a:pt x="520" y="260"/>
                    <a:pt x="520" y="260"/>
                    <a:pt x="520" y="260"/>
                  </a:cubicBezTo>
                  <a:cubicBezTo>
                    <a:pt x="520" y="117"/>
                    <a:pt x="403" y="0"/>
                    <a:pt x="260" y="0"/>
                  </a:cubicBezTo>
                  <a:cubicBezTo>
                    <a:pt x="116" y="0"/>
                    <a:pt x="0" y="117"/>
                    <a:pt x="0" y="260"/>
                  </a:cubicBezTo>
                  <a:cubicBezTo>
                    <a:pt x="0" y="327"/>
                    <a:pt x="25" y="362"/>
                    <a:pt x="67" y="380"/>
                  </a:cubicBezTo>
                  <a:cubicBezTo>
                    <a:pt x="109" y="398"/>
                    <a:pt x="167" y="399"/>
                    <a:pt x="232" y="399"/>
                  </a:cubicBezTo>
                  <a:cubicBezTo>
                    <a:pt x="241" y="399"/>
                    <a:pt x="250" y="399"/>
                    <a:pt x="260" y="399"/>
                  </a:cubicBezTo>
                  <a:cubicBezTo>
                    <a:pt x="270" y="399"/>
                    <a:pt x="279" y="399"/>
                    <a:pt x="288" y="399"/>
                  </a:cubicBezTo>
                  <a:cubicBezTo>
                    <a:pt x="353" y="399"/>
                    <a:pt x="411" y="398"/>
                    <a:pt x="453" y="380"/>
                  </a:cubicBezTo>
                  <a:cubicBezTo>
                    <a:pt x="494" y="362"/>
                    <a:pt x="520" y="327"/>
                    <a:pt x="520" y="260"/>
                  </a:cubicBezTo>
                  <a:cubicBezTo>
                    <a:pt x="519" y="260"/>
                    <a:pt x="519" y="260"/>
                    <a:pt x="519" y="26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3" name="Freeform 273"/>
            <p:cNvSpPr>
              <a:spLocks/>
            </p:cNvSpPr>
            <p:nvPr/>
          </p:nvSpPr>
          <p:spPr bwMode="auto">
            <a:xfrm>
              <a:off x="7012" y="3088"/>
              <a:ext cx="102" cy="211"/>
            </a:xfrm>
            <a:custGeom>
              <a:avLst/>
              <a:gdLst>
                <a:gd name="T0" fmla="*/ 49 w 171"/>
                <a:gd name="T1" fmla="*/ 0 h 356"/>
                <a:gd name="T2" fmla="*/ 98 w 171"/>
                <a:gd name="T3" fmla="*/ 152 h 356"/>
                <a:gd name="T4" fmla="*/ 0 w 171"/>
                <a:gd name="T5" fmla="*/ 356 h 356"/>
                <a:gd name="T6" fmla="*/ 104 w 171"/>
                <a:gd name="T7" fmla="*/ 338 h 356"/>
                <a:gd name="T8" fmla="*/ 171 w 171"/>
                <a:gd name="T9" fmla="*/ 219 h 356"/>
                <a:gd name="T10" fmla="*/ 171 w 171"/>
                <a:gd name="T11" fmla="*/ 219 h 356"/>
                <a:gd name="T12" fmla="*/ 171 w 171"/>
                <a:gd name="T13" fmla="*/ 219 h 356"/>
                <a:gd name="T14" fmla="*/ 171 w 171"/>
                <a:gd name="T15" fmla="*/ 219 h 356"/>
                <a:gd name="T16" fmla="*/ 95 w 171"/>
                <a:gd name="T17" fmla="*/ 36 h 356"/>
                <a:gd name="T18" fmla="*/ 49 w 171"/>
                <a:gd name="T19" fmla="*/ 0 h 3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71" h="356">
                  <a:moveTo>
                    <a:pt x="49" y="0"/>
                  </a:moveTo>
                  <a:cubicBezTo>
                    <a:pt x="80" y="42"/>
                    <a:pt x="98" y="95"/>
                    <a:pt x="98" y="152"/>
                  </a:cubicBezTo>
                  <a:cubicBezTo>
                    <a:pt x="98" y="235"/>
                    <a:pt x="60" y="308"/>
                    <a:pt x="0" y="356"/>
                  </a:cubicBezTo>
                  <a:cubicBezTo>
                    <a:pt x="40" y="355"/>
                    <a:pt x="76" y="350"/>
                    <a:pt x="104" y="338"/>
                  </a:cubicBezTo>
                  <a:cubicBezTo>
                    <a:pt x="146" y="320"/>
                    <a:pt x="171" y="286"/>
                    <a:pt x="171" y="219"/>
                  </a:cubicBezTo>
                  <a:cubicBezTo>
                    <a:pt x="171" y="219"/>
                    <a:pt x="171" y="219"/>
                    <a:pt x="171" y="219"/>
                  </a:cubicBezTo>
                  <a:cubicBezTo>
                    <a:pt x="171" y="219"/>
                    <a:pt x="171" y="219"/>
                    <a:pt x="171" y="219"/>
                  </a:cubicBezTo>
                  <a:cubicBezTo>
                    <a:pt x="171" y="219"/>
                    <a:pt x="171" y="219"/>
                    <a:pt x="171" y="219"/>
                  </a:cubicBezTo>
                  <a:cubicBezTo>
                    <a:pt x="171" y="148"/>
                    <a:pt x="142" y="83"/>
                    <a:pt x="95" y="36"/>
                  </a:cubicBezTo>
                  <a:cubicBezTo>
                    <a:pt x="81" y="22"/>
                    <a:pt x="66" y="10"/>
                    <a:pt x="49" y="0"/>
                  </a:cubicBezTo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4" name="Freeform 274"/>
            <p:cNvSpPr>
              <a:spLocks noEditPoints="1"/>
            </p:cNvSpPr>
            <p:nvPr/>
          </p:nvSpPr>
          <p:spPr bwMode="auto">
            <a:xfrm>
              <a:off x="7012" y="3087"/>
              <a:ext cx="102" cy="212"/>
            </a:xfrm>
            <a:custGeom>
              <a:avLst/>
              <a:gdLst>
                <a:gd name="T0" fmla="*/ 172 w 172"/>
                <a:gd name="T1" fmla="*/ 220 h 358"/>
                <a:gd name="T2" fmla="*/ 172 w 172"/>
                <a:gd name="T3" fmla="*/ 220 h 358"/>
                <a:gd name="T4" fmla="*/ 105 w 172"/>
                <a:gd name="T5" fmla="*/ 339 h 358"/>
                <a:gd name="T6" fmla="*/ 1 w 172"/>
                <a:gd name="T7" fmla="*/ 357 h 358"/>
                <a:gd name="T8" fmla="*/ 0 w 172"/>
                <a:gd name="T9" fmla="*/ 358 h 358"/>
                <a:gd name="T10" fmla="*/ 172 w 172"/>
                <a:gd name="T11" fmla="*/ 220 h 358"/>
                <a:gd name="T12" fmla="*/ 172 w 172"/>
                <a:gd name="T13" fmla="*/ 220 h 358"/>
                <a:gd name="T14" fmla="*/ 49 w 172"/>
                <a:gd name="T15" fmla="*/ 0 h 358"/>
                <a:gd name="T16" fmla="*/ 49 w 172"/>
                <a:gd name="T17" fmla="*/ 0 h 358"/>
                <a:gd name="T18" fmla="*/ 50 w 172"/>
                <a:gd name="T19" fmla="*/ 1 h 358"/>
                <a:gd name="T20" fmla="*/ 96 w 172"/>
                <a:gd name="T21" fmla="*/ 37 h 358"/>
                <a:gd name="T22" fmla="*/ 172 w 172"/>
                <a:gd name="T23" fmla="*/ 220 h 358"/>
                <a:gd name="T24" fmla="*/ 172 w 172"/>
                <a:gd name="T25" fmla="*/ 220 h 358"/>
                <a:gd name="T26" fmla="*/ 49 w 172"/>
                <a:gd name="T27" fmla="*/ 0 h 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72" h="358">
                  <a:moveTo>
                    <a:pt x="172" y="220"/>
                  </a:moveTo>
                  <a:cubicBezTo>
                    <a:pt x="172" y="220"/>
                    <a:pt x="172" y="220"/>
                    <a:pt x="172" y="220"/>
                  </a:cubicBezTo>
                  <a:cubicBezTo>
                    <a:pt x="172" y="287"/>
                    <a:pt x="147" y="321"/>
                    <a:pt x="105" y="339"/>
                  </a:cubicBezTo>
                  <a:cubicBezTo>
                    <a:pt x="77" y="351"/>
                    <a:pt x="41" y="356"/>
                    <a:pt x="1" y="357"/>
                  </a:cubicBezTo>
                  <a:cubicBezTo>
                    <a:pt x="0" y="357"/>
                    <a:pt x="0" y="357"/>
                    <a:pt x="0" y="358"/>
                  </a:cubicBezTo>
                  <a:cubicBezTo>
                    <a:pt x="100" y="354"/>
                    <a:pt x="172" y="333"/>
                    <a:pt x="172" y="220"/>
                  </a:cubicBezTo>
                  <a:cubicBezTo>
                    <a:pt x="172" y="220"/>
                    <a:pt x="172" y="220"/>
                    <a:pt x="172" y="220"/>
                  </a:cubicBezTo>
                  <a:moveTo>
                    <a:pt x="49" y="0"/>
                  </a:moveTo>
                  <a:cubicBezTo>
                    <a:pt x="49" y="0"/>
                    <a:pt x="49" y="0"/>
                    <a:pt x="49" y="0"/>
                  </a:cubicBezTo>
                  <a:cubicBezTo>
                    <a:pt x="49" y="0"/>
                    <a:pt x="50" y="0"/>
                    <a:pt x="50" y="1"/>
                  </a:cubicBezTo>
                  <a:cubicBezTo>
                    <a:pt x="67" y="11"/>
                    <a:pt x="82" y="23"/>
                    <a:pt x="96" y="37"/>
                  </a:cubicBezTo>
                  <a:cubicBezTo>
                    <a:pt x="143" y="84"/>
                    <a:pt x="172" y="149"/>
                    <a:pt x="172" y="220"/>
                  </a:cubicBezTo>
                  <a:cubicBezTo>
                    <a:pt x="172" y="220"/>
                    <a:pt x="172" y="220"/>
                    <a:pt x="172" y="220"/>
                  </a:cubicBezTo>
                  <a:cubicBezTo>
                    <a:pt x="172" y="127"/>
                    <a:pt x="123" y="45"/>
                    <a:pt x="49" y="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5" name="Freeform 275"/>
            <p:cNvSpPr>
              <a:spLocks/>
            </p:cNvSpPr>
            <p:nvPr/>
          </p:nvSpPr>
          <p:spPr bwMode="auto">
            <a:xfrm>
              <a:off x="6894" y="3183"/>
              <a:ext cx="16" cy="96"/>
            </a:xfrm>
            <a:custGeom>
              <a:avLst/>
              <a:gdLst>
                <a:gd name="T0" fmla="*/ 24 w 27"/>
                <a:gd name="T1" fmla="*/ 163 h 163"/>
                <a:gd name="T2" fmla="*/ 27 w 27"/>
                <a:gd name="T3" fmla="*/ 0 h 1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7" h="163">
                  <a:moveTo>
                    <a:pt x="24" y="163"/>
                  </a:moveTo>
                  <a:cubicBezTo>
                    <a:pt x="0" y="88"/>
                    <a:pt x="27" y="0"/>
                    <a:pt x="27" y="0"/>
                  </a:cubicBezTo>
                </a:path>
              </a:pathLst>
            </a:custGeom>
            <a:noFill/>
            <a:ln w="1588" cap="rnd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6" name="Freeform 276"/>
            <p:cNvSpPr>
              <a:spLocks/>
            </p:cNvSpPr>
            <p:nvPr/>
          </p:nvSpPr>
          <p:spPr bwMode="auto">
            <a:xfrm>
              <a:off x="6976" y="3160"/>
              <a:ext cx="20" cy="129"/>
            </a:xfrm>
            <a:custGeom>
              <a:avLst/>
              <a:gdLst>
                <a:gd name="T0" fmla="*/ 5 w 33"/>
                <a:gd name="T1" fmla="*/ 218 h 218"/>
                <a:gd name="T2" fmla="*/ 0 w 33"/>
                <a:gd name="T3" fmla="*/ 0 h 2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3" h="218">
                  <a:moveTo>
                    <a:pt x="5" y="218"/>
                  </a:moveTo>
                  <a:cubicBezTo>
                    <a:pt x="33" y="97"/>
                    <a:pt x="0" y="0"/>
                    <a:pt x="0" y="0"/>
                  </a:cubicBezTo>
                </a:path>
              </a:pathLst>
            </a:custGeom>
            <a:noFill/>
            <a:ln w="1588" cap="rnd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7" name="Freeform 277"/>
            <p:cNvSpPr>
              <a:spLocks/>
            </p:cNvSpPr>
            <p:nvPr/>
          </p:nvSpPr>
          <p:spPr bwMode="auto">
            <a:xfrm>
              <a:off x="7051" y="3183"/>
              <a:ext cx="34" cy="98"/>
            </a:xfrm>
            <a:custGeom>
              <a:avLst/>
              <a:gdLst>
                <a:gd name="T0" fmla="*/ 0 w 58"/>
                <a:gd name="T1" fmla="*/ 167 h 167"/>
                <a:gd name="T2" fmla="*/ 8 w 58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8" h="167">
                  <a:moveTo>
                    <a:pt x="0" y="167"/>
                  </a:moveTo>
                  <a:cubicBezTo>
                    <a:pt x="58" y="75"/>
                    <a:pt x="8" y="0"/>
                    <a:pt x="8" y="0"/>
                  </a:cubicBezTo>
                </a:path>
              </a:pathLst>
            </a:custGeom>
            <a:noFill/>
            <a:ln w="1588" cap="rnd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8" name="Freeform 278"/>
            <p:cNvSpPr>
              <a:spLocks/>
            </p:cNvSpPr>
            <p:nvPr/>
          </p:nvSpPr>
          <p:spPr bwMode="auto">
            <a:xfrm>
              <a:off x="6807" y="3142"/>
              <a:ext cx="107" cy="157"/>
            </a:xfrm>
            <a:custGeom>
              <a:avLst/>
              <a:gdLst>
                <a:gd name="T0" fmla="*/ 34 w 181"/>
                <a:gd name="T1" fmla="*/ 0 h 266"/>
                <a:gd name="T2" fmla="*/ 0 w 181"/>
                <a:gd name="T3" fmla="*/ 128 h 266"/>
                <a:gd name="T4" fmla="*/ 67 w 181"/>
                <a:gd name="T5" fmla="*/ 247 h 266"/>
                <a:gd name="T6" fmla="*/ 181 w 181"/>
                <a:gd name="T7" fmla="*/ 266 h 266"/>
                <a:gd name="T8" fmla="*/ 34 w 181"/>
                <a:gd name="T9" fmla="*/ 0 h 2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1" h="266">
                  <a:moveTo>
                    <a:pt x="34" y="0"/>
                  </a:moveTo>
                  <a:cubicBezTo>
                    <a:pt x="12" y="38"/>
                    <a:pt x="0" y="82"/>
                    <a:pt x="0" y="128"/>
                  </a:cubicBezTo>
                  <a:cubicBezTo>
                    <a:pt x="0" y="195"/>
                    <a:pt x="25" y="229"/>
                    <a:pt x="67" y="247"/>
                  </a:cubicBezTo>
                  <a:cubicBezTo>
                    <a:pt x="97" y="260"/>
                    <a:pt x="136" y="264"/>
                    <a:pt x="181" y="266"/>
                  </a:cubicBezTo>
                  <a:cubicBezTo>
                    <a:pt x="77" y="222"/>
                    <a:pt x="24" y="119"/>
                    <a:pt x="34" y="0"/>
                  </a:cubicBezTo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9" name="Freeform 279"/>
            <p:cNvSpPr>
              <a:spLocks/>
            </p:cNvSpPr>
            <p:nvPr/>
          </p:nvSpPr>
          <p:spPr bwMode="auto">
            <a:xfrm>
              <a:off x="6806" y="3141"/>
              <a:ext cx="109" cy="158"/>
            </a:xfrm>
            <a:custGeom>
              <a:avLst/>
              <a:gdLst>
                <a:gd name="T0" fmla="*/ 35 w 183"/>
                <a:gd name="T1" fmla="*/ 0 h 267"/>
                <a:gd name="T2" fmla="*/ 35 w 183"/>
                <a:gd name="T3" fmla="*/ 0 h 267"/>
                <a:gd name="T4" fmla="*/ 0 w 183"/>
                <a:gd name="T5" fmla="*/ 129 h 267"/>
                <a:gd name="T6" fmla="*/ 183 w 183"/>
                <a:gd name="T7" fmla="*/ 267 h 267"/>
                <a:gd name="T8" fmla="*/ 182 w 183"/>
                <a:gd name="T9" fmla="*/ 267 h 267"/>
                <a:gd name="T10" fmla="*/ 68 w 183"/>
                <a:gd name="T11" fmla="*/ 248 h 267"/>
                <a:gd name="T12" fmla="*/ 1 w 183"/>
                <a:gd name="T13" fmla="*/ 129 h 267"/>
                <a:gd name="T14" fmla="*/ 35 w 183"/>
                <a:gd name="T15" fmla="*/ 1 h 267"/>
                <a:gd name="T16" fmla="*/ 35 w 183"/>
                <a:gd name="T17" fmla="*/ 0 h 2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83" h="267">
                  <a:moveTo>
                    <a:pt x="35" y="0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13" y="38"/>
                    <a:pt x="0" y="82"/>
                    <a:pt x="0" y="129"/>
                  </a:cubicBezTo>
                  <a:cubicBezTo>
                    <a:pt x="0" y="246"/>
                    <a:pt x="77" y="264"/>
                    <a:pt x="183" y="267"/>
                  </a:cubicBezTo>
                  <a:cubicBezTo>
                    <a:pt x="182" y="267"/>
                    <a:pt x="182" y="267"/>
                    <a:pt x="182" y="267"/>
                  </a:cubicBezTo>
                  <a:cubicBezTo>
                    <a:pt x="137" y="265"/>
                    <a:pt x="98" y="261"/>
                    <a:pt x="68" y="248"/>
                  </a:cubicBezTo>
                  <a:cubicBezTo>
                    <a:pt x="26" y="230"/>
                    <a:pt x="1" y="196"/>
                    <a:pt x="1" y="129"/>
                  </a:cubicBezTo>
                  <a:cubicBezTo>
                    <a:pt x="1" y="83"/>
                    <a:pt x="13" y="39"/>
                    <a:pt x="35" y="1"/>
                  </a:cubicBezTo>
                  <a:cubicBezTo>
                    <a:pt x="35" y="1"/>
                    <a:pt x="35" y="0"/>
                    <a:pt x="35" y="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40" name="Group 115"/>
          <p:cNvGrpSpPr>
            <a:grpSpLocks noChangeAspect="1"/>
          </p:cNvGrpSpPr>
          <p:nvPr/>
        </p:nvGrpSpPr>
        <p:grpSpPr bwMode="auto">
          <a:xfrm>
            <a:off x="5248187" y="4175893"/>
            <a:ext cx="1136868" cy="1431141"/>
            <a:chOff x="1110" y="-1275"/>
            <a:chExt cx="5455" cy="6867"/>
          </a:xfrm>
        </p:grpSpPr>
        <p:sp>
          <p:nvSpPr>
            <p:cNvPr id="141" name="AutoShape 114"/>
            <p:cNvSpPr>
              <a:spLocks noChangeAspect="1" noChangeArrowheads="1" noTextEdit="1"/>
            </p:cNvSpPr>
            <p:nvPr/>
          </p:nvSpPr>
          <p:spPr bwMode="auto">
            <a:xfrm>
              <a:off x="1115" y="-1270"/>
              <a:ext cx="5450" cy="68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2" name="Freeform 116"/>
            <p:cNvSpPr>
              <a:spLocks noEditPoints="1"/>
            </p:cNvSpPr>
            <p:nvPr/>
          </p:nvSpPr>
          <p:spPr bwMode="auto">
            <a:xfrm>
              <a:off x="1389" y="-1086"/>
              <a:ext cx="5093" cy="6553"/>
            </a:xfrm>
            <a:custGeom>
              <a:avLst/>
              <a:gdLst>
                <a:gd name="T0" fmla="*/ 932 w 2153"/>
                <a:gd name="T1" fmla="*/ 173 h 2771"/>
                <a:gd name="T2" fmla="*/ 582 w 2153"/>
                <a:gd name="T3" fmla="*/ 303 h 2771"/>
                <a:gd name="T4" fmla="*/ 462 w 2153"/>
                <a:gd name="T5" fmla="*/ 504 h 2771"/>
                <a:gd name="T6" fmla="*/ 447 w 2153"/>
                <a:gd name="T7" fmla="*/ 672 h 2771"/>
                <a:gd name="T8" fmla="*/ 43 w 2153"/>
                <a:gd name="T9" fmla="*/ 671 h 2771"/>
                <a:gd name="T10" fmla="*/ 25 w 2153"/>
                <a:gd name="T11" fmla="*/ 804 h 2771"/>
                <a:gd name="T12" fmla="*/ 197 w 2153"/>
                <a:gd name="T13" fmla="*/ 957 h 2771"/>
                <a:gd name="T14" fmla="*/ 511 w 2153"/>
                <a:gd name="T15" fmla="*/ 836 h 2771"/>
                <a:gd name="T16" fmla="*/ 576 w 2153"/>
                <a:gd name="T17" fmla="*/ 909 h 2771"/>
                <a:gd name="T18" fmla="*/ 390 w 2153"/>
                <a:gd name="T19" fmla="*/ 988 h 2771"/>
                <a:gd name="T20" fmla="*/ 292 w 2153"/>
                <a:gd name="T21" fmla="*/ 1127 h 2771"/>
                <a:gd name="T22" fmla="*/ 394 w 2153"/>
                <a:gd name="T23" fmla="*/ 1068 h 2771"/>
                <a:gd name="T24" fmla="*/ 632 w 2153"/>
                <a:gd name="T25" fmla="*/ 1155 h 2771"/>
                <a:gd name="T26" fmla="*/ 696 w 2153"/>
                <a:gd name="T27" fmla="*/ 1270 h 2771"/>
                <a:gd name="T28" fmla="*/ 661 w 2153"/>
                <a:gd name="T29" fmla="*/ 1529 h 2771"/>
                <a:gd name="T30" fmla="*/ 680 w 2153"/>
                <a:gd name="T31" fmla="*/ 2329 h 2771"/>
                <a:gd name="T32" fmla="*/ 761 w 2153"/>
                <a:gd name="T33" fmla="*/ 2516 h 2771"/>
                <a:gd name="T34" fmla="*/ 927 w 2153"/>
                <a:gd name="T35" fmla="*/ 2366 h 2771"/>
                <a:gd name="T36" fmla="*/ 1025 w 2153"/>
                <a:gd name="T37" fmla="*/ 2438 h 2771"/>
                <a:gd name="T38" fmla="*/ 1175 w 2153"/>
                <a:gd name="T39" fmla="*/ 2306 h 2771"/>
                <a:gd name="T40" fmla="*/ 1259 w 2153"/>
                <a:gd name="T41" fmla="*/ 2258 h 2771"/>
                <a:gd name="T42" fmla="*/ 1470 w 2153"/>
                <a:gd name="T43" fmla="*/ 2124 h 2771"/>
                <a:gd name="T44" fmla="*/ 1759 w 2153"/>
                <a:gd name="T45" fmla="*/ 2179 h 2771"/>
                <a:gd name="T46" fmla="*/ 1499 w 2153"/>
                <a:gd name="T47" fmla="*/ 2166 h 2771"/>
                <a:gd name="T48" fmla="*/ 1330 w 2153"/>
                <a:gd name="T49" fmla="*/ 2261 h 2771"/>
                <a:gd name="T50" fmla="*/ 1468 w 2153"/>
                <a:gd name="T51" fmla="*/ 2413 h 2771"/>
                <a:gd name="T52" fmla="*/ 1652 w 2153"/>
                <a:gd name="T53" fmla="*/ 2568 h 2771"/>
                <a:gd name="T54" fmla="*/ 1720 w 2153"/>
                <a:gd name="T55" fmla="*/ 2643 h 2771"/>
                <a:gd name="T56" fmla="*/ 1921 w 2153"/>
                <a:gd name="T57" fmla="*/ 2542 h 2771"/>
                <a:gd name="T58" fmla="*/ 2113 w 2153"/>
                <a:gd name="T59" fmla="*/ 2323 h 2771"/>
                <a:gd name="T60" fmla="*/ 2122 w 2153"/>
                <a:gd name="T61" fmla="*/ 2013 h 2771"/>
                <a:gd name="T62" fmla="*/ 1816 w 2153"/>
                <a:gd name="T63" fmla="*/ 1851 h 2771"/>
                <a:gd name="T64" fmla="*/ 1624 w 2153"/>
                <a:gd name="T65" fmla="*/ 1960 h 2771"/>
                <a:gd name="T66" fmla="*/ 1518 w 2153"/>
                <a:gd name="T67" fmla="*/ 1921 h 2771"/>
                <a:gd name="T68" fmla="*/ 1371 w 2153"/>
                <a:gd name="T69" fmla="*/ 1841 h 2771"/>
                <a:gd name="T70" fmla="*/ 1152 w 2153"/>
                <a:gd name="T71" fmla="*/ 1753 h 2771"/>
                <a:gd name="T72" fmla="*/ 959 w 2153"/>
                <a:gd name="T73" fmla="*/ 1540 h 2771"/>
                <a:gd name="T74" fmla="*/ 1254 w 2153"/>
                <a:gd name="T75" fmla="*/ 987 h 2771"/>
                <a:gd name="T76" fmla="*/ 1345 w 2153"/>
                <a:gd name="T77" fmla="*/ 862 h 2771"/>
                <a:gd name="T78" fmla="*/ 1368 w 2153"/>
                <a:gd name="T79" fmla="*/ 681 h 2771"/>
                <a:gd name="T80" fmla="*/ 1301 w 2153"/>
                <a:gd name="T81" fmla="*/ 441 h 2771"/>
                <a:gd name="T82" fmla="*/ 1186 w 2153"/>
                <a:gd name="T83" fmla="*/ 270 h 2771"/>
                <a:gd name="T84" fmla="*/ 1131 w 2153"/>
                <a:gd name="T85" fmla="*/ 0 h 2771"/>
                <a:gd name="T86" fmla="*/ 429 w 2153"/>
                <a:gd name="T87" fmla="*/ 299 h 2771"/>
                <a:gd name="T88" fmla="*/ 609 w 2153"/>
                <a:gd name="T89" fmla="*/ 252 h 2771"/>
                <a:gd name="T90" fmla="*/ 539 w 2153"/>
                <a:gd name="T91" fmla="*/ 178 h 2771"/>
                <a:gd name="T92" fmla="*/ 1096 w 2153"/>
                <a:gd name="T93" fmla="*/ 91 h 2771"/>
                <a:gd name="T94" fmla="*/ 1063 w 2153"/>
                <a:gd name="T95" fmla="*/ 234 h 2771"/>
                <a:gd name="T96" fmla="*/ 1058 w 2153"/>
                <a:gd name="T97" fmla="*/ 120 h 2771"/>
                <a:gd name="T98" fmla="*/ 757 w 2153"/>
                <a:gd name="T99" fmla="*/ 464 h 2771"/>
                <a:gd name="T100" fmla="*/ 713 w 2153"/>
                <a:gd name="T101" fmla="*/ 658 h 2771"/>
                <a:gd name="T102" fmla="*/ 670 w 2153"/>
                <a:gd name="T103" fmla="*/ 496 h 2771"/>
                <a:gd name="T104" fmla="*/ 770 w 2153"/>
                <a:gd name="T105" fmla="*/ 842 h 2771"/>
                <a:gd name="T106" fmla="*/ 301 w 2153"/>
                <a:gd name="T107" fmla="*/ 1711 h 2771"/>
                <a:gd name="T108" fmla="*/ 147 w 2153"/>
                <a:gd name="T109" fmla="*/ 1985 h 2771"/>
                <a:gd name="T110" fmla="*/ 207 w 2153"/>
                <a:gd name="T111" fmla="*/ 2162 h 2771"/>
                <a:gd name="T112" fmla="*/ 284 w 2153"/>
                <a:gd name="T113" fmla="*/ 1916 h 2771"/>
                <a:gd name="T114" fmla="*/ 405 w 2153"/>
                <a:gd name="T115" fmla="*/ 1689 h 2771"/>
                <a:gd name="T116" fmla="*/ 753 w 2153"/>
                <a:gd name="T117" fmla="*/ 2606 h 2771"/>
                <a:gd name="T118" fmla="*/ 845 w 2153"/>
                <a:gd name="T119" fmla="*/ 2727 h 27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153" h="2771">
                  <a:moveTo>
                    <a:pt x="1131" y="0"/>
                  </a:moveTo>
                  <a:cubicBezTo>
                    <a:pt x="1128" y="1"/>
                    <a:pt x="1113" y="8"/>
                    <a:pt x="1096" y="18"/>
                  </a:cubicBezTo>
                  <a:cubicBezTo>
                    <a:pt x="1080" y="27"/>
                    <a:pt x="1062" y="36"/>
                    <a:pt x="1057" y="38"/>
                  </a:cubicBezTo>
                  <a:cubicBezTo>
                    <a:pt x="1046" y="42"/>
                    <a:pt x="1018" y="59"/>
                    <a:pt x="1001" y="71"/>
                  </a:cubicBezTo>
                  <a:cubicBezTo>
                    <a:pt x="986" y="82"/>
                    <a:pt x="947" y="130"/>
                    <a:pt x="943" y="142"/>
                  </a:cubicBezTo>
                  <a:cubicBezTo>
                    <a:pt x="941" y="148"/>
                    <a:pt x="936" y="162"/>
                    <a:pt x="932" y="173"/>
                  </a:cubicBezTo>
                  <a:cubicBezTo>
                    <a:pt x="928" y="185"/>
                    <a:pt x="925" y="195"/>
                    <a:pt x="925" y="196"/>
                  </a:cubicBezTo>
                  <a:cubicBezTo>
                    <a:pt x="925" y="197"/>
                    <a:pt x="923" y="203"/>
                    <a:pt x="919" y="209"/>
                  </a:cubicBezTo>
                  <a:cubicBezTo>
                    <a:pt x="911" y="222"/>
                    <a:pt x="913" y="221"/>
                    <a:pt x="864" y="219"/>
                  </a:cubicBezTo>
                  <a:cubicBezTo>
                    <a:pt x="815" y="217"/>
                    <a:pt x="731" y="234"/>
                    <a:pt x="665" y="259"/>
                  </a:cubicBezTo>
                  <a:cubicBezTo>
                    <a:pt x="627" y="274"/>
                    <a:pt x="602" y="286"/>
                    <a:pt x="592" y="297"/>
                  </a:cubicBezTo>
                  <a:cubicBezTo>
                    <a:pt x="590" y="299"/>
                    <a:pt x="586" y="301"/>
                    <a:pt x="582" y="303"/>
                  </a:cubicBezTo>
                  <a:cubicBezTo>
                    <a:pt x="579" y="304"/>
                    <a:pt x="569" y="312"/>
                    <a:pt x="561" y="320"/>
                  </a:cubicBezTo>
                  <a:cubicBezTo>
                    <a:pt x="552" y="328"/>
                    <a:pt x="539" y="340"/>
                    <a:pt x="532" y="346"/>
                  </a:cubicBezTo>
                  <a:cubicBezTo>
                    <a:pt x="517" y="360"/>
                    <a:pt x="486" y="405"/>
                    <a:pt x="484" y="416"/>
                  </a:cubicBezTo>
                  <a:cubicBezTo>
                    <a:pt x="483" y="420"/>
                    <a:pt x="482" y="424"/>
                    <a:pt x="481" y="424"/>
                  </a:cubicBezTo>
                  <a:cubicBezTo>
                    <a:pt x="479" y="426"/>
                    <a:pt x="474" y="441"/>
                    <a:pt x="463" y="471"/>
                  </a:cubicBezTo>
                  <a:cubicBezTo>
                    <a:pt x="457" y="489"/>
                    <a:pt x="457" y="504"/>
                    <a:pt x="462" y="504"/>
                  </a:cubicBezTo>
                  <a:cubicBezTo>
                    <a:pt x="464" y="504"/>
                    <a:pt x="467" y="503"/>
                    <a:pt x="469" y="503"/>
                  </a:cubicBezTo>
                  <a:cubicBezTo>
                    <a:pt x="481" y="500"/>
                    <a:pt x="502" y="516"/>
                    <a:pt x="512" y="534"/>
                  </a:cubicBezTo>
                  <a:cubicBezTo>
                    <a:pt x="520" y="548"/>
                    <a:pt x="524" y="580"/>
                    <a:pt x="521" y="596"/>
                  </a:cubicBezTo>
                  <a:cubicBezTo>
                    <a:pt x="516" y="622"/>
                    <a:pt x="513" y="629"/>
                    <a:pt x="506" y="638"/>
                  </a:cubicBezTo>
                  <a:cubicBezTo>
                    <a:pt x="496" y="649"/>
                    <a:pt x="492" y="652"/>
                    <a:pt x="469" y="662"/>
                  </a:cubicBezTo>
                  <a:cubicBezTo>
                    <a:pt x="459" y="666"/>
                    <a:pt x="450" y="670"/>
                    <a:pt x="447" y="672"/>
                  </a:cubicBezTo>
                  <a:cubicBezTo>
                    <a:pt x="436" y="678"/>
                    <a:pt x="413" y="684"/>
                    <a:pt x="364" y="693"/>
                  </a:cubicBezTo>
                  <a:cubicBezTo>
                    <a:pt x="340" y="700"/>
                    <a:pt x="340" y="700"/>
                    <a:pt x="340" y="700"/>
                  </a:cubicBezTo>
                  <a:cubicBezTo>
                    <a:pt x="303" y="706"/>
                    <a:pt x="251" y="711"/>
                    <a:pt x="215" y="706"/>
                  </a:cubicBezTo>
                  <a:cubicBezTo>
                    <a:pt x="198" y="704"/>
                    <a:pt x="179" y="702"/>
                    <a:pt x="172" y="701"/>
                  </a:cubicBezTo>
                  <a:cubicBezTo>
                    <a:pt x="158" y="699"/>
                    <a:pt x="148" y="697"/>
                    <a:pt x="136" y="693"/>
                  </a:cubicBezTo>
                  <a:cubicBezTo>
                    <a:pt x="121" y="689"/>
                    <a:pt x="46" y="671"/>
                    <a:pt x="43" y="671"/>
                  </a:cubicBezTo>
                  <a:cubicBezTo>
                    <a:pt x="42" y="671"/>
                    <a:pt x="38" y="677"/>
                    <a:pt x="33" y="685"/>
                  </a:cubicBezTo>
                  <a:cubicBezTo>
                    <a:pt x="29" y="692"/>
                    <a:pt x="21" y="702"/>
                    <a:pt x="15" y="707"/>
                  </a:cubicBezTo>
                  <a:cubicBezTo>
                    <a:pt x="2" y="719"/>
                    <a:pt x="0" y="726"/>
                    <a:pt x="7" y="741"/>
                  </a:cubicBezTo>
                  <a:cubicBezTo>
                    <a:pt x="9" y="748"/>
                    <a:pt x="12" y="760"/>
                    <a:pt x="13" y="768"/>
                  </a:cubicBezTo>
                  <a:cubicBezTo>
                    <a:pt x="14" y="776"/>
                    <a:pt x="16" y="785"/>
                    <a:pt x="17" y="788"/>
                  </a:cubicBezTo>
                  <a:cubicBezTo>
                    <a:pt x="19" y="791"/>
                    <a:pt x="22" y="798"/>
                    <a:pt x="25" y="804"/>
                  </a:cubicBezTo>
                  <a:cubicBezTo>
                    <a:pt x="28" y="814"/>
                    <a:pt x="43" y="839"/>
                    <a:pt x="62" y="868"/>
                  </a:cubicBezTo>
                  <a:cubicBezTo>
                    <a:pt x="65" y="871"/>
                    <a:pt x="69" y="878"/>
                    <a:pt x="72" y="883"/>
                  </a:cubicBezTo>
                  <a:cubicBezTo>
                    <a:pt x="74" y="888"/>
                    <a:pt x="81" y="896"/>
                    <a:pt x="87" y="902"/>
                  </a:cubicBezTo>
                  <a:cubicBezTo>
                    <a:pt x="103" y="918"/>
                    <a:pt x="145" y="949"/>
                    <a:pt x="152" y="950"/>
                  </a:cubicBezTo>
                  <a:cubicBezTo>
                    <a:pt x="156" y="950"/>
                    <a:pt x="164" y="952"/>
                    <a:pt x="170" y="954"/>
                  </a:cubicBezTo>
                  <a:cubicBezTo>
                    <a:pt x="176" y="956"/>
                    <a:pt x="188" y="957"/>
                    <a:pt x="197" y="957"/>
                  </a:cubicBezTo>
                  <a:cubicBezTo>
                    <a:pt x="206" y="957"/>
                    <a:pt x="221" y="958"/>
                    <a:pt x="231" y="959"/>
                  </a:cubicBezTo>
                  <a:cubicBezTo>
                    <a:pt x="267" y="962"/>
                    <a:pt x="310" y="957"/>
                    <a:pt x="354" y="937"/>
                  </a:cubicBezTo>
                  <a:cubicBezTo>
                    <a:pt x="367" y="931"/>
                    <a:pt x="377" y="927"/>
                    <a:pt x="385" y="924"/>
                  </a:cubicBezTo>
                  <a:cubicBezTo>
                    <a:pt x="408" y="912"/>
                    <a:pt x="438" y="897"/>
                    <a:pt x="439" y="895"/>
                  </a:cubicBezTo>
                  <a:cubicBezTo>
                    <a:pt x="441" y="893"/>
                    <a:pt x="443" y="892"/>
                    <a:pt x="446" y="892"/>
                  </a:cubicBezTo>
                  <a:cubicBezTo>
                    <a:pt x="456" y="891"/>
                    <a:pt x="493" y="859"/>
                    <a:pt x="511" y="836"/>
                  </a:cubicBezTo>
                  <a:cubicBezTo>
                    <a:pt x="516" y="830"/>
                    <a:pt x="522" y="820"/>
                    <a:pt x="524" y="814"/>
                  </a:cubicBezTo>
                  <a:cubicBezTo>
                    <a:pt x="526" y="806"/>
                    <a:pt x="530" y="802"/>
                    <a:pt x="533" y="802"/>
                  </a:cubicBezTo>
                  <a:cubicBezTo>
                    <a:pt x="535" y="801"/>
                    <a:pt x="538" y="802"/>
                    <a:pt x="540" y="804"/>
                  </a:cubicBezTo>
                  <a:cubicBezTo>
                    <a:pt x="541" y="806"/>
                    <a:pt x="544" y="813"/>
                    <a:pt x="546" y="821"/>
                  </a:cubicBezTo>
                  <a:cubicBezTo>
                    <a:pt x="548" y="829"/>
                    <a:pt x="554" y="842"/>
                    <a:pt x="561" y="853"/>
                  </a:cubicBezTo>
                  <a:cubicBezTo>
                    <a:pt x="574" y="874"/>
                    <a:pt x="580" y="897"/>
                    <a:pt x="576" y="909"/>
                  </a:cubicBezTo>
                  <a:cubicBezTo>
                    <a:pt x="571" y="920"/>
                    <a:pt x="566" y="919"/>
                    <a:pt x="557" y="905"/>
                  </a:cubicBezTo>
                  <a:cubicBezTo>
                    <a:pt x="547" y="889"/>
                    <a:pt x="536" y="880"/>
                    <a:pt x="529" y="881"/>
                  </a:cubicBezTo>
                  <a:cubicBezTo>
                    <a:pt x="519" y="882"/>
                    <a:pt x="489" y="897"/>
                    <a:pt x="470" y="910"/>
                  </a:cubicBezTo>
                  <a:cubicBezTo>
                    <a:pt x="448" y="927"/>
                    <a:pt x="436" y="938"/>
                    <a:pt x="416" y="960"/>
                  </a:cubicBezTo>
                  <a:cubicBezTo>
                    <a:pt x="407" y="970"/>
                    <a:pt x="396" y="982"/>
                    <a:pt x="391" y="987"/>
                  </a:cubicBezTo>
                  <a:cubicBezTo>
                    <a:pt x="390" y="987"/>
                    <a:pt x="390" y="988"/>
                    <a:pt x="390" y="988"/>
                  </a:cubicBezTo>
                  <a:cubicBezTo>
                    <a:pt x="366" y="1016"/>
                    <a:pt x="366" y="1016"/>
                    <a:pt x="366" y="1016"/>
                  </a:cubicBezTo>
                  <a:cubicBezTo>
                    <a:pt x="354" y="1029"/>
                    <a:pt x="344" y="1041"/>
                    <a:pt x="344" y="1043"/>
                  </a:cubicBezTo>
                  <a:cubicBezTo>
                    <a:pt x="344" y="1045"/>
                    <a:pt x="341" y="1051"/>
                    <a:pt x="336" y="1057"/>
                  </a:cubicBezTo>
                  <a:cubicBezTo>
                    <a:pt x="332" y="1063"/>
                    <a:pt x="322" y="1077"/>
                    <a:pt x="315" y="1088"/>
                  </a:cubicBezTo>
                  <a:cubicBezTo>
                    <a:pt x="308" y="1099"/>
                    <a:pt x="299" y="1112"/>
                    <a:pt x="296" y="1117"/>
                  </a:cubicBezTo>
                  <a:cubicBezTo>
                    <a:pt x="292" y="1122"/>
                    <a:pt x="290" y="1126"/>
                    <a:pt x="292" y="1127"/>
                  </a:cubicBezTo>
                  <a:cubicBezTo>
                    <a:pt x="294" y="1128"/>
                    <a:pt x="319" y="1114"/>
                    <a:pt x="329" y="1106"/>
                  </a:cubicBezTo>
                  <a:cubicBezTo>
                    <a:pt x="332" y="1103"/>
                    <a:pt x="337" y="1101"/>
                    <a:pt x="338" y="1101"/>
                  </a:cubicBezTo>
                  <a:cubicBezTo>
                    <a:pt x="340" y="1101"/>
                    <a:pt x="343" y="1099"/>
                    <a:pt x="344" y="1098"/>
                  </a:cubicBezTo>
                  <a:cubicBezTo>
                    <a:pt x="345" y="1096"/>
                    <a:pt x="354" y="1090"/>
                    <a:pt x="364" y="1083"/>
                  </a:cubicBezTo>
                  <a:cubicBezTo>
                    <a:pt x="394" y="1068"/>
                    <a:pt x="394" y="1068"/>
                    <a:pt x="394" y="1068"/>
                  </a:cubicBezTo>
                  <a:cubicBezTo>
                    <a:pt x="394" y="1068"/>
                    <a:pt x="394" y="1068"/>
                    <a:pt x="394" y="1068"/>
                  </a:cubicBezTo>
                  <a:cubicBezTo>
                    <a:pt x="407" y="1062"/>
                    <a:pt x="420" y="1055"/>
                    <a:pt x="434" y="1049"/>
                  </a:cubicBezTo>
                  <a:cubicBezTo>
                    <a:pt x="472" y="1032"/>
                    <a:pt x="496" y="1020"/>
                    <a:pt x="505" y="1013"/>
                  </a:cubicBezTo>
                  <a:cubicBezTo>
                    <a:pt x="510" y="1009"/>
                    <a:pt x="517" y="1006"/>
                    <a:pt x="520" y="1005"/>
                  </a:cubicBezTo>
                  <a:cubicBezTo>
                    <a:pt x="527" y="1005"/>
                    <a:pt x="535" y="1017"/>
                    <a:pt x="541" y="1037"/>
                  </a:cubicBezTo>
                  <a:cubicBezTo>
                    <a:pt x="548" y="1061"/>
                    <a:pt x="557" y="1079"/>
                    <a:pt x="581" y="1114"/>
                  </a:cubicBezTo>
                  <a:cubicBezTo>
                    <a:pt x="587" y="1122"/>
                    <a:pt x="617" y="1146"/>
                    <a:pt x="632" y="1155"/>
                  </a:cubicBezTo>
                  <a:cubicBezTo>
                    <a:pt x="638" y="1159"/>
                    <a:pt x="650" y="1166"/>
                    <a:pt x="657" y="1171"/>
                  </a:cubicBezTo>
                  <a:cubicBezTo>
                    <a:pt x="678" y="1183"/>
                    <a:pt x="707" y="1192"/>
                    <a:pt x="765" y="1202"/>
                  </a:cubicBezTo>
                  <a:cubicBezTo>
                    <a:pt x="773" y="1203"/>
                    <a:pt x="784" y="1211"/>
                    <a:pt x="784" y="1216"/>
                  </a:cubicBezTo>
                  <a:cubicBezTo>
                    <a:pt x="785" y="1220"/>
                    <a:pt x="778" y="1229"/>
                    <a:pt x="774" y="1230"/>
                  </a:cubicBezTo>
                  <a:cubicBezTo>
                    <a:pt x="772" y="1230"/>
                    <a:pt x="763" y="1235"/>
                    <a:pt x="753" y="1240"/>
                  </a:cubicBezTo>
                  <a:cubicBezTo>
                    <a:pt x="731" y="1254"/>
                    <a:pt x="700" y="1270"/>
                    <a:pt x="696" y="1270"/>
                  </a:cubicBezTo>
                  <a:cubicBezTo>
                    <a:pt x="694" y="1271"/>
                    <a:pt x="686" y="1276"/>
                    <a:pt x="678" y="1283"/>
                  </a:cubicBezTo>
                  <a:cubicBezTo>
                    <a:pt x="651" y="1306"/>
                    <a:pt x="636" y="1317"/>
                    <a:pt x="633" y="1317"/>
                  </a:cubicBezTo>
                  <a:cubicBezTo>
                    <a:pt x="630" y="1318"/>
                    <a:pt x="553" y="1413"/>
                    <a:pt x="538" y="1436"/>
                  </a:cubicBezTo>
                  <a:cubicBezTo>
                    <a:pt x="531" y="1446"/>
                    <a:pt x="522" y="1461"/>
                    <a:pt x="520" y="1467"/>
                  </a:cubicBezTo>
                  <a:cubicBezTo>
                    <a:pt x="519" y="1470"/>
                    <a:pt x="517" y="1474"/>
                    <a:pt x="515" y="1479"/>
                  </a:cubicBezTo>
                  <a:cubicBezTo>
                    <a:pt x="562" y="1474"/>
                    <a:pt x="617" y="1468"/>
                    <a:pt x="661" y="1529"/>
                  </a:cubicBezTo>
                  <a:cubicBezTo>
                    <a:pt x="709" y="1595"/>
                    <a:pt x="748" y="1659"/>
                    <a:pt x="743" y="1820"/>
                  </a:cubicBezTo>
                  <a:cubicBezTo>
                    <a:pt x="739" y="1981"/>
                    <a:pt x="779" y="2015"/>
                    <a:pt x="796" y="2037"/>
                  </a:cubicBezTo>
                  <a:cubicBezTo>
                    <a:pt x="813" y="2059"/>
                    <a:pt x="820" y="2092"/>
                    <a:pt x="790" y="2120"/>
                  </a:cubicBezTo>
                  <a:cubicBezTo>
                    <a:pt x="765" y="2145"/>
                    <a:pt x="673" y="2247"/>
                    <a:pt x="651" y="2278"/>
                  </a:cubicBezTo>
                  <a:cubicBezTo>
                    <a:pt x="660" y="2291"/>
                    <a:pt x="666" y="2303"/>
                    <a:pt x="668" y="2307"/>
                  </a:cubicBezTo>
                  <a:cubicBezTo>
                    <a:pt x="672" y="2313"/>
                    <a:pt x="677" y="2323"/>
                    <a:pt x="680" y="2329"/>
                  </a:cubicBezTo>
                  <a:cubicBezTo>
                    <a:pt x="684" y="2334"/>
                    <a:pt x="690" y="2345"/>
                    <a:pt x="694" y="2353"/>
                  </a:cubicBezTo>
                  <a:cubicBezTo>
                    <a:pt x="698" y="2361"/>
                    <a:pt x="702" y="2370"/>
                    <a:pt x="704" y="2373"/>
                  </a:cubicBezTo>
                  <a:cubicBezTo>
                    <a:pt x="709" y="2379"/>
                    <a:pt x="723" y="2406"/>
                    <a:pt x="728" y="2421"/>
                  </a:cubicBezTo>
                  <a:cubicBezTo>
                    <a:pt x="731" y="2427"/>
                    <a:pt x="734" y="2435"/>
                    <a:pt x="736" y="2438"/>
                  </a:cubicBezTo>
                  <a:cubicBezTo>
                    <a:pt x="738" y="2440"/>
                    <a:pt x="742" y="2449"/>
                    <a:pt x="744" y="2458"/>
                  </a:cubicBezTo>
                  <a:cubicBezTo>
                    <a:pt x="755" y="2503"/>
                    <a:pt x="759" y="2514"/>
                    <a:pt x="761" y="2516"/>
                  </a:cubicBezTo>
                  <a:cubicBezTo>
                    <a:pt x="765" y="2519"/>
                    <a:pt x="821" y="2526"/>
                    <a:pt x="835" y="2525"/>
                  </a:cubicBezTo>
                  <a:cubicBezTo>
                    <a:pt x="852" y="2523"/>
                    <a:pt x="890" y="2511"/>
                    <a:pt x="908" y="2503"/>
                  </a:cubicBezTo>
                  <a:cubicBezTo>
                    <a:pt x="928" y="2493"/>
                    <a:pt x="929" y="2491"/>
                    <a:pt x="920" y="2439"/>
                  </a:cubicBezTo>
                  <a:cubicBezTo>
                    <a:pt x="916" y="2415"/>
                    <a:pt x="912" y="2394"/>
                    <a:pt x="910" y="2393"/>
                  </a:cubicBezTo>
                  <a:cubicBezTo>
                    <a:pt x="907" y="2389"/>
                    <a:pt x="900" y="2326"/>
                    <a:pt x="903" y="2326"/>
                  </a:cubicBezTo>
                  <a:cubicBezTo>
                    <a:pt x="905" y="2325"/>
                    <a:pt x="926" y="2360"/>
                    <a:pt x="927" y="2366"/>
                  </a:cubicBezTo>
                  <a:cubicBezTo>
                    <a:pt x="927" y="2368"/>
                    <a:pt x="929" y="2371"/>
                    <a:pt x="930" y="2372"/>
                  </a:cubicBezTo>
                  <a:cubicBezTo>
                    <a:pt x="932" y="2374"/>
                    <a:pt x="937" y="2388"/>
                    <a:pt x="943" y="2410"/>
                  </a:cubicBezTo>
                  <a:cubicBezTo>
                    <a:pt x="944" y="2415"/>
                    <a:pt x="948" y="2430"/>
                    <a:pt x="950" y="2443"/>
                  </a:cubicBezTo>
                  <a:cubicBezTo>
                    <a:pt x="953" y="2460"/>
                    <a:pt x="955" y="2468"/>
                    <a:pt x="958" y="2470"/>
                  </a:cubicBezTo>
                  <a:cubicBezTo>
                    <a:pt x="964" y="2473"/>
                    <a:pt x="979" y="2468"/>
                    <a:pt x="995" y="2458"/>
                  </a:cubicBezTo>
                  <a:cubicBezTo>
                    <a:pt x="1003" y="2453"/>
                    <a:pt x="1017" y="2444"/>
                    <a:pt x="1025" y="2438"/>
                  </a:cubicBezTo>
                  <a:cubicBezTo>
                    <a:pt x="1034" y="2433"/>
                    <a:pt x="1048" y="2424"/>
                    <a:pt x="1057" y="2418"/>
                  </a:cubicBezTo>
                  <a:cubicBezTo>
                    <a:pt x="1107" y="2387"/>
                    <a:pt x="1151" y="2356"/>
                    <a:pt x="1150" y="2353"/>
                  </a:cubicBezTo>
                  <a:cubicBezTo>
                    <a:pt x="1149" y="2351"/>
                    <a:pt x="1140" y="2347"/>
                    <a:pt x="1130" y="2342"/>
                  </a:cubicBezTo>
                  <a:cubicBezTo>
                    <a:pt x="1109" y="2334"/>
                    <a:pt x="1102" y="2327"/>
                    <a:pt x="1102" y="2318"/>
                  </a:cubicBezTo>
                  <a:cubicBezTo>
                    <a:pt x="1102" y="2311"/>
                    <a:pt x="1106" y="2310"/>
                    <a:pt x="1134" y="2312"/>
                  </a:cubicBezTo>
                  <a:cubicBezTo>
                    <a:pt x="1149" y="2313"/>
                    <a:pt x="1170" y="2310"/>
                    <a:pt x="1175" y="2306"/>
                  </a:cubicBezTo>
                  <a:cubicBezTo>
                    <a:pt x="1176" y="2305"/>
                    <a:pt x="1182" y="2302"/>
                    <a:pt x="1187" y="2300"/>
                  </a:cubicBezTo>
                  <a:cubicBezTo>
                    <a:pt x="1192" y="2297"/>
                    <a:pt x="1203" y="2291"/>
                    <a:pt x="1211" y="2286"/>
                  </a:cubicBezTo>
                  <a:cubicBezTo>
                    <a:pt x="1219" y="2282"/>
                    <a:pt x="1227" y="2277"/>
                    <a:pt x="1229" y="2277"/>
                  </a:cubicBezTo>
                  <a:cubicBezTo>
                    <a:pt x="1231" y="2277"/>
                    <a:pt x="1235" y="2274"/>
                    <a:pt x="1238" y="2271"/>
                  </a:cubicBezTo>
                  <a:cubicBezTo>
                    <a:pt x="1241" y="2268"/>
                    <a:pt x="1246" y="2265"/>
                    <a:pt x="1248" y="2265"/>
                  </a:cubicBezTo>
                  <a:cubicBezTo>
                    <a:pt x="1251" y="2265"/>
                    <a:pt x="1255" y="2262"/>
                    <a:pt x="1259" y="2258"/>
                  </a:cubicBezTo>
                  <a:cubicBezTo>
                    <a:pt x="1262" y="2255"/>
                    <a:pt x="1269" y="2250"/>
                    <a:pt x="1272" y="2247"/>
                  </a:cubicBezTo>
                  <a:cubicBezTo>
                    <a:pt x="1282" y="2241"/>
                    <a:pt x="1306" y="2222"/>
                    <a:pt x="1311" y="2218"/>
                  </a:cubicBezTo>
                  <a:cubicBezTo>
                    <a:pt x="1316" y="2213"/>
                    <a:pt x="1388" y="2168"/>
                    <a:pt x="1432" y="2143"/>
                  </a:cubicBezTo>
                  <a:cubicBezTo>
                    <a:pt x="1436" y="2141"/>
                    <a:pt x="1440" y="2139"/>
                    <a:pt x="1442" y="2137"/>
                  </a:cubicBezTo>
                  <a:cubicBezTo>
                    <a:pt x="1444" y="2136"/>
                    <a:pt x="1450" y="2133"/>
                    <a:pt x="1455" y="2130"/>
                  </a:cubicBezTo>
                  <a:cubicBezTo>
                    <a:pt x="1460" y="2128"/>
                    <a:pt x="1467" y="2125"/>
                    <a:pt x="1470" y="2124"/>
                  </a:cubicBezTo>
                  <a:cubicBezTo>
                    <a:pt x="1477" y="2120"/>
                    <a:pt x="1519" y="2107"/>
                    <a:pt x="1542" y="2101"/>
                  </a:cubicBezTo>
                  <a:cubicBezTo>
                    <a:pt x="1554" y="2098"/>
                    <a:pt x="1581" y="2095"/>
                    <a:pt x="1607" y="2093"/>
                  </a:cubicBezTo>
                  <a:cubicBezTo>
                    <a:pt x="1654" y="2089"/>
                    <a:pt x="1665" y="2090"/>
                    <a:pt x="1699" y="2103"/>
                  </a:cubicBezTo>
                  <a:cubicBezTo>
                    <a:pt x="1722" y="2112"/>
                    <a:pt x="1736" y="2121"/>
                    <a:pt x="1756" y="2140"/>
                  </a:cubicBezTo>
                  <a:cubicBezTo>
                    <a:pt x="1782" y="2167"/>
                    <a:pt x="1803" y="2204"/>
                    <a:pt x="1791" y="2205"/>
                  </a:cubicBezTo>
                  <a:cubicBezTo>
                    <a:pt x="1786" y="2205"/>
                    <a:pt x="1774" y="2195"/>
                    <a:pt x="1759" y="2179"/>
                  </a:cubicBezTo>
                  <a:cubicBezTo>
                    <a:pt x="1735" y="2152"/>
                    <a:pt x="1699" y="2133"/>
                    <a:pt x="1678" y="2135"/>
                  </a:cubicBezTo>
                  <a:cubicBezTo>
                    <a:pt x="1673" y="2136"/>
                    <a:pt x="1669" y="2135"/>
                    <a:pt x="1668" y="2134"/>
                  </a:cubicBezTo>
                  <a:cubicBezTo>
                    <a:pt x="1667" y="2132"/>
                    <a:pt x="1647" y="2133"/>
                    <a:pt x="1619" y="2136"/>
                  </a:cubicBezTo>
                  <a:cubicBezTo>
                    <a:pt x="1590" y="2139"/>
                    <a:pt x="1571" y="2142"/>
                    <a:pt x="1570" y="2144"/>
                  </a:cubicBezTo>
                  <a:cubicBezTo>
                    <a:pt x="1569" y="2145"/>
                    <a:pt x="1564" y="2147"/>
                    <a:pt x="1558" y="2148"/>
                  </a:cubicBezTo>
                  <a:cubicBezTo>
                    <a:pt x="1546" y="2149"/>
                    <a:pt x="1520" y="2157"/>
                    <a:pt x="1499" y="2166"/>
                  </a:cubicBezTo>
                  <a:cubicBezTo>
                    <a:pt x="1490" y="2170"/>
                    <a:pt x="1482" y="2173"/>
                    <a:pt x="1479" y="2173"/>
                  </a:cubicBezTo>
                  <a:cubicBezTo>
                    <a:pt x="1474" y="2174"/>
                    <a:pt x="1470" y="2176"/>
                    <a:pt x="1453" y="2185"/>
                  </a:cubicBezTo>
                  <a:cubicBezTo>
                    <a:pt x="1449" y="2188"/>
                    <a:pt x="1442" y="2190"/>
                    <a:pt x="1439" y="2190"/>
                  </a:cubicBezTo>
                  <a:cubicBezTo>
                    <a:pt x="1435" y="2191"/>
                    <a:pt x="1430" y="2194"/>
                    <a:pt x="1427" y="2198"/>
                  </a:cubicBezTo>
                  <a:cubicBezTo>
                    <a:pt x="1423" y="2204"/>
                    <a:pt x="1383" y="2231"/>
                    <a:pt x="1377" y="2232"/>
                  </a:cubicBezTo>
                  <a:cubicBezTo>
                    <a:pt x="1374" y="2232"/>
                    <a:pt x="1346" y="2250"/>
                    <a:pt x="1330" y="2261"/>
                  </a:cubicBezTo>
                  <a:cubicBezTo>
                    <a:pt x="1325" y="2265"/>
                    <a:pt x="1319" y="2268"/>
                    <a:pt x="1317" y="2268"/>
                  </a:cubicBezTo>
                  <a:cubicBezTo>
                    <a:pt x="1315" y="2268"/>
                    <a:pt x="1310" y="2272"/>
                    <a:pt x="1306" y="2276"/>
                  </a:cubicBezTo>
                  <a:cubicBezTo>
                    <a:pt x="1299" y="2284"/>
                    <a:pt x="1278" y="2298"/>
                    <a:pt x="1273" y="2298"/>
                  </a:cubicBezTo>
                  <a:cubicBezTo>
                    <a:pt x="1272" y="2298"/>
                    <a:pt x="1265" y="2302"/>
                    <a:pt x="1256" y="2307"/>
                  </a:cubicBezTo>
                  <a:cubicBezTo>
                    <a:pt x="1278" y="2345"/>
                    <a:pt x="1287" y="2373"/>
                    <a:pt x="1338" y="2399"/>
                  </a:cubicBezTo>
                  <a:cubicBezTo>
                    <a:pt x="1394" y="2428"/>
                    <a:pt x="1468" y="2413"/>
                    <a:pt x="1468" y="2413"/>
                  </a:cubicBezTo>
                  <a:cubicBezTo>
                    <a:pt x="1468" y="2413"/>
                    <a:pt x="1438" y="2458"/>
                    <a:pt x="1410" y="2484"/>
                  </a:cubicBezTo>
                  <a:cubicBezTo>
                    <a:pt x="1382" y="2509"/>
                    <a:pt x="1343" y="2535"/>
                    <a:pt x="1312" y="2535"/>
                  </a:cubicBezTo>
                  <a:cubicBezTo>
                    <a:pt x="1289" y="2535"/>
                    <a:pt x="1274" y="2524"/>
                    <a:pt x="1274" y="2524"/>
                  </a:cubicBezTo>
                  <a:cubicBezTo>
                    <a:pt x="1274" y="2524"/>
                    <a:pt x="1306" y="2611"/>
                    <a:pt x="1380" y="2624"/>
                  </a:cubicBezTo>
                  <a:cubicBezTo>
                    <a:pt x="1453" y="2638"/>
                    <a:pt x="1597" y="2600"/>
                    <a:pt x="1615" y="2589"/>
                  </a:cubicBezTo>
                  <a:cubicBezTo>
                    <a:pt x="1634" y="2578"/>
                    <a:pt x="1652" y="2568"/>
                    <a:pt x="1652" y="2568"/>
                  </a:cubicBezTo>
                  <a:cubicBezTo>
                    <a:pt x="1652" y="2568"/>
                    <a:pt x="1634" y="2638"/>
                    <a:pt x="1644" y="2661"/>
                  </a:cubicBezTo>
                  <a:cubicBezTo>
                    <a:pt x="1646" y="2666"/>
                    <a:pt x="1648" y="2670"/>
                    <a:pt x="1650" y="2675"/>
                  </a:cubicBezTo>
                  <a:cubicBezTo>
                    <a:pt x="1653" y="2673"/>
                    <a:pt x="1657" y="2671"/>
                    <a:pt x="1658" y="2671"/>
                  </a:cubicBezTo>
                  <a:cubicBezTo>
                    <a:pt x="1661" y="2669"/>
                    <a:pt x="1673" y="2663"/>
                    <a:pt x="1685" y="2658"/>
                  </a:cubicBezTo>
                  <a:cubicBezTo>
                    <a:pt x="1696" y="2653"/>
                    <a:pt x="1707" y="2648"/>
                    <a:pt x="1710" y="2648"/>
                  </a:cubicBezTo>
                  <a:cubicBezTo>
                    <a:pt x="1713" y="2647"/>
                    <a:pt x="1717" y="2645"/>
                    <a:pt x="1720" y="2643"/>
                  </a:cubicBezTo>
                  <a:cubicBezTo>
                    <a:pt x="1724" y="2640"/>
                    <a:pt x="1759" y="2623"/>
                    <a:pt x="1828" y="2591"/>
                  </a:cubicBezTo>
                  <a:cubicBezTo>
                    <a:pt x="1858" y="2577"/>
                    <a:pt x="1874" y="2569"/>
                    <a:pt x="1876" y="2567"/>
                  </a:cubicBezTo>
                  <a:cubicBezTo>
                    <a:pt x="1877" y="2566"/>
                    <a:pt x="1881" y="2564"/>
                    <a:pt x="1884" y="2564"/>
                  </a:cubicBezTo>
                  <a:cubicBezTo>
                    <a:pt x="1887" y="2564"/>
                    <a:pt x="1890" y="2562"/>
                    <a:pt x="1892" y="2560"/>
                  </a:cubicBezTo>
                  <a:cubicBezTo>
                    <a:pt x="1893" y="2557"/>
                    <a:pt x="1899" y="2554"/>
                    <a:pt x="1904" y="2552"/>
                  </a:cubicBezTo>
                  <a:cubicBezTo>
                    <a:pt x="1909" y="2550"/>
                    <a:pt x="1916" y="2546"/>
                    <a:pt x="1921" y="2542"/>
                  </a:cubicBezTo>
                  <a:cubicBezTo>
                    <a:pt x="1925" y="2538"/>
                    <a:pt x="1937" y="2530"/>
                    <a:pt x="1947" y="2522"/>
                  </a:cubicBezTo>
                  <a:cubicBezTo>
                    <a:pt x="1979" y="2501"/>
                    <a:pt x="1996" y="2486"/>
                    <a:pt x="2023" y="2456"/>
                  </a:cubicBezTo>
                  <a:cubicBezTo>
                    <a:pt x="2050" y="2427"/>
                    <a:pt x="2061" y="2412"/>
                    <a:pt x="2061" y="2408"/>
                  </a:cubicBezTo>
                  <a:cubicBezTo>
                    <a:pt x="2061" y="2407"/>
                    <a:pt x="2064" y="2402"/>
                    <a:pt x="2068" y="2397"/>
                  </a:cubicBezTo>
                  <a:cubicBezTo>
                    <a:pt x="2075" y="2389"/>
                    <a:pt x="2087" y="2369"/>
                    <a:pt x="2100" y="2346"/>
                  </a:cubicBezTo>
                  <a:cubicBezTo>
                    <a:pt x="2104" y="2338"/>
                    <a:pt x="2110" y="2328"/>
                    <a:pt x="2113" y="2323"/>
                  </a:cubicBezTo>
                  <a:cubicBezTo>
                    <a:pt x="2120" y="2312"/>
                    <a:pt x="2136" y="2273"/>
                    <a:pt x="2135" y="2268"/>
                  </a:cubicBezTo>
                  <a:cubicBezTo>
                    <a:pt x="2135" y="2266"/>
                    <a:pt x="2136" y="2262"/>
                    <a:pt x="2138" y="2259"/>
                  </a:cubicBezTo>
                  <a:cubicBezTo>
                    <a:pt x="2141" y="2253"/>
                    <a:pt x="2145" y="2234"/>
                    <a:pt x="2148" y="2206"/>
                  </a:cubicBezTo>
                  <a:cubicBezTo>
                    <a:pt x="2149" y="2197"/>
                    <a:pt x="2150" y="2188"/>
                    <a:pt x="2151" y="2186"/>
                  </a:cubicBezTo>
                  <a:cubicBezTo>
                    <a:pt x="2152" y="2181"/>
                    <a:pt x="2153" y="2148"/>
                    <a:pt x="2152" y="2119"/>
                  </a:cubicBezTo>
                  <a:cubicBezTo>
                    <a:pt x="2150" y="2089"/>
                    <a:pt x="2137" y="2039"/>
                    <a:pt x="2122" y="2013"/>
                  </a:cubicBezTo>
                  <a:cubicBezTo>
                    <a:pt x="2092" y="1959"/>
                    <a:pt x="2074" y="1936"/>
                    <a:pt x="2041" y="1912"/>
                  </a:cubicBezTo>
                  <a:cubicBezTo>
                    <a:pt x="2017" y="1895"/>
                    <a:pt x="2014" y="1893"/>
                    <a:pt x="1992" y="1887"/>
                  </a:cubicBezTo>
                  <a:cubicBezTo>
                    <a:pt x="1986" y="1885"/>
                    <a:pt x="1976" y="1880"/>
                    <a:pt x="1970" y="1876"/>
                  </a:cubicBezTo>
                  <a:cubicBezTo>
                    <a:pt x="1964" y="1872"/>
                    <a:pt x="1958" y="1869"/>
                    <a:pt x="1957" y="1869"/>
                  </a:cubicBezTo>
                  <a:cubicBezTo>
                    <a:pt x="1956" y="1870"/>
                    <a:pt x="1950" y="1868"/>
                    <a:pt x="1944" y="1866"/>
                  </a:cubicBezTo>
                  <a:cubicBezTo>
                    <a:pt x="1904" y="1852"/>
                    <a:pt x="1876" y="1849"/>
                    <a:pt x="1816" y="1851"/>
                  </a:cubicBezTo>
                  <a:cubicBezTo>
                    <a:pt x="1785" y="1852"/>
                    <a:pt x="1773" y="1853"/>
                    <a:pt x="1753" y="1859"/>
                  </a:cubicBezTo>
                  <a:cubicBezTo>
                    <a:pt x="1739" y="1862"/>
                    <a:pt x="1725" y="1866"/>
                    <a:pt x="1722" y="1868"/>
                  </a:cubicBezTo>
                  <a:cubicBezTo>
                    <a:pt x="1709" y="1875"/>
                    <a:pt x="1678" y="1894"/>
                    <a:pt x="1671" y="1900"/>
                  </a:cubicBezTo>
                  <a:cubicBezTo>
                    <a:pt x="1667" y="1904"/>
                    <a:pt x="1663" y="1907"/>
                    <a:pt x="1662" y="1907"/>
                  </a:cubicBezTo>
                  <a:cubicBezTo>
                    <a:pt x="1659" y="1907"/>
                    <a:pt x="1629" y="1945"/>
                    <a:pt x="1630" y="1948"/>
                  </a:cubicBezTo>
                  <a:cubicBezTo>
                    <a:pt x="1630" y="1949"/>
                    <a:pt x="1627" y="1954"/>
                    <a:pt x="1624" y="1960"/>
                  </a:cubicBezTo>
                  <a:cubicBezTo>
                    <a:pt x="1615" y="1974"/>
                    <a:pt x="1604" y="2005"/>
                    <a:pt x="1599" y="2030"/>
                  </a:cubicBezTo>
                  <a:cubicBezTo>
                    <a:pt x="1595" y="2051"/>
                    <a:pt x="1593" y="2056"/>
                    <a:pt x="1585" y="2056"/>
                  </a:cubicBezTo>
                  <a:cubicBezTo>
                    <a:pt x="1578" y="2057"/>
                    <a:pt x="1575" y="2052"/>
                    <a:pt x="1573" y="2036"/>
                  </a:cubicBezTo>
                  <a:cubicBezTo>
                    <a:pt x="1572" y="2027"/>
                    <a:pt x="1570" y="2020"/>
                    <a:pt x="1569" y="2019"/>
                  </a:cubicBezTo>
                  <a:cubicBezTo>
                    <a:pt x="1567" y="2018"/>
                    <a:pt x="1566" y="2014"/>
                    <a:pt x="1565" y="2010"/>
                  </a:cubicBezTo>
                  <a:cubicBezTo>
                    <a:pt x="1563" y="1992"/>
                    <a:pt x="1542" y="1952"/>
                    <a:pt x="1518" y="1921"/>
                  </a:cubicBezTo>
                  <a:cubicBezTo>
                    <a:pt x="1508" y="1909"/>
                    <a:pt x="1473" y="1881"/>
                    <a:pt x="1465" y="1879"/>
                  </a:cubicBezTo>
                  <a:cubicBezTo>
                    <a:pt x="1464" y="1879"/>
                    <a:pt x="1456" y="1875"/>
                    <a:pt x="1448" y="1870"/>
                  </a:cubicBezTo>
                  <a:cubicBezTo>
                    <a:pt x="1441" y="1866"/>
                    <a:pt x="1429" y="1861"/>
                    <a:pt x="1423" y="1859"/>
                  </a:cubicBezTo>
                  <a:cubicBezTo>
                    <a:pt x="1405" y="1854"/>
                    <a:pt x="1395" y="1851"/>
                    <a:pt x="1394" y="1849"/>
                  </a:cubicBezTo>
                  <a:cubicBezTo>
                    <a:pt x="1393" y="1848"/>
                    <a:pt x="1389" y="1846"/>
                    <a:pt x="1385" y="1846"/>
                  </a:cubicBezTo>
                  <a:cubicBezTo>
                    <a:pt x="1381" y="1845"/>
                    <a:pt x="1375" y="1843"/>
                    <a:pt x="1371" y="1841"/>
                  </a:cubicBezTo>
                  <a:cubicBezTo>
                    <a:pt x="1367" y="1838"/>
                    <a:pt x="1362" y="1837"/>
                    <a:pt x="1361" y="1837"/>
                  </a:cubicBezTo>
                  <a:cubicBezTo>
                    <a:pt x="1356" y="1837"/>
                    <a:pt x="1310" y="1820"/>
                    <a:pt x="1306" y="1816"/>
                  </a:cubicBezTo>
                  <a:cubicBezTo>
                    <a:pt x="1301" y="1812"/>
                    <a:pt x="1284" y="1804"/>
                    <a:pt x="1279" y="1805"/>
                  </a:cubicBezTo>
                  <a:cubicBezTo>
                    <a:pt x="1276" y="1805"/>
                    <a:pt x="1255" y="1798"/>
                    <a:pt x="1216" y="1784"/>
                  </a:cubicBezTo>
                  <a:cubicBezTo>
                    <a:pt x="1196" y="1776"/>
                    <a:pt x="1175" y="1766"/>
                    <a:pt x="1167" y="1760"/>
                  </a:cubicBezTo>
                  <a:cubicBezTo>
                    <a:pt x="1164" y="1758"/>
                    <a:pt x="1157" y="1755"/>
                    <a:pt x="1152" y="1753"/>
                  </a:cubicBezTo>
                  <a:cubicBezTo>
                    <a:pt x="1137" y="1749"/>
                    <a:pt x="1119" y="1739"/>
                    <a:pt x="1091" y="1720"/>
                  </a:cubicBezTo>
                  <a:cubicBezTo>
                    <a:pt x="1054" y="1695"/>
                    <a:pt x="1035" y="1678"/>
                    <a:pt x="1014" y="1650"/>
                  </a:cubicBezTo>
                  <a:cubicBezTo>
                    <a:pt x="992" y="1619"/>
                    <a:pt x="992" y="1620"/>
                    <a:pt x="981" y="1596"/>
                  </a:cubicBezTo>
                  <a:cubicBezTo>
                    <a:pt x="976" y="1586"/>
                    <a:pt x="971" y="1575"/>
                    <a:pt x="970" y="1572"/>
                  </a:cubicBezTo>
                  <a:cubicBezTo>
                    <a:pt x="968" y="1570"/>
                    <a:pt x="966" y="1564"/>
                    <a:pt x="965" y="1559"/>
                  </a:cubicBezTo>
                  <a:cubicBezTo>
                    <a:pt x="964" y="1554"/>
                    <a:pt x="961" y="1546"/>
                    <a:pt x="959" y="1540"/>
                  </a:cubicBezTo>
                  <a:cubicBezTo>
                    <a:pt x="957" y="1535"/>
                    <a:pt x="953" y="1524"/>
                    <a:pt x="951" y="1516"/>
                  </a:cubicBezTo>
                  <a:cubicBezTo>
                    <a:pt x="949" y="1508"/>
                    <a:pt x="946" y="1498"/>
                    <a:pt x="944" y="1494"/>
                  </a:cubicBezTo>
                  <a:cubicBezTo>
                    <a:pt x="938" y="1482"/>
                    <a:pt x="933" y="1440"/>
                    <a:pt x="933" y="1414"/>
                  </a:cubicBezTo>
                  <a:cubicBezTo>
                    <a:pt x="935" y="1322"/>
                    <a:pt x="962" y="1256"/>
                    <a:pt x="1022" y="1194"/>
                  </a:cubicBezTo>
                  <a:cubicBezTo>
                    <a:pt x="1065" y="1148"/>
                    <a:pt x="1101" y="1117"/>
                    <a:pt x="1172" y="1063"/>
                  </a:cubicBezTo>
                  <a:cubicBezTo>
                    <a:pt x="1217" y="1029"/>
                    <a:pt x="1231" y="1015"/>
                    <a:pt x="1254" y="987"/>
                  </a:cubicBezTo>
                  <a:cubicBezTo>
                    <a:pt x="1267" y="971"/>
                    <a:pt x="1279" y="954"/>
                    <a:pt x="1281" y="949"/>
                  </a:cubicBezTo>
                  <a:cubicBezTo>
                    <a:pt x="1283" y="943"/>
                    <a:pt x="1287" y="927"/>
                    <a:pt x="1290" y="912"/>
                  </a:cubicBezTo>
                  <a:cubicBezTo>
                    <a:pt x="1294" y="889"/>
                    <a:pt x="1296" y="884"/>
                    <a:pt x="1300" y="884"/>
                  </a:cubicBezTo>
                  <a:cubicBezTo>
                    <a:pt x="1304" y="884"/>
                    <a:pt x="1306" y="886"/>
                    <a:pt x="1308" y="894"/>
                  </a:cubicBezTo>
                  <a:cubicBezTo>
                    <a:pt x="1312" y="906"/>
                    <a:pt x="1317" y="909"/>
                    <a:pt x="1323" y="903"/>
                  </a:cubicBezTo>
                  <a:cubicBezTo>
                    <a:pt x="1326" y="899"/>
                    <a:pt x="1345" y="864"/>
                    <a:pt x="1345" y="862"/>
                  </a:cubicBezTo>
                  <a:cubicBezTo>
                    <a:pt x="1344" y="861"/>
                    <a:pt x="1346" y="854"/>
                    <a:pt x="1349" y="847"/>
                  </a:cubicBezTo>
                  <a:cubicBezTo>
                    <a:pt x="1362" y="806"/>
                    <a:pt x="1364" y="769"/>
                    <a:pt x="1353" y="723"/>
                  </a:cubicBezTo>
                  <a:cubicBezTo>
                    <a:pt x="1350" y="709"/>
                    <a:pt x="1347" y="692"/>
                    <a:pt x="1346" y="685"/>
                  </a:cubicBezTo>
                  <a:cubicBezTo>
                    <a:pt x="1344" y="672"/>
                    <a:pt x="1344" y="672"/>
                    <a:pt x="1344" y="672"/>
                  </a:cubicBezTo>
                  <a:cubicBezTo>
                    <a:pt x="1353" y="671"/>
                    <a:pt x="1353" y="671"/>
                    <a:pt x="1353" y="671"/>
                  </a:cubicBezTo>
                  <a:cubicBezTo>
                    <a:pt x="1361" y="671"/>
                    <a:pt x="1362" y="672"/>
                    <a:pt x="1368" y="681"/>
                  </a:cubicBezTo>
                  <a:cubicBezTo>
                    <a:pt x="1371" y="686"/>
                    <a:pt x="1375" y="691"/>
                    <a:pt x="1377" y="690"/>
                  </a:cubicBezTo>
                  <a:cubicBezTo>
                    <a:pt x="1381" y="690"/>
                    <a:pt x="1380" y="661"/>
                    <a:pt x="1375" y="625"/>
                  </a:cubicBezTo>
                  <a:cubicBezTo>
                    <a:pt x="1370" y="596"/>
                    <a:pt x="1368" y="587"/>
                    <a:pt x="1360" y="563"/>
                  </a:cubicBezTo>
                  <a:cubicBezTo>
                    <a:pt x="1358" y="559"/>
                    <a:pt x="1356" y="552"/>
                    <a:pt x="1355" y="549"/>
                  </a:cubicBezTo>
                  <a:cubicBezTo>
                    <a:pt x="1348" y="528"/>
                    <a:pt x="1332" y="494"/>
                    <a:pt x="1312" y="461"/>
                  </a:cubicBezTo>
                  <a:cubicBezTo>
                    <a:pt x="1308" y="454"/>
                    <a:pt x="1303" y="445"/>
                    <a:pt x="1301" y="441"/>
                  </a:cubicBezTo>
                  <a:cubicBezTo>
                    <a:pt x="1294" y="430"/>
                    <a:pt x="1285" y="417"/>
                    <a:pt x="1265" y="392"/>
                  </a:cubicBezTo>
                  <a:cubicBezTo>
                    <a:pt x="1242" y="365"/>
                    <a:pt x="1241" y="364"/>
                    <a:pt x="1229" y="352"/>
                  </a:cubicBezTo>
                  <a:cubicBezTo>
                    <a:pt x="1223" y="346"/>
                    <a:pt x="1217" y="339"/>
                    <a:pt x="1215" y="336"/>
                  </a:cubicBezTo>
                  <a:cubicBezTo>
                    <a:pt x="1212" y="331"/>
                    <a:pt x="1198" y="325"/>
                    <a:pt x="1191" y="325"/>
                  </a:cubicBezTo>
                  <a:cubicBezTo>
                    <a:pt x="1183" y="326"/>
                    <a:pt x="1180" y="320"/>
                    <a:pt x="1184" y="310"/>
                  </a:cubicBezTo>
                  <a:cubicBezTo>
                    <a:pt x="1186" y="304"/>
                    <a:pt x="1187" y="293"/>
                    <a:pt x="1186" y="270"/>
                  </a:cubicBezTo>
                  <a:cubicBezTo>
                    <a:pt x="1184" y="215"/>
                    <a:pt x="1182" y="184"/>
                    <a:pt x="1178" y="175"/>
                  </a:cubicBezTo>
                  <a:cubicBezTo>
                    <a:pt x="1176" y="170"/>
                    <a:pt x="1172" y="151"/>
                    <a:pt x="1168" y="132"/>
                  </a:cubicBezTo>
                  <a:cubicBezTo>
                    <a:pt x="1164" y="114"/>
                    <a:pt x="1159" y="95"/>
                    <a:pt x="1156" y="92"/>
                  </a:cubicBezTo>
                  <a:cubicBezTo>
                    <a:pt x="1154" y="88"/>
                    <a:pt x="1150" y="72"/>
                    <a:pt x="1146" y="47"/>
                  </a:cubicBezTo>
                  <a:cubicBezTo>
                    <a:pt x="1140" y="6"/>
                    <a:pt x="1138" y="0"/>
                    <a:pt x="1131" y="1"/>
                  </a:cubicBezTo>
                  <a:lnTo>
                    <a:pt x="1131" y="0"/>
                  </a:lnTo>
                  <a:close/>
                  <a:moveTo>
                    <a:pt x="435" y="87"/>
                  </a:moveTo>
                  <a:cubicBezTo>
                    <a:pt x="433" y="87"/>
                    <a:pt x="430" y="91"/>
                    <a:pt x="428" y="97"/>
                  </a:cubicBezTo>
                  <a:cubicBezTo>
                    <a:pt x="427" y="102"/>
                    <a:pt x="424" y="111"/>
                    <a:pt x="423" y="116"/>
                  </a:cubicBezTo>
                  <a:cubicBezTo>
                    <a:pt x="421" y="121"/>
                    <a:pt x="418" y="136"/>
                    <a:pt x="416" y="149"/>
                  </a:cubicBezTo>
                  <a:cubicBezTo>
                    <a:pt x="412" y="173"/>
                    <a:pt x="412" y="176"/>
                    <a:pt x="418" y="233"/>
                  </a:cubicBezTo>
                  <a:cubicBezTo>
                    <a:pt x="423" y="280"/>
                    <a:pt x="425" y="293"/>
                    <a:pt x="429" y="299"/>
                  </a:cubicBezTo>
                  <a:cubicBezTo>
                    <a:pt x="431" y="302"/>
                    <a:pt x="435" y="312"/>
                    <a:pt x="438" y="321"/>
                  </a:cubicBezTo>
                  <a:cubicBezTo>
                    <a:pt x="442" y="336"/>
                    <a:pt x="453" y="350"/>
                    <a:pt x="466" y="358"/>
                  </a:cubicBezTo>
                  <a:cubicBezTo>
                    <a:pt x="474" y="363"/>
                    <a:pt x="478" y="361"/>
                    <a:pt x="492" y="345"/>
                  </a:cubicBezTo>
                  <a:cubicBezTo>
                    <a:pt x="500" y="337"/>
                    <a:pt x="509" y="328"/>
                    <a:pt x="514" y="324"/>
                  </a:cubicBezTo>
                  <a:cubicBezTo>
                    <a:pt x="518" y="320"/>
                    <a:pt x="527" y="312"/>
                    <a:pt x="532" y="306"/>
                  </a:cubicBezTo>
                  <a:cubicBezTo>
                    <a:pt x="542" y="296"/>
                    <a:pt x="559" y="284"/>
                    <a:pt x="609" y="252"/>
                  </a:cubicBezTo>
                  <a:cubicBezTo>
                    <a:pt x="622" y="243"/>
                    <a:pt x="633" y="234"/>
                    <a:pt x="633" y="232"/>
                  </a:cubicBezTo>
                  <a:cubicBezTo>
                    <a:pt x="633" y="229"/>
                    <a:pt x="630" y="227"/>
                    <a:pt x="623" y="225"/>
                  </a:cubicBezTo>
                  <a:cubicBezTo>
                    <a:pt x="618" y="223"/>
                    <a:pt x="608" y="219"/>
                    <a:pt x="602" y="216"/>
                  </a:cubicBezTo>
                  <a:cubicBezTo>
                    <a:pt x="596" y="212"/>
                    <a:pt x="590" y="210"/>
                    <a:pt x="589" y="210"/>
                  </a:cubicBezTo>
                  <a:cubicBezTo>
                    <a:pt x="588" y="210"/>
                    <a:pt x="580" y="205"/>
                    <a:pt x="571" y="198"/>
                  </a:cubicBezTo>
                  <a:cubicBezTo>
                    <a:pt x="562" y="192"/>
                    <a:pt x="547" y="183"/>
                    <a:pt x="539" y="178"/>
                  </a:cubicBezTo>
                  <a:cubicBezTo>
                    <a:pt x="530" y="173"/>
                    <a:pt x="522" y="166"/>
                    <a:pt x="520" y="163"/>
                  </a:cubicBezTo>
                  <a:cubicBezTo>
                    <a:pt x="518" y="160"/>
                    <a:pt x="506" y="149"/>
                    <a:pt x="492" y="138"/>
                  </a:cubicBezTo>
                  <a:cubicBezTo>
                    <a:pt x="479" y="126"/>
                    <a:pt x="465" y="114"/>
                    <a:pt x="462" y="109"/>
                  </a:cubicBezTo>
                  <a:cubicBezTo>
                    <a:pt x="452" y="97"/>
                    <a:pt x="439" y="86"/>
                    <a:pt x="435" y="87"/>
                  </a:cubicBezTo>
                  <a:close/>
                  <a:moveTo>
                    <a:pt x="1096" y="91"/>
                  </a:moveTo>
                  <a:cubicBezTo>
                    <a:pt x="1096" y="91"/>
                    <a:pt x="1096" y="91"/>
                    <a:pt x="1096" y="91"/>
                  </a:cubicBezTo>
                  <a:cubicBezTo>
                    <a:pt x="1100" y="93"/>
                    <a:pt x="1102" y="116"/>
                    <a:pt x="1102" y="140"/>
                  </a:cubicBezTo>
                  <a:cubicBezTo>
                    <a:pt x="1101" y="151"/>
                    <a:pt x="1103" y="179"/>
                    <a:pt x="1104" y="204"/>
                  </a:cubicBezTo>
                  <a:cubicBezTo>
                    <a:pt x="1108" y="254"/>
                    <a:pt x="1108" y="270"/>
                    <a:pt x="1101" y="287"/>
                  </a:cubicBezTo>
                  <a:cubicBezTo>
                    <a:pt x="1095" y="304"/>
                    <a:pt x="1082" y="321"/>
                    <a:pt x="1077" y="322"/>
                  </a:cubicBezTo>
                  <a:cubicBezTo>
                    <a:pt x="1072" y="322"/>
                    <a:pt x="1072" y="321"/>
                    <a:pt x="1072" y="307"/>
                  </a:cubicBezTo>
                  <a:cubicBezTo>
                    <a:pt x="1073" y="283"/>
                    <a:pt x="1068" y="246"/>
                    <a:pt x="1063" y="234"/>
                  </a:cubicBezTo>
                  <a:cubicBezTo>
                    <a:pt x="1058" y="221"/>
                    <a:pt x="1046" y="211"/>
                    <a:pt x="1034" y="208"/>
                  </a:cubicBezTo>
                  <a:cubicBezTo>
                    <a:pt x="1027" y="206"/>
                    <a:pt x="1023" y="206"/>
                    <a:pt x="1014" y="211"/>
                  </a:cubicBezTo>
                  <a:cubicBezTo>
                    <a:pt x="1007" y="214"/>
                    <a:pt x="1000" y="218"/>
                    <a:pt x="998" y="220"/>
                  </a:cubicBezTo>
                  <a:cubicBezTo>
                    <a:pt x="988" y="231"/>
                    <a:pt x="985" y="216"/>
                    <a:pt x="993" y="192"/>
                  </a:cubicBezTo>
                  <a:cubicBezTo>
                    <a:pt x="1000" y="172"/>
                    <a:pt x="1011" y="157"/>
                    <a:pt x="1029" y="143"/>
                  </a:cubicBezTo>
                  <a:cubicBezTo>
                    <a:pt x="1038" y="136"/>
                    <a:pt x="1051" y="125"/>
                    <a:pt x="1058" y="120"/>
                  </a:cubicBezTo>
                  <a:cubicBezTo>
                    <a:pt x="1065" y="115"/>
                    <a:pt x="1071" y="110"/>
                    <a:pt x="1073" y="110"/>
                  </a:cubicBezTo>
                  <a:cubicBezTo>
                    <a:pt x="1074" y="110"/>
                    <a:pt x="1080" y="105"/>
                    <a:pt x="1085" y="100"/>
                  </a:cubicBezTo>
                  <a:cubicBezTo>
                    <a:pt x="1089" y="95"/>
                    <a:pt x="1094" y="91"/>
                    <a:pt x="1096" y="91"/>
                  </a:cubicBezTo>
                  <a:close/>
                  <a:moveTo>
                    <a:pt x="733" y="464"/>
                  </a:moveTo>
                  <a:cubicBezTo>
                    <a:pt x="734" y="464"/>
                    <a:pt x="736" y="464"/>
                    <a:pt x="737" y="464"/>
                  </a:cubicBezTo>
                  <a:cubicBezTo>
                    <a:pt x="743" y="463"/>
                    <a:pt x="750" y="464"/>
                    <a:pt x="757" y="464"/>
                  </a:cubicBezTo>
                  <a:cubicBezTo>
                    <a:pt x="768" y="466"/>
                    <a:pt x="781" y="468"/>
                    <a:pt x="785" y="470"/>
                  </a:cubicBezTo>
                  <a:cubicBezTo>
                    <a:pt x="790" y="473"/>
                    <a:pt x="797" y="476"/>
                    <a:pt x="801" y="477"/>
                  </a:cubicBezTo>
                  <a:cubicBezTo>
                    <a:pt x="813" y="482"/>
                    <a:pt x="834" y="500"/>
                    <a:pt x="845" y="517"/>
                  </a:cubicBezTo>
                  <a:cubicBezTo>
                    <a:pt x="864" y="546"/>
                    <a:pt x="878" y="594"/>
                    <a:pt x="871" y="606"/>
                  </a:cubicBezTo>
                  <a:cubicBezTo>
                    <a:pt x="868" y="610"/>
                    <a:pt x="855" y="614"/>
                    <a:pt x="807" y="625"/>
                  </a:cubicBezTo>
                  <a:cubicBezTo>
                    <a:pt x="781" y="631"/>
                    <a:pt x="737" y="646"/>
                    <a:pt x="713" y="658"/>
                  </a:cubicBezTo>
                  <a:cubicBezTo>
                    <a:pt x="707" y="661"/>
                    <a:pt x="700" y="664"/>
                    <a:pt x="698" y="664"/>
                  </a:cubicBezTo>
                  <a:cubicBezTo>
                    <a:pt x="695" y="664"/>
                    <a:pt x="685" y="668"/>
                    <a:pt x="675" y="672"/>
                  </a:cubicBezTo>
                  <a:cubicBezTo>
                    <a:pt x="637" y="690"/>
                    <a:pt x="622" y="694"/>
                    <a:pt x="618" y="689"/>
                  </a:cubicBezTo>
                  <a:cubicBezTo>
                    <a:pt x="617" y="687"/>
                    <a:pt x="614" y="668"/>
                    <a:pt x="612" y="646"/>
                  </a:cubicBezTo>
                  <a:cubicBezTo>
                    <a:pt x="608" y="597"/>
                    <a:pt x="611" y="571"/>
                    <a:pt x="623" y="548"/>
                  </a:cubicBezTo>
                  <a:cubicBezTo>
                    <a:pt x="636" y="522"/>
                    <a:pt x="644" y="514"/>
                    <a:pt x="670" y="496"/>
                  </a:cubicBezTo>
                  <a:cubicBezTo>
                    <a:pt x="700" y="475"/>
                    <a:pt x="716" y="467"/>
                    <a:pt x="733" y="464"/>
                  </a:cubicBezTo>
                  <a:close/>
                  <a:moveTo>
                    <a:pt x="898" y="747"/>
                  </a:moveTo>
                  <a:cubicBezTo>
                    <a:pt x="917" y="745"/>
                    <a:pt x="936" y="751"/>
                    <a:pt x="955" y="765"/>
                  </a:cubicBezTo>
                  <a:cubicBezTo>
                    <a:pt x="1012" y="808"/>
                    <a:pt x="1004" y="884"/>
                    <a:pt x="955" y="948"/>
                  </a:cubicBezTo>
                  <a:cubicBezTo>
                    <a:pt x="907" y="1012"/>
                    <a:pt x="810" y="1040"/>
                    <a:pt x="772" y="1007"/>
                  </a:cubicBezTo>
                  <a:cubicBezTo>
                    <a:pt x="734" y="974"/>
                    <a:pt x="708" y="922"/>
                    <a:pt x="770" y="842"/>
                  </a:cubicBezTo>
                  <a:cubicBezTo>
                    <a:pt x="812" y="787"/>
                    <a:pt x="856" y="750"/>
                    <a:pt x="898" y="747"/>
                  </a:cubicBezTo>
                  <a:close/>
                  <a:moveTo>
                    <a:pt x="386" y="1686"/>
                  </a:moveTo>
                  <a:cubicBezTo>
                    <a:pt x="382" y="1687"/>
                    <a:pt x="379" y="1687"/>
                    <a:pt x="375" y="1689"/>
                  </a:cubicBezTo>
                  <a:cubicBezTo>
                    <a:pt x="369" y="1691"/>
                    <a:pt x="354" y="1694"/>
                    <a:pt x="342" y="1697"/>
                  </a:cubicBezTo>
                  <a:cubicBezTo>
                    <a:pt x="329" y="1699"/>
                    <a:pt x="316" y="1703"/>
                    <a:pt x="311" y="1706"/>
                  </a:cubicBezTo>
                  <a:cubicBezTo>
                    <a:pt x="307" y="1709"/>
                    <a:pt x="302" y="1711"/>
                    <a:pt x="301" y="1711"/>
                  </a:cubicBezTo>
                  <a:cubicBezTo>
                    <a:pt x="294" y="1712"/>
                    <a:pt x="214" y="1769"/>
                    <a:pt x="210" y="1776"/>
                  </a:cubicBezTo>
                  <a:cubicBezTo>
                    <a:pt x="209" y="1777"/>
                    <a:pt x="204" y="1781"/>
                    <a:pt x="199" y="1785"/>
                  </a:cubicBezTo>
                  <a:cubicBezTo>
                    <a:pt x="194" y="1789"/>
                    <a:pt x="186" y="1797"/>
                    <a:pt x="182" y="1801"/>
                  </a:cubicBezTo>
                  <a:cubicBezTo>
                    <a:pt x="174" y="1811"/>
                    <a:pt x="158" y="1840"/>
                    <a:pt x="158" y="1844"/>
                  </a:cubicBezTo>
                  <a:cubicBezTo>
                    <a:pt x="158" y="1846"/>
                    <a:pt x="156" y="1854"/>
                    <a:pt x="152" y="1862"/>
                  </a:cubicBezTo>
                  <a:cubicBezTo>
                    <a:pt x="138" y="1892"/>
                    <a:pt x="136" y="1949"/>
                    <a:pt x="147" y="1985"/>
                  </a:cubicBezTo>
                  <a:cubicBezTo>
                    <a:pt x="149" y="1989"/>
                    <a:pt x="151" y="1996"/>
                    <a:pt x="153" y="2002"/>
                  </a:cubicBezTo>
                  <a:cubicBezTo>
                    <a:pt x="156" y="2010"/>
                    <a:pt x="159" y="2019"/>
                    <a:pt x="161" y="2024"/>
                  </a:cubicBezTo>
                  <a:cubicBezTo>
                    <a:pt x="168" y="2043"/>
                    <a:pt x="177" y="2126"/>
                    <a:pt x="173" y="2131"/>
                  </a:cubicBezTo>
                  <a:cubicBezTo>
                    <a:pt x="170" y="2134"/>
                    <a:pt x="172" y="2158"/>
                    <a:pt x="175" y="2162"/>
                  </a:cubicBezTo>
                  <a:cubicBezTo>
                    <a:pt x="178" y="2165"/>
                    <a:pt x="188" y="2168"/>
                    <a:pt x="194" y="2168"/>
                  </a:cubicBezTo>
                  <a:cubicBezTo>
                    <a:pt x="196" y="2168"/>
                    <a:pt x="202" y="2165"/>
                    <a:pt x="207" y="2162"/>
                  </a:cubicBezTo>
                  <a:cubicBezTo>
                    <a:pt x="225" y="2151"/>
                    <a:pt x="235" y="2142"/>
                    <a:pt x="251" y="2125"/>
                  </a:cubicBezTo>
                  <a:cubicBezTo>
                    <a:pt x="269" y="2105"/>
                    <a:pt x="279" y="2087"/>
                    <a:pt x="281" y="2074"/>
                  </a:cubicBezTo>
                  <a:cubicBezTo>
                    <a:pt x="282" y="2069"/>
                    <a:pt x="281" y="2045"/>
                    <a:pt x="279" y="2017"/>
                  </a:cubicBezTo>
                  <a:cubicBezTo>
                    <a:pt x="279" y="2015"/>
                    <a:pt x="279" y="2015"/>
                    <a:pt x="279" y="2015"/>
                  </a:cubicBezTo>
                  <a:cubicBezTo>
                    <a:pt x="273" y="1972"/>
                    <a:pt x="273" y="1954"/>
                    <a:pt x="279" y="1937"/>
                  </a:cubicBezTo>
                  <a:cubicBezTo>
                    <a:pt x="282" y="1927"/>
                    <a:pt x="285" y="1918"/>
                    <a:pt x="284" y="1916"/>
                  </a:cubicBezTo>
                  <a:cubicBezTo>
                    <a:pt x="284" y="1914"/>
                    <a:pt x="285" y="1912"/>
                    <a:pt x="286" y="1912"/>
                  </a:cubicBezTo>
                  <a:cubicBezTo>
                    <a:pt x="287" y="1911"/>
                    <a:pt x="290" y="1906"/>
                    <a:pt x="294" y="1900"/>
                  </a:cubicBezTo>
                  <a:cubicBezTo>
                    <a:pt x="297" y="1893"/>
                    <a:pt x="305" y="1883"/>
                    <a:pt x="312" y="1877"/>
                  </a:cubicBezTo>
                  <a:cubicBezTo>
                    <a:pt x="326" y="1864"/>
                    <a:pt x="362" y="1842"/>
                    <a:pt x="388" y="1830"/>
                  </a:cubicBezTo>
                  <a:cubicBezTo>
                    <a:pt x="420" y="1816"/>
                    <a:pt x="418" y="1823"/>
                    <a:pt x="412" y="1752"/>
                  </a:cubicBezTo>
                  <a:cubicBezTo>
                    <a:pt x="409" y="1719"/>
                    <a:pt x="406" y="1690"/>
                    <a:pt x="405" y="1689"/>
                  </a:cubicBezTo>
                  <a:cubicBezTo>
                    <a:pt x="402" y="1686"/>
                    <a:pt x="396" y="1685"/>
                    <a:pt x="389" y="1686"/>
                  </a:cubicBezTo>
                  <a:cubicBezTo>
                    <a:pt x="388" y="1686"/>
                    <a:pt x="387" y="1686"/>
                    <a:pt x="386" y="1686"/>
                  </a:cubicBezTo>
                  <a:close/>
                  <a:moveTo>
                    <a:pt x="773" y="2554"/>
                  </a:moveTo>
                  <a:cubicBezTo>
                    <a:pt x="772" y="2555"/>
                    <a:pt x="771" y="2555"/>
                    <a:pt x="770" y="2555"/>
                  </a:cubicBezTo>
                  <a:cubicBezTo>
                    <a:pt x="766" y="2558"/>
                    <a:pt x="762" y="2573"/>
                    <a:pt x="761" y="2588"/>
                  </a:cubicBezTo>
                  <a:cubicBezTo>
                    <a:pt x="761" y="2594"/>
                    <a:pt x="758" y="2601"/>
                    <a:pt x="753" y="2606"/>
                  </a:cubicBezTo>
                  <a:cubicBezTo>
                    <a:pt x="749" y="2612"/>
                    <a:pt x="746" y="2617"/>
                    <a:pt x="746" y="2620"/>
                  </a:cubicBezTo>
                  <a:cubicBezTo>
                    <a:pt x="747" y="2631"/>
                    <a:pt x="719" y="2670"/>
                    <a:pt x="694" y="2693"/>
                  </a:cubicBezTo>
                  <a:cubicBezTo>
                    <a:pt x="654" y="2729"/>
                    <a:pt x="630" y="2762"/>
                    <a:pt x="637" y="2768"/>
                  </a:cubicBezTo>
                  <a:cubicBezTo>
                    <a:pt x="641" y="2771"/>
                    <a:pt x="697" y="2771"/>
                    <a:pt x="719" y="2767"/>
                  </a:cubicBezTo>
                  <a:cubicBezTo>
                    <a:pt x="729" y="2766"/>
                    <a:pt x="745" y="2763"/>
                    <a:pt x="755" y="2760"/>
                  </a:cubicBezTo>
                  <a:cubicBezTo>
                    <a:pt x="798" y="2751"/>
                    <a:pt x="827" y="2740"/>
                    <a:pt x="845" y="2727"/>
                  </a:cubicBezTo>
                  <a:cubicBezTo>
                    <a:pt x="870" y="2708"/>
                    <a:pt x="883" y="2695"/>
                    <a:pt x="893" y="2679"/>
                  </a:cubicBezTo>
                  <a:cubicBezTo>
                    <a:pt x="910" y="2652"/>
                    <a:pt x="913" y="2645"/>
                    <a:pt x="911" y="2625"/>
                  </a:cubicBezTo>
                  <a:cubicBezTo>
                    <a:pt x="909" y="2609"/>
                    <a:pt x="908" y="2607"/>
                    <a:pt x="900" y="2599"/>
                  </a:cubicBezTo>
                  <a:cubicBezTo>
                    <a:pt x="893" y="2591"/>
                    <a:pt x="886" y="2587"/>
                    <a:pt x="860" y="2575"/>
                  </a:cubicBezTo>
                  <a:cubicBezTo>
                    <a:pt x="834" y="2564"/>
                    <a:pt x="787" y="2552"/>
                    <a:pt x="773" y="2554"/>
                  </a:cubicBezTo>
                  <a:close/>
                </a:path>
              </a:pathLst>
            </a:custGeom>
            <a:solidFill>
              <a:srgbClr val="FF6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3" name="Freeform 117"/>
            <p:cNvSpPr>
              <a:spLocks noEditPoints="1"/>
            </p:cNvSpPr>
            <p:nvPr/>
          </p:nvSpPr>
          <p:spPr bwMode="auto">
            <a:xfrm>
              <a:off x="1110" y="-1275"/>
              <a:ext cx="5453" cy="6867"/>
            </a:xfrm>
            <a:custGeom>
              <a:avLst/>
              <a:gdLst>
                <a:gd name="T0" fmla="*/ 1014 w 2305"/>
                <a:gd name="T1" fmla="*/ 239 h 2904"/>
                <a:gd name="T2" fmla="*/ 689 w 2305"/>
                <a:gd name="T3" fmla="*/ 226 h 2904"/>
                <a:gd name="T4" fmla="*/ 491 w 2305"/>
                <a:gd name="T5" fmla="*/ 320 h 2904"/>
                <a:gd name="T6" fmla="*/ 449 w 2305"/>
                <a:gd name="T7" fmla="*/ 741 h 2904"/>
                <a:gd name="T8" fmla="*/ 77 w 2305"/>
                <a:gd name="T9" fmla="*/ 823 h 2904"/>
                <a:gd name="T10" fmla="*/ 265 w 2305"/>
                <a:gd name="T11" fmla="*/ 1190 h 2904"/>
                <a:gd name="T12" fmla="*/ 639 w 2305"/>
                <a:gd name="T13" fmla="*/ 1170 h 2904"/>
                <a:gd name="T14" fmla="*/ 650 w 2305"/>
                <a:gd name="T15" fmla="*/ 1456 h 2904"/>
                <a:gd name="T16" fmla="*/ 546 w 2305"/>
                <a:gd name="T17" fmla="*/ 1668 h 2904"/>
                <a:gd name="T18" fmla="*/ 213 w 2305"/>
                <a:gd name="T19" fmla="*/ 2016 h 2904"/>
                <a:gd name="T20" fmla="*/ 431 w 2305"/>
                <a:gd name="T21" fmla="*/ 2111 h 2904"/>
                <a:gd name="T22" fmla="*/ 624 w 2305"/>
                <a:gd name="T23" fmla="*/ 2156 h 2904"/>
                <a:gd name="T24" fmla="*/ 717 w 2305"/>
                <a:gd name="T25" fmla="*/ 2831 h 2904"/>
                <a:gd name="T26" fmla="*/ 1083 w 2305"/>
                <a:gd name="T27" fmla="*/ 2718 h 2904"/>
                <a:gd name="T28" fmla="*/ 1351 w 2305"/>
                <a:gd name="T29" fmla="*/ 2841 h 2904"/>
                <a:gd name="T30" fmla="*/ 1700 w 2305"/>
                <a:gd name="T31" fmla="*/ 2837 h 2904"/>
                <a:gd name="T32" fmla="*/ 2157 w 2305"/>
                <a:gd name="T33" fmla="*/ 2579 h 2904"/>
                <a:gd name="T34" fmla="*/ 2251 w 2305"/>
                <a:gd name="T35" fmla="*/ 2036 h 2904"/>
                <a:gd name="T36" fmla="*/ 1739 w 2305"/>
                <a:gd name="T37" fmla="*/ 1972 h 2904"/>
                <a:gd name="T38" fmla="*/ 1533 w 2305"/>
                <a:gd name="T39" fmla="*/ 1893 h 2904"/>
                <a:gd name="T40" fmla="*/ 1095 w 2305"/>
                <a:gd name="T41" fmla="*/ 1422 h 2904"/>
                <a:gd name="T42" fmla="*/ 1419 w 2305"/>
                <a:gd name="T43" fmla="*/ 1104 h 2904"/>
                <a:gd name="T44" fmla="*/ 1509 w 2305"/>
                <a:gd name="T45" fmla="*/ 620 h 2904"/>
                <a:gd name="T46" fmla="*/ 1325 w 2305"/>
                <a:gd name="T47" fmla="*/ 251 h 2904"/>
                <a:gd name="T48" fmla="*/ 1302 w 2305"/>
                <a:gd name="T49" fmla="*/ 390 h 2904"/>
                <a:gd name="T50" fmla="*/ 1486 w 2305"/>
                <a:gd name="T51" fmla="*/ 761 h 2904"/>
                <a:gd name="T52" fmla="*/ 1399 w 2305"/>
                <a:gd name="T53" fmla="*/ 1029 h 2904"/>
                <a:gd name="T54" fmla="*/ 1132 w 2305"/>
                <a:gd name="T55" fmla="*/ 1730 h 2904"/>
                <a:gd name="T56" fmla="*/ 1541 w 2305"/>
                <a:gd name="T57" fmla="*/ 1939 h 2904"/>
                <a:gd name="T58" fmla="*/ 1780 w 2305"/>
                <a:gd name="T59" fmla="*/ 1987 h 2904"/>
                <a:gd name="T60" fmla="*/ 2270 w 2305"/>
                <a:gd name="T61" fmla="*/ 2199 h 2904"/>
                <a:gd name="T62" fmla="*/ 2039 w 2305"/>
                <a:gd name="T63" fmla="*/ 2622 h 2904"/>
                <a:gd name="T64" fmla="*/ 1717 w 2305"/>
                <a:gd name="T65" fmla="*/ 2769 h 2904"/>
                <a:gd name="T66" fmla="*/ 1126 w 2305"/>
                <a:gd name="T67" fmla="*/ 2693 h 2904"/>
                <a:gd name="T68" fmla="*/ 1353 w 2305"/>
                <a:gd name="T69" fmla="*/ 2448 h 2904"/>
                <a:gd name="T70" fmla="*/ 1545 w 2305"/>
                <a:gd name="T71" fmla="*/ 2278 h 2904"/>
                <a:gd name="T72" fmla="*/ 1909 w 2305"/>
                <a:gd name="T73" fmla="*/ 2285 h 2904"/>
                <a:gd name="T74" fmla="*/ 1377 w 2305"/>
                <a:gd name="T75" fmla="*/ 2338 h 2904"/>
                <a:gd name="T76" fmla="*/ 1175 w 2305"/>
                <a:gd name="T77" fmla="*/ 2498 h 2904"/>
                <a:gd name="T78" fmla="*/ 1026 w 2305"/>
                <a:gd name="T79" fmla="*/ 2583 h 2904"/>
                <a:gd name="T80" fmla="*/ 647 w 2305"/>
                <a:gd name="T81" fmla="*/ 2132 h 2904"/>
                <a:gd name="T82" fmla="*/ 625 w 2305"/>
                <a:gd name="T83" fmla="*/ 1574 h 2904"/>
                <a:gd name="T84" fmla="*/ 750 w 2305"/>
                <a:gd name="T85" fmla="*/ 1235 h 2904"/>
                <a:gd name="T86" fmla="*/ 447 w 2305"/>
                <a:gd name="T87" fmla="*/ 1186 h 2904"/>
                <a:gd name="T88" fmla="*/ 647 w 2305"/>
                <a:gd name="T89" fmla="*/ 961 h 2904"/>
                <a:gd name="T90" fmla="*/ 503 w 2305"/>
                <a:gd name="T91" fmla="*/ 1004 h 2904"/>
                <a:gd name="T92" fmla="*/ 131 w 2305"/>
                <a:gd name="T93" fmla="*/ 848 h 2904"/>
                <a:gd name="T94" fmla="*/ 587 w 2305"/>
                <a:gd name="T95" fmla="*/ 742 h 2904"/>
                <a:gd name="T96" fmla="*/ 701 w 2305"/>
                <a:gd name="T97" fmla="*/ 383 h 2904"/>
                <a:gd name="T98" fmla="*/ 1249 w 2305"/>
                <a:gd name="T99" fmla="*/ 80 h 2904"/>
                <a:gd name="T100" fmla="*/ 751 w 2305"/>
                <a:gd name="T101" fmla="*/ 312 h 2904"/>
                <a:gd name="T102" fmla="*/ 547 w 2305"/>
                <a:gd name="T103" fmla="*/ 177 h 2904"/>
                <a:gd name="T104" fmla="*/ 1181 w 2305"/>
                <a:gd name="T105" fmla="*/ 314 h 2904"/>
                <a:gd name="T106" fmla="*/ 741 w 2305"/>
                <a:gd name="T107" fmla="*/ 628 h 2904"/>
                <a:gd name="T108" fmla="*/ 875 w 2305"/>
                <a:gd name="T109" fmla="*/ 544 h 2904"/>
                <a:gd name="T110" fmla="*/ 798 w 2305"/>
                <a:gd name="T111" fmla="*/ 614 h 2904"/>
                <a:gd name="T112" fmla="*/ 591 w 2305"/>
                <a:gd name="T113" fmla="*/ 615 h 2904"/>
                <a:gd name="T114" fmla="*/ 382 w 2305"/>
                <a:gd name="T115" fmla="*/ 1089 h 2904"/>
                <a:gd name="T116" fmla="*/ 403 w 2305"/>
                <a:gd name="T117" fmla="*/ 1996 h 2904"/>
                <a:gd name="T118" fmla="*/ 271 w 2305"/>
                <a:gd name="T119" fmla="*/ 2082 h 2904"/>
                <a:gd name="T120" fmla="*/ 507 w 2305"/>
                <a:gd name="T121" fmla="*/ 1766 h 2904"/>
                <a:gd name="T122" fmla="*/ 837 w 2305"/>
                <a:gd name="T123" fmla="*/ 2847 h 29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305" h="2904">
                  <a:moveTo>
                    <a:pt x="1293" y="1"/>
                  </a:moveTo>
                  <a:cubicBezTo>
                    <a:pt x="1292" y="1"/>
                    <a:pt x="1292" y="1"/>
                    <a:pt x="1291" y="2"/>
                  </a:cubicBezTo>
                  <a:cubicBezTo>
                    <a:pt x="1290" y="3"/>
                    <a:pt x="1286" y="9"/>
                    <a:pt x="1282" y="16"/>
                  </a:cubicBezTo>
                  <a:cubicBezTo>
                    <a:pt x="1268" y="42"/>
                    <a:pt x="1258" y="52"/>
                    <a:pt x="1235" y="62"/>
                  </a:cubicBezTo>
                  <a:cubicBezTo>
                    <a:pt x="1222" y="68"/>
                    <a:pt x="1189" y="79"/>
                    <a:pt x="1173" y="83"/>
                  </a:cubicBezTo>
                  <a:cubicBezTo>
                    <a:pt x="1165" y="85"/>
                    <a:pt x="1156" y="88"/>
                    <a:pt x="1153" y="90"/>
                  </a:cubicBezTo>
                  <a:cubicBezTo>
                    <a:pt x="1150" y="92"/>
                    <a:pt x="1139" y="98"/>
                    <a:pt x="1127" y="103"/>
                  </a:cubicBezTo>
                  <a:cubicBezTo>
                    <a:pt x="1095" y="118"/>
                    <a:pt x="1085" y="125"/>
                    <a:pt x="1054" y="159"/>
                  </a:cubicBezTo>
                  <a:cubicBezTo>
                    <a:pt x="1042" y="172"/>
                    <a:pt x="1034" y="183"/>
                    <a:pt x="1031" y="192"/>
                  </a:cubicBezTo>
                  <a:cubicBezTo>
                    <a:pt x="1028" y="199"/>
                    <a:pt x="1024" y="209"/>
                    <a:pt x="1023" y="213"/>
                  </a:cubicBezTo>
                  <a:cubicBezTo>
                    <a:pt x="1016" y="230"/>
                    <a:pt x="1014" y="235"/>
                    <a:pt x="1014" y="239"/>
                  </a:cubicBezTo>
                  <a:cubicBezTo>
                    <a:pt x="1015" y="241"/>
                    <a:pt x="1012" y="246"/>
                    <a:pt x="1008" y="250"/>
                  </a:cubicBezTo>
                  <a:cubicBezTo>
                    <a:pt x="1002" y="258"/>
                    <a:pt x="1001" y="258"/>
                    <a:pt x="987" y="257"/>
                  </a:cubicBezTo>
                  <a:cubicBezTo>
                    <a:pt x="961" y="254"/>
                    <a:pt x="938" y="256"/>
                    <a:pt x="916" y="261"/>
                  </a:cubicBezTo>
                  <a:cubicBezTo>
                    <a:pt x="904" y="263"/>
                    <a:pt x="885" y="268"/>
                    <a:pt x="874" y="270"/>
                  </a:cubicBezTo>
                  <a:cubicBezTo>
                    <a:pt x="862" y="273"/>
                    <a:pt x="846" y="277"/>
                    <a:pt x="838" y="279"/>
                  </a:cubicBezTo>
                  <a:cubicBezTo>
                    <a:pt x="816" y="286"/>
                    <a:pt x="808" y="286"/>
                    <a:pt x="798" y="280"/>
                  </a:cubicBezTo>
                  <a:cubicBezTo>
                    <a:pt x="788" y="274"/>
                    <a:pt x="759" y="262"/>
                    <a:pt x="755" y="262"/>
                  </a:cubicBezTo>
                  <a:cubicBezTo>
                    <a:pt x="754" y="262"/>
                    <a:pt x="747" y="259"/>
                    <a:pt x="741" y="255"/>
                  </a:cubicBezTo>
                  <a:cubicBezTo>
                    <a:pt x="734" y="251"/>
                    <a:pt x="728" y="247"/>
                    <a:pt x="726" y="247"/>
                  </a:cubicBezTo>
                  <a:cubicBezTo>
                    <a:pt x="725" y="248"/>
                    <a:pt x="716" y="243"/>
                    <a:pt x="707" y="237"/>
                  </a:cubicBezTo>
                  <a:cubicBezTo>
                    <a:pt x="698" y="231"/>
                    <a:pt x="690" y="226"/>
                    <a:pt x="689" y="226"/>
                  </a:cubicBezTo>
                  <a:cubicBezTo>
                    <a:pt x="682" y="227"/>
                    <a:pt x="597" y="160"/>
                    <a:pt x="583" y="142"/>
                  </a:cubicBezTo>
                  <a:cubicBezTo>
                    <a:pt x="579" y="137"/>
                    <a:pt x="569" y="127"/>
                    <a:pt x="560" y="119"/>
                  </a:cubicBezTo>
                  <a:cubicBezTo>
                    <a:pt x="552" y="112"/>
                    <a:pt x="541" y="102"/>
                    <a:pt x="537" y="97"/>
                  </a:cubicBezTo>
                  <a:cubicBezTo>
                    <a:pt x="531" y="91"/>
                    <a:pt x="529" y="90"/>
                    <a:pt x="525" y="93"/>
                  </a:cubicBezTo>
                  <a:cubicBezTo>
                    <a:pt x="522" y="95"/>
                    <a:pt x="521" y="99"/>
                    <a:pt x="522" y="109"/>
                  </a:cubicBezTo>
                  <a:cubicBezTo>
                    <a:pt x="523" y="123"/>
                    <a:pt x="522" y="130"/>
                    <a:pt x="514" y="154"/>
                  </a:cubicBezTo>
                  <a:cubicBezTo>
                    <a:pt x="512" y="161"/>
                    <a:pt x="507" y="174"/>
                    <a:pt x="505" y="183"/>
                  </a:cubicBezTo>
                  <a:cubicBezTo>
                    <a:pt x="502" y="191"/>
                    <a:pt x="498" y="200"/>
                    <a:pt x="497" y="203"/>
                  </a:cubicBezTo>
                  <a:cubicBezTo>
                    <a:pt x="495" y="205"/>
                    <a:pt x="494" y="212"/>
                    <a:pt x="493" y="218"/>
                  </a:cubicBezTo>
                  <a:cubicBezTo>
                    <a:pt x="493" y="239"/>
                    <a:pt x="492" y="247"/>
                    <a:pt x="490" y="253"/>
                  </a:cubicBezTo>
                  <a:cubicBezTo>
                    <a:pt x="489" y="257"/>
                    <a:pt x="490" y="301"/>
                    <a:pt x="491" y="320"/>
                  </a:cubicBezTo>
                  <a:cubicBezTo>
                    <a:pt x="493" y="333"/>
                    <a:pt x="503" y="370"/>
                    <a:pt x="509" y="383"/>
                  </a:cubicBezTo>
                  <a:cubicBezTo>
                    <a:pt x="521" y="412"/>
                    <a:pt x="542" y="441"/>
                    <a:pt x="560" y="456"/>
                  </a:cubicBezTo>
                  <a:cubicBezTo>
                    <a:pt x="576" y="470"/>
                    <a:pt x="576" y="470"/>
                    <a:pt x="576" y="480"/>
                  </a:cubicBezTo>
                  <a:cubicBezTo>
                    <a:pt x="575" y="486"/>
                    <a:pt x="573" y="494"/>
                    <a:pt x="571" y="498"/>
                  </a:cubicBezTo>
                  <a:cubicBezTo>
                    <a:pt x="563" y="512"/>
                    <a:pt x="557" y="532"/>
                    <a:pt x="553" y="556"/>
                  </a:cubicBezTo>
                  <a:cubicBezTo>
                    <a:pt x="550" y="569"/>
                    <a:pt x="548" y="582"/>
                    <a:pt x="547" y="585"/>
                  </a:cubicBezTo>
                  <a:cubicBezTo>
                    <a:pt x="544" y="592"/>
                    <a:pt x="543" y="624"/>
                    <a:pt x="546" y="668"/>
                  </a:cubicBezTo>
                  <a:cubicBezTo>
                    <a:pt x="548" y="716"/>
                    <a:pt x="547" y="720"/>
                    <a:pt x="529" y="727"/>
                  </a:cubicBezTo>
                  <a:cubicBezTo>
                    <a:pt x="518" y="731"/>
                    <a:pt x="495" y="735"/>
                    <a:pt x="470" y="738"/>
                  </a:cubicBezTo>
                  <a:cubicBezTo>
                    <a:pt x="470" y="739"/>
                    <a:pt x="470" y="739"/>
                    <a:pt x="470" y="739"/>
                  </a:cubicBezTo>
                  <a:cubicBezTo>
                    <a:pt x="449" y="741"/>
                    <a:pt x="449" y="741"/>
                    <a:pt x="449" y="741"/>
                  </a:cubicBezTo>
                  <a:cubicBezTo>
                    <a:pt x="411" y="745"/>
                    <a:pt x="347" y="747"/>
                    <a:pt x="307" y="738"/>
                  </a:cubicBezTo>
                  <a:cubicBezTo>
                    <a:pt x="262" y="729"/>
                    <a:pt x="198" y="712"/>
                    <a:pt x="193" y="709"/>
                  </a:cubicBezTo>
                  <a:cubicBezTo>
                    <a:pt x="191" y="708"/>
                    <a:pt x="183" y="705"/>
                    <a:pt x="177" y="702"/>
                  </a:cubicBezTo>
                  <a:cubicBezTo>
                    <a:pt x="169" y="699"/>
                    <a:pt x="164" y="695"/>
                    <a:pt x="161" y="690"/>
                  </a:cubicBezTo>
                  <a:cubicBezTo>
                    <a:pt x="142" y="658"/>
                    <a:pt x="118" y="644"/>
                    <a:pt x="86" y="648"/>
                  </a:cubicBezTo>
                  <a:cubicBezTo>
                    <a:pt x="71" y="649"/>
                    <a:pt x="66" y="651"/>
                    <a:pt x="52" y="660"/>
                  </a:cubicBezTo>
                  <a:cubicBezTo>
                    <a:pt x="34" y="672"/>
                    <a:pt x="14" y="694"/>
                    <a:pt x="8" y="709"/>
                  </a:cubicBezTo>
                  <a:cubicBezTo>
                    <a:pt x="3" y="721"/>
                    <a:pt x="0" y="747"/>
                    <a:pt x="1" y="758"/>
                  </a:cubicBezTo>
                  <a:cubicBezTo>
                    <a:pt x="1" y="763"/>
                    <a:pt x="5" y="773"/>
                    <a:pt x="9" y="779"/>
                  </a:cubicBezTo>
                  <a:cubicBezTo>
                    <a:pt x="19" y="795"/>
                    <a:pt x="56" y="820"/>
                    <a:pt x="68" y="819"/>
                  </a:cubicBezTo>
                  <a:cubicBezTo>
                    <a:pt x="70" y="818"/>
                    <a:pt x="74" y="820"/>
                    <a:pt x="77" y="823"/>
                  </a:cubicBezTo>
                  <a:cubicBezTo>
                    <a:pt x="81" y="827"/>
                    <a:pt x="83" y="833"/>
                    <a:pt x="87" y="857"/>
                  </a:cubicBezTo>
                  <a:cubicBezTo>
                    <a:pt x="91" y="883"/>
                    <a:pt x="97" y="903"/>
                    <a:pt x="104" y="917"/>
                  </a:cubicBezTo>
                  <a:cubicBezTo>
                    <a:pt x="110" y="930"/>
                    <a:pt x="118" y="947"/>
                    <a:pt x="122" y="955"/>
                  </a:cubicBezTo>
                  <a:cubicBezTo>
                    <a:pt x="140" y="993"/>
                    <a:pt x="195" y="1051"/>
                    <a:pt x="222" y="1060"/>
                  </a:cubicBezTo>
                  <a:cubicBezTo>
                    <a:pt x="228" y="1061"/>
                    <a:pt x="240" y="1065"/>
                    <a:pt x="248" y="1068"/>
                  </a:cubicBezTo>
                  <a:cubicBezTo>
                    <a:pt x="266" y="1074"/>
                    <a:pt x="306" y="1080"/>
                    <a:pt x="320" y="1079"/>
                  </a:cubicBezTo>
                  <a:cubicBezTo>
                    <a:pt x="325" y="1078"/>
                    <a:pt x="329" y="1079"/>
                    <a:pt x="329" y="1080"/>
                  </a:cubicBezTo>
                  <a:cubicBezTo>
                    <a:pt x="329" y="1081"/>
                    <a:pt x="328" y="1083"/>
                    <a:pt x="327" y="1083"/>
                  </a:cubicBezTo>
                  <a:cubicBezTo>
                    <a:pt x="324" y="1083"/>
                    <a:pt x="298" y="1117"/>
                    <a:pt x="291" y="1130"/>
                  </a:cubicBezTo>
                  <a:cubicBezTo>
                    <a:pt x="287" y="1136"/>
                    <a:pt x="283" y="1143"/>
                    <a:pt x="282" y="1146"/>
                  </a:cubicBezTo>
                  <a:cubicBezTo>
                    <a:pt x="277" y="1152"/>
                    <a:pt x="269" y="1174"/>
                    <a:pt x="265" y="1190"/>
                  </a:cubicBezTo>
                  <a:cubicBezTo>
                    <a:pt x="261" y="1209"/>
                    <a:pt x="260" y="1247"/>
                    <a:pt x="263" y="1252"/>
                  </a:cubicBezTo>
                  <a:cubicBezTo>
                    <a:pt x="265" y="1254"/>
                    <a:pt x="268" y="1260"/>
                    <a:pt x="271" y="1266"/>
                  </a:cubicBezTo>
                  <a:cubicBezTo>
                    <a:pt x="278" y="1281"/>
                    <a:pt x="292" y="1291"/>
                    <a:pt x="307" y="1292"/>
                  </a:cubicBezTo>
                  <a:cubicBezTo>
                    <a:pt x="349" y="1295"/>
                    <a:pt x="379" y="1281"/>
                    <a:pt x="459" y="1225"/>
                  </a:cubicBezTo>
                  <a:cubicBezTo>
                    <a:pt x="476" y="1213"/>
                    <a:pt x="496" y="1199"/>
                    <a:pt x="503" y="1195"/>
                  </a:cubicBezTo>
                  <a:cubicBezTo>
                    <a:pt x="514" y="1189"/>
                    <a:pt x="514" y="1189"/>
                    <a:pt x="514" y="1189"/>
                  </a:cubicBezTo>
                  <a:cubicBezTo>
                    <a:pt x="526" y="1182"/>
                    <a:pt x="545" y="1172"/>
                    <a:pt x="554" y="1167"/>
                  </a:cubicBezTo>
                  <a:cubicBezTo>
                    <a:pt x="568" y="1161"/>
                    <a:pt x="581" y="1155"/>
                    <a:pt x="583" y="1154"/>
                  </a:cubicBezTo>
                  <a:cubicBezTo>
                    <a:pt x="589" y="1151"/>
                    <a:pt x="595" y="1149"/>
                    <a:pt x="601" y="1148"/>
                  </a:cubicBezTo>
                  <a:cubicBezTo>
                    <a:pt x="608" y="1147"/>
                    <a:pt x="614" y="1148"/>
                    <a:pt x="619" y="1149"/>
                  </a:cubicBezTo>
                  <a:cubicBezTo>
                    <a:pt x="628" y="1152"/>
                    <a:pt x="630" y="1154"/>
                    <a:pt x="639" y="1170"/>
                  </a:cubicBezTo>
                  <a:cubicBezTo>
                    <a:pt x="663" y="1213"/>
                    <a:pt x="709" y="1260"/>
                    <a:pt x="749" y="1281"/>
                  </a:cubicBezTo>
                  <a:cubicBezTo>
                    <a:pt x="754" y="1284"/>
                    <a:pt x="763" y="1289"/>
                    <a:pt x="768" y="1292"/>
                  </a:cubicBezTo>
                  <a:cubicBezTo>
                    <a:pt x="773" y="1295"/>
                    <a:pt x="784" y="1300"/>
                    <a:pt x="792" y="1303"/>
                  </a:cubicBezTo>
                  <a:cubicBezTo>
                    <a:pt x="800" y="1306"/>
                    <a:pt x="808" y="1310"/>
                    <a:pt x="809" y="1311"/>
                  </a:cubicBezTo>
                  <a:cubicBezTo>
                    <a:pt x="810" y="1311"/>
                    <a:pt x="807" y="1316"/>
                    <a:pt x="802" y="1320"/>
                  </a:cubicBezTo>
                  <a:cubicBezTo>
                    <a:pt x="797" y="1324"/>
                    <a:pt x="792" y="1328"/>
                    <a:pt x="791" y="1330"/>
                  </a:cubicBezTo>
                  <a:cubicBezTo>
                    <a:pt x="790" y="1331"/>
                    <a:pt x="787" y="1333"/>
                    <a:pt x="784" y="1333"/>
                  </a:cubicBezTo>
                  <a:cubicBezTo>
                    <a:pt x="779" y="1334"/>
                    <a:pt x="762" y="1346"/>
                    <a:pt x="744" y="1362"/>
                  </a:cubicBezTo>
                  <a:cubicBezTo>
                    <a:pt x="739" y="1367"/>
                    <a:pt x="732" y="1372"/>
                    <a:pt x="728" y="1374"/>
                  </a:cubicBezTo>
                  <a:cubicBezTo>
                    <a:pt x="721" y="1379"/>
                    <a:pt x="706" y="1394"/>
                    <a:pt x="680" y="1425"/>
                  </a:cubicBezTo>
                  <a:cubicBezTo>
                    <a:pt x="668" y="1438"/>
                    <a:pt x="655" y="1452"/>
                    <a:pt x="650" y="1456"/>
                  </a:cubicBezTo>
                  <a:cubicBezTo>
                    <a:pt x="646" y="1461"/>
                    <a:pt x="638" y="1471"/>
                    <a:pt x="633" y="1478"/>
                  </a:cubicBezTo>
                  <a:cubicBezTo>
                    <a:pt x="628" y="1486"/>
                    <a:pt x="621" y="1498"/>
                    <a:pt x="616" y="1505"/>
                  </a:cubicBezTo>
                  <a:cubicBezTo>
                    <a:pt x="612" y="1512"/>
                    <a:pt x="606" y="1521"/>
                    <a:pt x="604" y="1526"/>
                  </a:cubicBezTo>
                  <a:cubicBezTo>
                    <a:pt x="598" y="1537"/>
                    <a:pt x="584" y="1563"/>
                    <a:pt x="577" y="1575"/>
                  </a:cubicBezTo>
                  <a:cubicBezTo>
                    <a:pt x="568" y="1592"/>
                    <a:pt x="562" y="1609"/>
                    <a:pt x="560" y="1620"/>
                  </a:cubicBezTo>
                  <a:cubicBezTo>
                    <a:pt x="560" y="1620"/>
                    <a:pt x="560" y="1620"/>
                    <a:pt x="560" y="1620"/>
                  </a:cubicBezTo>
                  <a:cubicBezTo>
                    <a:pt x="556" y="1635"/>
                    <a:pt x="555" y="1642"/>
                    <a:pt x="547" y="1664"/>
                  </a:cubicBezTo>
                  <a:cubicBezTo>
                    <a:pt x="547" y="1665"/>
                    <a:pt x="547" y="1666"/>
                    <a:pt x="546" y="1668"/>
                  </a:cubicBezTo>
                  <a:cubicBezTo>
                    <a:pt x="546" y="1669"/>
                    <a:pt x="546" y="1670"/>
                    <a:pt x="546" y="1671"/>
                  </a:cubicBezTo>
                  <a:cubicBezTo>
                    <a:pt x="546" y="1670"/>
                    <a:pt x="546" y="1669"/>
                    <a:pt x="546" y="1668"/>
                  </a:cubicBezTo>
                  <a:cubicBezTo>
                    <a:pt x="546" y="1668"/>
                    <a:pt x="546" y="1668"/>
                    <a:pt x="546" y="1668"/>
                  </a:cubicBezTo>
                  <a:cubicBezTo>
                    <a:pt x="543" y="1682"/>
                    <a:pt x="539" y="1695"/>
                    <a:pt x="537" y="1698"/>
                  </a:cubicBezTo>
                  <a:cubicBezTo>
                    <a:pt x="535" y="1700"/>
                    <a:pt x="529" y="1706"/>
                    <a:pt x="524" y="1709"/>
                  </a:cubicBezTo>
                  <a:cubicBezTo>
                    <a:pt x="519" y="1711"/>
                    <a:pt x="513" y="1712"/>
                    <a:pt x="506" y="1713"/>
                  </a:cubicBezTo>
                  <a:cubicBezTo>
                    <a:pt x="490" y="1715"/>
                    <a:pt x="464" y="1724"/>
                    <a:pt x="448" y="1733"/>
                  </a:cubicBezTo>
                  <a:cubicBezTo>
                    <a:pt x="439" y="1737"/>
                    <a:pt x="416" y="1746"/>
                    <a:pt x="409" y="1748"/>
                  </a:cubicBezTo>
                  <a:cubicBezTo>
                    <a:pt x="404" y="1749"/>
                    <a:pt x="380" y="1762"/>
                    <a:pt x="360" y="1774"/>
                  </a:cubicBezTo>
                  <a:cubicBezTo>
                    <a:pt x="349" y="1781"/>
                    <a:pt x="338" y="1787"/>
                    <a:pt x="336" y="1787"/>
                  </a:cubicBezTo>
                  <a:cubicBezTo>
                    <a:pt x="335" y="1787"/>
                    <a:pt x="331" y="1791"/>
                    <a:pt x="328" y="1797"/>
                  </a:cubicBezTo>
                  <a:cubicBezTo>
                    <a:pt x="323" y="1803"/>
                    <a:pt x="320" y="1806"/>
                    <a:pt x="315" y="1807"/>
                  </a:cubicBezTo>
                  <a:cubicBezTo>
                    <a:pt x="311" y="1807"/>
                    <a:pt x="303" y="1812"/>
                    <a:pt x="297" y="1817"/>
                  </a:cubicBezTo>
                  <a:cubicBezTo>
                    <a:pt x="242" y="1871"/>
                    <a:pt x="200" y="1936"/>
                    <a:pt x="213" y="2016"/>
                  </a:cubicBezTo>
                  <a:cubicBezTo>
                    <a:pt x="215" y="2030"/>
                    <a:pt x="219" y="2044"/>
                    <a:pt x="221" y="2058"/>
                  </a:cubicBezTo>
                  <a:cubicBezTo>
                    <a:pt x="232" y="2092"/>
                    <a:pt x="236" y="2101"/>
                    <a:pt x="238" y="2113"/>
                  </a:cubicBezTo>
                  <a:cubicBezTo>
                    <a:pt x="241" y="2123"/>
                    <a:pt x="241" y="2123"/>
                    <a:pt x="241" y="2123"/>
                  </a:cubicBezTo>
                  <a:cubicBezTo>
                    <a:pt x="241" y="2123"/>
                    <a:pt x="241" y="2123"/>
                    <a:pt x="241" y="2123"/>
                  </a:cubicBezTo>
                  <a:cubicBezTo>
                    <a:pt x="249" y="2155"/>
                    <a:pt x="254" y="2188"/>
                    <a:pt x="252" y="2195"/>
                  </a:cubicBezTo>
                  <a:cubicBezTo>
                    <a:pt x="249" y="2203"/>
                    <a:pt x="248" y="2220"/>
                    <a:pt x="251" y="2249"/>
                  </a:cubicBezTo>
                  <a:cubicBezTo>
                    <a:pt x="253" y="2274"/>
                    <a:pt x="253" y="2274"/>
                    <a:pt x="253" y="2274"/>
                  </a:cubicBezTo>
                  <a:cubicBezTo>
                    <a:pt x="265" y="2284"/>
                    <a:pt x="265" y="2284"/>
                    <a:pt x="265" y="2284"/>
                  </a:cubicBezTo>
                  <a:cubicBezTo>
                    <a:pt x="279" y="2296"/>
                    <a:pt x="298" y="2301"/>
                    <a:pt x="311" y="2297"/>
                  </a:cubicBezTo>
                  <a:cubicBezTo>
                    <a:pt x="325" y="2293"/>
                    <a:pt x="348" y="2275"/>
                    <a:pt x="392" y="2236"/>
                  </a:cubicBezTo>
                  <a:cubicBezTo>
                    <a:pt x="432" y="2199"/>
                    <a:pt x="437" y="2185"/>
                    <a:pt x="431" y="2111"/>
                  </a:cubicBezTo>
                  <a:cubicBezTo>
                    <a:pt x="430" y="2098"/>
                    <a:pt x="424" y="2075"/>
                    <a:pt x="425" y="2054"/>
                  </a:cubicBezTo>
                  <a:cubicBezTo>
                    <a:pt x="427" y="2033"/>
                    <a:pt x="436" y="2014"/>
                    <a:pt x="453" y="1993"/>
                  </a:cubicBezTo>
                  <a:cubicBezTo>
                    <a:pt x="463" y="1980"/>
                    <a:pt x="473" y="1971"/>
                    <a:pt x="482" y="1965"/>
                  </a:cubicBezTo>
                  <a:cubicBezTo>
                    <a:pt x="499" y="1955"/>
                    <a:pt x="533" y="1939"/>
                    <a:pt x="538" y="1938"/>
                  </a:cubicBezTo>
                  <a:cubicBezTo>
                    <a:pt x="545" y="1937"/>
                    <a:pt x="554" y="1947"/>
                    <a:pt x="555" y="1956"/>
                  </a:cubicBezTo>
                  <a:cubicBezTo>
                    <a:pt x="556" y="1968"/>
                    <a:pt x="566" y="2000"/>
                    <a:pt x="571" y="2007"/>
                  </a:cubicBezTo>
                  <a:cubicBezTo>
                    <a:pt x="573" y="2009"/>
                    <a:pt x="575" y="2017"/>
                    <a:pt x="576" y="2023"/>
                  </a:cubicBezTo>
                  <a:cubicBezTo>
                    <a:pt x="578" y="2034"/>
                    <a:pt x="581" y="2047"/>
                    <a:pt x="587" y="2062"/>
                  </a:cubicBezTo>
                  <a:cubicBezTo>
                    <a:pt x="587" y="2061"/>
                    <a:pt x="586" y="2061"/>
                    <a:pt x="586" y="2061"/>
                  </a:cubicBezTo>
                  <a:cubicBezTo>
                    <a:pt x="592" y="2076"/>
                    <a:pt x="609" y="2118"/>
                    <a:pt x="612" y="2128"/>
                  </a:cubicBezTo>
                  <a:cubicBezTo>
                    <a:pt x="616" y="2139"/>
                    <a:pt x="621" y="2151"/>
                    <a:pt x="624" y="2156"/>
                  </a:cubicBezTo>
                  <a:cubicBezTo>
                    <a:pt x="627" y="2160"/>
                    <a:pt x="630" y="2166"/>
                    <a:pt x="630" y="2168"/>
                  </a:cubicBezTo>
                  <a:cubicBezTo>
                    <a:pt x="631" y="2174"/>
                    <a:pt x="670" y="2259"/>
                    <a:pt x="684" y="2285"/>
                  </a:cubicBezTo>
                  <a:cubicBezTo>
                    <a:pt x="690" y="2297"/>
                    <a:pt x="701" y="2315"/>
                    <a:pt x="708" y="2326"/>
                  </a:cubicBezTo>
                  <a:cubicBezTo>
                    <a:pt x="725" y="2353"/>
                    <a:pt x="805" y="2499"/>
                    <a:pt x="811" y="2514"/>
                  </a:cubicBezTo>
                  <a:cubicBezTo>
                    <a:pt x="824" y="2545"/>
                    <a:pt x="828" y="2560"/>
                    <a:pt x="832" y="2598"/>
                  </a:cubicBezTo>
                  <a:cubicBezTo>
                    <a:pt x="838" y="2642"/>
                    <a:pt x="838" y="2642"/>
                    <a:pt x="825" y="2672"/>
                  </a:cubicBezTo>
                  <a:cubicBezTo>
                    <a:pt x="816" y="2691"/>
                    <a:pt x="784" y="2738"/>
                    <a:pt x="779" y="2739"/>
                  </a:cubicBezTo>
                  <a:cubicBezTo>
                    <a:pt x="775" y="2739"/>
                    <a:pt x="734" y="2791"/>
                    <a:pt x="735" y="2795"/>
                  </a:cubicBezTo>
                  <a:cubicBezTo>
                    <a:pt x="735" y="2797"/>
                    <a:pt x="732" y="2803"/>
                    <a:pt x="728" y="2808"/>
                  </a:cubicBezTo>
                  <a:cubicBezTo>
                    <a:pt x="725" y="2814"/>
                    <a:pt x="722" y="2820"/>
                    <a:pt x="722" y="2822"/>
                  </a:cubicBezTo>
                  <a:cubicBezTo>
                    <a:pt x="722" y="2823"/>
                    <a:pt x="720" y="2827"/>
                    <a:pt x="717" y="2831"/>
                  </a:cubicBezTo>
                  <a:cubicBezTo>
                    <a:pt x="706" y="2844"/>
                    <a:pt x="713" y="2887"/>
                    <a:pt x="729" y="2899"/>
                  </a:cubicBezTo>
                  <a:cubicBezTo>
                    <a:pt x="734" y="2904"/>
                    <a:pt x="738" y="2904"/>
                    <a:pt x="769" y="2903"/>
                  </a:cubicBezTo>
                  <a:cubicBezTo>
                    <a:pt x="818" y="2900"/>
                    <a:pt x="872" y="2893"/>
                    <a:pt x="888" y="2886"/>
                  </a:cubicBezTo>
                  <a:cubicBezTo>
                    <a:pt x="913" y="2875"/>
                    <a:pt x="933" y="2867"/>
                    <a:pt x="940" y="2865"/>
                  </a:cubicBezTo>
                  <a:cubicBezTo>
                    <a:pt x="944" y="2863"/>
                    <a:pt x="950" y="2861"/>
                    <a:pt x="952" y="2858"/>
                  </a:cubicBezTo>
                  <a:cubicBezTo>
                    <a:pt x="955" y="2856"/>
                    <a:pt x="958" y="2854"/>
                    <a:pt x="960" y="2854"/>
                  </a:cubicBezTo>
                  <a:cubicBezTo>
                    <a:pt x="962" y="2854"/>
                    <a:pt x="977" y="2845"/>
                    <a:pt x="995" y="2834"/>
                  </a:cubicBezTo>
                  <a:cubicBezTo>
                    <a:pt x="1030" y="2813"/>
                    <a:pt x="1047" y="2795"/>
                    <a:pt x="1056" y="2772"/>
                  </a:cubicBezTo>
                  <a:cubicBezTo>
                    <a:pt x="1058" y="2765"/>
                    <a:pt x="1062" y="2757"/>
                    <a:pt x="1063" y="2755"/>
                  </a:cubicBezTo>
                  <a:cubicBezTo>
                    <a:pt x="1066" y="2750"/>
                    <a:pt x="1069" y="2723"/>
                    <a:pt x="1067" y="2719"/>
                  </a:cubicBezTo>
                  <a:cubicBezTo>
                    <a:pt x="1063" y="2715"/>
                    <a:pt x="1072" y="2714"/>
                    <a:pt x="1083" y="2718"/>
                  </a:cubicBezTo>
                  <a:cubicBezTo>
                    <a:pt x="1096" y="2723"/>
                    <a:pt x="1110" y="2731"/>
                    <a:pt x="1128" y="2744"/>
                  </a:cubicBezTo>
                  <a:cubicBezTo>
                    <a:pt x="1134" y="2749"/>
                    <a:pt x="1141" y="2752"/>
                    <a:pt x="1142" y="2752"/>
                  </a:cubicBezTo>
                  <a:cubicBezTo>
                    <a:pt x="1143" y="2752"/>
                    <a:pt x="1154" y="2758"/>
                    <a:pt x="1166" y="2766"/>
                  </a:cubicBezTo>
                  <a:cubicBezTo>
                    <a:pt x="1179" y="2774"/>
                    <a:pt x="1190" y="2780"/>
                    <a:pt x="1192" y="2780"/>
                  </a:cubicBezTo>
                  <a:cubicBezTo>
                    <a:pt x="1193" y="2780"/>
                    <a:pt x="1200" y="2783"/>
                    <a:pt x="1207" y="2787"/>
                  </a:cubicBezTo>
                  <a:cubicBezTo>
                    <a:pt x="1213" y="2791"/>
                    <a:pt x="1222" y="2795"/>
                    <a:pt x="1226" y="2797"/>
                  </a:cubicBezTo>
                  <a:cubicBezTo>
                    <a:pt x="1231" y="2799"/>
                    <a:pt x="1242" y="2803"/>
                    <a:pt x="1251" y="2807"/>
                  </a:cubicBezTo>
                  <a:cubicBezTo>
                    <a:pt x="1261" y="2811"/>
                    <a:pt x="1271" y="2815"/>
                    <a:pt x="1275" y="2816"/>
                  </a:cubicBezTo>
                  <a:cubicBezTo>
                    <a:pt x="1278" y="2816"/>
                    <a:pt x="1284" y="2819"/>
                    <a:pt x="1288" y="2821"/>
                  </a:cubicBezTo>
                  <a:cubicBezTo>
                    <a:pt x="1292" y="2823"/>
                    <a:pt x="1302" y="2826"/>
                    <a:pt x="1310" y="2828"/>
                  </a:cubicBezTo>
                  <a:cubicBezTo>
                    <a:pt x="1319" y="2831"/>
                    <a:pt x="1337" y="2836"/>
                    <a:pt x="1351" y="2841"/>
                  </a:cubicBezTo>
                  <a:cubicBezTo>
                    <a:pt x="1381" y="2851"/>
                    <a:pt x="1403" y="2856"/>
                    <a:pt x="1427" y="2857"/>
                  </a:cubicBezTo>
                  <a:cubicBezTo>
                    <a:pt x="1437" y="2857"/>
                    <a:pt x="1451" y="2858"/>
                    <a:pt x="1459" y="2859"/>
                  </a:cubicBezTo>
                  <a:cubicBezTo>
                    <a:pt x="1477" y="2860"/>
                    <a:pt x="1515" y="2856"/>
                    <a:pt x="1526" y="2852"/>
                  </a:cubicBezTo>
                  <a:cubicBezTo>
                    <a:pt x="1531" y="2850"/>
                    <a:pt x="1547" y="2847"/>
                    <a:pt x="1561" y="2845"/>
                  </a:cubicBezTo>
                  <a:cubicBezTo>
                    <a:pt x="1585" y="2842"/>
                    <a:pt x="1610" y="2835"/>
                    <a:pt x="1615" y="2831"/>
                  </a:cubicBezTo>
                  <a:cubicBezTo>
                    <a:pt x="1616" y="2831"/>
                    <a:pt x="1619" y="2832"/>
                    <a:pt x="1621" y="2834"/>
                  </a:cubicBezTo>
                  <a:cubicBezTo>
                    <a:pt x="1624" y="2837"/>
                    <a:pt x="1624" y="2841"/>
                    <a:pt x="1620" y="2858"/>
                  </a:cubicBezTo>
                  <a:cubicBezTo>
                    <a:pt x="1618" y="2869"/>
                    <a:pt x="1618" y="2880"/>
                    <a:pt x="1619" y="2882"/>
                  </a:cubicBezTo>
                  <a:cubicBezTo>
                    <a:pt x="1620" y="2884"/>
                    <a:pt x="1622" y="2885"/>
                    <a:pt x="1623" y="2885"/>
                  </a:cubicBezTo>
                  <a:cubicBezTo>
                    <a:pt x="1627" y="2885"/>
                    <a:pt x="1638" y="2878"/>
                    <a:pt x="1646" y="2871"/>
                  </a:cubicBezTo>
                  <a:cubicBezTo>
                    <a:pt x="1653" y="2865"/>
                    <a:pt x="1686" y="2844"/>
                    <a:pt x="1700" y="2837"/>
                  </a:cubicBezTo>
                  <a:cubicBezTo>
                    <a:pt x="1710" y="2833"/>
                    <a:pt x="1736" y="2819"/>
                    <a:pt x="1764" y="2805"/>
                  </a:cubicBezTo>
                  <a:cubicBezTo>
                    <a:pt x="1776" y="2798"/>
                    <a:pt x="1787" y="2792"/>
                    <a:pt x="1789" y="2792"/>
                  </a:cubicBezTo>
                  <a:cubicBezTo>
                    <a:pt x="1791" y="2792"/>
                    <a:pt x="1801" y="2788"/>
                    <a:pt x="1813" y="2783"/>
                  </a:cubicBezTo>
                  <a:cubicBezTo>
                    <a:pt x="1824" y="2777"/>
                    <a:pt x="1848" y="2767"/>
                    <a:pt x="1866" y="2759"/>
                  </a:cubicBezTo>
                  <a:cubicBezTo>
                    <a:pt x="1903" y="2743"/>
                    <a:pt x="1919" y="2736"/>
                    <a:pt x="1939" y="2724"/>
                  </a:cubicBezTo>
                  <a:cubicBezTo>
                    <a:pt x="1947" y="2719"/>
                    <a:pt x="1965" y="2709"/>
                    <a:pt x="1980" y="2702"/>
                  </a:cubicBezTo>
                  <a:cubicBezTo>
                    <a:pt x="1994" y="2694"/>
                    <a:pt x="2018" y="2681"/>
                    <a:pt x="2033" y="2672"/>
                  </a:cubicBezTo>
                  <a:cubicBezTo>
                    <a:pt x="2048" y="2663"/>
                    <a:pt x="2060" y="2656"/>
                    <a:pt x="2061" y="2656"/>
                  </a:cubicBezTo>
                  <a:cubicBezTo>
                    <a:pt x="2062" y="2656"/>
                    <a:pt x="2068" y="2651"/>
                    <a:pt x="2074" y="2646"/>
                  </a:cubicBezTo>
                  <a:cubicBezTo>
                    <a:pt x="2080" y="2640"/>
                    <a:pt x="2088" y="2634"/>
                    <a:pt x="2093" y="2631"/>
                  </a:cubicBezTo>
                  <a:cubicBezTo>
                    <a:pt x="2105" y="2623"/>
                    <a:pt x="2147" y="2589"/>
                    <a:pt x="2157" y="2579"/>
                  </a:cubicBezTo>
                  <a:cubicBezTo>
                    <a:pt x="2191" y="2543"/>
                    <a:pt x="2227" y="2498"/>
                    <a:pt x="2233" y="2483"/>
                  </a:cubicBezTo>
                  <a:cubicBezTo>
                    <a:pt x="2236" y="2476"/>
                    <a:pt x="2243" y="2463"/>
                    <a:pt x="2248" y="2456"/>
                  </a:cubicBezTo>
                  <a:cubicBezTo>
                    <a:pt x="2253" y="2448"/>
                    <a:pt x="2258" y="2441"/>
                    <a:pt x="2257" y="2440"/>
                  </a:cubicBezTo>
                  <a:cubicBezTo>
                    <a:pt x="2257" y="2439"/>
                    <a:pt x="2260" y="2433"/>
                    <a:pt x="2264" y="2426"/>
                  </a:cubicBezTo>
                  <a:cubicBezTo>
                    <a:pt x="2281" y="2396"/>
                    <a:pt x="2291" y="2361"/>
                    <a:pt x="2297" y="2317"/>
                  </a:cubicBezTo>
                  <a:cubicBezTo>
                    <a:pt x="2298" y="2309"/>
                    <a:pt x="2300" y="2297"/>
                    <a:pt x="2301" y="2290"/>
                  </a:cubicBezTo>
                  <a:cubicBezTo>
                    <a:pt x="2304" y="2268"/>
                    <a:pt x="2304" y="2258"/>
                    <a:pt x="2305" y="2222"/>
                  </a:cubicBezTo>
                  <a:cubicBezTo>
                    <a:pt x="2305" y="2189"/>
                    <a:pt x="2304" y="2183"/>
                    <a:pt x="2298" y="2152"/>
                  </a:cubicBezTo>
                  <a:cubicBezTo>
                    <a:pt x="2291" y="2122"/>
                    <a:pt x="2281" y="2093"/>
                    <a:pt x="2269" y="2069"/>
                  </a:cubicBezTo>
                  <a:cubicBezTo>
                    <a:pt x="2267" y="2064"/>
                    <a:pt x="2263" y="2056"/>
                    <a:pt x="2260" y="2050"/>
                  </a:cubicBezTo>
                  <a:cubicBezTo>
                    <a:pt x="2258" y="2044"/>
                    <a:pt x="2254" y="2038"/>
                    <a:pt x="2251" y="2036"/>
                  </a:cubicBezTo>
                  <a:cubicBezTo>
                    <a:pt x="2248" y="2034"/>
                    <a:pt x="2246" y="2031"/>
                    <a:pt x="2246" y="2028"/>
                  </a:cubicBezTo>
                  <a:cubicBezTo>
                    <a:pt x="2246" y="2026"/>
                    <a:pt x="2242" y="2021"/>
                    <a:pt x="2238" y="2017"/>
                  </a:cubicBezTo>
                  <a:cubicBezTo>
                    <a:pt x="2234" y="2013"/>
                    <a:pt x="2231" y="2009"/>
                    <a:pt x="2231" y="2008"/>
                  </a:cubicBezTo>
                  <a:cubicBezTo>
                    <a:pt x="2231" y="2003"/>
                    <a:pt x="2203" y="1976"/>
                    <a:pt x="2168" y="1946"/>
                  </a:cubicBezTo>
                  <a:cubicBezTo>
                    <a:pt x="2126" y="1911"/>
                    <a:pt x="2083" y="1891"/>
                    <a:pt x="2042" y="1887"/>
                  </a:cubicBezTo>
                  <a:cubicBezTo>
                    <a:pt x="2034" y="1886"/>
                    <a:pt x="2025" y="1885"/>
                    <a:pt x="2023" y="1884"/>
                  </a:cubicBezTo>
                  <a:cubicBezTo>
                    <a:pt x="2005" y="1878"/>
                    <a:pt x="1910" y="1885"/>
                    <a:pt x="1883" y="1894"/>
                  </a:cubicBezTo>
                  <a:cubicBezTo>
                    <a:pt x="1876" y="1897"/>
                    <a:pt x="1862" y="1901"/>
                    <a:pt x="1852" y="1904"/>
                  </a:cubicBezTo>
                  <a:cubicBezTo>
                    <a:pt x="1834" y="1909"/>
                    <a:pt x="1807" y="1920"/>
                    <a:pt x="1796" y="1928"/>
                  </a:cubicBezTo>
                  <a:cubicBezTo>
                    <a:pt x="1789" y="1933"/>
                    <a:pt x="1781" y="1939"/>
                    <a:pt x="1760" y="1956"/>
                  </a:cubicBezTo>
                  <a:cubicBezTo>
                    <a:pt x="1751" y="1963"/>
                    <a:pt x="1741" y="1971"/>
                    <a:pt x="1739" y="1972"/>
                  </a:cubicBezTo>
                  <a:cubicBezTo>
                    <a:pt x="1735" y="1975"/>
                    <a:pt x="1716" y="2007"/>
                    <a:pt x="1705" y="2030"/>
                  </a:cubicBezTo>
                  <a:cubicBezTo>
                    <a:pt x="1702" y="2034"/>
                    <a:pt x="1699" y="2038"/>
                    <a:pt x="1698" y="2038"/>
                  </a:cubicBezTo>
                  <a:cubicBezTo>
                    <a:pt x="1693" y="2039"/>
                    <a:pt x="1685" y="2032"/>
                    <a:pt x="1685" y="2027"/>
                  </a:cubicBezTo>
                  <a:cubicBezTo>
                    <a:pt x="1684" y="2022"/>
                    <a:pt x="1677" y="2011"/>
                    <a:pt x="1667" y="1999"/>
                  </a:cubicBezTo>
                  <a:cubicBezTo>
                    <a:pt x="1664" y="1995"/>
                    <a:pt x="1661" y="1991"/>
                    <a:pt x="1661" y="1989"/>
                  </a:cubicBezTo>
                  <a:cubicBezTo>
                    <a:pt x="1660" y="1988"/>
                    <a:pt x="1653" y="1980"/>
                    <a:pt x="1644" y="1972"/>
                  </a:cubicBezTo>
                  <a:cubicBezTo>
                    <a:pt x="1636" y="1964"/>
                    <a:pt x="1626" y="1954"/>
                    <a:pt x="1622" y="1950"/>
                  </a:cubicBezTo>
                  <a:cubicBezTo>
                    <a:pt x="1619" y="1946"/>
                    <a:pt x="1610" y="1938"/>
                    <a:pt x="1602" y="1933"/>
                  </a:cubicBezTo>
                  <a:cubicBezTo>
                    <a:pt x="1594" y="1928"/>
                    <a:pt x="1582" y="1920"/>
                    <a:pt x="1577" y="1917"/>
                  </a:cubicBezTo>
                  <a:cubicBezTo>
                    <a:pt x="1562" y="1907"/>
                    <a:pt x="1545" y="1897"/>
                    <a:pt x="1543" y="1898"/>
                  </a:cubicBezTo>
                  <a:cubicBezTo>
                    <a:pt x="1542" y="1898"/>
                    <a:pt x="1537" y="1896"/>
                    <a:pt x="1533" y="1893"/>
                  </a:cubicBezTo>
                  <a:cubicBezTo>
                    <a:pt x="1529" y="1890"/>
                    <a:pt x="1521" y="1886"/>
                    <a:pt x="1516" y="1884"/>
                  </a:cubicBezTo>
                  <a:cubicBezTo>
                    <a:pt x="1504" y="1879"/>
                    <a:pt x="1472" y="1866"/>
                    <a:pt x="1433" y="1851"/>
                  </a:cubicBezTo>
                  <a:cubicBezTo>
                    <a:pt x="1418" y="1845"/>
                    <a:pt x="1404" y="1838"/>
                    <a:pt x="1400" y="1836"/>
                  </a:cubicBezTo>
                  <a:cubicBezTo>
                    <a:pt x="1396" y="1835"/>
                    <a:pt x="1384" y="1830"/>
                    <a:pt x="1374" y="1826"/>
                  </a:cubicBezTo>
                  <a:cubicBezTo>
                    <a:pt x="1339" y="1815"/>
                    <a:pt x="1291" y="1795"/>
                    <a:pt x="1279" y="1788"/>
                  </a:cubicBezTo>
                  <a:cubicBezTo>
                    <a:pt x="1272" y="1785"/>
                    <a:pt x="1259" y="1777"/>
                    <a:pt x="1250" y="1772"/>
                  </a:cubicBezTo>
                  <a:cubicBezTo>
                    <a:pt x="1229" y="1761"/>
                    <a:pt x="1183" y="1725"/>
                    <a:pt x="1172" y="1712"/>
                  </a:cubicBezTo>
                  <a:cubicBezTo>
                    <a:pt x="1167" y="1707"/>
                    <a:pt x="1153" y="1686"/>
                    <a:pt x="1140" y="1665"/>
                  </a:cubicBezTo>
                  <a:cubicBezTo>
                    <a:pt x="1118" y="1631"/>
                    <a:pt x="1115" y="1625"/>
                    <a:pt x="1104" y="1592"/>
                  </a:cubicBezTo>
                  <a:cubicBezTo>
                    <a:pt x="1094" y="1560"/>
                    <a:pt x="1092" y="1551"/>
                    <a:pt x="1088" y="1517"/>
                  </a:cubicBezTo>
                  <a:cubicBezTo>
                    <a:pt x="1084" y="1476"/>
                    <a:pt x="1085" y="1468"/>
                    <a:pt x="1095" y="1422"/>
                  </a:cubicBezTo>
                  <a:cubicBezTo>
                    <a:pt x="1102" y="1390"/>
                    <a:pt x="1109" y="1371"/>
                    <a:pt x="1124" y="1347"/>
                  </a:cubicBezTo>
                  <a:cubicBezTo>
                    <a:pt x="1130" y="1336"/>
                    <a:pt x="1137" y="1325"/>
                    <a:pt x="1138" y="1322"/>
                  </a:cubicBezTo>
                  <a:cubicBezTo>
                    <a:pt x="1141" y="1313"/>
                    <a:pt x="1155" y="1295"/>
                    <a:pt x="1159" y="1295"/>
                  </a:cubicBezTo>
                  <a:cubicBezTo>
                    <a:pt x="1161" y="1295"/>
                    <a:pt x="1169" y="1288"/>
                    <a:pt x="1177" y="1280"/>
                  </a:cubicBezTo>
                  <a:cubicBezTo>
                    <a:pt x="1191" y="1264"/>
                    <a:pt x="1228" y="1232"/>
                    <a:pt x="1232" y="1232"/>
                  </a:cubicBezTo>
                  <a:cubicBezTo>
                    <a:pt x="1233" y="1232"/>
                    <a:pt x="1236" y="1229"/>
                    <a:pt x="1239" y="1225"/>
                  </a:cubicBezTo>
                  <a:cubicBezTo>
                    <a:pt x="1242" y="1221"/>
                    <a:pt x="1257" y="1210"/>
                    <a:pt x="1273" y="1200"/>
                  </a:cubicBezTo>
                  <a:cubicBezTo>
                    <a:pt x="1304" y="1179"/>
                    <a:pt x="1312" y="1174"/>
                    <a:pt x="1338" y="1156"/>
                  </a:cubicBezTo>
                  <a:cubicBezTo>
                    <a:pt x="1360" y="1140"/>
                    <a:pt x="1373" y="1129"/>
                    <a:pt x="1391" y="1110"/>
                  </a:cubicBezTo>
                  <a:cubicBezTo>
                    <a:pt x="1399" y="1102"/>
                    <a:pt x="1407" y="1095"/>
                    <a:pt x="1410" y="1095"/>
                  </a:cubicBezTo>
                  <a:cubicBezTo>
                    <a:pt x="1412" y="1096"/>
                    <a:pt x="1416" y="1099"/>
                    <a:pt x="1419" y="1104"/>
                  </a:cubicBezTo>
                  <a:cubicBezTo>
                    <a:pt x="1422" y="1108"/>
                    <a:pt x="1426" y="1114"/>
                    <a:pt x="1428" y="1115"/>
                  </a:cubicBezTo>
                  <a:cubicBezTo>
                    <a:pt x="1432" y="1118"/>
                    <a:pt x="1433" y="1118"/>
                    <a:pt x="1437" y="1114"/>
                  </a:cubicBezTo>
                  <a:cubicBezTo>
                    <a:pt x="1440" y="1111"/>
                    <a:pt x="1442" y="1107"/>
                    <a:pt x="1441" y="1105"/>
                  </a:cubicBezTo>
                  <a:cubicBezTo>
                    <a:pt x="1440" y="1094"/>
                    <a:pt x="1455" y="1064"/>
                    <a:pt x="1478" y="1027"/>
                  </a:cubicBezTo>
                  <a:cubicBezTo>
                    <a:pt x="1493" y="1002"/>
                    <a:pt x="1513" y="949"/>
                    <a:pt x="1517" y="919"/>
                  </a:cubicBezTo>
                  <a:cubicBezTo>
                    <a:pt x="1523" y="884"/>
                    <a:pt x="1523" y="883"/>
                    <a:pt x="1535" y="884"/>
                  </a:cubicBezTo>
                  <a:cubicBezTo>
                    <a:pt x="1541" y="885"/>
                    <a:pt x="1545" y="883"/>
                    <a:pt x="1547" y="881"/>
                  </a:cubicBezTo>
                  <a:cubicBezTo>
                    <a:pt x="1549" y="878"/>
                    <a:pt x="1548" y="854"/>
                    <a:pt x="1544" y="807"/>
                  </a:cubicBezTo>
                  <a:cubicBezTo>
                    <a:pt x="1537" y="715"/>
                    <a:pt x="1534" y="699"/>
                    <a:pt x="1525" y="670"/>
                  </a:cubicBezTo>
                  <a:cubicBezTo>
                    <a:pt x="1521" y="657"/>
                    <a:pt x="1516" y="640"/>
                    <a:pt x="1515" y="634"/>
                  </a:cubicBezTo>
                  <a:cubicBezTo>
                    <a:pt x="1513" y="627"/>
                    <a:pt x="1510" y="621"/>
                    <a:pt x="1509" y="620"/>
                  </a:cubicBezTo>
                  <a:cubicBezTo>
                    <a:pt x="1508" y="619"/>
                    <a:pt x="1505" y="610"/>
                    <a:pt x="1501" y="601"/>
                  </a:cubicBezTo>
                  <a:cubicBezTo>
                    <a:pt x="1486" y="563"/>
                    <a:pt x="1462" y="519"/>
                    <a:pt x="1446" y="499"/>
                  </a:cubicBezTo>
                  <a:cubicBezTo>
                    <a:pt x="1441" y="493"/>
                    <a:pt x="1437" y="487"/>
                    <a:pt x="1436" y="486"/>
                  </a:cubicBezTo>
                  <a:cubicBezTo>
                    <a:pt x="1436" y="484"/>
                    <a:pt x="1432" y="478"/>
                    <a:pt x="1427" y="473"/>
                  </a:cubicBezTo>
                  <a:cubicBezTo>
                    <a:pt x="1422" y="467"/>
                    <a:pt x="1412" y="457"/>
                    <a:pt x="1406" y="450"/>
                  </a:cubicBezTo>
                  <a:cubicBezTo>
                    <a:pt x="1400" y="442"/>
                    <a:pt x="1389" y="431"/>
                    <a:pt x="1381" y="423"/>
                  </a:cubicBezTo>
                  <a:cubicBezTo>
                    <a:pt x="1365" y="407"/>
                    <a:pt x="1353" y="390"/>
                    <a:pt x="1352" y="382"/>
                  </a:cubicBezTo>
                  <a:cubicBezTo>
                    <a:pt x="1352" y="378"/>
                    <a:pt x="1351" y="374"/>
                    <a:pt x="1349" y="371"/>
                  </a:cubicBezTo>
                  <a:cubicBezTo>
                    <a:pt x="1347" y="369"/>
                    <a:pt x="1344" y="348"/>
                    <a:pt x="1340" y="324"/>
                  </a:cubicBezTo>
                  <a:cubicBezTo>
                    <a:pt x="1337" y="300"/>
                    <a:pt x="1333" y="277"/>
                    <a:pt x="1331" y="273"/>
                  </a:cubicBezTo>
                  <a:cubicBezTo>
                    <a:pt x="1330" y="269"/>
                    <a:pt x="1327" y="259"/>
                    <a:pt x="1325" y="251"/>
                  </a:cubicBezTo>
                  <a:cubicBezTo>
                    <a:pt x="1323" y="237"/>
                    <a:pt x="1316" y="215"/>
                    <a:pt x="1304" y="176"/>
                  </a:cubicBezTo>
                  <a:cubicBezTo>
                    <a:pt x="1292" y="139"/>
                    <a:pt x="1292" y="70"/>
                    <a:pt x="1303" y="32"/>
                  </a:cubicBezTo>
                  <a:cubicBezTo>
                    <a:pt x="1307" y="19"/>
                    <a:pt x="1300" y="0"/>
                    <a:pt x="1293" y="1"/>
                  </a:cubicBezTo>
                  <a:cubicBezTo>
                    <a:pt x="1293" y="1"/>
                    <a:pt x="1293" y="1"/>
                    <a:pt x="1293" y="1"/>
                  </a:cubicBezTo>
                  <a:close/>
                  <a:moveTo>
                    <a:pt x="1249" y="80"/>
                  </a:moveTo>
                  <a:cubicBezTo>
                    <a:pt x="1256" y="80"/>
                    <a:pt x="1258" y="86"/>
                    <a:pt x="1264" y="127"/>
                  </a:cubicBezTo>
                  <a:cubicBezTo>
                    <a:pt x="1268" y="152"/>
                    <a:pt x="1272" y="168"/>
                    <a:pt x="1274" y="172"/>
                  </a:cubicBezTo>
                  <a:cubicBezTo>
                    <a:pt x="1277" y="175"/>
                    <a:pt x="1282" y="194"/>
                    <a:pt x="1286" y="212"/>
                  </a:cubicBezTo>
                  <a:cubicBezTo>
                    <a:pt x="1290" y="231"/>
                    <a:pt x="1294" y="250"/>
                    <a:pt x="1296" y="255"/>
                  </a:cubicBezTo>
                  <a:cubicBezTo>
                    <a:pt x="1300" y="264"/>
                    <a:pt x="1302" y="295"/>
                    <a:pt x="1304" y="350"/>
                  </a:cubicBezTo>
                  <a:cubicBezTo>
                    <a:pt x="1305" y="373"/>
                    <a:pt x="1305" y="384"/>
                    <a:pt x="1302" y="390"/>
                  </a:cubicBezTo>
                  <a:cubicBezTo>
                    <a:pt x="1298" y="400"/>
                    <a:pt x="1301" y="406"/>
                    <a:pt x="1309" y="405"/>
                  </a:cubicBezTo>
                  <a:cubicBezTo>
                    <a:pt x="1316" y="405"/>
                    <a:pt x="1330" y="411"/>
                    <a:pt x="1334" y="416"/>
                  </a:cubicBezTo>
                  <a:cubicBezTo>
                    <a:pt x="1335" y="419"/>
                    <a:pt x="1342" y="426"/>
                    <a:pt x="1347" y="432"/>
                  </a:cubicBezTo>
                  <a:cubicBezTo>
                    <a:pt x="1359" y="444"/>
                    <a:pt x="1361" y="445"/>
                    <a:pt x="1383" y="472"/>
                  </a:cubicBezTo>
                  <a:cubicBezTo>
                    <a:pt x="1403" y="497"/>
                    <a:pt x="1413" y="510"/>
                    <a:pt x="1419" y="520"/>
                  </a:cubicBezTo>
                  <a:cubicBezTo>
                    <a:pt x="1421" y="525"/>
                    <a:pt x="1426" y="534"/>
                    <a:pt x="1430" y="541"/>
                  </a:cubicBezTo>
                  <a:cubicBezTo>
                    <a:pt x="1450" y="574"/>
                    <a:pt x="1467" y="608"/>
                    <a:pt x="1473" y="629"/>
                  </a:cubicBezTo>
                  <a:cubicBezTo>
                    <a:pt x="1474" y="632"/>
                    <a:pt x="1476" y="639"/>
                    <a:pt x="1478" y="643"/>
                  </a:cubicBezTo>
                  <a:cubicBezTo>
                    <a:pt x="1486" y="667"/>
                    <a:pt x="1489" y="676"/>
                    <a:pt x="1493" y="705"/>
                  </a:cubicBezTo>
                  <a:cubicBezTo>
                    <a:pt x="1498" y="741"/>
                    <a:pt x="1499" y="770"/>
                    <a:pt x="1495" y="770"/>
                  </a:cubicBezTo>
                  <a:cubicBezTo>
                    <a:pt x="1493" y="771"/>
                    <a:pt x="1489" y="766"/>
                    <a:pt x="1486" y="761"/>
                  </a:cubicBezTo>
                  <a:cubicBezTo>
                    <a:pt x="1480" y="752"/>
                    <a:pt x="1479" y="751"/>
                    <a:pt x="1471" y="751"/>
                  </a:cubicBezTo>
                  <a:cubicBezTo>
                    <a:pt x="1462" y="752"/>
                    <a:pt x="1462" y="752"/>
                    <a:pt x="1462" y="752"/>
                  </a:cubicBezTo>
                  <a:cubicBezTo>
                    <a:pt x="1464" y="765"/>
                    <a:pt x="1464" y="765"/>
                    <a:pt x="1464" y="765"/>
                  </a:cubicBezTo>
                  <a:cubicBezTo>
                    <a:pt x="1465" y="772"/>
                    <a:pt x="1468" y="789"/>
                    <a:pt x="1471" y="803"/>
                  </a:cubicBezTo>
                  <a:cubicBezTo>
                    <a:pt x="1482" y="849"/>
                    <a:pt x="1481" y="886"/>
                    <a:pt x="1467" y="927"/>
                  </a:cubicBezTo>
                  <a:cubicBezTo>
                    <a:pt x="1465" y="934"/>
                    <a:pt x="1463" y="941"/>
                    <a:pt x="1463" y="942"/>
                  </a:cubicBezTo>
                  <a:cubicBezTo>
                    <a:pt x="1463" y="944"/>
                    <a:pt x="1444" y="979"/>
                    <a:pt x="1441" y="983"/>
                  </a:cubicBezTo>
                  <a:cubicBezTo>
                    <a:pt x="1435" y="989"/>
                    <a:pt x="1430" y="986"/>
                    <a:pt x="1426" y="974"/>
                  </a:cubicBezTo>
                  <a:cubicBezTo>
                    <a:pt x="1424" y="966"/>
                    <a:pt x="1422" y="964"/>
                    <a:pt x="1418" y="964"/>
                  </a:cubicBezTo>
                  <a:cubicBezTo>
                    <a:pt x="1414" y="964"/>
                    <a:pt x="1412" y="969"/>
                    <a:pt x="1408" y="992"/>
                  </a:cubicBezTo>
                  <a:cubicBezTo>
                    <a:pt x="1406" y="1007"/>
                    <a:pt x="1402" y="1023"/>
                    <a:pt x="1399" y="1029"/>
                  </a:cubicBezTo>
                  <a:cubicBezTo>
                    <a:pt x="1397" y="1034"/>
                    <a:pt x="1385" y="1051"/>
                    <a:pt x="1372" y="1067"/>
                  </a:cubicBezTo>
                  <a:cubicBezTo>
                    <a:pt x="1350" y="1095"/>
                    <a:pt x="1335" y="1109"/>
                    <a:pt x="1290" y="1143"/>
                  </a:cubicBezTo>
                  <a:cubicBezTo>
                    <a:pt x="1219" y="1197"/>
                    <a:pt x="1183" y="1228"/>
                    <a:pt x="1140" y="1274"/>
                  </a:cubicBezTo>
                  <a:cubicBezTo>
                    <a:pt x="1080" y="1336"/>
                    <a:pt x="1053" y="1402"/>
                    <a:pt x="1051" y="1494"/>
                  </a:cubicBezTo>
                  <a:cubicBezTo>
                    <a:pt x="1051" y="1520"/>
                    <a:pt x="1056" y="1562"/>
                    <a:pt x="1062" y="1574"/>
                  </a:cubicBezTo>
                  <a:cubicBezTo>
                    <a:pt x="1064" y="1578"/>
                    <a:pt x="1067" y="1588"/>
                    <a:pt x="1069" y="1596"/>
                  </a:cubicBezTo>
                  <a:cubicBezTo>
                    <a:pt x="1071" y="1604"/>
                    <a:pt x="1075" y="1615"/>
                    <a:pt x="1077" y="1620"/>
                  </a:cubicBezTo>
                  <a:cubicBezTo>
                    <a:pt x="1079" y="1626"/>
                    <a:pt x="1082" y="1634"/>
                    <a:pt x="1083" y="1639"/>
                  </a:cubicBezTo>
                  <a:cubicBezTo>
                    <a:pt x="1084" y="1644"/>
                    <a:pt x="1086" y="1650"/>
                    <a:pt x="1088" y="1652"/>
                  </a:cubicBezTo>
                  <a:cubicBezTo>
                    <a:pt x="1089" y="1655"/>
                    <a:pt x="1095" y="1666"/>
                    <a:pt x="1099" y="1676"/>
                  </a:cubicBezTo>
                  <a:cubicBezTo>
                    <a:pt x="1110" y="1700"/>
                    <a:pt x="1110" y="1699"/>
                    <a:pt x="1132" y="1730"/>
                  </a:cubicBezTo>
                  <a:cubicBezTo>
                    <a:pt x="1153" y="1758"/>
                    <a:pt x="1172" y="1775"/>
                    <a:pt x="1209" y="1800"/>
                  </a:cubicBezTo>
                  <a:cubicBezTo>
                    <a:pt x="1238" y="1819"/>
                    <a:pt x="1255" y="1829"/>
                    <a:pt x="1270" y="1833"/>
                  </a:cubicBezTo>
                  <a:cubicBezTo>
                    <a:pt x="1275" y="1835"/>
                    <a:pt x="1282" y="1838"/>
                    <a:pt x="1285" y="1840"/>
                  </a:cubicBezTo>
                  <a:cubicBezTo>
                    <a:pt x="1293" y="1846"/>
                    <a:pt x="1314" y="1856"/>
                    <a:pt x="1334" y="1864"/>
                  </a:cubicBezTo>
                  <a:cubicBezTo>
                    <a:pt x="1373" y="1878"/>
                    <a:pt x="1394" y="1885"/>
                    <a:pt x="1397" y="1885"/>
                  </a:cubicBezTo>
                  <a:cubicBezTo>
                    <a:pt x="1402" y="1884"/>
                    <a:pt x="1419" y="1892"/>
                    <a:pt x="1424" y="1896"/>
                  </a:cubicBezTo>
                  <a:cubicBezTo>
                    <a:pt x="1428" y="1900"/>
                    <a:pt x="1474" y="1917"/>
                    <a:pt x="1479" y="1917"/>
                  </a:cubicBezTo>
                  <a:cubicBezTo>
                    <a:pt x="1481" y="1917"/>
                    <a:pt x="1485" y="1918"/>
                    <a:pt x="1489" y="1921"/>
                  </a:cubicBezTo>
                  <a:cubicBezTo>
                    <a:pt x="1493" y="1923"/>
                    <a:pt x="1500" y="1925"/>
                    <a:pt x="1503" y="1926"/>
                  </a:cubicBezTo>
                  <a:cubicBezTo>
                    <a:pt x="1507" y="1926"/>
                    <a:pt x="1511" y="1928"/>
                    <a:pt x="1512" y="1929"/>
                  </a:cubicBezTo>
                  <a:cubicBezTo>
                    <a:pt x="1513" y="1931"/>
                    <a:pt x="1523" y="1934"/>
                    <a:pt x="1541" y="1939"/>
                  </a:cubicBezTo>
                  <a:cubicBezTo>
                    <a:pt x="1547" y="1941"/>
                    <a:pt x="1559" y="1946"/>
                    <a:pt x="1566" y="1950"/>
                  </a:cubicBezTo>
                  <a:cubicBezTo>
                    <a:pt x="1574" y="1955"/>
                    <a:pt x="1582" y="1959"/>
                    <a:pt x="1584" y="1959"/>
                  </a:cubicBezTo>
                  <a:cubicBezTo>
                    <a:pt x="1591" y="1961"/>
                    <a:pt x="1626" y="1989"/>
                    <a:pt x="1636" y="2001"/>
                  </a:cubicBezTo>
                  <a:cubicBezTo>
                    <a:pt x="1660" y="2032"/>
                    <a:pt x="1682" y="2072"/>
                    <a:pt x="1683" y="2090"/>
                  </a:cubicBezTo>
                  <a:cubicBezTo>
                    <a:pt x="1684" y="2094"/>
                    <a:pt x="1685" y="2098"/>
                    <a:pt x="1687" y="2099"/>
                  </a:cubicBezTo>
                  <a:cubicBezTo>
                    <a:pt x="1688" y="2100"/>
                    <a:pt x="1690" y="2107"/>
                    <a:pt x="1691" y="2116"/>
                  </a:cubicBezTo>
                  <a:cubicBezTo>
                    <a:pt x="1693" y="2132"/>
                    <a:pt x="1696" y="2137"/>
                    <a:pt x="1703" y="2136"/>
                  </a:cubicBezTo>
                  <a:cubicBezTo>
                    <a:pt x="1711" y="2136"/>
                    <a:pt x="1713" y="2131"/>
                    <a:pt x="1717" y="2110"/>
                  </a:cubicBezTo>
                  <a:cubicBezTo>
                    <a:pt x="1722" y="2085"/>
                    <a:pt x="1733" y="2054"/>
                    <a:pt x="1742" y="2040"/>
                  </a:cubicBezTo>
                  <a:cubicBezTo>
                    <a:pt x="1745" y="2034"/>
                    <a:pt x="1748" y="2029"/>
                    <a:pt x="1748" y="2028"/>
                  </a:cubicBezTo>
                  <a:cubicBezTo>
                    <a:pt x="1748" y="2025"/>
                    <a:pt x="1778" y="1987"/>
                    <a:pt x="1780" y="1987"/>
                  </a:cubicBezTo>
                  <a:cubicBezTo>
                    <a:pt x="1781" y="1987"/>
                    <a:pt x="1786" y="1984"/>
                    <a:pt x="1790" y="1980"/>
                  </a:cubicBezTo>
                  <a:cubicBezTo>
                    <a:pt x="1796" y="1974"/>
                    <a:pt x="1827" y="1955"/>
                    <a:pt x="1840" y="1948"/>
                  </a:cubicBezTo>
                  <a:cubicBezTo>
                    <a:pt x="1843" y="1946"/>
                    <a:pt x="1857" y="1942"/>
                    <a:pt x="1871" y="1939"/>
                  </a:cubicBezTo>
                  <a:cubicBezTo>
                    <a:pt x="1891" y="1933"/>
                    <a:pt x="1903" y="1932"/>
                    <a:pt x="1934" y="1931"/>
                  </a:cubicBezTo>
                  <a:cubicBezTo>
                    <a:pt x="1995" y="1929"/>
                    <a:pt x="2022" y="1932"/>
                    <a:pt x="2062" y="1946"/>
                  </a:cubicBezTo>
                  <a:cubicBezTo>
                    <a:pt x="2068" y="1948"/>
                    <a:pt x="2074" y="1949"/>
                    <a:pt x="2075" y="1949"/>
                  </a:cubicBezTo>
                  <a:cubicBezTo>
                    <a:pt x="2076" y="1949"/>
                    <a:pt x="2082" y="1952"/>
                    <a:pt x="2088" y="1956"/>
                  </a:cubicBezTo>
                  <a:cubicBezTo>
                    <a:pt x="2094" y="1960"/>
                    <a:pt x="2104" y="1965"/>
                    <a:pt x="2111" y="1967"/>
                  </a:cubicBezTo>
                  <a:cubicBezTo>
                    <a:pt x="2132" y="1973"/>
                    <a:pt x="2135" y="1975"/>
                    <a:pt x="2159" y="1992"/>
                  </a:cubicBezTo>
                  <a:cubicBezTo>
                    <a:pt x="2192" y="2016"/>
                    <a:pt x="2211" y="2039"/>
                    <a:pt x="2240" y="2093"/>
                  </a:cubicBezTo>
                  <a:cubicBezTo>
                    <a:pt x="2255" y="2119"/>
                    <a:pt x="2269" y="2169"/>
                    <a:pt x="2270" y="2199"/>
                  </a:cubicBezTo>
                  <a:cubicBezTo>
                    <a:pt x="2271" y="2228"/>
                    <a:pt x="2270" y="2261"/>
                    <a:pt x="2269" y="2266"/>
                  </a:cubicBezTo>
                  <a:cubicBezTo>
                    <a:pt x="2268" y="2268"/>
                    <a:pt x="2267" y="2277"/>
                    <a:pt x="2266" y="2286"/>
                  </a:cubicBezTo>
                  <a:cubicBezTo>
                    <a:pt x="2263" y="2314"/>
                    <a:pt x="2259" y="2333"/>
                    <a:pt x="2256" y="2339"/>
                  </a:cubicBezTo>
                  <a:cubicBezTo>
                    <a:pt x="2254" y="2342"/>
                    <a:pt x="2253" y="2346"/>
                    <a:pt x="2253" y="2348"/>
                  </a:cubicBezTo>
                  <a:cubicBezTo>
                    <a:pt x="2254" y="2353"/>
                    <a:pt x="2238" y="2392"/>
                    <a:pt x="2231" y="2403"/>
                  </a:cubicBezTo>
                  <a:cubicBezTo>
                    <a:pt x="2228" y="2408"/>
                    <a:pt x="2222" y="2418"/>
                    <a:pt x="2218" y="2426"/>
                  </a:cubicBezTo>
                  <a:cubicBezTo>
                    <a:pt x="2206" y="2449"/>
                    <a:pt x="2193" y="2469"/>
                    <a:pt x="2186" y="2477"/>
                  </a:cubicBezTo>
                  <a:cubicBezTo>
                    <a:pt x="2182" y="2482"/>
                    <a:pt x="2179" y="2487"/>
                    <a:pt x="2179" y="2488"/>
                  </a:cubicBezTo>
                  <a:cubicBezTo>
                    <a:pt x="2179" y="2492"/>
                    <a:pt x="2168" y="2507"/>
                    <a:pt x="2141" y="2536"/>
                  </a:cubicBezTo>
                  <a:cubicBezTo>
                    <a:pt x="2114" y="2566"/>
                    <a:pt x="2097" y="2581"/>
                    <a:pt x="2065" y="2602"/>
                  </a:cubicBezTo>
                  <a:cubicBezTo>
                    <a:pt x="2055" y="2610"/>
                    <a:pt x="2043" y="2618"/>
                    <a:pt x="2039" y="2622"/>
                  </a:cubicBezTo>
                  <a:cubicBezTo>
                    <a:pt x="2034" y="2626"/>
                    <a:pt x="2027" y="2630"/>
                    <a:pt x="2022" y="2632"/>
                  </a:cubicBezTo>
                  <a:cubicBezTo>
                    <a:pt x="2017" y="2634"/>
                    <a:pt x="2011" y="2637"/>
                    <a:pt x="2010" y="2640"/>
                  </a:cubicBezTo>
                  <a:cubicBezTo>
                    <a:pt x="2008" y="2642"/>
                    <a:pt x="2005" y="2644"/>
                    <a:pt x="2002" y="2644"/>
                  </a:cubicBezTo>
                  <a:cubicBezTo>
                    <a:pt x="1999" y="2644"/>
                    <a:pt x="1995" y="2646"/>
                    <a:pt x="1994" y="2647"/>
                  </a:cubicBezTo>
                  <a:cubicBezTo>
                    <a:pt x="1992" y="2649"/>
                    <a:pt x="1976" y="2657"/>
                    <a:pt x="1946" y="2671"/>
                  </a:cubicBezTo>
                  <a:cubicBezTo>
                    <a:pt x="1877" y="2703"/>
                    <a:pt x="1842" y="2720"/>
                    <a:pt x="1838" y="2723"/>
                  </a:cubicBezTo>
                  <a:cubicBezTo>
                    <a:pt x="1835" y="2725"/>
                    <a:pt x="1831" y="2727"/>
                    <a:pt x="1828" y="2728"/>
                  </a:cubicBezTo>
                  <a:cubicBezTo>
                    <a:pt x="1825" y="2728"/>
                    <a:pt x="1814" y="2733"/>
                    <a:pt x="1803" y="2738"/>
                  </a:cubicBezTo>
                  <a:cubicBezTo>
                    <a:pt x="1791" y="2743"/>
                    <a:pt x="1780" y="2749"/>
                    <a:pt x="1776" y="2751"/>
                  </a:cubicBezTo>
                  <a:cubicBezTo>
                    <a:pt x="1773" y="2752"/>
                    <a:pt x="1763" y="2757"/>
                    <a:pt x="1753" y="2762"/>
                  </a:cubicBezTo>
                  <a:cubicBezTo>
                    <a:pt x="1722" y="2778"/>
                    <a:pt x="1718" y="2778"/>
                    <a:pt x="1717" y="2769"/>
                  </a:cubicBezTo>
                  <a:cubicBezTo>
                    <a:pt x="1716" y="2759"/>
                    <a:pt x="1704" y="2758"/>
                    <a:pt x="1681" y="2768"/>
                  </a:cubicBezTo>
                  <a:cubicBezTo>
                    <a:pt x="1675" y="2770"/>
                    <a:pt x="1667" y="2773"/>
                    <a:pt x="1661" y="2775"/>
                  </a:cubicBezTo>
                  <a:cubicBezTo>
                    <a:pt x="1656" y="2777"/>
                    <a:pt x="1647" y="2780"/>
                    <a:pt x="1642" y="2782"/>
                  </a:cubicBezTo>
                  <a:cubicBezTo>
                    <a:pt x="1630" y="2787"/>
                    <a:pt x="1603" y="2795"/>
                    <a:pt x="1572" y="2803"/>
                  </a:cubicBezTo>
                  <a:cubicBezTo>
                    <a:pt x="1530" y="2814"/>
                    <a:pt x="1512" y="2816"/>
                    <a:pt x="1474" y="2811"/>
                  </a:cubicBezTo>
                  <a:cubicBezTo>
                    <a:pt x="1465" y="2810"/>
                    <a:pt x="1449" y="2808"/>
                    <a:pt x="1438" y="2807"/>
                  </a:cubicBezTo>
                  <a:cubicBezTo>
                    <a:pt x="1393" y="2802"/>
                    <a:pt x="1384" y="2800"/>
                    <a:pt x="1361" y="2794"/>
                  </a:cubicBezTo>
                  <a:cubicBezTo>
                    <a:pt x="1337" y="2787"/>
                    <a:pt x="1324" y="2783"/>
                    <a:pt x="1268" y="2761"/>
                  </a:cubicBezTo>
                  <a:cubicBezTo>
                    <a:pt x="1219" y="2742"/>
                    <a:pt x="1208" y="2738"/>
                    <a:pt x="1199" y="2732"/>
                  </a:cubicBezTo>
                  <a:cubicBezTo>
                    <a:pt x="1179" y="2719"/>
                    <a:pt x="1161" y="2710"/>
                    <a:pt x="1150" y="2705"/>
                  </a:cubicBezTo>
                  <a:cubicBezTo>
                    <a:pt x="1143" y="2702"/>
                    <a:pt x="1133" y="2697"/>
                    <a:pt x="1126" y="2693"/>
                  </a:cubicBezTo>
                  <a:cubicBezTo>
                    <a:pt x="1119" y="2689"/>
                    <a:pt x="1108" y="2683"/>
                    <a:pt x="1101" y="2679"/>
                  </a:cubicBezTo>
                  <a:cubicBezTo>
                    <a:pt x="1084" y="2669"/>
                    <a:pt x="1029" y="2630"/>
                    <a:pt x="1028" y="2626"/>
                  </a:cubicBezTo>
                  <a:cubicBezTo>
                    <a:pt x="1028" y="2622"/>
                    <a:pt x="1051" y="2610"/>
                    <a:pt x="1060" y="2609"/>
                  </a:cubicBezTo>
                  <a:cubicBezTo>
                    <a:pt x="1067" y="2608"/>
                    <a:pt x="1122" y="2579"/>
                    <a:pt x="1162" y="2554"/>
                  </a:cubicBezTo>
                  <a:cubicBezTo>
                    <a:pt x="1177" y="2545"/>
                    <a:pt x="1190" y="2538"/>
                    <a:pt x="1191" y="2537"/>
                  </a:cubicBezTo>
                  <a:cubicBezTo>
                    <a:pt x="1192" y="2537"/>
                    <a:pt x="1198" y="2534"/>
                    <a:pt x="1204" y="2531"/>
                  </a:cubicBezTo>
                  <a:cubicBezTo>
                    <a:pt x="1209" y="2528"/>
                    <a:pt x="1218" y="2524"/>
                    <a:pt x="1223" y="2521"/>
                  </a:cubicBezTo>
                  <a:cubicBezTo>
                    <a:pt x="1229" y="2519"/>
                    <a:pt x="1237" y="2514"/>
                    <a:pt x="1242" y="2510"/>
                  </a:cubicBezTo>
                  <a:cubicBezTo>
                    <a:pt x="1247" y="2507"/>
                    <a:pt x="1252" y="2503"/>
                    <a:pt x="1255" y="2503"/>
                  </a:cubicBezTo>
                  <a:cubicBezTo>
                    <a:pt x="1257" y="2503"/>
                    <a:pt x="1268" y="2497"/>
                    <a:pt x="1279" y="2490"/>
                  </a:cubicBezTo>
                  <a:cubicBezTo>
                    <a:pt x="1326" y="2462"/>
                    <a:pt x="1344" y="2451"/>
                    <a:pt x="1353" y="2448"/>
                  </a:cubicBezTo>
                  <a:cubicBezTo>
                    <a:pt x="1358" y="2446"/>
                    <a:pt x="1364" y="2442"/>
                    <a:pt x="1367" y="2438"/>
                  </a:cubicBezTo>
                  <a:cubicBezTo>
                    <a:pt x="1371" y="2433"/>
                    <a:pt x="1370" y="2432"/>
                    <a:pt x="1366" y="2427"/>
                  </a:cubicBezTo>
                  <a:cubicBezTo>
                    <a:pt x="1364" y="2423"/>
                    <a:pt x="1359" y="2420"/>
                    <a:pt x="1356" y="2420"/>
                  </a:cubicBezTo>
                  <a:cubicBezTo>
                    <a:pt x="1326" y="2420"/>
                    <a:pt x="1321" y="2418"/>
                    <a:pt x="1334" y="2411"/>
                  </a:cubicBezTo>
                  <a:cubicBezTo>
                    <a:pt x="1338" y="2410"/>
                    <a:pt x="1351" y="2401"/>
                    <a:pt x="1364" y="2393"/>
                  </a:cubicBezTo>
                  <a:cubicBezTo>
                    <a:pt x="1378" y="2385"/>
                    <a:pt x="1390" y="2378"/>
                    <a:pt x="1391" y="2378"/>
                  </a:cubicBezTo>
                  <a:cubicBezTo>
                    <a:pt x="1396" y="2378"/>
                    <a:pt x="1417" y="2364"/>
                    <a:pt x="1425" y="2356"/>
                  </a:cubicBezTo>
                  <a:cubicBezTo>
                    <a:pt x="1428" y="2352"/>
                    <a:pt x="1433" y="2348"/>
                    <a:pt x="1435" y="2348"/>
                  </a:cubicBezTo>
                  <a:cubicBezTo>
                    <a:pt x="1438" y="2348"/>
                    <a:pt x="1443" y="2345"/>
                    <a:pt x="1448" y="2341"/>
                  </a:cubicBezTo>
                  <a:cubicBezTo>
                    <a:pt x="1464" y="2330"/>
                    <a:pt x="1493" y="2312"/>
                    <a:pt x="1495" y="2312"/>
                  </a:cubicBezTo>
                  <a:cubicBezTo>
                    <a:pt x="1501" y="2311"/>
                    <a:pt x="1541" y="2284"/>
                    <a:pt x="1545" y="2278"/>
                  </a:cubicBezTo>
                  <a:cubicBezTo>
                    <a:pt x="1548" y="2274"/>
                    <a:pt x="1553" y="2271"/>
                    <a:pt x="1557" y="2270"/>
                  </a:cubicBezTo>
                  <a:cubicBezTo>
                    <a:pt x="1560" y="2270"/>
                    <a:pt x="1567" y="2268"/>
                    <a:pt x="1571" y="2265"/>
                  </a:cubicBezTo>
                  <a:cubicBezTo>
                    <a:pt x="1588" y="2256"/>
                    <a:pt x="1592" y="2254"/>
                    <a:pt x="1597" y="2253"/>
                  </a:cubicBezTo>
                  <a:cubicBezTo>
                    <a:pt x="1600" y="2253"/>
                    <a:pt x="1609" y="2250"/>
                    <a:pt x="1617" y="2246"/>
                  </a:cubicBezTo>
                  <a:cubicBezTo>
                    <a:pt x="1638" y="2237"/>
                    <a:pt x="1664" y="2229"/>
                    <a:pt x="1677" y="2228"/>
                  </a:cubicBezTo>
                  <a:cubicBezTo>
                    <a:pt x="1682" y="2227"/>
                    <a:pt x="1688" y="2225"/>
                    <a:pt x="1688" y="2224"/>
                  </a:cubicBezTo>
                  <a:cubicBezTo>
                    <a:pt x="1689" y="2222"/>
                    <a:pt x="1708" y="2219"/>
                    <a:pt x="1737" y="2216"/>
                  </a:cubicBezTo>
                  <a:cubicBezTo>
                    <a:pt x="1766" y="2213"/>
                    <a:pt x="1785" y="2212"/>
                    <a:pt x="1786" y="2214"/>
                  </a:cubicBezTo>
                  <a:cubicBezTo>
                    <a:pt x="1787" y="2215"/>
                    <a:pt x="1791" y="2216"/>
                    <a:pt x="1796" y="2215"/>
                  </a:cubicBezTo>
                  <a:cubicBezTo>
                    <a:pt x="1817" y="2213"/>
                    <a:pt x="1853" y="2232"/>
                    <a:pt x="1878" y="2259"/>
                  </a:cubicBezTo>
                  <a:cubicBezTo>
                    <a:pt x="1893" y="2275"/>
                    <a:pt x="1905" y="2285"/>
                    <a:pt x="1909" y="2285"/>
                  </a:cubicBezTo>
                  <a:cubicBezTo>
                    <a:pt x="1921" y="2284"/>
                    <a:pt x="1901" y="2247"/>
                    <a:pt x="1874" y="2220"/>
                  </a:cubicBezTo>
                  <a:cubicBezTo>
                    <a:pt x="1855" y="2201"/>
                    <a:pt x="1840" y="2192"/>
                    <a:pt x="1817" y="2183"/>
                  </a:cubicBezTo>
                  <a:cubicBezTo>
                    <a:pt x="1783" y="2170"/>
                    <a:pt x="1773" y="2169"/>
                    <a:pt x="1725" y="2173"/>
                  </a:cubicBezTo>
                  <a:cubicBezTo>
                    <a:pt x="1699" y="2175"/>
                    <a:pt x="1672" y="2178"/>
                    <a:pt x="1660" y="2181"/>
                  </a:cubicBezTo>
                  <a:cubicBezTo>
                    <a:pt x="1637" y="2187"/>
                    <a:pt x="1595" y="2200"/>
                    <a:pt x="1588" y="2204"/>
                  </a:cubicBezTo>
                  <a:cubicBezTo>
                    <a:pt x="1585" y="2205"/>
                    <a:pt x="1579" y="2208"/>
                    <a:pt x="1573" y="2210"/>
                  </a:cubicBezTo>
                  <a:cubicBezTo>
                    <a:pt x="1568" y="2213"/>
                    <a:pt x="1562" y="2216"/>
                    <a:pt x="1560" y="2217"/>
                  </a:cubicBezTo>
                  <a:cubicBezTo>
                    <a:pt x="1558" y="2218"/>
                    <a:pt x="1554" y="2221"/>
                    <a:pt x="1551" y="2223"/>
                  </a:cubicBezTo>
                  <a:cubicBezTo>
                    <a:pt x="1506" y="2248"/>
                    <a:pt x="1434" y="2293"/>
                    <a:pt x="1429" y="2298"/>
                  </a:cubicBezTo>
                  <a:cubicBezTo>
                    <a:pt x="1424" y="2302"/>
                    <a:pt x="1400" y="2321"/>
                    <a:pt x="1391" y="2327"/>
                  </a:cubicBezTo>
                  <a:cubicBezTo>
                    <a:pt x="1387" y="2330"/>
                    <a:pt x="1381" y="2335"/>
                    <a:pt x="1377" y="2338"/>
                  </a:cubicBezTo>
                  <a:cubicBezTo>
                    <a:pt x="1373" y="2342"/>
                    <a:pt x="1369" y="2345"/>
                    <a:pt x="1366" y="2345"/>
                  </a:cubicBezTo>
                  <a:cubicBezTo>
                    <a:pt x="1364" y="2345"/>
                    <a:pt x="1360" y="2348"/>
                    <a:pt x="1356" y="2351"/>
                  </a:cubicBezTo>
                  <a:cubicBezTo>
                    <a:pt x="1353" y="2354"/>
                    <a:pt x="1349" y="2357"/>
                    <a:pt x="1347" y="2357"/>
                  </a:cubicBezTo>
                  <a:cubicBezTo>
                    <a:pt x="1345" y="2357"/>
                    <a:pt x="1337" y="2362"/>
                    <a:pt x="1329" y="2366"/>
                  </a:cubicBezTo>
                  <a:cubicBezTo>
                    <a:pt x="1321" y="2371"/>
                    <a:pt x="1310" y="2377"/>
                    <a:pt x="1305" y="2379"/>
                  </a:cubicBezTo>
                  <a:cubicBezTo>
                    <a:pt x="1300" y="2382"/>
                    <a:pt x="1294" y="2385"/>
                    <a:pt x="1293" y="2386"/>
                  </a:cubicBezTo>
                  <a:cubicBezTo>
                    <a:pt x="1288" y="2390"/>
                    <a:pt x="1268" y="2393"/>
                    <a:pt x="1252" y="2392"/>
                  </a:cubicBezTo>
                  <a:cubicBezTo>
                    <a:pt x="1224" y="2390"/>
                    <a:pt x="1220" y="2391"/>
                    <a:pt x="1220" y="2398"/>
                  </a:cubicBezTo>
                  <a:cubicBezTo>
                    <a:pt x="1220" y="2407"/>
                    <a:pt x="1227" y="2414"/>
                    <a:pt x="1249" y="2422"/>
                  </a:cubicBezTo>
                  <a:cubicBezTo>
                    <a:pt x="1259" y="2427"/>
                    <a:pt x="1267" y="2431"/>
                    <a:pt x="1268" y="2433"/>
                  </a:cubicBezTo>
                  <a:cubicBezTo>
                    <a:pt x="1269" y="2436"/>
                    <a:pt x="1225" y="2467"/>
                    <a:pt x="1175" y="2498"/>
                  </a:cubicBezTo>
                  <a:cubicBezTo>
                    <a:pt x="1166" y="2504"/>
                    <a:pt x="1152" y="2513"/>
                    <a:pt x="1144" y="2518"/>
                  </a:cubicBezTo>
                  <a:cubicBezTo>
                    <a:pt x="1135" y="2524"/>
                    <a:pt x="1121" y="2533"/>
                    <a:pt x="1113" y="2538"/>
                  </a:cubicBezTo>
                  <a:cubicBezTo>
                    <a:pt x="1098" y="2548"/>
                    <a:pt x="1082" y="2553"/>
                    <a:pt x="1076" y="2549"/>
                  </a:cubicBezTo>
                  <a:cubicBezTo>
                    <a:pt x="1074" y="2548"/>
                    <a:pt x="1071" y="2540"/>
                    <a:pt x="1068" y="2523"/>
                  </a:cubicBezTo>
                  <a:cubicBezTo>
                    <a:pt x="1066" y="2510"/>
                    <a:pt x="1063" y="2495"/>
                    <a:pt x="1061" y="2490"/>
                  </a:cubicBezTo>
                  <a:cubicBezTo>
                    <a:pt x="1055" y="2468"/>
                    <a:pt x="1050" y="2454"/>
                    <a:pt x="1048" y="2452"/>
                  </a:cubicBezTo>
                  <a:cubicBezTo>
                    <a:pt x="1047" y="2451"/>
                    <a:pt x="1045" y="2448"/>
                    <a:pt x="1045" y="2446"/>
                  </a:cubicBezTo>
                  <a:cubicBezTo>
                    <a:pt x="1045" y="2440"/>
                    <a:pt x="1023" y="2405"/>
                    <a:pt x="1021" y="2406"/>
                  </a:cubicBezTo>
                  <a:cubicBezTo>
                    <a:pt x="1018" y="2406"/>
                    <a:pt x="1026" y="2469"/>
                    <a:pt x="1029" y="2473"/>
                  </a:cubicBezTo>
                  <a:cubicBezTo>
                    <a:pt x="1030" y="2474"/>
                    <a:pt x="1034" y="2495"/>
                    <a:pt x="1038" y="2519"/>
                  </a:cubicBezTo>
                  <a:cubicBezTo>
                    <a:pt x="1047" y="2571"/>
                    <a:pt x="1047" y="2573"/>
                    <a:pt x="1026" y="2583"/>
                  </a:cubicBezTo>
                  <a:cubicBezTo>
                    <a:pt x="1009" y="2591"/>
                    <a:pt x="970" y="2603"/>
                    <a:pt x="953" y="2605"/>
                  </a:cubicBezTo>
                  <a:cubicBezTo>
                    <a:pt x="939" y="2606"/>
                    <a:pt x="883" y="2599"/>
                    <a:pt x="879" y="2596"/>
                  </a:cubicBezTo>
                  <a:cubicBezTo>
                    <a:pt x="877" y="2594"/>
                    <a:pt x="874" y="2583"/>
                    <a:pt x="862" y="2538"/>
                  </a:cubicBezTo>
                  <a:cubicBezTo>
                    <a:pt x="860" y="2529"/>
                    <a:pt x="857" y="2520"/>
                    <a:pt x="854" y="2518"/>
                  </a:cubicBezTo>
                  <a:cubicBezTo>
                    <a:pt x="852" y="2515"/>
                    <a:pt x="849" y="2507"/>
                    <a:pt x="846" y="2501"/>
                  </a:cubicBezTo>
                  <a:cubicBezTo>
                    <a:pt x="841" y="2486"/>
                    <a:pt x="828" y="2459"/>
                    <a:pt x="822" y="2453"/>
                  </a:cubicBezTo>
                  <a:cubicBezTo>
                    <a:pt x="820" y="2450"/>
                    <a:pt x="816" y="2441"/>
                    <a:pt x="812" y="2433"/>
                  </a:cubicBezTo>
                  <a:cubicBezTo>
                    <a:pt x="808" y="2425"/>
                    <a:pt x="802" y="2414"/>
                    <a:pt x="798" y="2409"/>
                  </a:cubicBezTo>
                  <a:cubicBezTo>
                    <a:pt x="795" y="2403"/>
                    <a:pt x="790" y="2393"/>
                    <a:pt x="786" y="2387"/>
                  </a:cubicBezTo>
                  <a:cubicBezTo>
                    <a:pt x="783" y="2380"/>
                    <a:pt x="769" y="2357"/>
                    <a:pt x="755" y="2335"/>
                  </a:cubicBezTo>
                  <a:cubicBezTo>
                    <a:pt x="717" y="2275"/>
                    <a:pt x="664" y="2176"/>
                    <a:pt x="647" y="2132"/>
                  </a:cubicBezTo>
                  <a:cubicBezTo>
                    <a:pt x="645" y="2126"/>
                    <a:pt x="640" y="2114"/>
                    <a:pt x="637" y="2105"/>
                  </a:cubicBezTo>
                  <a:cubicBezTo>
                    <a:pt x="633" y="2096"/>
                    <a:pt x="626" y="2075"/>
                    <a:pt x="622" y="2060"/>
                  </a:cubicBezTo>
                  <a:cubicBezTo>
                    <a:pt x="617" y="2044"/>
                    <a:pt x="611" y="2026"/>
                    <a:pt x="609" y="2020"/>
                  </a:cubicBezTo>
                  <a:cubicBezTo>
                    <a:pt x="606" y="2013"/>
                    <a:pt x="603" y="2002"/>
                    <a:pt x="601" y="1996"/>
                  </a:cubicBezTo>
                  <a:cubicBezTo>
                    <a:pt x="600" y="1990"/>
                    <a:pt x="596" y="1977"/>
                    <a:pt x="593" y="1968"/>
                  </a:cubicBezTo>
                  <a:cubicBezTo>
                    <a:pt x="586" y="1943"/>
                    <a:pt x="576" y="1895"/>
                    <a:pt x="574" y="1870"/>
                  </a:cubicBezTo>
                  <a:cubicBezTo>
                    <a:pt x="569" y="1820"/>
                    <a:pt x="572" y="1744"/>
                    <a:pt x="580" y="1725"/>
                  </a:cubicBezTo>
                  <a:cubicBezTo>
                    <a:pt x="581" y="1722"/>
                    <a:pt x="582" y="1717"/>
                    <a:pt x="581" y="1713"/>
                  </a:cubicBezTo>
                  <a:cubicBezTo>
                    <a:pt x="581" y="1710"/>
                    <a:pt x="582" y="1703"/>
                    <a:pt x="584" y="1699"/>
                  </a:cubicBezTo>
                  <a:cubicBezTo>
                    <a:pt x="586" y="1694"/>
                    <a:pt x="588" y="1684"/>
                    <a:pt x="590" y="1676"/>
                  </a:cubicBezTo>
                  <a:cubicBezTo>
                    <a:pt x="598" y="1639"/>
                    <a:pt x="612" y="1599"/>
                    <a:pt x="625" y="1574"/>
                  </a:cubicBezTo>
                  <a:cubicBezTo>
                    <a:pt x="630" y="1566"/>
                    <a:pt x="635" y="1554"/>
                    <a:pt x="638" y="1547"/>
                  </a:cubicBezTo>
                  <a:cubicBezTo>
                    <a:pt x="641" y="1541"/>
                    <a:pt x="649" y="1526"/>
                    <a:pt x="656" y="1516"/>
                  </a:cubicBezTo>
                  <a:cubicBezTo>
                    <a:pt x="671" y="1493"/>
                    <a:pt x="748" y="1398"/>
                    <a:pt x="751" y="1397"/>
                  </a:cubicBezTo>
                  <a:cubicBezTo>
                    <a:pt x="754" y="1397"/>
                    <a:pt x="769" y="1386"/>
                    <a:pt x="796" y="1363"/>
                  </a:cubicBezTo>
                  <a:cubicBezTo>
                    <a:pt x="804" y="1356"/>
                    <a:pt x="812" y="1351"/>
                    <a:pt x="814" y="1350"/>
                  </a:cubicBezTo>
                  <a:cubicBezTo>
                    <a:pt x="818" y="1350"/>
                    <a:pt x="850" y="1334"/>
                    <a:pt x="871" y="1320"/>
                  </a:cubicBezTo>
                  <a:cubicBezTo>
                    <a:pt x="881" y="1315"/>
                    <a:pt x="890" y="1310"/>
                    <a:pt x="892" y="1310"/>
                  </a:cubicBezTo>
                  <a:cubicBezTo>
                    <a:pt x="896" y="1309"/>
                    <a:pt x="903" y="1300"/>
                    <a:pt x="902" y="1296"/>
                  </a:cubicBezTo>
                  <a:cubicBezTo>
                    <a:pt x="902" y="1291"/>
                    <a:pt x="891" y="1283"/>
                    <a:pt x="883" y="1282"/>
                  </a:cubicBezTo>
                  <a:cubicBezTo>
                    <a:pt x="825" y="1272"/>
                    <a:pt x="796" y="1263"/>
                    <a:pt x="775" y="1251"/>
                  </a:cubicBezTo>
                  <a:cubicBezTo>
                    <a:pt x="768" y="1246"/>
                    <a:pt x="756" y="1239"/>
                    <a:pt x="750" y="1235"/>
                  </a:cubicBezTo>
                  <a:cubicBezTo>
                    <a:pt x="735" y="1226"/>
                    <a:pt x="705" y="1202"/>
                    <a:pt x="700" y="1194"/>
                  </a:cubicBezTo>
                  <a:cubicBezTo>
                    <a:pt x="675" y="1159"/>
                    <a:pt x="666" y="1141"/>
                    <a:pt x="659" y="1117"/>
                  </a:cubicBezTo>
                  <a:cubicBezTo>
                    <a:pt x="653" y="1097"/>
                    <a:pt x="645" y="1085"/>
                    <a:pt x="638" y="1085"/>
                  </a:cubicBezTo>
                  <a:cubicBezTo>
                    <a:pt x="635" y="1086"/>
                    <a:pt x="629" y="1089"/>
                    <a:pt x="623" y="1093"/>
                  </a:cubicBezTo>
                  <a:cubicBezTo>
                    <a:pt x="614" y="1100"/>
                    <a:pt x="591" y="1111"/>
                    <a:pt x="552" y="1129"/>
                  </a:cubicBezTo>
                  <a:cubicBezTo>
                    <a:pt x="539" y="1135"/>
                    <a:pt x="525" y="1142"/>
                    <a:pt x="512" y="1148"/>
                  </a:cubicBezTo>
                  <a:cubicBezTo>
                    <a:pt x="512" y="1148"/>
                    <a:pt x="512" y="1148"/>
                    <a:pt x="512" y="1148"/>
                  </a:cubicBezTo>
                  <a:cubicBezTo>
                    <a:pt x="482" y="1163"/>
                    <a:pt x="482" y="1163"/>
                    <a:pt x="482" y="1163"/>
                  </a:cubicBezTo>
                  <a:cubicBezTo>
                    <a:pt x="472" y="1170"/>
                    <a:pt x="463" y="1176"/>
                    <a:pt x="462" y="1178"/>
                  </a:cubicBezTo>
                  <a:cubicBezTo>
                    <a:pt x="461" y="1179"/>
                    <a:pt x="458" y="1181"/>
                    <a:pt x="456" y="1181"/>
                  </a:cubicBezTo>
                  <a:cubicBezTo>
                    <a:pt x="455" y="1181"/>
                    <a:pt x="450" y="1183"/>
                    <a:pt x="447" y="1186"/>
                  </a:cubicBezTo>
                  <a:cubicBezTo>
                    <a:pt x="437" y="1194"/>
                    <a:pt x="412" y="1208"/>
                    <a:pt x="410" y="1207"/>
                  </a:cubicBezTo>
                  <a:cubicBezTo>
                    <a:pt x="409" y="1206"/>
                    <a:pt x="410" y="1202"/>
                    <a:pt x="414" y="1197"/>
                  </a:cubicBezTo>
                  <a:cubicBezTo>
                    <a:pt x="417" y="1192"/>
                    <a:pt x="426" y="1179"/>
                    <a:pt x="433" y="1168"/>
                  </a:cubicBezTo>
                  <a:cubicBezTo>
                    <a:pt x="440" y="1157"/>
                    <a:pt x="450" y="1143"/>
                    <a:pt x="454" y="1137"/>
                  </a:cubicBezTo>
                  <a:cubicBezTo>
                    <a:pt x="459" y="1131"/>
                    <a:pt x="463" y="1125"/>
                    <a:pt x="462" y="1123"/>
                  </a:cubicBezTo>
                  <a:cubicBezTo>
                    <a:pt x="462" y="1121"/>
                    <a:pt x="472" y="1109"/>
                    <a:pt x="484" y="1096"/>
                  </a:cubicBezTo>
                  <a:cubicBezTo>
                    <a:pt x="508" y="1068"/>
                    <a:pt x="508" y="1068"/>
                    <a:pt x="508" y="1068"/>
                  </a:cubicBezTo>
                  <a:cubicBezTo>
                    <a:pt x="508" y="1068"/>
                    <a:pt x="509" y="1067"/>
                    <a:pt x="509" y="1067"/>
                  </a:cubicBezTo>
                  <a:cubicBezTo>
                    <a:pt x="514" y="1062"/>
                    <a:pt x="525" y="1050"/>
                    <a:pt x="534" y="1040"/>
                  </a:cubicBezTo>
                  <a:cubicBezTo>
                    <a:pt x="554" y="1018"/>
                    <a:pt x="566" y="1007"/>
                    <a:pt x="589" y="990"/>
                  </a:cubicBezTo>
                  <a:cubicBezTo>
                    <a:pt x="607" y="977"/>
                    <a:pt x="637" y="962"/>
                    <a:pt x="647" y="961"/>
                  </a:cubicBezTo>
                  <a:cubicBezTo>
                    <a:pt x="654" y="960"/>
                    <a:pt x="665" y="969"/>
                    <a:pt x="675" y="985"/>
                  </a:cubicBezTo>
                  <a:cubicBezTo>
                    <a:pt x="684" y="999"/>
                    <a:pt x="689" y="1000"/>
                    <a:pt x="694" y="989"/>
                  </a:cubicBezTo>
                  <a:cubicBezTo>
                    <a:pt x="698" y="977"/>
                    <a:pt x="692" y="954"/>
                    <a:pt x="679" y="933"/>
                  </a:cubicBezTo>
                  <a:cubicBezTo>
                    <a:pt x="672" y="922"/>
                    <a:pt x="666" y="909"/>
                    <a:pt x="664" y="901"/>
                  </a:cubicBezTo>
                  <a:cubicBezTo>
                    <a:pt x="662" y="893"/>
                    <a:pt x="660" y="886"/>
                    <a:pt x="658" y="884"/>
                  </a:cubicBezTo>
                  <a:cubicBezTo>
                    <a:pt x="656" y="882"/>
                    <a:pt x="653" y="881"/>
                    <a:pt x="651" y="882"/>
                  </a:cubicBezTo>
                  <a:cubicBezTo>
                    <a:pt x="648" y="882"/>
                    <a:pt x="644" y="886"/>
                    <a:pt x="642" y="894"/>
                  </a:cubicBezTo>
                  <a:cubicBezTo>
                    <a:pt x="640" y="900"/>
                    <a:pt x="634" y="910"/>
                    <a:pt x="630" y="916"/>
                  </a:cubicBezTo>
                  <a:cubicBezTo>
                    <a:pt x="611" y="939"/>
                    <a:pt x="574" y="971"/>
                    <a:pt x="564" y="972"/>
                  </a:cubicBezTo>
                  <a:cubicBezTo>
                    <a:pt x="561" y="972"/>
                    <a:pt x="559" y="973"/>
                    <a:pt x="557" y="975"/>
                  </a:cubicBezTo>
                  <a:cubicBezTo>
                    <a:pt x="556" y="977"/>
                    <a:pt x="526" y="992"/>
                    <a:pt x="503" y="1004"/>
                  </a:cubicBezTo>
                  <a:cubicBezTo>
                    <a:pt x="495" y="1007"/>
                    <a:pt x="485" y="1011"/>
                    <a:pt x="472" y="1017"/>
                  </a:cubicBezTo>
                  <a:cubicBezTo>
                    <a:pt x="429" y="1037"/>
                    <a:pt x="386" y="1042"/>
                    <a:pt x="349" y="1039"/>
                  </a:cubicBezTo>
                  <a:cubicBezTo>
                    <a:pt x="339" y="1038"/>
                    <a:pt x="324" y="1037"/>
                    <a:pt x="315" y="1037"/>
                  </a:cubicBezTo>
                  <a:cubicBezTo>
                    <a:pt x="306" y="1037"/>
                    <a:pt x="294" y="1036"/>
                    <a:pt x="288" y="1034"/>
                  </a:cubicBezTo>
                  <a:cubicBezTo>
                    <a:pt x="282" y="1032"/>
                    <a:pt x="274" y="1030"/>
                    <a:pt x="271" y="1030"/>
                  </a:cubicBezTo>
                  <a:cubicBezTo>
                    <a:pt x="263" y="1029"/>
                    <a:pt x="221" y="998"/>
                    <a:pt x="205" y="982"/>
                  </a:cubicBezTo>
                  <a:cubicBezTo>
                    <a:pt x="199" y="976"/>
                    <a:pt x="192" y="968"/>
                    <a:pt x="190" y="963"/>
                  </a:cubicBezTo>
                  <a:cubicBezTo>
                    <a:pt x="187" y="958"/>
                    <a:pt x="183" y="951"/>
                    <a:pt x="180" y="948"/>
                  </a:cubicBezTo>
                  <a:cubicBezTo>
                    <a:pt x="161" y="919"/>
                    <a:pt x="146" y="894"/>
                    <a:pt x="143" y="884"/>
                  </a:cubicBezTo>
                  <a:cubicBezTo>
                    <a:pt x="140" y="878"/>
                    <a:pt x="137" y="871"/>
                    <a:pt x="136" y="868"/>
                  </a:cubicBezTo>
                  <a:cubicBezTo>
                    <a:pt x="134" y="865"/>
                    <a:pt x="132" y="856"/>
                    <a:pt x="131" y="848"/>
                  </a:cubicBezTo>
                  <a:cubicBezTo>
                    <a:pt x="130" y="840"/>
                    <a:pt x="127" y="828"/>
                    <a:pt x="125" y="821"/>
                  </a:cubicBezTo>
                  <a:cubicBezTo>
                    <a:pt x="118" y="805"/>
                    <a:pt x="120" y="799"/>
                    <a:pt x="133" y="787"/>
                  </a:cubicBezTo>
                  <a:cubicBezTo>
                    <a:pt x="139" y="782"/>
                    <a:pt x="147" y="772"/>
                    <a:pt x="151" y="765"/>
                  </a:cubicBezTo>
                  <a:cubicBezTo>
                    <a:pt x="156" y="757"/>
                    <a:pt x="160" y="751"/>
                    <a:pt x="161" y="751"/>
                  </a:cubicBezTo>
                  <a:cubicBezTo>
                    <a:pt x="165" y="751"/>
                    <a:pt x="239" y="769"/>
                    <a:pt x="254" y="773"/>
                  </a:cubicBezTo>
                  <a:cubicBezTo>
                    <a:pt x="266" y="777"/>
                    <a:pt x="276" y="779"/>
                    <a:pt x="290" y="781"/>
                  </a:cubicBezTo>
                  <a:cubicBezTo>
                    <a:pt x="297" y="782"/>
                    <a:pt x="316" y="784"/>
                    <a:pt x="333" y="786"/>
                  </a:cubicBezTo>
                  <a:cubicBezTo>
                    <a:pt x="369" y="791"/>
                    <a:pt x="421" y="786"/>
                    <a:pt x="458" y="780"/>
                  </a:cubicBezTo>
                  <a:cubicBezTo>
                    <a:pt x="482" y="773"/>
                    <a:pt x="482" y="773"/>
                    <a:pt x="482" y="773"/>
                  </a:cubicBezTo>
                  <a:cubicBezTo>
                    <a:pt x="531" y="764"/>
                    <a:pt x="554" y="758"/>
                    <a:pt x="565" y="752"/>
                  </a:cubicBezTo>
                  <a:cubicBezTo>
                    <a:pt x="568" y="750"/>
                    <a:pt x="578" y="746"/>
                    <a:pt x="587" y="742"/>
                  </a:cubicBezTo>
                  <a:cubicBezTo>
                    <a:pt x="610" y="732"/>
                    <a:pt x="614" y="729"/>
                    <a:pt x="624" y="718"/>
                  </a:cubicBezTo>
                  <a:cubicBezTo>
                    <a:pt x="631" y="709"/>
                    <a:pt x="634" y="702"/>
                    <a:pt x="639" y="676"/>
                  </a:cubicBezTo>
                  <a:cubicBezTo>
                    <a:pt x="642" y="660"/>
                    <a:pt x="638" y="628"/>
                    <a:pt x="631" y="614"/>
                  </a:cubicBezTo>
                  <a:cubicBezTo>
                    <a:pt x="621" y="596"/>
                    <a:pt x="599" y="580"/>
                    <a:pt x="588" y="583"/>
                  </a:cubicBezTo>
                  <a:cubicBezTo>
                    <a:pt x="585" y="583"/>
                    <a:pt x="582" y="584"/>
                    <a:pt x="580" y="584"/>
                  </a:cubicBezTo>
                  <a:cubicBezTo>
                    <a:pt x="575" y="584"/>
                    <a:pt x="575" y="569"/>
                    <a:pt x="582" y="551"/>
                  </a:cubicBezTo>
                  <a:cubicBezTo>
                    <a:pt x="592" y="521"/>
                    <a:pt x="597" y="506"/>
                    <a:pt x="599" y="504"/>
                  </a:cubicBezTo>
                  <a:cubicBezTo>
                    <a:pt x="600" y="504"/>
                    <a:pt x="602" y="500"/>
                    <a:pt x="602" y="496"/>
                  </a:cubicBezTo>
                  <a:cubicBezTo>
                    <a:pt x="604" y="485"/>
                    <a:pt x="635" y="440"/>
                    <a:pt x="650" y="426"/>
                  </a:cubicBezTo>
                  <a:cubicBezTo>
                    <a:pt x="657" y="420"/>
                    <a:pt x="670" y="408"/>
                    <a:pt x="679" y="400"/>
                  </a:cubicBezTo>
                  <a:cubicBezTo>
                    <a:pt x="688" y="392"/>
                    <a:pt x="697" y="384"/>
                    <a:pt x="701" y="383"/>
                  </a:cubicBezTo>
                  <a:cubicBezTo>
                    <a:pt x="704" y="381"/>
                    <a:pt x="708" y="379"/>
                    <a:pt x="710" y="377"/>
                  </a:cubicBezTo>
                  <a:cubicBezTo>
                    <a:pt x="720" y="366"/>
                    <a:pt x="745" y="354"/>
                    <a:pt x="784" y="339"/>
                  </a:cubicBezTo>
                  <a:cubicBezTo>
                    <a:pt x="849" y="314"/>
                    <a:pt x="933" y="297"/>
                    <a:pt x="983" y="299"/>
                  </a:cubicBezTo>
                  <a:cubicBezTo>
                    <a:pt x="1032" y="301"/>
                    <a:pt x="1029" y="302"/>
                    <a:pt x="1037" y="289"/>
                  </a:cubicBezTo>
                  <a:cubicBezTo>
                    <a:pt x="1041" y="283"/>
                    <a:pt x="1043" y="277"/>
                    <a:pt x="1043" y="276"/>
                  </a:cubicBezTo>
                  <a:cubicBezTo>
                    <a:pt x="1043" y="275"/>
                    <a:pt x="1046" y="265"/>
                    <a:pt x="1050" y="253"/>
                  </a:cubicBezTo>
                  <a:cubicBezTo>
                    <a:pt x="1054" y="242"/>
                    <a:pt x="1059" y="228"/>
                    <a:pt x="1061" y="222"/>
                  </a:cubicBezTo>
                  <a:cubicBezTo>
                    <a:pt x="1065" y="210"/>
                    <a:pt x="1104" y="162"/>
                    <a:pt x="1119" y="151"/>
                  </a:cubicBezTo>
                  <a:cubicBezTo>
                    <a:pt x="1136" y="139"/>
                    <a:pt x="1164" y="122"/>
                    <a:pt x="1175" y="118"/>
                  </a:cubicBezTo>
                  <a:cubicBezTo>
                    <a:pt x="1180" y="116"/>
                    <a:pt x="1198" y="107"/>
                    <a:pt x="1214" y="98"/>
                  </a:cubicBezTo>
                  <a:cubicBezTo>
                    <a:pt x="1231" y="88"/>
                    <a:pt x="1246" y="81"/>
                    <a:pt x="1249" y="80"/>
                  </a:cubicBezTo>
                  <a:cubicBezTo>
                    <a:pt x="1249" y="80"/>
                    <a:pt x="1249" y="80"/>
                    <a:pt x="1249" y="80"/>
                  </a:cubicBezTo>
                  <a:close/>
                  <a:moveTo>
                    <a:pt x="553" y="167"/>
                  </a:moveTo>
                  <a:cubicBezTo>
                    <a:pt x="557" y="166"/>
                    <a:pt x="570" y="177"/>
                    <a:pt x="580" y="189"/>
                  </a:cubicBezTo>
                  <a:cubicBezTo>
                    <a:pt x="584" y="194"/>
                    <a:pt x="597" y="206"/>
                    <a:pt x="611" y="218"/>
                  </a:cubicBezTo>
                  <a:cubicBezTo>
                    <a:pt x="624" y="229"/>
                    <a:pt x="636" y="240"/>
                    <a:pt x="638" y="243"/>
                  </a:cubicBezTo>
                  <a:cubicBezTo>
                    <a:pt x="640" y="246"/>
                    <a:pt x="648" y="253"/>
                    <a:pt x="657" y="258"/>
                  </a:cubicBezTo>
                  <a:cubicBezTo>
                    <a:pt x="665" y="263"/>
                    <a:pt x="680" y="272"/>
                    <a:pt x="689" y="278"/>
                  </a:cubicBezTo>
                  <a:cubicBezTo>
                    <a:pt x="698" y="285"/>
                    <a:pt x="706" y="290"/>
                    <a:pt x="707" y="290"/>
                  </a:cubicBezTo>
                  <a:cubicBezTo>
                    <a:pt x="708" y="290"/>
                    <a:pt x="714" y="292"/>
                    <a:pt x="720" y="296"/>
                  </a:cubicBezTo>
                  <a:cubicBezTo>
                    <a:pt x="727" y="299"/>
                    <a:pt x="736" y="303"/>
                    <a:pt x="742" y="305"/>
                  </a:cubicBezTo>
                  <a:cubicBezTo>
                    <a:pt x="748" y="307"/>
                    <a:pt x="751" y="309"/>
                    <a:pt x="751" y="312"/>
                  </a:cubicBezTo>
                  <a:cubicBezTo>
                    <a:pt x="751" y="314"/>
                    <a:pt x="740" y="323"/>
                    <a:pt x="727" y="332"/>
                  </a:cubicBezTo>
                  <a:cubicBezTo>
                    <a:pt x="677" y="364"/>
                    <a:pt x="660" y="376"/>
                    <a:pt x="650" y="386"/>
                  </a:cubicBezTo>
                  <a:cubicBezTo>
                    <a:pt x="645" y="392"/>
                    <a:pt x="636" y="400"/>
                    <a:pt x="632" y="404"/>
                  </a:cubicBezTo>
                  <a:cubicBezTo>
                    <a:pt x="627" y="408"/>
                    <a:pt x="618" y="417"/>
                    <a:pt x="610" y="425"/>
                  </a:cubicBezTo>
                  <a:cubicBezTo>
                    <a:pt x="596" y="441"/>
                    <a:pt x="592" y="443"/>
                    <a:pt x="584" y="438"/>
                  </a:cubicBezTo>
                  <a:cubicBezTo>
                    <a:pt x="571" y="430"/>
                    <a:pt x="561" y="416"/>
                    <a:pt x="556" y="401"/>
                  </a:cubicBezTo>
                  <a:cubicBezTo>
                    <a:pt x="553" y="392"/>
                    <a:pt x="549" y="382"/>
                    <a:pt x="547" y="379"/>
                  </a:cubicBezTo>
                  <a:cubicBezTo>
                    <a:pt x="543" y="373"/>
                    <a:pt x="541" y="360"/>
                    <a:pt x="536" y="313"/>
                  </a:cubicBezTo>
                  <a:cubicBezTo>
                    <a:pt x="530" y="256"/>
                    <a:pt x="530" y="253"/>
                    <a:pt x="534" y="229"/>
                  </a:cubicBezTo>
                  <a:cubicBezTo>
                    <a:pt x="536" y="216"/>
                    <a:pt x="539" y="201"/>
                    <a:pt x="541" y="196"/>
                  </a:cubicBezTo>
                  <a:cubicBezTo>
                    <a:pt x="542" y="191"/>
                    <a:pt x="545" y="182"/>
                    <a:pt x="547" y="177"/>
                  </a:cubicBezTo>
                  <a:cubicBezTo>
                    <a:pt x="548" y="171"/>
                    <a:pt x="551" y="167"/>
                    <a:pt x="553" y="167"/>
                  </a:cubicBezTo>
                  <a:close/>
                  <a:moveTo>
                    <a:pt x="1214" y="171"/>
                  </a:moveTo>
                  <a:cubicBezTo>
                    <a:pt x="1212" y="171"/>
                    <a:pt x="1207" y="175"/>
                    <a:pt x="1203" y="180"/>
                  </a:cubicBezTo>
                  <a:cubicBezTo>
                    <a:pt x="1198" y="185"/>
                    <a:pt x="1193" y="190"/>
                    <a:pt x="1191" y="190"/>
                  </a:cubicBezTo>
                  <a:cubicBezTo>
                    <a:pt x="1189" y="190"/>
                    <a:pt x="1183" y="195"/>
                    <a:pt x="1176" y="200"/>
                  </a:cubicBezTo>
                  <a:cubicBezTo>
                    <a:pt x="1170" y="205"/>
                    <a:pt x="1157" y="216"/>
                    <a:pt x="1147" y="223"/>
                  </a:cubicBezTo>
                  <a:cubicBezTo>
                    <a:pt x="1129" y="237"/>
                    <a:pt x="1118" y="252"/>
                    <a:pt x="1111" y="272"/>
                  </a:cubicBezTo>
                  <a:cubicBezTo>
                    <a:pt x="1104" y="295"/>
                    <a:pt x="1106" y="311"/>
                    <a:pt x="1116" y="300"/>
                  </a:cubicBezTo>
                  <a:cubicBezTo>
                    <a:pt x="1118" y="298"/>
                    <a:pt x="1125" y="294"/>
                    <a:pt x="1132" y="291"/>
                  </a:cubicBezTo>
                  <a:cubicBezTo>
                    <a:pt x="1141" y="286"/>
                    <a:pt x="1145" y="286"/>
                    <a:pt x="1152" y="288"/>
                  </a:cubicBezTo>
                  <a:cubicBezTo>
                    <a:pt x="1164" y="291"/>
                    <a:pt x="1176" y="301"/>
                    <a:pt x="1181" y="314"/>
                  </a:cubicBezTo>
                  <a:cubicBezTo>
                    <a:pt x="1186" y="326"/>
                    <a:pt x="1191" y="363"/>
                    <a:pt x="1190" y="387"/>
                  </a:cubicBezTo>
                  <a:cubicBezTo>
                    <a:pt x="1190" y="401"/>
                    <a:pt x="1190" y="402"/>
                    <a:pt x="1195" y="402"/>
                  </a:cubicBezTo>
                  <a:cubicBezTo>
                    <a:pt x="1200" y="401"/>
                    <a:pt x="1213" y="384"/>
                    <a:pt x="1219" y="367"/>
                  </a:cubicBezTo>
                  <a:cubicBezTo>
                    <a:pt x="1226" y="350"/>
                    <a:pt x="1227" y="334"/>
                    <a:pt x="1223" y="284"/>
                  </a:cubicBezTo>
                  <a:cubicBezTo>
                    <a:pt x="1221" y="259"/>
                    <a:pt x="1219" y="231"/>
                    <a:pt x="1220" y="220"/>
                  </a:cubicBezTo>
                  <a:cubicBezTo>
                    <a:pt x="1220" y="196"/>
                    <a:pt x="1218" y="173"/>
                    <a:pt x="1215" y="171"/>
                  </a:cubicBezTo>
                  <a:cubicBezTo>
                    <a:pt x="1214" y="171"/>
                    <a:pt x="1214" y="171"/>
                    <a:pt x="1214" y="171"/>
                  </a:cubicBezTo>
                  <a:cubicBezTo>
                    <a:pt x="1214" y="171"/>
                    <a:pt x="1214" y="171"/>
                    <a:pt x="1214" y="171"/>
                  </a:cubicBezTo>
                  <a:close/>
                  <a:moveTo>
                    <a:pt x="851" y="544"/>
                  </a:moveTo>
                  <a:cubicBezTo>
                    <a:pt x="834" y="547"/>
                    <a:pt x="818" y="555"/>
                    <a:pt x="788" y="576"/>
                  </a:cubicBezTo>
                  <a:cubicBezTo>
                    <a:pt x="762" y="594"/>
                    <a:pt x="754" y="602"/>
                    <a:pt x="741" y="628"/>
                  </a:cubicBezTo>
                  <a:cubicBezTo>
                    <a:pt x="729" y="651"/>
                    <a:pt x="726" y="677"/>
                    <a:pt x="730" y="726"/>
                  </a:cubicBezTo>
                  <a:cubicBezTo>
                    <a:pt x="732" y="748"/>
                    <a:pt x="735" y="767"/>
                    <a:pt x="736" y="769"/>
                  </a:cubicBezTo>
                  <a:cubicBezTo>
                    <a:pt x="740" y="774"/>
                    <a:pt x="755" y="770"/>
                    <a:pt x="793" y="752"/>
                  </a:cubicBezTo>
                  <a:cubicBezTo>
                    <a:pt x="803" y="748"/>
                    <a:pt x="813" y="744"/>
                    <a:pt x="816" y="744"/>
                  </a:cubicBezTo>
                  <a:cubicBezTo>
                    <a:pt x="818" y="744"/>
                    <a:pt x="825" y="741"/>
                    <a:pt x="831" y="738"/>
                  </a:cubicBezTo>
                  <a:cubicBezTo>
                    <a:pt x="855" y="726"/>
                    <a:pt x="899" y="711"/>
                    <a:pt x="925" y="705"/>
                  </a:cubicBezTo>
                  <a:cubicBezTo>
                    <a:pt x="973" y="694"/>
                    <a:pt x="986" y="690"/>
                    <a:pt x="989" y="686"/>
                  </a:cubicBezTo>
                  <a:cubicBezTo>
                    <a:pt x="996" y="674"/>
                    <a:pt x="982" y="626"/>
                    <a:pt x="963" y="597"/>
                  </a:cubicBezTo>
                  <a:cubicBezTo>
                    <a:pt x="952" y="580"/>
                    <a:pt x="931" y="562"/>
                    <a:pt x="919" y="557"/>
                  </a:cubicBezTo>
                  <a:cubicBezTo>
                    <a:pt x="915" y="556"/>
                    <a:pt x="908" y="553"/>
                    <a:pt x="903" y="550"/>
                  </a:cubicBezTo>
                  <a:cubicBezTo>
                    <a:pt x="899" y="548"/>
                    <a:pt x="886" y="546"/>
                    <a:pt x="875" y="544"/>
                  </a:cubicBezTo>
                  <a:cubicBezTo>
                    <a:pt x="868" y="544"/>
                    <a:pt x="861" y="543"/>
                    <a:pt x="855" y="544"/>
                  </a:cubicBezTo>
                  <a:cubicBezTo>
                    <a:pt x="854" y="544"/>
                    <a:pt x="853" y="544"/>
                    <a:pt x="851" y="544"/>
                  </a:cubicBezTo>
                  <a:close/>
                  <a:moveTo>
                    <a:pt x="862" y="576"/>
                  </a:moveTo>
                  <a:cubicBezTo>
                    <a:pt x="881" y="575"/>
                    <a:pt x="897" y="580"/>
                    <a:pt x="921" y="595"/>
                  </a:cubicBezTo>
                  <a:cubicBezTo>
                    <a:pt x="942" y="608"/>
                    <a:pt x="944" y="609"/>
                    <a:pt x="951" y="631"/>
                  </a:cubicBezTo>
                  <a:cubicBezTo>
                    <a:pt x="961" y="658"/>
                    <a:pt x="963" y="665"/>
                    <a:pt x="960" y="670"/>
                  </a:cubicBezTo>
                  <a:cubicBezTo>
                    <a:pt x="956" y="675"/>
                    <a:pt x="939" y="677"/>
                    <a:pt x="935" y="673"/>
                  </a:cubicBezTo>
                  <a:cubicBezTo>
                    <a:pt x="932" y="670"/>
                    <a:pt x="927" y="656"/>
                    <a:pt x="922" y="641"/>
                  </a:cubicBezTo>
                  <a:cubicBezTo>
                    <a:pt x="920" y="632"/>
                    <a:pt x="901" y="615"/>
                    <a:pt x="887" y="609"/>
                  </a:cubicBezTo>
                  <a:cubicBezTo>
                    <a:pt x="873" y="603"/>
                    <a:pt x="854" y="601"/>
                    <a:pt x="830" y="603"/>
                  </a:cubicBezTo>
                  <a:cubicBezTo>
                    <a:pt x="813" y="605"/>
                    <a:pt x="809" y="606"/>
                    <a:pt x="798" y="614"/>
                  </a:cubicBezTo>
                  <a:cubicBezTo>
                    <a:pt x="792" y="619"/>
                    <a:pt x="782" y="629"/>
                    <a:pt x="777" y="636"/>
                  </a:cubicBezTo>
                  <a:cubicBezTo>
                    <a:pt x="770" y="646"/>
                    <a:pt x="768" y="648"/>
                    <a:pt x="768" y="644"/>
                  </a:cubicBezTo>
                  <a:cubicBezTo>
                    <a:pt x="766" y="625"/>
                    <a:pt x="807" y="590"/>
                    <a:pt x="842" y="580"/>
                  </a:cubicBezTo>
                  <a:cubicBezTo>
                    <a:pt x="849" y="578"/>
                    <a:pt x="856" y="577"/>
                    <a:pt x="862" y="576"/>
                  </a:cubicBezTo>
                  <a:close/>
                  <a:moveTo>
                    <a:pt x="591" y="615"/>
                  </a:moveTo>
                  <a:cubicBezTo>
                    <a:pt x="598" y="614"/>
                    <a:pt x="608" y="622"/>
                    <a:pt x="611" y="631"/>
                  </a:cubicBezTo>
                  <a:cubicBezTo>
                    <a:pt x="614" y="641"/>
                    <a:pt x="609" y="644"/>
                    <a:pt x="599" y="639"/>
                  </a:cubicBezTo>
                  <a:cubicBezTo>
                    <a:pt x="595" y="637"/>
                    <a:pt x="589" y="635"/>
                    <a:pt x="587" y="636"/>
                  </a:cubicBezTo>
                  <a:cubicBezTo>
                    <a:pt x="585" y="636"/>
                    <a:pt x="581" y="635"/>
                    <a:pt x="578" y="633"/>
                  </a:cubicBezTo>
                  <a:cubicBezTo>
                    <a:pt x="573" y="630"/>
                    <a:pt x="573" y="629"/>
                    <a:pt x="579" y="623"/>
                  </a:cubicBezTo>
                  <a:cubicBezTo>
                    <a:pt x="583" y="619"/>
                    <a:pt x="588" y="615"/>
                    <a:pt x="591" y="615"/>
                  </a:cubicBezTo>
                  <a:close/>
                  <a:moveTo>
                    <a:pt x="462" y="1060"/>
                  </a:moveTo>
                  <a:cubicBezTo>
                    <a:pt x="468" y="1059"/>
                    <a:pt x="471" y="1060"/>
                    <a:pt x="472" y="1063"/>
                  </a:cubicBezTo>
                  <a:cubicBezTo>
                    <a:pt x="472" y="1065"/>
                    <a:pt x="463" y="1077"/>
                    <a:pt x="453" y="1090"/>
                  </a:cubicBezTo>
                  <a:cubicBezTo>
                    <a:pt x="442" y="1103"/>
                    <a:pt x="434" y="1115"/>
                    <a:pt x="434" y="1116"/>
                  </a:cubicBezTo>
                  <a:cubicBezTo>
                    <a:pt x="434" y="1118"/>
                    <a:pt x="419" y="1142"/>
                    <a:pt x="403" y="1162"/>
                  </a:cubicBezTo>
                  <a:cubicBezTo>
                    <a:pt x="373" y="1203"/>
                    <a:pt x="342" y="1236"/>
                    <a:pt x="320" y="1251"/>
                  </a:cubicBezTo>
                  <a:cubicBezTo>
                    <a:pt x="309" y="1258"/>
                    <a:pt x="309" y="1258"/>
                    <a:pt x="302" y="1248"/>
                  </a:cubicBezTo>
                  <a:cubicBezTo>
                    <a:pt x="294" y="1233"/>
                    <a:pt x="297" y="1196"/>
                    <a:pt x="309" y="1173"/>
                  </a:cubicBezTo>
                  <a:cubicBezTo>
                    <a:pt x="310" y="1171"/>
                    <a:pt x="312" y="1166"/>
                    <a:pt x="314" y="1162"/>
                  </a:cubicBezTo>
                  <a:cubicBezTo>
                    <a:pt x="320" y="1150"/>
                    <a:pt x="352" y="1112"/>
                    <a:pt x="361" y="1105"/>
                  </a:cubicBezTo>
                  <a:cubicBezTo>
                    <a:pt x="366" y="1102"/>
                    <a:pt x="375" y="1095"/>
                    <a:pt x="382" y="1089"/>
                  </a:cubicBezTo>
                  <a:cubicBezTo>
                    <a:pt x="392" y="1080"/>
                    <a:pt x="399" y="1077"/>
                    <a:pt x="409" y="1074"/>
                  </a:cubicBezTo>
                  <a:cubicBezTo>
                    <a:pt x="417" y="1072"/>
                    <a:pt x="425" y="1070"/>
                    <a:pt x="428" y="1069"/>
                  </a:cubicBezTo>
                  <a:cubicBezTo>
                    <a:pt x="444" y="1064"/>
                    <a:pt x="455" y="1061"/>
                    <a:pt x="462" y="1060"/>
                  </a:cubicBezTo>
                  <a:close/>
                  <a:moveTo>
                    <a:pt x="507" y="1766"/>
                  </a:moveTo>
                  <a:cubicBezTo>
                    <a:pt x="514" y="1765"/>
                    <a:pt x="520" y="1766"/>
                    <a:pt x="523" y="1769"/>
                  </a:cubicBezTo>
                  <a:cubicBezTo>
                    <a:pt x="524" y="1770"/>
                    <a:pt x="527" y="1799"/>
                    <a:pt x="530" y="1832"/>
                  </a:cubicBezTo>
                  <a:cubicBezTo>
                    <a:pt x="536" y="1903"/>
                    <a:pt x="538" y="1896"/>
                    <a:pt x="506" y="1910"/>
                  </a:cubicBezTo>
                  <a:cubicBezTo>
                    <a:pt x="480" y="1922"/>
                    <a:pt x="444" y="1944"/>
                    <a:pt x="430" y="1957"/>
                  </a:cubicBezTo>
                  <a:cubicBezTo>
                    <a:pt x="423" y="1963"/>
                    <a:pt x="415" y="1973"/>
                    <a:pt x="412" y="1980"/>
                  </a:cubicBezTo>
                  <a:cubicBezTo>
                    <a:pt x="409" y="1986"/>
                    <a:pt x="405" y="1991"/>
                    <a:pt x="404" y="1992"/>
                  </a:cubicBezTo>
                  <a:cubicBezTo>
                    <a:pt x="403" y="1992"/>
                    <a:pt x="402" y="1994"/>
                    <a:pt x="403" y="1996"/>
                  </a:cubicBezTo>
                  <a:cubicBezTo>
                    <a:pt x="403" y="1998"/>
                    <a:pt x="400" y="2007"/>
                    <a:pt x="397" y="2017"/>
                  </a:cubicBezTo>
                  <a:cubicBezTo>
                    <a:pt x="391" y="2034"/>
                    <a:pt x="391" y="2052"/>
                    <a:pt x="397" y="2095"/>
                  </a:cubicBezTo>
                  <a:cubicBezTo>
                    <a:pt x="397" y="2097"/>
                    <a:pt x="397" y="2097"/>
                    <a:pt x="397" y="2097"/>
                  </a:cubicBezTo>
                  <a:cubicBezTo>
                    <a:pt x="399" y="2125"/>
                    <a:pt x="400" y="2149"/>
                    <a:pt x="399" y="2154"/>
                  </a:cubicBezTo>
                  <a:cubicBezTo>
                    <a:pt x="397" y="2167"/>
                    <a:pt x="387" y="2185"/>
                    <a:pt x="369" y="2205"/>
                  </a:cubicBezTo>
                  <a:cubicBezTo>
                    <a:pt x="353" y="2222"/>
                    <a:pt x="343" y="2231"/>
                    <a:pt x="326" y="2242"/>
                  </a:cubicBezTo>
                  <a:cubicBezTo>
                    <a:pt x="320" y="2245"/>
                    <a:pt x="314" y="2248"/>
                    <a:pt x="312" y="2248"/>
                  </a:cubicBezTo>
                  <a:cubicBezTo>
                    <a:pt x="307" y="2248"/>
                    <a:pt x="296" y="2245"/>
                    <a:pt x="294" y="2242"/>
                  </a:cubicBezTo>
                  <a:cubicBezTo>
                    <a:pt x="290" y="2238"/>
                    <a:pt x="288" y="2214"/>
                    <a:pt x="291" y="2211"/>
                  </a:cubicBezTo>
                  <a:cubicBezTo>
                    <a:pt x="295" y="2206"/>
                    <a:pt x="286" y="2123"/>
                    <a:pt x="279" y="2104"/>
                  </a:cubicBezTo>
                  <a:cubicBezTo>
                    <a:pt x="277" y="2099"/>
                    <a:pt x="274" y="2090"/>
                    <a:pt x="271" y="2082"/>
                  </a:cubicBezTo>
                  <a:cubicBezTo>
                    <a:pt x="269" y="2076"/>
                    <a:pt x="267" y="2069"/>
                    <a:pt x="265" y="2065"/>
                  </a:cubicBezTo>
                  <a:cubicBezTo>
                    <a:pt x="254" y="2029"/>
                    <a:pt x="256" y="1972"/>
                    <a:pt x="270" y="1942"/>
                  </a:cubicBezTo>
                  <a:cubicBezTo>
                    <a:pt x="274" y="1934"/>
                    <a:pt x="277" y="1926"/>
                    <a:pt x="276" y="1924"/>
                  </a:cubicBezTo>
                  <a:cubicBezTo>
                    <a:pt x="276" y="1920"/>
                    <a:pt x="293" y="1891"/>
                    <a:pt x="301" y="1882"/>
                  </a:cubicBezTo>
                  <a:cubicBezTo>
                    <a:pt x="305" y="1877"/>
                    <a:pt x="312" y="1869"/>
                    <a:pt x="317" y="1865"/>
                  </a:cubicBezTo>
                  <a:cubicBezTo>
                    <a:pt x="322" y="1861"/>
                    <a:pt x="327" y="1857"/>
                    <a:pt x="328" y="1856"/>
                  </a:cubicBezTo>
                  <a:cubicBezTo>
                    <a:pt x="333" y="1849"/>
                    <a:pt x="412" y="1792"/>
                    <a:pt x="419" y="1791"/>
                  </a:cubicBezTo>
                  <a:cubicBezTo>
                    <a:pt x="420" y="1791"/>
                    <a:pt x="425" y="1789"/>
                    <a:pt x="429" y="1786"/>
                  </a:cubicBezTo>
                  <a:cubicBezTo>
                    <a:pt x="434" y="1783"/>
                    <a:pt x="447" y="1779"/>
                    <a:pt x="460" y="1777"/>
                  </a:cubicBezTo>
                  <a:cubicBezTo>
                    <a:pt x="472" y="1774"/>
                    <a:pt x="487" y="1771"/>
                    <a:pt x="493" y="1769"/>
                  </a:cubicBezTo>
                  <a:cubicBezTo>
                    <a:pt x="498" y="1767"/>
                    <a:pt x="503" y="1766"/>
                    <a:pt x="507" y="1766"/>
                  </a:cubicBezTo>
                  <a:close/>
                  <a:moveTo>
                    <a:pt x="570" y="1874"/>
                  </a:moveTo>
                  <a:cubicBezTo>
                    <a:pt x="572" y="1888"/>
                    <a:pt x="575" y="1905"/>
                    <a:pt x="578" y="1921"/>
                  </a:cubicBezTo>
                  <a:cubicBezTo>
                    <a:pt x="575" y="1905"/>
                    <a:pt x="572" y="1888"/>
                    <a:pt x="570" y="1874"/>
                  </a:cubicBezTo>
                  <a:close/>
                  <a:moveTo>
                    <a:pt x="892" y="2634"/>
                  </a:moveTo>
                  <a:cubicBezTo>
                    <a:pt x="905" y="2633"/>
                    <a:pt x="952" y="2644"/>
                    <a:pt x="978" y="2655"/>
                  </a:cubicBezTo>
                  <a:cubicBezTo>
                    <a:pt x="1004" y="2667"/>
                    <a:pt x="1011" y="2671"/>
                    <a:pt x="1018" y="2679"/>
                  </a:cubicBezTo>
                  <a:cubicBezTo>
                    <a:pt x="1026" y="2687"/>
                    <a:pt x="1027" y="2689"/>
                    <a:pt x="1029" y="2705"/>
                  </a:cubicBezTo>
                  <a:cubicBezTo>
                    <a:pt x="1031" y="2725"/>
                    <a:pt x="1029" y="2732"/>
                    <a:pt x="1011" y="2759"/>
                  </a:cubicBezTo>
                  <a:cubicBezTo>
                    <a:pt x="1001" y="2775"/>
                    <a:pt x="988" y="2789"/>
                    <a:pt x="963" y="2807"/>
                  </a:cubicBezTo>
                  <a:cubicBezTo>
                    <a:pt x="945" y="2820"/>
                    <a:pt x="916" y="2831"/>
                    <a:pt x="873" y="2840"/>
                  </a:cubicBezTo>
                  <a:cubicBezTo>
                    <a:pt x="863" y="2843"/>
                    <a:pt x="847" y="2846"/>
                    <a:pt x="837" y="2847"/>
                  </a:cubicBezTo>
                  <a:cubicBezTo>
                    <a:pt x="815" y="2851"/>
                    <a:pt x="759" y="2852"/>
                    <a:pt x="755" y="2848"/>
                  </a:cubicBezTo>
                  <a:cubicBezTo>
                    <a:pt x="748" y="2842"/>
                    <a:pt x="773" y="2809"/>
                    <a:pt x="812" y="2773"/>
                  </a:cubicBezTo>
                  <a:cubicBezTo>
                    <a:pt x="837" y="2750"/>
                    <a:pt x="865" y="2711"/>
                    <a:pt x="864" y="2700"/>
                  </a:cubicBezTo>
                  <a:cubicBezTo>
                    <a:pt x="864" y="2697"/>
                    <a:pt x="867" y="2692"/>
                    <a:pt x="871" y="2687"/>
                  </a:cubicBezTo>
                  <a:cubicBezTo>
                    <a:pt x="876" y="2681"/>
                    <a:pt x="879" y="2674"/>
                    <a:pt x="880" y="2668"/>
                  </a:cubicBezTo>
                  <a:cubicBezTo>
                    <a:pt x="880" y="2653"/>
                    <a:pt x="885" y="2639"/>
                    <a:pt x="888" y="2635"/>
                  </a:cubicBezTo>
                  <a:cubicBezTo>
                    <a:pt x="889" y="2635"/>
                    <a:pt x="890" y="2635"/>
                    <a:pt x="892" y="2634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4" name="Freeform 118"/>
            <p:cNvSpPr>
              <a:spLocks noEditPoints="1"/>
            </p:cNvSpPr>
            <p:nvPr/>
          </p:nvSpPr>
          <p:spPr bwMode="auto">
            <a:xfrm>
              <a:off x="1806" y="85"/>
              <a:ext cx="3491" cy="5299"/>
            </a:xfrm>
            <a:custGeom>
              <a:avLst/>
              <a:gdLst>
                <a:gd name="T0" fmla="*/ 548 w 1476"/>
                <a:gd name="T1" fmla="*/ 5 h 2241"/>
                <a:gd name="T2" fmla="*/ 483 w 1476"/>
                <a:gd name="T3" fmla="*/ 61 h 2241"/>
                <a:gd name="T4" fmla="*/ 536 w 1476"/>
                <a:gd name="T5" fmla="*/ 28 h 2241"/>
                <a:gd name="T6" fmla="*/ 629 w 1476"/>
                <a:gd name="T7" fmla="*/ 66 h 2241"/>
                <a:gd name="T8" fmla="*/ 666 w 1476"/>
                <a:gd name="T9" fmla="*/ 95 h 2241"/>
                <a:gd name="T10" fmla="*/ 627 w 1476"/>
                <a:gd name="T11" fmla="*/ 20 h 2241"/>
                <a:gd name="T12" fmla="*/ 298 w 1476"/>
                <a:gd name="T13" fmla="*/ 40 h 2241"/>
                <a:gd name="T14" fmla="*/ 284 w 1476"/>
                <a:gd name="T15" fmla="*/ 58 h 2241"/>
                <a:gd name="T16" fmla="*/ 305 w 1476"/>
                <a:gd name="T17" fmla="*/ 64 h 2241"/>
                <a:gd name="T18" fmla="*/ 298 w 1476"/>
                <a:gd name="T19" fmla="*/ 40 h 2241"/>
                <a:gd name="T20" fmla="*/ 594 w 1476"/>
                <a:gd name="T21" fmla="*/ 347 h 2241"/>
                <a:gd name="T22" fmla="*/ 780 w 1476"/>
                <a:gd name="T23" fmla="*/ 453 h 2241"/>
                <a:gd name="T24" fmla="*/ 722 w 1476"/>
                <a:gd name="T25" fmla="*/ 252 h 2241"/>
                <a:gd name="T26" fmla="*/ 168 w 1476"/>
                <a:gd name="T27" fmla="*/ 485 h 2241"/>
                <a:gd name="T28" fmla="*/ 115 w 1476"/>
                <a:gd name="T29" fmla="*/ 499 h 2241"/>
                <a:gd name="T30" fmla="*/ 67 w 1476"/>
                <a:gd name="T31" fmla="*/ 530 h 2241"/>
                <a:gd name="T32" fmla="*/ 15 w 1476"/>
                <a:gd name="T33" fmla="*/ 598 h 2241"/>
                <a:gd name="T34" fmla="*/ 26 w 1476"/>
                <a:gd name="T35" fmla="*/ 676 h 2241"/>
                <a:gd name="T36" fmla="*/ 140 w 1476"/>
                <a:gd name="T37" fmla="*/ 541 h 2241"/>
                <a:gd name="T38" fmla="*/ 178 w 1476"/>
                <a:gd name="T39" fmla="*/ 488 h 2241"/>
                <a:gd name="T40" fmla="*/ 339 w 1476"/>
                <a:gd name="T41" fmla="*/ 984 h 2241"/>
                <a:gd name="T42" fmla="*/ 296 w 1476"/>
                <a:gd name="T43" fmla="*/ 1102 h 2241"/>
                <a:gd name="T44" fmla="*/ 288 w 1476"/>
                <a:gd name="T45" fmla="*/ 1138 h 2241"/>
                <a:gd name="T46" fmla="*/ 280 w 1476"/>
                <a:gd name="T47" fmla="*/ 1295 h 2241"/>
                <a:gd name="T48" fmla="*/ 308 w 1476"/>
                <a:gd name="T49" fmla="*/ 1421 h 2241"/>
                <a:gd name="T50" fmla="*/ 328 w 1476"/>
                <a:gd name="T51" fmla="*/ 1485 h 2241"/>
                <a:gd name="T52" fmla="*/ 354 w 1476"/>
                <a:gd name="T53" fmla="*/ 1557 h 2241"/>
                <a:gd name="T54" fmla="*/ 476 w 1476"/>
                <a:gd name="T55" fmla="*/ 1783 h 2241"/>
                <a:gd name="T56" fmla="*/ 620 w 1476"/>
                <a:gd name="T57" fmla="*/ 1542 h 2241"/>
                <a:gd name="T58" fmla="*/ 486 w 1476"/>
                <a:gd name="T59" fmla="*/ 1034 h 2241"/>
                <a:gd name="T60" fmla="*/ 1080 w 1476"/>
                <a:gd name="T61" fmla="*/ 1812 h 2241"/>
                <a:gd name="T62" fmla="*/ 1040 w 1476"/>
                <a:gd name="T63" fmla="*/ 1836 h 2241"/>
                <a:gd name="T64" fmla="*/ 1073 w 1476"/>
                <a:gd name="T65" fmla="*/ 1852 h 2241"/>
                <a:gd name="T66" fmla="*/ 1059 w 1476"/>
                <a:gd name="T67" fmla="*/ 1873 h 2241"/>
                <a:gd name="T68" fmla="*/ 961 w 1476"/>
                <a:gd name="T69" fmla="*/ 1928 h 2241"/>
                <a:gd name="T70" fmla="*/ 930 w 1476"/>
                <a:gd name="T71" fmla="*/ 1946 h 2241"/>
                <a:gd name="T72" fmla="*/ 897 w 1476"/>
                <a:gd name="T73" fmla="*/ 1962 h 2241"/>
                <a:gd name="T74" fmla="*/ 766 w 1476"/>
                <a:gd name="T75" fmla="*/ 2034 h 2241"/>
                <a:gd name="T76" fmla="*/ 808 w 1476"/>
                <a:gd name="T77" fmla="*/ 2104 h 2241"/>
                <a:gd name="T78" fmla="*/ 856 w 1476"/>
                <a:gd name="T79" fmla="*/ 2130 h 2241"/>
                <a:gd name="T80" fmla="*/ 974 w 1476"/>
                <a:gd name="T81" fmla="*/ 2186 h 2241"/>
                <a:gd name="T82" fmla="*/ 1145 w 1476"/>
                <a:gd name="T83" fmla="*/ 2232 h 2241"/>
                <a:gd name="T84" fmla="*/ 1278 w 1476"/>
                <a:gd name="T85" fmla="*/ 2228 h 2241"/>
                <a:gd name="T86" fmla="*/ 1367 w 1476"/>
                <a:gd name="T87" fmla="*/ 2200 h 2241"/>
                <a:gd name="T88" fmla="*/ 1424 w 1476"/>
                <a:gd name="T89" fmla="*/ 2194 h 2241"/>
                <a:gd name="T90" fmla="*/ 1474 w 1476"/>
                <a:gd name="T91" fmla="*/ 2180 h 2241"/>
                <a:gd name="T92" fmla="*/ 1476 w 1476"/>
                <a:gd name="T93" fmla="*/ 2073 h 2241"/>
                <a:gd name="T94" fmla="*/ 1204 w 1476"/>
                <a:gd name="T95" fmla="*/ 2129 h 2241"/>
                <a:gd name="T96" fmla="*/ 1136 w 1476"/>
                <a:gd name="T97" fmla="*/ 2040 h 2241"/>
                <a:gd name="T98" fmla="*/ 1292 w 1476"/>
                <a:gd name="T99" fmla="*/ 1918 h 2241"/>
                <a:gd name="T100" fmla="*/ 1080 w 1476"/>
                <a:gd name="T101" fmla="*/ 1812 h 2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476" h="2241">
                  <a:moveTo>
                    <a:pt x="569" y="1"/>
                  </a:moveTo>
                  <a:cubicBezTo>
                    <a:pt x="562" y="2"/>
                    <a:pt x="556" y="3"/>
                    <a:pt x="548" y="5"/>
                  </a:cubicBezTo>
                  <a:cubicBezTo>
                    <a:pt x="513" y="15"/>
                    <a:pt x="472" y="50"/>
                    <a:pt x="474" y="69"/>
                  </a:cubicBezTo>
                  <a:cubicBezTo>
                    <a:pt x="474" y="73"/>
                    <a:pt x="476" y="71"/>
                    <a:pt x="483" y="61"/>
                  </a:cubicBezTo>
                  <a:cubicBezTo>
                    <a:pt x="488" y="54"/>
                    <a:pt x="498" y="44"/>
                    <a:pt x="505" y="39"/>
                  </a:cubicBezTo>
                  <a:cubicBezTo>
                    <a:pt x="516" y="31"/>
                    <a:pt x="520" y="30"/>
                    <a:pt x="536" y="28"/>
                  </a:cubicBezTo>
                  <a:cubicBezTo>
                    <a:pt x="560" y="26"/>
                    <a:pt x="579" y="28"/>
                    <a:pt x="593" y="34"/>
                  </a:cubicBezTo>
                  <a:cubicBezTo>
                    <a:pt x="607" y="40"/>
                    <a:pt x="626" y="57"/>
                    <a:pt x="629" y="66"/>
                  </a:cubicBezTo>
                  <a:cubicBezTo>
                    <a:pt x="633" y="81"/>
                    <a:pt x="639" y="95"/>
                    <a:pt x="642" y="98"/>
                  </a:cubicBezTo>
                  <a:cubicBezTo>
                    <a:pt x="646" y="102"/>
                    <a:pt x="663" y="100"/>
                    <a:pt x="666" y="95"/>
                  </a:cubicBezTo>
                  <a:cubicBezTo>
                    <a:pt x="669" y="90"/>
                    <a:pt x="668" y="83"/>
                    <a:pt x="658" y="56"/>
                  </a:cubicBezTo>
                  <a:cubicBezTo>
                    <a:pt x="650" y="34"/>
                    <a:pt x="649" y="33"/>
                    <a:pt x="627" y="20"/>
                  </a:cubicBezTo>
                  <a:cubicBezTo>
                    <a:pt x="604" y="5"/>
                    <a:pt x="588" y="0"/>
                    <a:pt x="569" y="1"/>
                  </a:cubicBezTo>
                  <a:close/>
                  <a:moveTo>
                    <a:pt x="298" y="40"/>
                  </a:moveTo>
                  <a:cubicBezTo>
                    <a:pt x="295" y="40"/>
                    <a:pt x="289" y="44"/>
                    <a:pt x="286" y="48"/>
                  </a:cubicBezTo>
                  <a:cubicBezTo>
                    <a:pt x="279" y="54"/>
                    <a:pt x="279" y="55"/>
                    <a:pt x="284" y="58"/>
                  </a:cubicBezTo>
                  <a:cubicBezTo>
                    <a:pt x="287" y="60"/>
                    <a:pt x="291" y="61"/>
                    <a:pt x="294" y="61"/>
                  </a:cubicBezTo>
                  <a:cubicBezTo>
                    <a:pt x="296" y="61"/>
                    <a:pt x="301" y="62"/>
                    <a:pt x="305" y="64"/>
                  </a:cubicBezTo>
                  <a:cubicBezTo>
                    <a:pt x="315" y="70"/>
                    <a:pt x="320" y="66"/>
                    <a:pt x="317" y="56"/>
                  </a:cubicBezTo>
                  <a:cubicBezTo>
                    <a:pt x="314" y="47"/>
                    <a:pt x="304" y="39"/>
                    <a:pt x="298" y="40"/>
                  </a:cubicBezTo>
                  <a:close/>
                  <a:moveTo>
                    <a:pt x="718" y="252"/>
                  </a:moveTo>
                  <a:cubicBezTo>
                    <a:pt x="677" y="257"/>
                    <a:pt x="635" y="294"/>
                    <a:pt x="594" y="347"/>
                  </a:cubicBezTo>
                  <a:cubicBezTo>
                    <a:pt x="533" y="427"/>
                    <a:pt x="558" y="479"/>
                    <a:pt x="596" y="512"/>
                  </a:cubicBezTo>
                  <a:cubicBezTo>
                    <a:pt x="635" y="545"/>
                    <a:pt x="731" y="517"/>
                    <a:pt x="780" y="453"/>
                  </a:cubicBezTo>
                  <a:cubicBezTo>
                    <a:pt x="828" y="389"/>
                    <a:pt x="837" y="313"/>
                    <a:pt x="779" y="270"/>
                  </a:cubicBezTo>
                  <a:cubicBezTo>
                    <a:pt x="760" y="256"/>
                    <a:pt x="741" y="250"/>
                    <a:pt x="722" y="252"/>
                  </a:cubicBezTo>
                  <a:cubicBezTo>
                    <a:pt x="721" y="252"/>
                    <a:pt x="720" y="252"/>
                    <a:pt x="718" y="252"/>
                  </a:cubicBezTo>
                  <a:close/>
                  <a:moveTo>
                    <a:pt x="168" y="485"/>
                  </a:moveTo>
                  <a:cubicBezTo>
                    <a:pt x="161" y="486"/>
                    <a:pt x="150" y="489"/>
                    <a:pt x="134" y="494"/>
                  </a:cubicBezTo>
                  <a:cubicBezTo>
                    <a:pt x="132" y="495"/>
                    <a:pt x="123" y="497"/>
                    <a:pt x="115" y="499"/>
                  </a:cubicBezTo>
                  <a:cubicBezTo>
                    <a:pt x="105" y="502"/>
                    <a:pt x="98" y="505"/>
                    <a:pt x="88" y="514"/>
                  </a:cubicBezTo>
                  <a:cubicBezTo>
                    <a:pt x="81" y="520"/>
                    <a:pt x="72" y="528"/>
                    <a:pt x="67" y="530"/>
                  </a:cubicBezTo>
                  <a:cubicBezTo>
                    <a:pt x="58" y="537"/>
                    <a:pt x="26" y="575"/>
                    <a:pt x="21" y="587"/>
                  </a:cubicBezTo>
                  <a:cubicBezTo>
                    <a:pt x="19" y="591"/>
                    <a:pt x="16" y="596"/>
                    <a:pt x="15" y="598"/>
                  </a:cubicBezTo>
                  <a:cubicBezTo>
                    <a:pt x="3" y="621"/>
                    <a:pt x="0" y="658"/>
                    <a:pt x="9" y="673"/>
                  </a:cubicBezTo>
                  <a:cubicBezTo>
                    <a:pt x="15" y="683"/>
                    <a:pt x="15" y="683"/>
                    <a:pt x="26" y="676"/>
                  </a:cubicBezTo>
                  <a:cubicBezTo>
                    <a:pt x="48" y="661"/>
                    <a:pt x="79" y="628"/>
                    <a:pt x="110" y="587"/>
                  </a:cubicBezTo>
                  <a:cubicBezTo>
                    <a:pt x="125" y="567"/>
                    <a:pt x="140" y="543"/>
                    <a:pt x="140" y="541"/>
                  </a:cubicBezTo>
                  <a:cubicBezTo>
                    <a:pt x="140" y="540"/>
                    <a:pt x="149" y="528"/>
                    <a:pt x="159" y="515"/>
                  </a:cubicBezTo>
                  <a:cubicBezTo>
                    <a:pt x="170" y="502"/>
                    <a:pt x="178" y="490"/>
                    <a:pt x="178" y="488"/>
                  </a:cubicBezTo>
                  <a:cubicBezTo>
                    <a:pt x="178" y="485"/>
                    <a:pt x="175" y="484"/>
                    <a:pt x="168" y="485"/>
                  </a:cubicBezTo>
                  <a:close/>
                  <a:moveTo>
                    <a:pt x="339" y="984"/>
                  </a:moveTo>
                  <a:cubicBezTo>
                    <a:pt x="337" y="989"/>
                    <a:pt x="334" y="995"/>
                    <a:pt x="332" y="999"/>
                  </a:cubicBezTo>
                  <a:cubicBezTo>
                    <a:pt x="318" y="1024"/>
                    <a:pt x="305" y="1064"/>
                    <a:pt x="296" y="1102"/>
                  </a:cubicBezTo>
                  <a:cubicBezTo>
                    <a:pt x="295" y="1109"/>
                    <a:pt x="292" y="1119"/>
                    <a:pt x="290" y="1124"/>
                  </a:cubicBezTo>
                  <a:cubicBezTo>
                    <a:pt x="288" y="1128"/>
                    <a:pt x="287" y="1135"/>
                    <a:pt x="288" y="1138"/>
                  </a:cubicBezTo>
                  <a:cubicBezTo>
                    <a:pt x="288" y="1142"/>
                    <a:pt x="287" y="1147"/>
                    <a:pt x="286" y="1150"/>
                  </a:cubicBezTo>
                  <a:cubicBezTo>
                    <a:pt x="279" y="1169"/>
                    <a:pt x="275" y="1245"/>
                    <a:pt x="280" y="1295"/>
                  </a:cubicBezTo>
                  <a:cubicBezTo>
                    <a:pt x="282" y="1320"/>
                    <a:pt x="292" y="1368"/>
                    <a:pt x="300" y="1393"/>
                  </a:cubicBezTo>
                  <a:cubicBezTo>
                    <a:pt x="303" y="1402"/>
                    <a:pt x="306" y="1415"/>
                    <a:pt x="308" y="1421"/>
                  </a:cubicBezTo>
                  <a:cubicBezTo>
                    <a:pt x="309" y="1427"/>
                    <a:pt x="312" y="1438"/>
                    <a:pt x="315" y="1445"/>
                  </a:cubicBezTo>
                  <a:cubicBezTo>
                    <a:pt x="317" y="1451"/>
                    <a:pt x="323" y="1469"/>
                    <a:pt x="328" y="1485"/>
                  </a:cubicBezTo>
                  <a:cubicBezTo>
                    <a:pt x="332" y="1500"/>
                    <a:pt x="339" y="1521"/>
                    <a:pt x="343" y="1530"/>
                  </a:cubicBezTo>
                  <a:cubicBezTo>
                    <a:pt x="347" y="1539"/>
                    <a:pt x="351" y="1552"/>
                    <a:pt x="354" y="1557"/>
                  </a:cubicBezTo>
                  <a:cubicBezTo>
                    <a:pt x="371" y="1601"/>
                    <a:pt x="423" y="1700"/>
                    <a:pt x="461" y="1760"/>
                  </a:cubicBezTo>
                  <a:cubicBezTo>
                    <a:pt x="466" y="1768"/>
                    <a:pt x="471" y="1776"/>
                    <a:pt x="476" y="1783"/>
                  </a:cubicBezTo>
                  <a:cubicBezTo>
                    <a:pt x="498" y="1752"/>
                    <a:pt x="589" y="1650"/>
                    <a:pt x="615" y="1625"/>
                  </a:cubicBezTo>
                  <a:cubicBezTo>
                    <a:pt x="644" y="1597"/>
                    <a:pt x="637" y="1564"/>
                    <a:pt x="620" y="1542"/>
                  </a:cubicBezTo>
                  <a:cubicBezTo>
                    <a:pt x="603" y="1520"/>
                    <a:pt x="563" y="1486"/>
                    <a:pt x="568" y="1325"/>
                  </a:cubicBezTo>
                  <a:cubicBezTo>
                    <a:pt x="572" y="1164"/>
                    <a:pt x="534" y="1100"/>
                    <a:pt x="486" y="1034"/>
                  </a:cubicBezTo>
                  <a:cubicBezTo>
                    <a:pt x="442" y="973"/>
                    <a:pt x="387" y="979"/>
                    <a:pt x="339" y="984"/>
                  </a:cubicBezTo>
                  <a:close/>
                  <a:moveTo>
                    <a:pt x="1080" y="1812"/>
                  </a:moveTo>
                  <a:cubicBezTo>
                    <a:pt x="1077" y="1814"/>
                    <a:pt x="1074" y="1816"/>
                    <a:pt x="1071" y="1818"/>
                  </a:cubicBezTo>
                  <a:cubicBezTo>
                    <a:pt x="1058" y="1826"/>
                    <a:pt x="1044" y="1835"/>
                    <a:pt x="1040" y="1836"/>
                  </a:cubicBezTo>
                  <a:cubicBezTo>
                    <a:pt x="1027" y="1843"/>
                    <a:pt x="1033" y="1845"/>
                    <a:pt x="1062" y="1845"/>
                  </a:cubicBezTo>
                  <a:cubicBezTo>
                    <a:pt x="1066" y="1845"/>
                    <a:pt x="1070" y="1848"/>
                    <a:pt x="1073" y="1852"/>
                  </a:cubicBezTo>
                  <a:cubicBezTo>
                    <a:pt x="1077" y="1857"/>
                    <a:pt x="1077" y="1858"/>
                    <a:pt x="1073" y="1864"/>
                  </a:cubicBezTo>
                  <a:cubicBezTo>
                    <a:pt x="1071" y="1867"/>
                    <a:pt x="1065" y="1871"/>
                    <a:pt x="1059" y="1873"/>
                  </a:cubicBezTo>
                  <a:cubicBezTo>
                    <a:pt x="1051" y="1876"/>
                    <a:pt x="1032" y="1887"/>
                    <a:pt x="986" y="1915"/>
                  </a:cubicBezTo>
                  <a:cubicBezTo>
                    <a:pt x="974" y="1922"/>
                    <a:pt x="963" y="1928"/>
                    <a:pt x="961" y="1928"/>
                  </a:cubicBezTo>
                  <a:cubicBezTo>
                    <a:pt x="959" y="1928"/>
                    <a:pt x="953" y="1932"/>
                    <a:pt x="948" y="1935"/>
                  </a:cubicBezTo>
                  <a:cubicBezTo>
                    <a:pt x="943" y="1939"/>
                    <a:pt x="935" y="1944"/>
                    <a:pt x="930" y="1946"/>
                  </a:cubicBezTo>
                  <a:cubicBezTo>
                    <a:pt x="924" y="1949"/>
                    <a:pt x="916" y="1953"/>
                    <a:pt x="910" y="1956"/>
                  </a:cubicBezTo>
                  <a:cubicBezTo>
                    <a:pt x="904" y="1960"/>
                    <a:pt x="899" y="1962"/>
                    <a:pt x="897" y="1962"/>
                  </a:cubicBezTo>
                  <a:cubicBezTo>
                    <a:pt x="896" y="1963"/>
                    <a:pt x="883" y="1970"/>
                    <a:pt x="868" y="1979"/>
                  </a:cubicBezTo>
                  <a:cubicBezTo>
                    <a:pt x="828" y="2004"/>
                    <a:pt x="773" y="2033"/>
                    <a:pt x="766" y="2034"/>
                  </a:cubicBezTo>
                  <a:cubicBezTo>
                    <a:pt x="757" y="2035"/>
                    <a:pt x="734" y="2048"/>
                    <a:pt x="734" y="2051"/>
                  </a:cubicBezTo>
                  <a:cubicBezTo>
                    <a:pt x="735" y="2055"/>
                    <a:pt x="790" y="2094"/>
                    <a:pt x="808" y="2104"/>
                  </a:cubicBezTo>
                  <a:cubicBezTo>
                    <a:pt x="815" y="2108"/>
                    <a:pt x="826" y="2114"/>
                    <a:pt x="832" y="2118"/>
                  </a:cubicBezTo>
                  <a:cubicBezTo>
                    <a:pt x="839" y="2122"/>
                    <a:pt x="850" y="2127"/>
                    <a:pt x="856" y="2130"/>
                  </a:cubicBezTo>
                  <a:cubicBezTo>
                    <a:pt x="868" y="2135"/>
                    <a:pt x="885" y="2144"/>
                    <a:pt x="905" y="2157"/>
                  </a:cubicBezTo>
                  <a:cubicBezTo>
                    <a:pt x="914" y="2163"/>
                    <a:pt x="925" y="2167"/>
                    <a:pt x="974" y="2186"/>
                  </a:cubicBezTo>
                  <a:cubicBezTo>
                    <a:pt x="1030" y="2208"/>
                    <a:pt x="1044" y="2212"/>
                    <a:pt x="1067" y="2219"/>
                  </a:cubicBezTo>
                  <a:cubicBezTo>
                    <a:pt x="1090" y="2225"/>
                    <a:pt x="1100" y="2227"/>
                    <a:pt x="1145" y="2232"/>
                  </a:cubicBezTo>
                  <a:cubicBezTo>
                    <a:pt x="1155" y="2233"/>
                    <a:pt x="1171" y="2235"/>
                    <a:pt x="1180" y="2236"/>
                  </a:cubicBezTo>
                  <a:cubicBezTo>
                    <a:pt x="1218" y="2241"/>
                    <a:pt x="1236" y="2239"/>
                    <a:pt x="1278" y="2228"/>
                  </a:cubicBezTo>
                  <a:cubicBezTo>
                    <a:pt x="1309" y="2220"/>
                    <a:pt x="1336" y="2212"/>
                    <a:pt x="1348" y="2207"/>
                  </a:cubicBezTo>
                  <a:cubicBezTo>
                    <a:pt x="1353" y="2205"/>
                    <a:pt x="1362" y="2202"/>
                    <a:pt x="1367" y="2200"/>
                  </a:cubicBezTo>
                  <a:cubicBezTo>
                    <a:pt x="1373" y="2198"/>
                    <a:pt x="1382" y="2195"/>
                    <a:pt x="1387" y="2193"/>
                  </a:cubicBezTo>
                  <a:cubicBezTo>
                    <a:pt x="1411" y="2183"/>
                    <a:pt x="1423" y="2184"/>
                    <a:pt x="1424" y="2194"/>
                  </a:cubicBezTo>
                  <a:cubicBezTo>
                    <a:pt x="1425" y="2203"/>
                    <a:pt x="1428" y="2203"/>
                    <a:pt x="1460" y="2187"/>
                  </a:cubicBezTo>
                  <a:cubicBezTo>
                    <a:pt x="1465" y="2184"/>
                    <a:pt x="1470" y="2182"/>
                    <a:pt x="1474" y="2180"/>
                  </a:cubicBezTo>
                  <a:cubicBezTo>
                    <a:pt x="1472" y="2175"/>
                    <a:pt x="1470" y="2171"/>
                    <a:pt x="1468" y="2166"/>
                  </a:cubicBezTo>
                  <a:cubicBezTo>
                    <a:pt x="1459" y="2143"/>
                    <a:pt x="1476" y="2073"/>
                    <a:pt x="1476" y="2073"/>
                  </a:cubicBezTo>
                  <a:cubicBezTo>
                    <a:pt x="1476" y="2073"/>
                    <a:pt x="1458" y="2083"/>
                    <a:pt x="1440" y="2094"/>
                  </a:cubicBezTo>
                  <a:cubicBezTo>
                    <a:pt x="1422" y="2105"/>
                    <a:pt x="1278" y="2143"/>
                    <a:pt x="1204" y="2129"/>
                  </a:cubicBezTo>
                  <a:cubicBezTo>
                    <a:pt x="1130" y="2116"/>
                    <a:pt x="1098" y="2029"/>
                    <a:pt x="1098" y="2029"/>
                  </a:cubicBezTo>
                  <a:cubicBezTo>
                    <a:pt x="1098" y="2029"/>
                    <a:pt x="1113" y="2040"/>
                    <a:pt x="1136" y="2040"/>
                  </a:cubicBezTo>
                  <a:cubicBezTo>
                    <a:pt x="1167" y="2040"/>
                    <a:pt x="1207" y="2014"/>
                    <a:pt x="1234" y="1989"/>
                  </a:cubicBezTo>
                  <a:cubicBezTo>
                    <a:pt x="1262" y="1963"/>
                    <a:pt x="1292" y="1918"/>
                    <a:pt x="1292" y="1918"/>
                  </a:cubicBezTo>
                  <a:cubicBezTo>
                    <a:pt x="1292" y="1918"/>
                    <a:pt x="1219" y="1933"/>
                    <a:pt x="1163" y="1904"/>
                  </a:cubicBezTo>
                  <a:cubicBezTo>
                    <a:pt x="1112" y="1878"/>
                    <a:pt x="1102" y="1849"/>
                    <a:pt x="1080" y="1812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823" name="Skupina 822"/>
          <p:cNvGrpSpPr/>
          <p:nvPr/>
        </p:nvGrpSpPr>
        <p:grpSpPr>
          <a:xfrm>
            <a:off x="625852" y="504967"/>
            <a:ext cx="1064525" cy="1667977"/>
            <a:chOff x="1738313" y="527050"/>
            <a:chExt cx="2574925" cy="3868738"/>
          </a:xfrm>
        </p:grpSpPr>
        <p:sp>
          <p:nvSpPr>
            <p:cNvPr id="824" name="Freeform 602"/>
            <p:cNvSpPr>
              <a:spLocks/>
            </p:cNvSpPr>
            <p:nvPr/>
          </p:nvSpPr>
          <p:spPr bwMode="auto">
            <a:xfrm>
              <a:off x="2409826" y="2055813"/>
              <a:ext cx="1212850" cy="2339975"/>
            </a:xfrm>
            <a:custGeom>
              <a:avLst/>
              <a:gdLst>
                <a:gd name="T0" fmla="*/ 0 w 764"/>
                <a:gd name="T1" fmla="*/ 171 h 1474"/>
                <a:gd name="T2" fmla="*/ 220 w 764"/>
                <a:gd name="T3" fmla="*/ 469 h 1474"/>
                <a:gd name="T4" fmla="*/ 187 w 764"/>
                <a:gd name="T5" fmla="*/ 1474 h 1474"/>
                <a:gd name="T6" fmla="*/ 393 w 764"/>
                <a:gd name="T7" fmla="*/ 1470 h 1474"/>
                <a:gd name="T8" fmla="*/ 348 w 764"/>
                <a:gd name="T9" fmla="*/ 447 h 1474"/>
                <a:gd name="T10" fmla="*/ 764 w 764"/>
                <a:gd name="T11" fmla="*/ 121 h 1474"/>
                <a:gd name="T12" fmla="*/ 629 w 764"/>
                <a:gd name="T13" fmla="*/ 0 h 1474"/>
                <a:gd name="T14" fmla="*/ 348 w 764"/>
                <a:gd name="T15" fmla="*/ 277 h 1474"/>
                <a:gd name="T16" fmla="*/ 341 w 764"/>
                <a:gd name="T17" fmla="*/ 90 h 1474"/>
                <a:gd name="T18" fmla="*/ 196 w 764"/>
                <a:gd name="T19" fmla="*/ 90 h 1474"/>
                <a:gd name="T20" fmla="*/ 196 w 764"/>
                <a:gd name="T21" fmla="*/ 182 h 1474"/>
                <a:gd name="T22" fmla="*/ 59 w 764"/>
                <a:gd name="T23" fmla="*/ 26 h 1474"/>
                <a:gd name="T24" fmla="*/ 0 w 764"/>
                <a:gd name="T25" fmla="*/ 171 h 14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64" h="1474">
                  <a:moveTo>
                    <a:pt x="0" y="171"/>
                  </a:moveTo>
                  <a:lnTo>
                    <a:pt x="220" y="469"/>
                  </a:lnTo>
                  <a:lnTo>
                    <a:pt x="187" y="1474"/>
                  </a:lnTo>
                  <a:lnTo>
                    <a:pt x="393" y="1470"/>
                  </a:lnTo>
                  <a:lnTo>
                    <a:pt x="348" y="447"/>
                  </a:lnTo>
                  <a:lnTo>
                    <a:pt x="764" y="121"/>
                  </a:lnTo>
                  <a:lnTo>
                    <a:pt x="629" y="0"/>
                  </a:lnTo>
                  <a:lnTo>
                    <a:pt x="348" y="277"/>
                  </a:lnTo>
                  <a:lnTo>
                    <a:pt x="341" y="90"/>
                  </a:lnTo>
                  <a:lnTo>
                    <a:pt x="196" y="90"/>
                  </a:lnTo>
                  <a:lnTo>
                    <a:pt x="196" y="182"/>
                  </a:lnTo>
                  <a:lnTo>
                    <a:pt x="59" y="26"/>
                  </a:lnTo>
                  <a:lnTo>
                    <a:pt x="0" y="171"/>
                  </a:lnTo>
                  <a:close/>
                </a:path>
              </a:pathLst>
            </a:custGeom>
            <a:solidFill>
              <a:srgbClr val="C871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25" name="Freeform 603"/>
            <p:cNvSpPr>
              <a:spLocks/>
            </p:cNvSpPr>
            <p:nvPr/>
          </p:nvSpPr>
          <p:spPr bwMode="auto">
            <a:xfrm>
              <a:off x="3740151" y="1698625"/>
              <a:ext cx="355600" cy="379413"/>
            </a:xfrm>
            <a:custGeom>
              <a:avLst/>
              <a:gdLst>
                <a:gd name="T0" fmla="*/ 0 w 95"/>
                <a:gd name="T1" fmla="*/ 101 h 101"/>
                <a:gd name="T2" fmla="*/ 95 w 95"/>
                <a:gd name="T3" fmla="*/ 0 h 101"/>
                <a:gd name="T4" fmla="*/ 0 w 95"/>
                <a:gd name="T5" fmla="*/ 101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95" h="101">
                  <a:moveTo>
                    <a:pt x="0" y="101"/>
                  </a:moveTo>
                  <a:cubicBezTo>
                    <a:pt x="4" y="47"/>
                    <a:pt x="35" y="14"/>
                    <a:pt x="95" y="0"/>
                  </a:cubicBezTo>
                  <a:cubicBezTo>
                    <a:pt x="93" y="64"/>
                    <a:pt x="44" y="94"/>
                    <a:pt x="0" y="101"/>
                  </a:cubicBezTo>
                  <a:close/>
                </a:path>
              </a:pathLst>
            </a:custGeom>
            <a:solidFill>
              <a:srgbClr val="71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26" name="Freeform 604"/>
            <p:cNvSpPr>
              <a:spLocks/>
            </p:cNvSpPr>
            <p:nvPr/>
          </p:nvSpPr>
          <p:spPr bwMode="auto">
            <a:xfrm>
              <a:off x="3787776" y="1398588"/>
              <a:ext cx="401638" cy="338138"/>
            </a:xfrm>
            <a:custGeom>
              <a:avLst/>
              <a:gdLst>
                <a:gd name="T0" fmla="*/ 0 w 107"/>
                <a:gd name="T1" fmla="*/ 90 h 90"/>
                <a:gd name="T2" fmla="*/ 107 w 107"/>
                <a:gd name="T3" fmla="*/ 0 h 90"/>
                <a:gd name="T4" fmla="*/ 0 w 107"/>
                <a:gd name="T5" fmla="*/ 90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7" h="90">
                  <a:moveTo>
                    <a:pt x="0" y="90"/>
                  </a:moveTo>
                  <a:cubicBezTo>
                    <a:pt x="10" y="37"/>
                    <a:pt x="46" y="7"/>
                    <a:pt x="107" y="0"/>
                  </a:cubicBezTo>
                  <a:cubicBezTo>
                    <a:pt x="97" y="64"/>
                    <a:pt x="44" y="88"/>
                    <a:pt x="0" y="90"/>
                  </a:cubicBezTo>
                  <a:close/>
                </a:path>
              </a:pathLst>
            </a:custGeom>
            <a:solidFill>
              <a:srgbClr val="71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27" name="Freeform 605"/>
            <p:cNvSpPr>
              <a:spLocks/>
            </p:cNvSpPr>
            <p:nvPr/>
          </p:nvSpPr>
          <p:spPr bwMode="auto">
            <a:xfrm>
              <a:off x="3536951" y="2044700"/>
              <a:ext cx="473075" cy="293688"/>
            </a:xfrm>
            <a:custGeom>
              <a:avLst/>
              <a:gdLst>
                <a:gd name="T0" fmla="*/ 0 w 126"/>
                <a:gd name="T1" fmla="*/ 69 h 78"/>
                <a:gd name="T2" fmla="*/ 126 w 126"/>
                <a:gd name="T3" fmla="*/ 9 h 78"/>
                <a:gd name="T4" fmla="*/ 0 w 126"/>
                <a:gd name="T5" fmla="*/ 69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78">
                  <a:moveTo>
                    <a:pt x="0" y="69"/>
                  </a:moveTo>
                  <a:cubicBezTo>
                    <a:pt x="23" y="20"/>
                    <a:pt x="65" y="0"/>
                    <a:pt x="126" y="9"/>
                  </a:cubicBezTo>
                  <a:cubicBezTo>
                    <a:pt x="101" y="68"/>
                    <a:pt x="44" y="78"/>
                    <a:pt x="0" y="69"/>
                  </a:cubicBezTo>
                  <a:close/>
                </a:path>
              </a:pathLst>
            </a:custGeom>
            <a:solidFill>
              <a:srgbClr val="71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28" name="Freeform 606"/>
            <p:cNvSpPr>
              <a:spLocks/>
            </p:cNvSpPr>
            <p:nvPr/>
          </p:nvSpPr>
          <p:spPr bwMode="auto">
            <a:xfrm>
              <a:off x="3262314" y="1211263"/>
              <a:ext cx="341313" cy="412750"/>
            </a:xfrm>
            <a:custGeom>
              <a:avLst/>
              <a:gdLst>
                <a:gd name="T0" fmla="*/ 2 w 91"/>
                <a:gd name="T1" fmla="*/ 110 h 110"/>
                <a:gd name="T2" fmla="*/ 87 w 91"/>
                <a:gd name="T3" fmla="*/ 0 h 110"/>
                <a:gd name="T4" fmla="*/ 2 w 91"/>
                <a:gd name="T5" fmla="*/ 110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91" h="110">
                  <a:moveTo>
                    <a:pt x="2" y="110"/>
                  </a:moveTo>
                  <a:cubicBezTo>
                    <a:pt x="0" y="56"/>
                    <a:pt x="29" y="19"/>
                    <a:pt x="87" y="0"/>
                  </a:cubicBezTo>
                  <a:cubicBezTo>
                    <a:pt x="91" y="64"/>
                    <a:pt x="45" y="98"/>
                    <a:pt x="2" y="110"/>
                  </a:cubicBezTo>
                  <a:close/>
                </a:path>
              </a:pathLst>
            </a:custGeom>
            <a:solidFill>
              <a:srgbClr val="71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29" name="Freeform 608"/>
            <p:cNvSpPr>
              <a:spLocks/>
            </p:cNvSpPr>
            <p:nvPr/>
          </p:nvSpPr>
          <p:spPr bwMode="auto">
            <a:xfrm>
              <a:off x="3611563" y="1060450"/>
              <a:ext cx="417513" cy="311150"/>
            </a:xfrm>
            <a:custGeom>
              <a:avLst/>
              <a:gdLst>
                <a:gd name="T0" fmla="*/ 0 w 111"/>
                <a:gd name="T1" fmla="*/ 83 h 83"/>
                <a:gd name="T2" fmla="*/ 111 w 111"/>
                <a:gd name="T3" fmla="*/ 0 h 83"/>
                <a:gd name="T4" fmla="*/ 0 w 111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1" h="83">
                  <a:moveTo>
                    <a:pt x="0" y="83"/>
                  </a:moveTo>
                  <a:cubicBezTo>
                    <a:pt x="13" y="31"/>
                    <a:pt x="50" y="3"/>
                    <a:pt x="111" y="0"/>
                  </a:cubicBezTo>
                  <a:cubicBezTo>
                    <a:pt x="98" y="63"/>
                    <a:pt x="44" y="83"/>
                    <a:pt x="0" y="83"/>
                  </a:cubicBezTo>
                  <a:close/>
                </a:path>
              </a:pathLst>
            </a:custGeom>
            <a:solidFill>
              <a:srgbClr val="71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30" name="Freeform 609"/>
            <p:cNvSpPr>
              <a:spLocks/>
            </p:cNvSpPr>
            <p:nvPr/>
          </p:nvSpPr>
          <p:spPr bwMode="auto">
            <a:xfrm>
              <a:off x="3367088" y="527050"/>
              <a:ext cx="342900" cy="401638"/>
            </a:xfrm>
            <a:custGeom>
              <a:avLst/>
              <a:gdLst>
                <a:gd name="T0" fmla="*/ 0 w 91"/>
                <a:gd name="T1" fmla="*/ 107 h 107"/>
                <a:gd name="T2" fmla="*/ 89 w 91"/>
                <a:gd name="T3" fmla="*/ 0 h 107"/>
                <a:gd name="T4" fmla="*/ 0 w 91"/>
                <a:gd name="T5" fmla="*/ 107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91" h="107">
                  <a:moveTo>
                    <a:pt x="0" y="107"/>
                  </a:moveTo>
                  <a:cubicBezTo>
                    <a:pt x="0" y="53"/>
                    <a:pt x="30" y="18"/>
                    <a:pt x="89" y="0"/>
                  </a:cubicBezTo>
                  <a:cubicBezTo>
                    <a:pt x="91" y="64"/>
                    <a:pt x="43" y="97"/>
                    <a:pt x="0" y="107"/>
                  </a:cubicBezTo>
                  <a:close/>
                </a:path>
              </a:pathLst>
            </a:custGeom>
            <a:solidFill>
              <a:srgbClr val="71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31" name="Freeform 610"/>
            <p:cNvSpPr>
              <a:spLocks/>
            </p:cNvSpPr>
            <p:nvPr/>
          </p:nvSpPr>
          <p:spPr bwMode="auto">
            <a:xfrm>
              <a:off x="3303588" y="873125"/>
              <a:ext cx="341313" cy="401638"/>
            </a:xfrm>
            <a:custGeom>
              <a:avLst/>
              <a:gdLst>
                <a:gd name="T0" fmla="*/ 0 w 91"/>
                <a:gd name="T1" fmla="*/ 107 h 107"/>
                <a:gd name="T2" fmla="*/ 88 w 91"/>
                <a:gd name="T3" fmla="*/ 0 h 107"/>
                <a:gd name="T4" fmla="*/ 0 w 91"/>
                <a:gd name="T5" fmla="*/ 107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91" h="107">
                  <a:moveTo>
                    <a:pt x="0" y="107"/>
                  </a:moveTo>
                  <a:cubicBezTo>
                    <a:pt x="0" y="53"/>
                    <a:pt x="29" y="17"/>
                    <a:pt x="88" y="0"/>
                  </a:cubicBezTo>
                  <a:cubicBezTo>
                    <a:pt x="91" y="64"/>
                    <a:pt x="43" y="97"/>
                    <a:pt x="0" y="107"/>
                  </a:cubicBezTo>
                  <a:close/>
                </a:path>
              </a:pathLst>
            </a:custGeom>
            <a:solidFill>
              <a:srgbClr val="71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32" name="Freeform 611"/>
            <p:cNvSpPr>
              <a:spLocks/>
            </p:cNvSpPr>
            <p:nvPr/>
          </p:nvSpPr>
          <p:spPr bwMode="auto">
            <a:xfrm>
              <a:off x="3424238" y="1778000"/>
              <a:ext cx="341313" cy="409575"/>
            </a:xfrm>
            <a:custGeom>
              <a:avLst/>
              <a:gdLst>
                <a:gd name="T0" fmla="*/ 90 w 91"/>
                <a:gd name="T1" fmla="*/ 0 h 109"/>
                <a:gd name="T2" fmla="*/ 4 w 91"/>
                <a:gd name="T3" fmla="*/ 109 h 109"/>
                <a:gd name="T4" fmla="*/ 90 w 91"/>
                <a:gd name="T5" fmla="*/ 0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91" h="109">
                  <a:moveTo>
                    <a:pt x="90" y="0"/>
                  </a:moveTo>
                  <a:cubicBezTo>
                    <a:pt x="91" y="54"/>
                    <a:pt x="62" y="91"/>
                    <a:pt x="4" y="109"/>
                  </a:cubicBezTo>
                  <a:cubicBezTo>
                    <a:pt x="0" y="45"/>
                    <a:pt x="47" y="11"/>
                    <a:pt x="90" y="0"/>
                  </a:cubicBezTo>
                  <a:close/>
                </a:path>
              </a:pathLst>
            </a:custGeom>
            <a:solidFill>
              <a:srgbClr val="71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33" name="Freeform 612"/>
            <p:cNvSpPr>
              <a:spLocks/>
            </p:cNvSpPr>
            <p:nvPr/>
          </p:nvSpPr>
          <p:spPr bwMode="auto">
            <a:xfrm>
              <a:off x="2916238" y="1252538"/>
              <a:ext cx="342900" cy="454025"/>
            </a:xfrm>
            <a:custGeom>
              <a:avLst/>
              <a:gdLst>
                <a:gd name="T0" fmla="*/ 82 w 91"/>
                <a:gd name="T1" fmla="*/ 0 h 121"/>
                <a:gd name="T2" fmla="*/ 13 w 91"/>
                <a:gd name="T3" fmla="*/ 121 h 121"/>
                <a:gd name="T4" fmla="*/ 82 w 91"/>
                <a:gd name="T5" fmla="*/ 0 h 1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91" h="121">
                  <a:moveTo>
                    <a:pt x="82" y="0"/>
                  </a:moveTo>
                  <a:cubicBezTo>
                    <a:pt x="91" y="54"/>
                    <a:pt x="68" y="94"/>
                    <a:pt x="13" y="121"/>
                  </a:cubicBezTo>
                  <a:cubicBezTo>
                    <a:pt x="0" y="59"/>
                    <a:pt x="42" y="18"/>
                    <a:pt x="82" y="0"/>
                  </a:cubicBezTo>
                  <a:close/>
                </a:path>
              </a:pathLst>
            </a:custGeom>
            <a:solidFill>
              <a:srgbClr val="71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34" name="Freeform 613"/>
            <p:cNvSpPr>
              <a:spLocks/>
            </p:cNvSpPr>
            <p:nvPr/>
          </p:nvSpPr>
          <p:spPr bwMode="auto">
            <a:xfrm>
              <a:off x="3495676" y="1395413"/>
              <a:ext cx="341313" cy="427038"/>
            </a:xfrm>
            <a:custGeom>
              <a:avLst/>
              <a:gdLst>
                <a:gd name="T0" fmla="*/ 4 w 91"/>
                <a:gd name="T1" fmla="*/ 114 h 114"/>
                <a:gd name="T2" fmla="*/ 84 w 91"/>
                <a:gd name="T3" fmla="*/ 0 h 114"/>
                <a:gd name="T4" fmla="*/ 4 w 91"/>
                <a:gd name="T5" fmla="*/ 114 h 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91" h="114">
                  <a:moveTo>
                    <a:pt x="4" y="114"/>
                  </a:moveTo>
                  <a:cubicBezTo>
                    <a:pt x="0" y="60"/>
                    <a:pt x="27" y="22"/>
                    <a:pt x="84" y="0"/>
                  </a:cubicBezTo>
                  <a:cubicBezTo>
                    <a:pt x="91" y="63"/>
                    <a:pt x="46" y="100"/>
                    <a:pt x="4" y="114"/>
                  </a:cubicBezTo>
                  <a:close/>
                </a:path>
              </a:pathLst>
            </a:custGeom>
            <a:solidFill>
              <a:srgbClr val="71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35" name="Freeform 614"/>
            <p:cNvSpPr>
              <a:spLocks/>
            </p:cNvSpPr>
            <p:nvPr/>
          </p:nvSpPr>
          <p:spPr bwMode="auto">
            <a:xfrm>
              <a:off x="3875088" y="1143000"/>
              <a:ext cx="438150" cy="300038"/>
            </a:xfrm>
            <a:custGeom>
              <a:avLst/>
              <a:gdLst>
                <a:gd name="T0" fmla="*/ 0 w 117"/>
                <a:gd name="T1" fmla="*/ 76 h 80"/>
                <a:gd name="T2" fmla="*/ 117 w 117"/>
                <a:gd name="T3" fmla="*/ 1 h 80"/>
                <a:gd name="T4" fmla="*/ 0 w 117"/>
                <a:gd name="T5" fmla="*/ 76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" h="80">
                  <a:moveTo>
                    <a:pt x="0" y="76"/>
                  </a:moveTo>
                  <a:cubicBezTo>
                    <a:pt x="16" y="25"/>
                    <a:pt x="55" y="0"/>
                    <a:pt x="117" y="1"/>
                  </a:cubicBezTo>
                  <a:cubicBezTo>
                    <a:pt x="99" y="63"/>
                    <a:pt x="44" y="80"/>
                    <a:pt x="0" y="76"/>
                  </a:cubicBezTo>
                  <a:close/>
                </a:path>
              </a:pathLst>
            </a:custGeom>
            <a:solidFill>
              <a:srgbClr val="71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36" name="Freeform 615"/>
            <p:cNvSpPr>
              <a:spLocks/>
            </p:cNvSpPr>
            <p:nvPr/>
          </p:nvSpPr>
          <p:spPr bwMode="auto">
            <a:xfrm>
              <a:off x="2998788" y="815975"/>
              <a:ext cx="338138" cy="481013"/>
            </a:xfrm>
            <a:custGeom>
              <a:avLst/>
              <a:gdLst>
                <a:gd name="T0" fmla="*/ 75 w 90"/>
                <a:gd name="T1" fmla="*/ 0 h 128"/>
                <a:gd name="T2" fmla="*/ 20 w 90"/>
                <a:gd name="T3" fmla="*/ 128 h 128"/>
                <a:gd name="T4" fmla="*/ 75 w 90"/>
                <a:gd name="T5" fmla="*/ 0 h 1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90" h="128">
                  <a:moveTo>
                    <a:pt x="75" y="0"/>
                  </a:moveTo>
                  <a:cubicBezTo>
                    <a:pt x="90" y="52"/>
                    <a:pt x="71" y="95"/>
                    <a:pt x="20" y="128"/>
                  </a:cubicBezTo>
                  <a:cubicBezTo>
                    <a:pt x="0" y="67"/>
                    <a:pt x="36" y="22"/>
                    <a:pt x="75" y="0"/>
                  </a:cubicBezTo>
                  <a:close/>
                </a:path>
              </a:pathLst>
            </a:custGeom>
            <a:solidFill>
              <a:srgbClr val="71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37" name="Freeform 616"/>
            <p:cNvSpPr>
              <a:spLocks/>
            </p:cNvSpPr>
            <p:nvPr/>
          </p:nvSpPr>
          <p:spPr bwMode="auto">
            <a:xfrm>
              <a:off x="2808288" y="636588"/>
              <a:ext cx="338138" cy="487363"/>
            </a:xfrm>
            <a:custGeom>
              <a:avLst/>
              <a:gdLst>
                <a:gd name="T0" fmla="*/ 17 w 90"/>
                <a:gd name="T1" fmla="*/ 130 h 130"/>
                <a:gd name="T2" fmla="*/ 67 w 90"/>
                <a:gd name="T3" fmla="*/ 0 h 130"/>
                <a:gd name="T4" fmla="*/ 17 w 90"/>
                <a:gd name="T5" fmla="*/ 130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90" h="130">
                  <a:moveTo>
                    <a:pt x="17" y="130"/>
                  </a:moveTo>
                  <a:cubicBezTo>
                    <a:pt x="0" y="79"/>
                    <a:pt x="17" y="36"/>
                    <a:pt x="67" y="0"/>
                  </a:cubicBezTo>
                  <a:cubicBezTo>
                    <a:pt x="90" y="61"/>
                    <a:pt x="55" y="107"/>
                    <a:pt x="17" y="130"/>
                  </a:cubicBezTo>
                  <a:close/>
                </a:path>
              </a:pathLst>
            </a:custGeom>
            <a:solidFill>
              <a:srgbClr val="71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38" name="Freeform 617"/>
            <p:cNvSpPr>
              <a:spLocks/>
            </p:cNvSpPr>
            <p:nvPr/>
          </p:nvSpPr>
          <p:spPr bwMode="auto">
            <a:xfrm>
              <a:off x="2541588" y="744538"/>
              <a:ext cx="319088" cy="511175"/>
            </a:xfrm>
            <a:custGeom>
              <a:avLst/>
              <a:gdLst>
                <a:gd name="T0" fmla="*/ 60 w 85"/>
                <a:gd name="T1" fmla="*/ 0 h 136"/>
                <a:gd name="T2" fmla="*/ 31 w 85"/>
                <a:gd name="T3" fmla="*/ 136 h 136"/>
                <a:gd name="T4" fmla="*/ 60 w 85"/>
                <a:gd name="T5" fmla="*/ 0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85" h="136">
                  <a:moveTo>
                    <a:pt x="60" y="0"/>
                  </a:moveTo>
                  <a:cubicBezTo>
                    <a:pt x="85" y="48"/>
                    <a:pt x="75" y="94"/>
                    <a:pt x="31" y="136"/>
                  </a:cubicBezTo>
                  <a:cubicBezTo>
                    <a:pt x="0" y="80"/>
                    <a:pt x="27" y="29"/>
                    <a:pt x="60" y="0"/>
                  </a:cubicBezTo>
                  <a:close/>
                </a:path>
              </a:pathLst>
            </a:custGeom>
            <a:solidFill>
              <a:srgbClr val="71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39" name="Freeform 618"/>
            <p:cNvSpPr>
              <a:spLocks/>
            </p:cNvSpPr>
            <p:nvPr/>
          </p:nvSpPr>
          <p:spPr bwMode="auto">
            <a:xfrm>
              <a:off x="2338388" y="606425"/>
              <a:ext cx="288925" cy="522288"/>
            </a:xfrm>
            <a:custGeom>
              <a:avLst/>
              <a:gdLst>
                <a:gd name="T0" fmla="*/ 41 w 77"/>
                <a:gd name="T1" fmla="*/ 0 h 139"/>
                <a:gd name="T2" fmla="*/ 44 w 77"/>
                <a:gd name="T3" fmla="*/ 139 h 139"/>
                <a:gd name="T4" fmla="*/ 41 w 77"/>
                <a:gd name="T5" fmla="*/ 0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77" h="139">
                  <a:moveTo>
                    <a:pt x="41" y="0"/>
                  </a:moveTo>
                  <a:cubicBezTo>
                    <a:pt x="76" y="41"/>
                    <a:pt x="77" y="87"/>
                    <a:pt x="44" y="139"/>
                  </a:cubicBezTo>
                  <a:cubicBezTo>
                    <a:pt x="0" y="91"/>
                    <a:pt x="15" y="35"/>
                    <a:pt x="41" y="0"/>
                  </a:cubicBezTo>
                  <a:close/>
                </a:path>
              </a:pathLst>
            </a:custGeom>
            <a:solidFill>
              <a:srgbClr val="71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40" name="Freeform 619"/>
            <p:cNvSpPr>
              <a:spLocks/>
            </p:cNvSpPr>
            <p:nvPr/>
          </p:nvSpPr>
          <p:spPr bwMode="auto">
            <a:xfrm>
              <a:off x="2139951" y="831850"/>
              <a:ext cx="288925" cy="481013"/>
            </a:xfrm>
            <a:custGeom>
              <a:avLst/>
              <a:gdLst>
                <a:gd name="T0" fmla="*/ 10 w 77"/>
                <a:gd name="T1" fmla="*/ 0 h 128"/>
                <a:gd name="T2" fmla="*/ 65 w 77"/>
                <a:gd name="T3" fmla="*/ 128 h 128"/>
                <a:gd name="T4" fmla="*/ 10 w 77"/>
                <a:gd name="T5" fmla="*/ 0 h 1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77" h="128">
                  <a:moveTo>
                    <a:pt x="10" y="0"/>
                  </a:moveTo>
                  <a:cubicBezTo>
                    <a:pt x="58" y="25"/>
                    <a:pt x="77" y="68"/>
                    <a:pt x="65" y="128"/>
                  </a:cubicBezTo>
                  <a:cubicBezTo>
                    <a:pt x="7" y="101"/>
                    <a:pt x="0" y="43"/>
                    <a:pt x="10" y="0"/>
                  </a:cubicBezTo>
                  <a:close/>
                </a:path>
              </a:pathLst>
            </a:custGeom>
            <a:solidFill>
              <a:srgbClr val="71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41" name="Freeform 620"/>
            <p:cNvSpPr>
              <a:spLocks/>
            </p:cNvSpPr>
            <p:nvPr/>
          </p:nvSpPr>
          <p:spPr bwMode="auto">
            <a:xfrm>
              <a:off x="1963738" y="1079500"/>
              <a:ext cx="295275" cy="450850"/>
            </a:xfrm>
            <a:custGeom>
              <a:avLst/>
              <a:gdLst>
                <a:gd name="T0" fmla="*/ 5 w 79"/>
                <a:gd name="T1" fmla="*/ 0 h 120"/>
                <a:gd name="T2" fmla="*/ 75 w 79"/>
                <a:gd name="T3" fmla="*/ 120 h 120"/>
                <a:gd name="T4" fmla="*/ 5 w 79"/>
                <a:gd name="T5" fmla="*/ 0 h 1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79" h="120">
                  <a:moveTo>
                    <a:pt x="5" y="0"/>
                  </a:moveTo>
                  <a:cubicBezTo>
                    <a:pt x="56" y="18"/>
                    <a:pt x="79" y="58"/>
                    <a:pt x="75" y="120"/>
                  </a:cubicBezTo>
                  <a:cubicBezTo>
                    <a:pt x="14" y="100"/>
                    <a:pt x="0" y="44"/>
                    <a:pt x="5" y="0"/>
                  </a:cubicBezTo>
                  <a:close/>
                </a:path>
              </a:pathLst>
            </a:custGeom>
            <a:solidFill>
              <a:srgbClr val="71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42" name="Freeform 621"/>
            <p:cNvSpPr>
              <a:spLocks/>
            </p:cNvSpPr>
            <p:nvPr/>
          </p:nvSpPr>
          <p:spPr bwMode="auto">
            <a:xfrm>
              <a:off x="1738313" y="1462088"/>
              <a:ext cx="349250" cy="387350"/>
            </a:xfrm>
            <a:custGeom>
              <a:avLst/>
              <a:gdLst>
                <a:gd name="T0" fmla="*/ 0 w 93"/>
                <a:gd name="T1" fmla="*/ 0 h 103"/>
                <a:gd name="T2" fmla="*/ 93 w 93"/>
                <a:gd name="T3" fmla="*/ 103 h 103"/>
                <a:gd name="T4" fmla="*/ 0 w 93"/>
                <a:gd name="T5" fmla="*/ 0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93" h="103">
                  <a:moveTo>
                    <a:pt x="0" y="0"/>
                  </a:moveTo>
                  <a:cubicBezTo>
                    <a:pt x="54" y="8"/>
                    <a:pt x="85" y="42"/>
                    <a:pt x="93" y="103"/>
                  </a:cubicBezTo>
                  <a:cubicBezTo>
                    <a:pt x="30" y="96"/>
                    <a:pt x="4" y="44"/>
                    <a:pt x="0" y="0"/>
                  </a:cubicBezTo>
                  <a:close/>
                </a:path>
              </a:pathLst>
            </a:custGeom>
            <a:solidFill>
              <a:srgbClr val="71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43" name="Freeform 622"/>
            <p:cNvSpPr>
              <a:spLocks/>
            </p:cNvSpPr>
            <p:nvPr/>
          </p:nvSpPr>
          <p:spPr bwMode="auto">
            <a:xfrm>
              <a:off x="2035176" y="1527175"/>
              <a:ext cx="311150" cy="420688"/>
            </a:xfrm>
            <a:custGeom>
              <a:avLst/>
              <a:gdLst>
                <a:gd name="T0" fmla="*/ 1 w 83"/>
                <a:gd name="T1" fmla="*/ 0 h 112"/>
                <a:gd name="T2" fmla="*/ 83 w 83"/>
                <a:gd name="T3" fmla="*/ 112 h 112"/>
                <a:gd name="T4" fmla="*/ 1 w 83"/>
                <a:gd name="T5" fmla="*/ 0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83" h="112">
                  <a:moveTo>
                    <a:pt x="1" y="0"/>
                  </a:moveTo>
                  <a:cubicBezTo>
                    <a:pt x="54" y="13"/>
                    <a:pt x="81" y="50"/>
                    <a:pt x="83" y="112"/>
                  </a:cubicBezTo>
                  <a:cubicBezTo>
                    <a:pt x="21" y="98"/>
                    <a:pt x="0" y="44"/>
                    <a:pt x="1" y="0"/>
                  </a:cubicBezTo>
                  <a:close/>
                </a:path>
              </a:pathLst>
            </a:custGeom>
            <a:solidFill>
              <a:srgbClr val="71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44" name="Freeform 623"/>
            <p:cNvSpPr>
              <a:spLocks/>
            </p:cNvSpPr>
            <p:nvPr/>
          </p:nvSpPr>
          <p:spPr bwMode="auto">
            <a:xfrm>
              <a:off x="1936751" y="1857375"/>
              <a:ext cx="417513" cy="341313"/>
            </a:xfrm>
            <a:custGeom>
              <a:avLst/>
              <a:gdLst>
                <a:gd name="T0" fmla="*/ 0 w 111"/>
                <a:gd name="T1" fmla="*/ 2 h 91"/>
                <a:gd name="T2" fmla="*/ 111 w 111"/>
                <a:gd name="T3" fmla="*/ 86 h 91"/>
                <a:gd name="T4" fmla="*/ 0 w 111"/>
                <a:gd name="T5" fmla="*/ 2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1" h="91">
                  <a:moveTo>
                    <a:pt x="0" y="2"/>
                  </a:moveTo>
                  <a:cubicBezTo>
                    <a:pt x="54" y="0"/>
                    <a:pt x="91" y="28"/>
                    <a:pt x="111" y="86"/>
                  </a:cubicBezTo>
                  <a:cubicBezTo>
                    <a:pt x="47" y="91"/>
                    <a:pt x="12" y="45"/>
                    <a:pt x="0" y="2"/>
                  </a:cubicBezTo>
                  <a:close/>
                </a:path>
              </a:pathLst>
            </a:custGeom>
            <a:solidFill>
              <a:srgbClr val="71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45" name="Freeform 624"/>
            <p:cNvSpPr>
              <a:spLocks/>
            </p:cNvSpPr>
            <p:nvPr/>
          </p:nvSpPr>
          <p:spPr bwMode="auto">
            <a:xfrm>
              <a:off x="2000251" y="2146300"/>
              <a:ext cx="495300" cy="334963"/>
            </a:xfrm>
            <a:custGeom>
              <a:avLst/>
              <a:gdLst>
                <a:gd name="T0" fmla="*/ 0 w 132"/>
                <a:gd name="T1" fmla="*/ 20 h 89"/>
                <a:gd name="T2" fmla="*/ 132 w 132"/>
                <a:gd name="T3" fmla="*/ 63 h 89"/>
                <a:gd name="T4" fmla="*/ 0 w 132"/>
                <a:gd name="T5" fmla="*/ 20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2" h="89">
                  <a:moveTo>
                    <a:pt x="0" y="20"/>
                  </a:moveTo>
                  <a:cubicBezTo>
                    <a:pt x="51" y="0"/>
                    <a:pt x="94" y="15"/>
                    <a:pt x="132" y="63"/>
                  </a:cubicBezTo>
                  <a:cubicBezTo>
                    <a:pt x="73" y="89"/>
                    <a:pt x="25" y="56"/>
                    <a:pt x="0" y="20"/>
                  </a:cubicBezTo>
                  <a:close/>
                </a:path>
              </a:pathLst>
            </a:custGeom>
            <a:solidFill>
              <a:srgbClr val="71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46" name="Freeform 625"/>
            <p:cNvSpPr>
              <a:spLocks/>
            </p:cNvSpPr>
            <p:nvPr/>
          </p:nvSpPr>
          <p:spPr bwMode="auto">
            <a:xfrm>
              <a:off x="3135313" y="1601788"/>
              <a:ext cx="338138" cy="476250"/>
            </a:xfrm>
            <a:custGeom>
              <a:avLst/>
              <a:gdLst>
                <a:gd name="T0" fmla="*/ 76 w 90"/>
                <a:gd name="T1" fmla="*/ 0 h 127"/>
                <a:gd name="T2" fmla="*/ 18 w 90"/>
                <a:gd name="T3" fmla="*/ 127 h 127"/>
                <a:gd name="T4" fmla="*/ 76 w 90"/>
                <a:gd name="T5" fmla="*/ 0 h 1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90" h="127">
                  <a:moveTo>
                    <a:pt x="76" y="0"/>
                  </a:moveTo>
                  <a:cubicBezTo>
                    <a:pt x="90" y="53"/>
                    <a:pt x="70" y="95"/>
                    <a:pt x="18" y="127"/>
                  </a:cubicBezTo>
                  <a:cubicBezTo>
                    <a:pt x="0" y="65"/>
                    <a:pt x="37" y="21"/>
                    <a:pt x="76" y="0"/>
                  </a:cubicBezTo>
                  <a:close/>
                </a:path>
              </a:pathLst>
            </a:custGeom>
            <a:solidFill>
              <a:srgbClr val="71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47" name="Freeform 626"/>
            <p:cNvSpPr>
              <a:spLocks/>
            </p:cNvSpPr>
            <p:nvPr/>
          </p:nvSpPr>
          <p:spPr bwMode="auto">
            <a:xfrm>
              <a:off x="2852738" y="1744663"/>
              <a:ext cx="338138" cy="476250"/>
            </a:xfrm>
            <a:custGeom>
              <a:avLst/>
              <a:gdLst>
                <a:gd name="T0" fmla="*/ 76 w 90"/>
                <a:gd name="T1" fmla="*/ 0 h 127"/>
                <a:gd name="T2" fmla="*/ 19 w 90"/>
                <a:gd name="T3" fmla="*/ 127 h 127"/>
                <a:gd name="T4" fmla="*/ 76 w 90"/>
                <a:gd name="T5" fmla="*/ 0 h 1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90" h="127">
                  <a:moveTo>
                    <a:pt x="76" y="0"/>
                  </a:moveTo>
                  <a:cubicBezTo>
                    <a:pt x="90" y="52"/>
                    <a:pt x="71" y="95"/>
                    <a:pt x="19" y="127"/>
                  </a:cubicBezTo>
                  <a:cubicBezTo>
                    <a:pt x="0" y="66"/>
                    <a:pt x="37" y="22"/>
                    <a:pt x="76" y="0"/>
                  </a:cubicBezTo>
                  <a:close/>
                </a:path>
              </a:pathLst>
            </a:custGeom>
            <a:solidFill>
              <a:srgbClr val="71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48" name="Freeform 627"/>
            <p:cNvSpPr>
              <a:spLocks/>
            </p:cNvSpPr>
            <p:nvPr/>
          </p:nvSpPr>
          <p:spPr bwMode="auto">
            <a:xfrm>
              <a:off x="2679701" y="1154113"/>
              <a:ext cx="334963" cy="492125"/>
            </a:xfrm>
            <a:custGeom>
              <a:avLst/>
              <a:gdLst>
                <a:gd name="T0" fmla="*/ 71 w 89"/>
                <a:gd name="T1" fmla="*/ 0 h 131"/>
                <a:gd name="T2" fmla="*/ 23 w 89"/>
                <a:gd name="T3" fmla="*/ 131 h 131"/>
                <a:gd name="T4" fmla="*/ 71 w 89"/>
                <a:gd name="T5" fmla="*/ 0 h 1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89" h="131">
                  <a:moveTo>
                    <a:pt x="71" y="0"/>
                  </a:moveTo>
                  <a:cubicBezTo>
                    <a:pt x="89" y="51"/>
                    <a:pt x="73" y="95"/>
                    <a:pt x="23" y="131"/>
                  </a:cubicBezTo>
                  <a:cubicBezTo>
                    <a:pt x="0" y="71"/>
                    <a:pt x="33" y="24"/>
                    <a:pt x="71" y="0"/>
                  </a:cubicBezTo>
                  <a:close/>
                </a:path>
              </a:pathLst>
            </a:custGeom>
            <a:solidFill>
              <a:srgbClr val="71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49" name="Freeform 628"/>
            <p:cNvSpPr>
              <a:spLocks/>
            </p:cNvSpPr>
            <p:nvPr/>
          </p:nvSpPr>
          <p:spPr bwMode="auto">
            <a:xfrm>
              <a:off x="2390776" y="1173163"/>
              <a:ext cx="282575" cy="519113"/>
            </a:xfrm>
            <a:custGeom>
              <a:avLst/>
              <a:gdLst>
                <a:gd name="T0" fmla="*/ 29 w 75"/>
                <a:gd name="T1" fmla="*/ 0 h 138"/>
                <a:gd name="T2" fmla="*/ 49 w 75"/>
                <a:gd name="T3" fmla="*/ 138 h 138"/>
                <a:gd name="T4" fmla="*/ 29 w 75"/>
                <a:gd name="T5" fmla="*/ 0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75" h="138">
                  <a:moveTo>
                    <a:pt x="29" y="0"/>
                  </a:moveTo>
                  <a:cubicBezTo>
                    <a:pt x="69" y="37"/>
                    <a:pt x="75" y="82"/>
                    <a:pt x="49" y="138"/>
                  </a:cubicBezTo>
                  <a:cubicBezTo>
                    <a:pt x="0" y="96"/>
                    <a:pt x="7" y="39"/>
                    <a:pt x="29" y="0"/>
                  </a:cubicBezTo>
                  <a:close/>
                </a:path>
              </a:pathLst>
            </a:custGeom>
            <a:solidFill>
              <a:srgbClr val="71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50" name="Freeform 629"/>
            <p:cNvSpPr>
              <a:spLocks/>
            </p:cNvSpPr>
            <p:nvPr/>
          </p:nvSpPr>
          <p:spPr bwMode="auto">
            <a:xfrm>
              <a:off x="2649538" y="1662113"/>
              <a:ext cx="285750" cy="517525"/>
            </a:xfrm>
            <a:custGeom>
              <a:avLst/>
              <a:gdLst>
                <a:gd name="T0" fmla="*/ 33 w 76"/>
                <a:gd name="T1" fmla="*/ 0 h 138"/>
                <a:gd name="T2" fmla="*/ 47 w 76"/>
                <a:gd name="T3" fmla="*/ 138 h 138"/>
                <a:gd name="T4" fmla="*/ 33 w 76"/>
                <a:gd name="T5" fmla="*/ 0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76" h="138">
                  <a:moveTo>
                    <a:pt x="33" y="0"/>
                  </a:moveTo>
                  <a:cubicBezTo>
                    <a:pt x="71" y="37"/>
                    <a:pt x="76" y="84"/>
                    <a:pt x="47" y="138"/>
                  </a:cubicBezTo>
                  <a:cubicBezTo>
                    <a:pt x="0" y="94"/>
                    <a:pt x="10" y="37"/>
                    <a:pt x="33" y="0"/>
                  </a:cubicBezTo>
                  <a:close/>
                </a:path>
              </a:pathLst>
            </a:custGeom>
            <a:solidFill>
              <a:srgbClr val="71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51" name="Freeform 630"/>
            <p:cNvSpPr>
              <a:spLocks/>
            </p:cNvSpPr>
            <p:nvPr/>
          </p:nvSpPr>
          <p:spPr bwMode="auto">
            <a:xfrm>
              <a:off x="2330451" y="1574800"/>
              <a:ext cx="315913" cy="417513"/>
            </a:xfrm>
            <a:custGeom>
              <a:avLst/>
              <a:gdLst>
                <a:gd name="T0" fmla="*/ 84 w 84"/>
                <a:gd name="T1" fmla="*/ 111 h 111"/>
                <a:gd name="T2" fmla="*/ 0 w 84"/>
                <a:gd name="T3" fmla="*/ 0 h 111"/>
                <a:gd name="T4" fmla="*/ 84 w 84"/>
                <a:gd name="T5" fmla="*/ 111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84" h="111">
                  <a:moveTo>
                    <a:pt x="84" y="111"/>
                  </a:moveTo>
                  <a:cubicBezTo>
                    <a:pt x="31" y="99"/>
                    <a:pt x="3" y="62"/>
                    <a:pt x="0" y="0"/>
                  </a:cubicBezTo>
                  <a:cubicBezTo>
                    <a:pt x="63" y="13"/>
                    <a:pt x="84" y="67"/>
                    <a:pt x="84" y="111"/>
                  </a:cubicBezTo>
                  <a:close/>
                </a:path>
              </a:pathLst>
            </a:custGeom>
            <a:solidFill>
              <a:srgbClr val="71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38" name="Skupina 1037"/>
          <p:cNvGrpSpPr/>
          <p:nvPr/>
        </p:nvGrpSpPr>
        <p:grpSpPr>
          <a:xfrm>
            <a:off x="2672681" y="620713"/>
            <a:ext cx="1536700" cy="2036762"/>
            <a:chOff x="2901951" y="4294188"/>
            <a:chExt cx="1536700" cy="2036762"/>
          </a:xfrm>
        </p:grpSpPr>
        <p:sp>
          <p:nvSpPr>
            <p:cNvPr id="1039" name="Freeform 5"/>
            <p:cNvSpPr>
              <a:spLocks/>
            </p:cNvSpPr>
            <p:nvPr/>
          </p:nvSpPr>
          <p:spPr bwMode="auto">
            <a:xfrm>
              <a:off x="3413126" y="5222875"/>
              <a:ext cx="574675" cy="1108075"/>
            </a:xfrm>
            <a:custGeom>
              <a:avLst/>
              <a:gdLst>
                <a:gd name="T0" fmla="*/ 0 w 362"/>
                <a:gd name="T1" fmla="*/ 80 h 698"/>
                <a:gd name="T2" fmla="*/ 104 w 362"/>
                <a:gd name="T3" fmla="*/ 222 h 698"/>
                <a:gd name="T4" fmla="*/ 87 w 362"/>
                <a:gd name="T5" fmla="*/ 698 h 698"/>
                <a:gd name="T6" fmla="*/ 187 w 362"/>
                <a:gd name="T7" fmla="*/ 696 h 698"/>
                <a:gd name="T8" fmla="*/ 163 w 362"/>
                <a:gd name="T9" fmla="*/ 213 h 698"/>
                <a:gd name="T10" fmla="*/ 362 w 362"/>
                <a:gd name="T11" fmla="*/ 57 h 698"/>
                <a:gd name="T12" fmla="*/ 298 w 362"/>
                <a:gd name="T13" fmla="*/ 0 h 698"/>
                <a:gd name="T14" fmla="*/ 163 w 362"/>
                <a:gd name="T15" fmla="*/ 132 h 698"/>
                <a:gd name="T16" fmla="*/ 161 w 362"/>
                <a:gd name="T17" fmla="*/ 43 h 698"/>
                <a:gd name="T18" fmla="*/ 92 w 362"/>
                <a:gd name="T19" fmla="*/ 43 h 698"/>
                <a:gd name="T20" fmla="*/ 92 w 362"/>
                <a:gd name="T21" fmla="*/ 85 h 698"/>
                <a:gd name="T22" fmla="*/ 28 w 362"/>
                <a:gd name="T23" fmla="*/ 12 h 698"/>
                <a:gd name="T24" fmla="*/ 0 w 362"/>
                <a:gd name="T25" fmla="*/ 80 h 6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62" h="698">
                  <a:moveTo>
                    <a:pt x="0" y="80"/>
                  </a:moveTo>
                  <a:lnTo>
                    <a:pt x="104" y="222"/>
                  </a:lnTo>
                  <a:lnTo>
                    <a:pt x="87" y="698"/>
                  </a:lnTo>
                  <a:lnTo>
                    <a:pt x="187" y="696"/>
                  </a:lnTo>
                  <a:lnTo>
                    <a:pt x="163" y="213"/>
                  </a:lnTo>
                  <a:lnTo>
                    <a:pt x="362" y="57"/>
                  </a:lnTo>
                  <a:lnTo>
                    <a:pt x="298" y="0"/>
                  </a:lnTo>
                  <a:lnTo>
                    <a:pt x="163" y="132"/>
                  </a:lnTo>
                  <a:lnTo>
                    <a:pt x="161" y="43"/>
                  </a:lnTo>
                  <a:lnTo>
                    <a:pt x="92" y="43"/>
                  </a:lnTo>
                  <a:lnTo>
                    <a:pt x="92" y="85"/>
                  </a:lnTo>
                  <a:lnTo>
                    <a:pt x="28" y="12"/>
                  </a:lnTo>
                  <a:lnTo>
                    <a:pt x="0" y="80"/>
                  </a:ln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0" name="Freeform 6"/>
            <p:cNvSpPr>
              <a:spLocks/>
            </p:cNvSpPr>
            <p:nvPr/>
          </p:nvSpPr>
          <p:spPr bwMode="auto">
            <a:xfrm>
              <a:off x="2901951" y="4294188"/>
              <a:ext cx="1536700" cy="1187450"/>
            </a:xfrm>
            <a:custGeom>
              <a:avLst/>
              <a:gdLst>
                <a:gd name="T0" fmla="*/ 101 w 409"/>
                <a:gd name="T1" fmla="*/ 257 h 316"/>
                <a:gd name="T2" fmla="*/ 52 w 409"/>
                <a:gd name="T3" fmla="*/ 133 h 316"/>
                <a:gd name="T4" fmla="*/ 212 w 409"/>
                <a:gd name="T5" fmla="*/ 55 h 316"/>
                <a:gd name="T6" fmla="*/ 309 w 409"/>
                <a:gd name="T7" fmla="*/ 134 h 316"/>
                <a:gd name="T8" fmla="*/ 363 w 409"/>
                <a:gd name="T9" fmla="*/ 240 h 316"/>
                <a:gd name="T10" fmla="*/ 287 w 409"/>
                <a:gd name="T11" fmla="*/ 301 h 316"/>
                <a:gd name="T12" fmla="*/ 246 w 409"/>
                <a:gd name="T13" fmla="*/ 240 h 316"/>
                <a:gd name="T14" fmla="*/ 179 w 409"/>
                <a:gd name="T15" fmla="*/ 270 h 316"/>
                <a:gd name="T16" fmla="*/ 152 w 409"/>
                <a:gd name="T17" fmla="*/ 264 h 316"/>
                <a:gd name="T18" fmla="*/ 101 w 409"/>
                <a:gd name="T19" fmla="*/ 257 h 3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09" h="316">
                  <a:moveTo>
                    <a:pt x="101" y="257"/>
                  </a:moveTo>
                  <a:cubicBezTo>
                    <a:pt x="15" y="302"/>
                    <a:pt x="0" y="167"/>
                    <a:pt x="52" y="133"/>
                  </a:cubicBezTo>
                  <a:cubicBezTo>
                    <a:pt x="65" y="0"/>
                    <a:pt x="149" y="57"/>
                    <a:pt x="212" y="55"/>
                  </a:cubicBezTo>
                  <a:cubicBezTo>
                    <a:pt x="298" y="33"/>
                    <a:pt x="304" y="80"/>
                    <a:pt x="309" y="134"/>
                  </a:cubicBezTo>
                  <a:cubicBezTo>
                    <a:pt x="327" y="127"/>
                    <a:pt x="409" y="171"/>
                    <a:pt x="363" y="240"/>
                  </a:cubicBezTo>
                  <a:cubicBezTo>
                    <a:pt x="369" y="310"/>
                    <a:pt x="316" y="313"/>
                    <a:pt x="287" y="301"/>
                  </a:cubicBezTo>
                  <a:cubicBezTo>
                    <a:pt x="248" y="283"/>
                    <a:pt x="239" y="263"/>
                    <a:pt x="246" y="240"/>
                  </a:cubicBezTo>
                  <a:cubicBezTo>
                    <a:pt x="224" y="251"/>
                    <a:pt x="217" y="274"/>
                    <a:pt x="179" y="270"/>
                  </a:cubicBezTo>
                  <a:cubicBezTo>
                    <a:pt x="169" y="254"/>
                    <a:pt x="160" y="246"/>
                    <a:pt x="152" y="264"/>
                  </a:cubicBezTo>
                  <a:cubicBezTo>
                    <a:pt x="158" y="316"/>
                    <a:pt x="118" y="284"/>
                    <a:pt x="101" y="257"/>
                  </a:cubicBezTo>
                  <a:close/>
                </a:path>
              </a:pathLst>
            </a:custGeom>
            <a:solidFill>
              <a:srgbClr val="13A90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41" name="Skupina 1040"/>
          <p:cNvGrpSpPr/>
          <p:nvPr/>
        </p:nvGrpSpPr>
        <p:grpSpPr>
          <a:xfrm>
            <a:off x="862384" y="1351128"/>
            <a:ext cx="3101976" cy="4376762"/>
            <a:chOff x="6135688" y="625475"/>
            <a:chExt cx="3101976" cy="3241676"/>
          </a:xfrm>
        </p:grpSpPr>
        <p:sp>
          <p:nvSpPr>
            <p:cNvPr id="1042" name="Freeform 7"/>
            <p:cNvSpPr>
              <a:spLocks/>
            </p:cNvSpPr>
            <p:nvPr/>
          </p:nvSpPr>
          <p:spPr bwMode="auto">
            <a:xfrm>
              <a:off x="7078664" y="1751013"/>
              <a:ext cx="1562100" cy="2116138"/>
            </a:xfrm>
            <a:custGeom>
              <a:avLst/>
              <a:gdLst>
                <a:gd name="T0" fmla="*/ 234 w 984"/>
                <a:gd name="T1" fmla="*/ 1326 h 1333"/>
                <a:gd name="T2" fmla="*/ 539 w 984"/>
                <a:gd name="T3" fmla="*/ 1333 h 1333"/>
                <a:gd name="T4" fmla="*/ 451 w 984"/>
                <a:gd name="T5" fmla="*/ 346 h 1333"/>
                <a:gd name="T6" fmla="*/ 984 w 984"/>
                <a:gd name="T7" fmla="*/ 159 h 1333"/>
                <a:gd name="T8" fmla="*/ 880 w 984"/>
                <a:gd name="T9" fmla="*/ 116 h 1333"/>
                <a:gd name="T10" fmla="*/ 440 w 984"/>
                <a:gd name="T11" fmla="*/ 261 h 1333"/>
                <a:gd name="T12" fmla="*/ 343 w 984"/>
                <a:gd name="T13" fmla="*/ 261 h 1333"/>
                <a:gd name="T14" fmla="*/ 66 w 984"/>
                <a:gd name="T15" fmla="*/ 0 h 1333"/>
                <a:gd name="T16" fmla="*/ 0 w 984"/>
                <a:gd name="T17" fmla="*/ 55 h 1333"/>
                <a:gd name="T18" fmla="*/ 331 w 984"/>
                <a:gd name="T19" fmla="*/ 372 h 1333"/>
                <a:gd name="T20" fmla="*/ 234 w 984"/>
                <a:gd name="T21" fmla="*/ 1326 h 1333"/>
                <a:gd name="T22" fmla="*/ 234 w 984"/>
                <a:gd name="T23" fmla="*/ 1326 h 13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984" h="1333">
                  <a:moveTo>
                    <a:pt x="234" y="1326"/>
                  </a:moveTo>
                  <a:lnTo>
                    <a:pt x="539" y="1333"/>
                  </a:lnTo>
                  <a:lnTo>
                    <a:pt x="451" y="346"/>
                  </a:lnTo>
                  <a:lnTo>
                    <a:pt x="984" y="159"/>
                  </a:lnTo>
                  <a:lnTo>
                    <a:pt x="880" y="116"/>
                  </a:lnTo>
                  <a:lnTo>
                    <a:pt x="440" y="261"/>
                  </a:lnTo>
                  <a:lnTo>
                    <a:pt x="343" y="261"/>
                  </a:lnTo>
                  <a:lnTo>
                    <a:pt x="66" y="0"/>
                  </a:lnTo>
                  <a:lnTo>
                    <a:pt x="0" y="55"/>
                  </a:lnTo>
                  <a:lnTo>
                    <a:pt x="331" y="372"/>
                  </a:lnTo>
                  <a:lnTo>
                    <a:pt x="234" y="1326"/>
                  </a:lnTo>
                  <a:lnTo>
                    <a:pt x="234" y="1326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3" name="Freeform 8"/>
            <p:cNvSpPr>
              <a:spLocks/>
            </p:cNvSpPr>
            <p:nvPr/>
          </p:nvSpPr>
          <p:spPr bwMode="auto">
            <a:xfrm>
              <a:off x="6905626" y="1931988"/>
              <a:ext cx="198438" cy="74613"/>
            </a:xfrm>
            <a:custGeom>
              <a:avLst/>
              <a:gdLst>
                <a:gd name="T0" fmla="*/ 0 w 125"/>
                <a:gd name="T1" fmla="*/ 47 h 47"/>
                <a:gd name="T2" fmla="*/ 125 w 125"/>
                <a:gd name="T3" fmla="*/ 0 h 47"/>
                <a:gd name="T4" fmla="*/ 0 w 125"/>
                <a:gd name="T5" fmla="*/ 47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7">
                  <a:moveTo>
                    <a:pt x="0" y="47"/>
                  </a:moveTo>
                  <a:lnTo>
                    <a:pt x="125" y="0"/>
                  </a:lnTo>
                  <a:lnTo>
                    <a:pt x="0" y="47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4" name="Line 9"/>
            <p:cNvSpPr>
              <a:spLocks noChangeShapeType="1"/>
            </p:cNvSpPr>
            <p:nvPr/>
          </p:nvSpPr>
          <p:spPr bwMode="auto">
            <a:xfrm flipV="1">
              <a:off x="6905626" y="1931988"/>
              <a:ext cx="198438" cy="7461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5" name="Freeform 10"/>
            <p:cNvSpPr>
              <a:spLocks/>
            </p:cNvSpPr>
            <p:nvPr/>
          </p:nvSpPr>
          <p:spPr bwMode="auto">
            <a:xfrm>
              <a:off x="6853239" y="2022475"/>
              <a:ext cx="195263" cy="74613"/>
            </a:xfrm>
            <a:custGeom>
              <a:avLst/>
              <a:gdLst>
                <a:gd name="T0" fmla="*/ 0 w 123"/>
                <a:gd name="T1" fmla="*/ 47 h 47"/>
                <a:gd name="T2" fmla="*/ 123 w 123"/>
                <a:gd name="T3" fmla="*/ 0 h 47"/>
                <a:gd name="T4" fmla="*/ 0 w 123"/>
                <a:gd name="T5" fmla="*/ 47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47">
                  <a:moveTo>
                    <a:pt x="0" y="47"/>
                  </a:moveTo>
                  <a:lnTo>
                    <a:pt x="123" y="0"/>
                  </a:lnTo>
                  <a:lnTo>
                    <a:pt x="0" y="47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6" name="Line 11"/>
            <p:cNvSpPr>
              <a:spLocks noChangeShapeType="1"/>
            </p:cNvSpPr>
            <p:nvPr/>
          </p:nvSpPr>
          <p:spPr bwMode="auto">
            <a:xfrm flipV="1">
              <a:off x="6853239" y="2022475"/>
              <a:ext cx="195263" cy="7461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7" name="Freeform 12"/>
            <p:cNvSpPr>
              <a:spLocks/>
            </p:cNvSpPr>
            <p:nvPr/>
          </p:nvSpPr>
          <p:spPr bwMode="auto">
            <a:xfrm>
              <a:off x="6900864" y="1571625"/>
              <a:ext cx="195263" cy="74613"/>
            </a:xfrm>
            <a:custGeom>
              <a:avLst/>
              <a:gdLst>
                <a:gd name="T0" fmla="*/ 0 w 123"/>
                <a:gd name="T1" fmla="*/ 47 h 47"/>
                <a:gd name="T2" fmla="*/ 123 w 123"/>
                <a:gd name="T3" fmla="*/ 0 h 47"/>
                <a:gd name="T4" fmla="*/ 0 w 123"/>
                <a:gd name="T5" fmla="*/ 47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47">
                  <a:moveTo>
                    <a:pt x="0" y="47"/>
                  </a:moveTo>
                  <a:lnTo>
                    <a:pt x="123" y="0"/>
                  </a:lnTo>
                  <a:lnTo>
                    <a:pt x="0" y="47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8" name="Line 13"/>
            <p:cNvSpPr>
              <a:spLocks noChangeShapeType="1"/>
            </p:cNvSpPr>
            <p:nvPr/>
          </p:nvSpPr>
          <p:spPr bwMode="auto">
            <a:xfrm flipV="1">
              <a:off x="6900864" y="1571625"/>
              <a:ext cx="195263" cy="7461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9" name="Freeform 14"/>
            <p:cNvSpPr>
              <a:spLocks/>
            </p:cNvSpPr>
            <p:nvPr/>
          </p:nvSpPr>
          <p:spPr bwMode="auto">
            <a:xfrm>
              <a:off x="6642101" y="1687513"/>
              <a:ext cx="195263" cy="76200"/>
            </a:xfrm>
            <a:custGeom>
              <a:avLst/>
              <a:gdLst>
                <a:gd name="T0" fmla="*/ 0 w 123"/>
                <a:gd name="T1" fmla="*/ 48 h 48"/>
                <a:gd name="T2" fmla="*/ 123 w 123"/>
                <a:gd name="T3" fmla="*/ 0 h 48"/>
                <a:gd name="T4" fmla="*/ 0 w 123"/>
                <a:gd name="T5" fmla="*/ 48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48">
                  <a:moveTo>
                    <a:pt x="0" y="48"/>
                  </a:moveTo>
                  <a:lnTo>
                    <a:pt x="123" y="0"/>
                  </a:lnTo>
                  <a:lnTo>
                    <a:pt x="0" y="4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0" name="Line 15"/>
            <p:cNvSpPr>
              <a:spLocks noChangeShapeType="1"/>
            </p:cNvSpPr>
            <p:nvPr/>
          </p:nvSpPr>
          <p:spPr bwMode="auto">
            <a:xfrm flipV="1">
              <a:off x="6642101" y="1687513"/>
              <a:ext cx="195263" cy="7620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1" name="Freeform 16"/>
            <p:cNvSpPr>
              <a:spLocks/>
            </p:cNvSpPr>
            <p:nvPr/>
          </p:nvSpPr>
          <p:spPr bwMode="auto">
            <a:xfrm>
              <a:off x="6402389" y="1793875"/>
              <a:ext cx="195263" cy="74613"/>
            </a:xfrm>
            <a:custGeom>
              <a:avLst/>
              <a:gdLst>
                <a:gd name="T0" fmla="*/ 0 w 123"/>
                <a:gd name="T1" fmla="*/ 47 h 47"/>
                <a:gd name="T2" fmla="*/ 123 w 123"/>
                <a:gd name="T3" fmla="*/ 0 h 47"/>
                <a:gd name="T4" fmla="*/ 0 w 123"/>
                <a:gd name="T5" fmla="*/ 47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47">
                  <a:moveTo>
                    <a:pt x="0" y="47"/>
                  </a:moveTo>
                  <a:lnTo>
                    <a:pt x="123" y="0"/>
                  </a:lnTo>
                  <a:lnTo>
                    <a:pt x="0" y="47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2" name="Line 17"/>
            <p:cNvSpPr>
              <a:spLocks noChangeShapeType="1"/>
            </p:cNvSpPr>
            <p:nvPr/>
          </p:nvSpPr>
          <p:spPr bwMode="auto">
            <a:xfrm flipV="1">
              <a:off x="6402389" y="1793875"/>
              <a:ext cx="195263" cy="7461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3" name="Freeform 18"/>
            <p:cNvSpPr>
              <a:spLocks/>
            </p:cNvSpPr>
            <p:nvPr/>
          </p:nvSpPr>
          <p:spPr bwMode="auto">
            <a:xfrm>
              <a:off x="6800851" y="1657350"/>
              <a:ext cx="198438" cy="76200"/>
            </a:xfrm>
            <a:custGeom>
              <a:avLst/>
              <a:gdLst>
                <a:gd name="T0" fmla="*/ 0 w 125"/>
                <a:gd name="T1" fmla="*/ 48 h 48"/>
                <a:gd name="T2" fmla="*/ 125 w 125"/>
                <a:gd name="T3" fmla="*/ 0 h 48"/>
                <a:gd name="T4" fmla="*/ 0 w 125"/>
                <a:gd name="T5" fmla="*/ 48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8">
                  <a:moveTo>
                    <a:pt x="0" y="48"/>
                  </a:moveTo>
                  <a:lnTo>
                    <a:pt x="125" y="0"/>
                  </a:lnTo>
                  <a:lnTo>
                    <a:pt x="0" y="4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4" name="Line 19"/>
            <p:cNvSpPr>
              <a:spLocks noChangeShapeType="1"/>
            </p:cNvSpPr>
            <p:nvPr/>
          </p:nvSpPr>
          <p:spPr bwMode="auto">
            <a:xfrm flipV="1">
              <a:off x="6800851" y="1657350"/>
              <a:ext cx="198438" cy="7620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5" name="Freeform 20"/>
            <p:cNvSpPr>
              <a:spLocks/>
            </p:cNvSpPr>
            <p:nvPr/>
          </p:nvSpPr>
          <p:spPr bwMode="auto">
            <a:xfrm>
              <a:off x="6575426" y="1763713"/>
              <a:ext cx="195263" cy="74613"/>
            </a:xfrm>
            <a:custGeom>
              <a:avLst/>
              <a:gdLst>
                <a:gd name="T0" fmla="*/ 0 w 123"/>
                <a:gd name="T1" fmla="*/ 47 h 47"/>
                <a:gd name="T2" fmla="*/ 123 w 123"/>
                <a:gd name="T3" fmla="*/ 0 h 47"/>
                <a:gd name="T4" fmla="*/ 0 w 123"/>
                <a:gd name="T5" fmla="*/ 47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47">
                  <a:moveTo>
                    <a:pt x="0" y="47"/>
                  </a:moveTo>
                  <a:lnTo>
                    <a:pt x="123" y="0"/>
                  </a:lnTo>
                  <a:lnTo>
                    <a:pt x="0" y="47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6" name="Line 21"/>
            <p:cNvSpPr>
              <a:spLocks noChangeShapeType="1"/>
            </p:cNvSpPr>
            <p:nvPr/>
          </p:nvSpPr>
          <p:spPr bwMode="auto">
            <a:xfrm flipV="1">
              <a:off x="6575426" y="1763713"/>
              <a:ext cx="195263" cy="7461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7" name="Freeform 22"/>
            <p:cNvSpPr>
              <a:spLocks/>
            </p:cNvSpPr>
            <p:nvPr/>
          </p:nvSpPr>
          <p:spPr bwMode="auto">
            <a:xfrm>
              <a:off x="6338889" y="1857375"/>
              <a:ext cx="198438" cy="74613"/>
            </a:xfrm>
            <a:custGeom>
              <a:avLst/>
              <a:gdLst>
                <a:gd name="T0" fmla="*/ 0 w 125"/>
                <a:gd name="T1" fmla="*/ 47 h 47"/>
                <a:gd name="T2" fmla="*/ 125 w 125"/>
                <a:gd name="T3" fmla="*/ 0 h 47"/>
                <a:gd name="T4" fmla="*/ 0 w 125"/>
                <a:gd name="T5" fmla="*/ 47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7">
                  <a:moveTo>
                    <a:pt x="0" y="47"/>
                  </a:moveTo>
                  <a:lnTo>
                    <a:pt x="125" y="0"/>
                  </a:lnTo>
                  <a:lnTo>
                    <a:pt x="0" y="47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8" name="Line 23"/>
            <p:cNvSpPr>
              <a:spLocks noChangeShapeType="1"/>
            </p:cNvSpPr>
            <p:nvPr/>
          </p:nvSpPr>
          <p:spPr bwMode="auto">
            <a:xfrm flipV="1">
              <a:off x="6338889" y="1857375"/>
              <a:ext cx="198438" cy="7461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9" name="Freeform 24"/>
            <p:cNvSpPr>
              <a:spLocks/>
            </p:cNvSpPr>
            <p:nvPr/>
          </p:nvSpPr>
          <p:spPr bwMode="auto">
            <a:xfrm>
              <a:off x="6980239" y="1627188"/>
              <a:ext cx="195263" cy="76200"/>
            </a:xfrm>
            <a:custGeom>
              <a:avLst/>
              <a:gdLst>
                <a:gd name="T0" fmla="*/ 0 w 123"/>
                <a:gd name="T1" fmla="*/ 48 h 48"/>
                <a:gd name="T2" fmla="*/ 123 w 123"/>
                <a:gd name="T3" fmla="*/ 0 h 48"/>
                <a:gd name="T4" fmla="*/ 0 w 123"/>
                <a:gd name="T5" fmla="*/ 48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48">
                  <a:moveTo>
                    <a:pt x="0" y="48"/>
                  </a:moveTo>
                  <a:lnTo>
                    <a:pt x="123" y="0"/>
                  </a:lnTo>
                  <a:lnTo>
                    <a:pt x="0" y="4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0" name="Line 25"/>
            <p:cNvSpPr>
              <a:spLocks noChangeShapeType="1"/>
            </p:cNvSpPr>
            <p:nvPr/>
          </p:nvSpPr>
          <p:spPr bwMode="auto">
            <a:xfrm flipV="1">
              <a:off x="6980239" y="1627188"/>
              <a:ext cx="195263" cy="7620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1" name="Freeform 26"/>
            <p:cNvSpPr>
              <a:spLocks/>
            </p:cNvSpPr>
            <p:nvPr/>
          </p:nvSpPr>
          <p:spPr bwMode="auto">
            <a:xfrm>
              <a:off x="6746876" y="1733550"/>
              <a:ext cx="195263" cy="74613"/>
            </a:xfrm>
            <a:custGeom>
              <a:avLst/>
              <a:gdLst>
                <a:gd name="T0" fmla="*/ 0 w 123"/>
                <a:gd name="T1" fmla="*/ 47 h 47"/>
                <a:gd name="T2" fmla="*/ 123 w 123"/>
                <a:gd name="T3" fmla="*/ 0 h 47"/>
                <a:gd name="T4" fmla="*/ 0 w 123"/>
                <a:gd name="T5" fmla="*/ 47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47">
                  <a:moveTo>
                    <a:pt x="0" y="47"/>
                  </a:moveTo>
                  <a:lnTo>
                    <a:pt x="123" y="0"/>
                  </a:lnTo>
                  <a:lnTo>
                    <a:pt x="0" y="47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2" name="Line 27"/>
            <p:cNvSpPr>
              <a:spLocks noChangeShapeType="1"/>
            </p:cNvSpPr>
            <p:nvPr/>
          </p:nvSpPr>
          <p:spPr bwMode="auto">
            <a:xfrm flipV="1">
              <a:off x="6746876" y="1733550"/>
              <a:ext cx="195263" cy="7461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3" name="Freeform 28"/>
            <p:cNvSpPr>
              <a:spLocks/>
            </p:cNvSpPr>
            <p:nvPr/>
          </p:nvSpPr>
          <p:spPr bwMode="auto">
            <a:xfrm>
              <a:off x="6507164" y="1830388"/>
              <a:ext cx="195263" cy="76200"/>
            </a:xfrm>
            <a:custGeom>
              <a:avLst/>
              <a:gdLst>
                <a:gd name="T0" fmla="*/ 0 w 123"/>
                <a:gd name="T1" fmla="*/ 48 h 48"/>
                <a:gd name="T2" fmla="*/ 123 w 123"/>
                <a:gd name="T3" fmla="*/ 0 h 48"/>
                <a:gd name="T4" fmla="*/ 0 w 123"/>
                <a:gd name="T5" fmla="*/ 48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48">
                  <a:moveTo>
                    <a:pt x="0" y="48"/>
                  </a:moveTo>
                  <a:lnTo>
                    <a:pt x="123" y="0"/>
                  </a:lnTo>
                  <a:lnTo>
                    <a:pt x="0" y="4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4" name="Line 29"/>
            <p:cNvSpPr>
              <a:spLocks noChangeShapeType="1"/>
            </p:cNvSpPr>
            <p:nvPr/>
          </p:nvSpPr>
          <p:spPr bwMode="auto">
            <a:xfrm flipV="1">
              <a:off x="6507164" y="1830388"/>
              <a:ext cx="195263" cy="7620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5" name="Freeform 30"/>
            <p:cNvSpPr>
              <a:spLocks/>
            </p:cNvSpPr>
            <p:nvPr/>
          </p:nvSpPr>
          <p:spPr bwMode="auto">
            <a:xfrm>
              <a:off x="6894514" y="1714500"/>
              <a:ext cx="195263" cy="74613"/>
            </a:xfrm>
            <a:custGeom>
              <a:avLst/>
              <a:gdLst>
                <a:gd name="T0" fmla="*/ 0 w 123"/>
                <a:gd name="T1" fmla="*/ 47 h 47"/>
                <a:gd name="T2" fmla="*/ 123 w 123"/>
                <a:gd name="T3" fmla="*/ 0 h 47"/>
                <a:gd name="T4" fmla="*/ 0 w 123"/>
                <a:gd name="T5" fmla="*/ 47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47">
                  <a:moveTo>
                    <a:pt x="0" y="47"/>
                  </a:moveTo>
                  <a:lnTo>
                    <a:pt x="123" y="0"/>
                  </a:lnTo>
                  <a:lnTo>
                    <a:pt x="0" y="47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6" name="Line 31"/>
            <p:cNvSpPr>
              <a:spLocks noChangeShapeType="1"/>
            </p:cNvSpPr>
            <p:nvPr/>
          </p:nvSpPr>
          <p:spPr bwMode="auto">
            <a:xfrm flipV="1">
              <a:off x="6894514" y="1714500"/>
              <a:ext cx="195263" cy="7461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7" name="Freeform 32"/>
            <p:cNvSpPr>
              <a:spLocks/>
            </p:cNvSpPr>
            <p:nvPr/>
          </p:nvSpPr>
          <p:spPr bwMode="auto">
            <a:xfrm>
              <a:off x="6424614" y="1898650"/>
              <a:ext cx="198438" cy="74613"/>
            </a:xfrm>
            <a:custGeom>
              <a:avLst/>
              <a:gdLst>
                <a:gd name="T0" fmla="*/ 0 w 125"/>
                <a:gd name="T1" fmla="*/ 47 h 47"/>
                <a:gd name="T2" fmla="*/ 125 w 125"/>
                <a:gd name="T3" fmla="*/ 0 h 47"/>
                <a:gd name="T4" fmla="*/ 0 w 125"/>
                <a:gd name="T5" fmla="*/ 47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7">
                  <a:moveTo>
                    <a:pt x="0" y="47"/>
                  </a:moveTo>
                  <a:lnTo>
                    <a:pt x="125" y="0"/>
                  </a:lnTo>
                  <a:lnTo>
                    <a:pt x="0" y="47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8" name="Line 33"/>
            <p:cNvSpPr>
              <a:spLocks noChangeShapeType="1"/>
            </p:cNvSpPr>
            <p:nvPr/>
          </p:nvSpPr>
          <p:spPr bwMode="auto">
            <a:xfrm flipV="1">
              <a:off x="6424614" y="1898650"/>
              <a:ext cx="198438" cy="7461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9" name="Freeform 34"/>
            <p:cNvSpPr>
              <a:spLocks/>
            </p:cNvSpPr>
            <p:nvPr/>
          </p:nvSpPr>
          <p:spPr bwMode="auto">
            <a:xfrm>
              <a:off x="6653214" y="1811338"/>
              <a:ext cx="195263" cy="76200"/>
            </a:xfrm>
            <a:custGeom>
              <a:avLst/>
              <a:gdLst>
                <a:gd name="T0" fmla="*/ 0 w 123"/>
                <a:gd name="T1" fmla="*/ 48 h 48"/>
                <a:gd name="T2" fmla="*/ 123 w 123"/>
                <a:gd name="T3" fmla="*/ 0 h 48"/>
                <a:gd name="T4" fmla="*/ 0 w 123"/>
                <a:gd name="T5" fmla="*/ 48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48">
                  <a:moveTo>
                    <a:pt x="0" y="48"/>
                  </a:moveTo>
                  <a:lnTo>
                    <a:pt x="123" y="0"/>
                  </a:lnTo>
                  <a:lnTo>
                    <a:pt x="0" y="4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0" name="Line 35"/>
            <p:cNvSpPr>
              <a:spLocks noChangeShapeType="1"/>
            </p:cNvSpPr>
            <p:nvPr/>
          </p:nvSpPr>
          <p:spPr bwMode="auto">
            <a:xfrm flipV="1">
              <a:off x="6653214" y="1811338"/>
              <a:ext cx="195263" cy="7620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1" name="Freeform 36"/>
            <p:cNvSpPr>
              <a:spLocks/>
            </p:cNvSpPr>
            <p:nvPr/>
          </p:nvSpPr>
          <p:spPr bwMode="auto">
            <a:xfrm>
              <a:off x="6818314" y="1785938"/>
              <a:ext cx="200025" cy="77788"/>
            </a:xfrm>
            <a:custGeom>
              <a:avLst/>
              <a:gdLst>
                <a:gd name="T0" fmla="*/ 0 w 126"/>
                <a:gd name="T1" fmla="*/ 49 h 49"/>
                <a:gd name="T2" fmla="*/ 126 w 126"/>
                <a:gd name="T3" fmla="*/ 0 h 49"/>
                <a:gd name="T4" fmla="*/ 0 w 126"/>
                <a:gd name="T5" fmla="*/ 49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9">
                  <a:moveTo>
                    <a:pt x="0" y="49"/>
                  </a:moveTo>
                  <a:lnTo>
                    <a:pt x="126" y="0"/>
                  </a:lnTo>
                  <a:lnTo>
                    <a:pt x="0" y="49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2" name="Line 37"/>
            <p:cNvSpPr>
              <a:spLocks noChangeShapeType="1"/>
            </p:cNvSpPr>
            <p:nvPr/>
          </p:nvSpPr>
          <p:spPr bwMode="auto">
            <a:xfrm flipV="1">
              <a:off x="6818314" y="1785938"/>
              <a:ext cx="200025" cy="7778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3" name="Freeform 38"/>
            <p:cNvSpPr>
              <a:spLocks/>
            </p:cNvSpPr>
            <p:nvPr/>
          </p:nvSpPr>
          <p:spPr bwMode="auto">
            <a:xfrm>
              <a:off x="6488114" y="1958975"/>
              <a:ext cx="195263" cy="77788"/>
            </a:xfrm>
            <a:custGeom>
              <a:avLst/>
              <a:gdLst>
                <a:gd name="T0" fmla="*/ 0 w 123"/>
                <a:gd name="T1" fmla="*/ 49 h 49"/>
                <a:gd name="T2" fmla="*/ 123 w 123"/>
                <a:gd name="T3" fmla="*/ 0 h 49"/>
                <a:gd name="T4" fmla="*/ 0 w 123"/>
                <a:gd name="T5" fmla="*/ 49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49">
                  <a:moveTo>
                    <a:pt x="0" y="49"/>
                  </a:moveTo>
                  <a:lnTo>
                    <a:pt x="123" y="0"/>
                  </a:lnTo>
                  <a:lnTo>
                    <a:pt x="0" y="49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4" name="Line 39"/>
            <p:cNvSpPr>
              <a:spLocks noChangeShapeType="1"/>
            </p:cNvSpPr>
            <p:nvPr/>
          </p:nvSpPr>
          <p:spPr bwMode="auto">
            <a:xfrm flipV="1">
              <a:off x="6488114" y="1958975"/>
              <a:ext cx="195263" cy="7778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5" name="Freeform 40"/>
            <p:cNvSpPr>
              <a:spLocks/>
            </p:cNvSpPr>
            <p:nvPr/>
          </p:nvSpPr>
          <p:spPr bwMode="auto">
            <a:xfrm>
              <a:off x="6567489" y="1995488"/>
              <a:ext cx="195263" cy="79375"/>
            </a:xfrm>
            <a:custGeom>
              <a:avLst/>
              <a:gdLst>
                <a:gd name="T0" fmla="*/ 0 w 123"/>
                <a:gd name="T1" fmla="*/ 50 h 50"/>
                <a:gd name="T2" fmla="*/ 123 w 123"/>
                <a:gd name="T3" fmla="*/ 0 h 50"/>
                <a:gd name="T4" fmla="*/ 0 w 123"/>
                <a:gd name="T5" fmla="*/ 5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50">
                  <a:moveTo>
                    <a:pt x="0" y="50"/>
                  </a:moveTo>
                  <a:lnTo>
                    <a:pt x="123" y="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6" name="Line 41"/>
            <p:cNvSpPr>
              <a:spLocks noChangeShapeType="1"/>
            </p:cNvSpPr>
            <p:nvPr/>
          </p:nvSpPr>
          <p:spPr bwMode="auto">
            <a:xfrm flipV="1">
              <a:off x="6567489" y="1995488"/>
              <a:ext cx="195263" cy="793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7" name="Freeform 42"/>
            <p:cNvSpPr>
              <a:spLocks/>
            </p:cNvSpPr>
            <p:nvPr/>
          </p:nvSpPr>
          <p:spPr bwMode="auto">
            <a:xfrm>
              <a:off x="6634164" y="2033588"/>
              <a:ext cx="196850" cy="74613"/>
            </a:xfrm>
            <a:custGeom>
              <a:avLst/>
              <a:gdLst>
                <a:gd name="T0" fmla="*/ 0 w 124"/>
                <a:gd name="T1" fmla="*/ 47 h 47"/>
                <a:gd name="T2" fmla="*/ 124 w 124"/>
                <a:gd name="T3" fmla="*/ 0 h 47"/>
                <a:gd name="T4" fmla="*/ 0 w 124"/>
                <a:gd name="T5" fmla="*/ 47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4" h="47">
                  <a:moveTo>
                    <a:pt x="0" y="47"/>
                  </a:moveTo>
                  <a:lnTo>
                    <a:pt x="124" y="0"/>
                  </a:lnTo>
                  <a:lnTo>
                    <a:pt x="0" y="47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8" name="Line 43"/>
            <p:cNvSpPr>
              <a:spLocks noChangeShapeType="1"/>
            </p:cNvSpPr>
            <p:nvPr/>
          </p:nvSpPr>
          <p:spPr bwMode="auto">
            <a:xfrm flipV="1">
              <a:off x="6634164" y="2033588"/>
              <a:ext cx="196850" cy="7461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9" name="Freeform 44"/>
            <p:cNvSpPr>
              <a:spLocks/>
            </p:cNvSpPr>
            <p:nvPr/>
          </p:nvSpPr>
          <p:spPr bwMode="auto">
            <a:xfrm>
              <a:off x="6556376" y="1890713"/>
              <a:ext cx="195263" cy="79375"/>
            </a:xfrm>
            <a:custGeom>
              <a:avLst/>
              <a:gdLst>
                <a:gd name="T0" fmla="*/ 0 w 123"/>
                <a:gd name="T1" fmla="*/ 50 h 50"/>
                <a:gd name="T2" fmla="*/ 123 w 123"/>
                <a:gd name="T3" fmla="*/ 0 h 50"/>
                <a:gd name="T4" fmla="*/ 0 w 123"/>
                <a:gd name="T5" fmla="*/ 5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50">
                  <a:moveTo>
                    <a:pt x="0" y="50"/>
                  </a:moveTo>
                  <a:lnTo>
                    <a:pt x="123" y="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0" name="Line 45"/>
            <p:cNvSpPr>
              <a:spLocks noChangeShapeType="1"/>
            </p:cNvSpPr>
            <p:nvPr/>
          </p:nvSpPr>
          <p:spPr bwMode="auto">
            <a:xfrm flipV="1">
              <a:off x="6556376" y="1890713"/>
              <a:ext cx="195263" cy="793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1" name="Freeform 46"/>
            <p:cNvSpPr>
              <a:spLocks/>
            </p:cNvSpPr>
            <p:nvPr/>
          </p:nvSpPr>
          <p:spPr bwMode="auto">
            <a:xfrm>
              <a:off x="6729414" y="1860550"/>
              <a:ext cx="195263" cy="74613"/>
            </a:xfrm>
            <a:custGeom>
              <a:avLst/>
              <a:gdLst>
                <a:gd name="T0" fmla="*/ 0 w 123"/>
                <a:gd name="T1" fmla="*/ 47 h 47"/>
                <a:gd name="T2" fmla="*/ 123 w 123"/>
                <a:gd name="T3" fmla="*/ 0 h 47"/>
                <a:gd name="T4" fmla="*/ 0 w 123"/>
                <a:gd name="T5" fmla="*/ 47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47">
                  <a:moveTo>
                    <a:pt x="0" y="47"/>
                  </a:moveTo>
                  <a:lnTo>
                    <a:pt x="123" y="0"/>
                  </a:lnTo>
                  <a:lnTo>
                    <a:pt x="0" y="47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2" name="Line 47"/>
            <p:cNvSpPr>
              <a:spLocks noChangeShapeType="1"/>
            </p:cNvSpPr>
            <p:nvPr/>
          </p:nvSpPr>
          <p:spPr bwMode="auto">
            <a:xfrm flipV="1">
              <a:off x="6729414" y="1860550"/>
              <a:ext cx="195263" cy="7461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3" name="Freeform 48"/>
            <p:cNvSpPr>
              <a:spLocks/>
            </p:cNvSpPr>
            <p:nvPr/>
          </p:nvSpPr>
          <p:spPr bwMode="auto">
            <a:xfrm>
              <a:off x="6875464" y="1838325"/>
              <a:ext cx="195263" cy="74613"/>
            </a:xfrm>
            <a:custGeom>
              <a:avLst/>
              <a:gdLst>
                <a:gd name="T0" fmla="*/ 0 w 123"/>
                <a:gd name="T1" fmla="*/ 47 h 47"/>
                <a:gd name="T2" fmla="*/ 123 w 123"/>
                <a:gd name="T3" fmla="*/ 0 h 47"/>
                <a:gd name="T4" fmla="*/ 0 w 123"/>
                <a:gd name="T5" fmla="*/ 47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47">
                  <a:moveTo>
                    <a:pt x="0" y="47"/>
                  </a:moveTo>
                  <a:lnTo>
                    <a:pt x="123" y="0"/>
                  </a:lnTo>
                  <a:lnTo>
                    <a:pt x="0" y="47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4" name="Line 49"/>
            <p:cNvSpPr>
              <a:spLocks noChangeShapeType="1"/>
            </p:cNvSpPr>
            <p:nvPr/>
          </p:nvSpPr>
          <p:spPr bwMode="auto">
            <a:xfrm flipV="1">
              <a:off x="6875464" y="1838325"/>
              <a:ext cx="195263" cy="7461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5" name="Freeform 50"/>
            <p:cNvSpPr>
              <a:spLocks/>
            </p:cNvSpPr>
            <p:nvPr/>
          </p:nvSpPr>
          <p:spPr bwMode="auto">
            <a:xfrm>
              <a:off x="6623051" y="1935163"/>
              <a:ext cx="195263" cy="76200"/>
            </a:xfrm>
            <a:custGeom>
              <a:avLst/>
              <a:gdLst>
                <a:gd name="T0" fmla="*/ 0 w 123"/>
                <a:gd name="T1" fmla="*/ 48 h 48"/>
                <a:gd name="T2" fmla="*/ 123 w 123"/>
                <a:gd name="T3" fmla="*/ 0 h 48"/>
                <a:gd name="T4" fmla="*/ 0 w 123"/>
                <a:gd name="T5" fmla="*/ 48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48">
                  <a:moveTo>
                    <a:pt x="0" y="48"/>
                  </a:moveTo>
                  <a:lnTo>
                    <a:pt x="123" y="0"/>
                  </a:lnTo>
                  <a:lnTo>
                    <a:pt x="0" y="4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6" name="Line 51"/>
            <p:cNvSpPr>
              <a:spLocks noChangeShapeType="1"/>
            </p:cNvSpPr>
            <p:nvPr/>
          </p:nvSpPr>
          <p:spPr bwMode="auto">
            <a:xfrm flipV="1">
              <a:off x="6623051" y="1935163"/>
              <a:ext cx="195263" cy="7620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7" name="Freeform 52"/>
            <p:cNvSpPr>
              <a:spLocks/>
            </p:cNvSpPr>
            <p:nvPr/>
          </p:nvSpPr>
          <p:spPr bwMode="auto">
            <a:xfrm>
              <a:off x="6837364" y="1887538"/>
              <a:ext cx="200025" cy="74613"/>
            </a:xfrm>
            <a:custGeom>
              <a:avLst/>
              <a:gdLst>
                <a:gd name="T0" fmla="*/ 0 w 126"/>
                <a:gd name="T1" fmla="*/ 47 h 47"/>
                <a:gd name="T2" fmla="*/ 126 w 126"/>
                <a:gd name="T3" fmla="*/ 0 h 47"/>
                <a:gd name="T4" fmla="*/ 0 w 126"/>
                <a:gd name="T5" fmla="*/ 47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7">
                  <a:moveTo>
                    <a:pt x="0" y="47"/>
                  </a:moveTo>
                  <a:lnTo>
                    <a:pt x="126" y="0"/>
                  </a:lnTo>
                  <a:lnTo>
                    <a:pt x="0" y="47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8" name="Line 53"/>
            <p:cNvSpPr>
              <a:spLocks noChangeShapeType="1"/>
            </p:cNvSpPr>
            <p:nvPr/>
          </p:nvSpPr>
          <p:spPr bwMode="auto">
            <a:xfrm flipV="1">
              <a:off x="6837364" y="1887538"/>
              <a:ext cx="200025" cy="7461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9" name="Freeform 54"/>
            <p:cNvSpPr>
              <a:spLocks/>
            </p:cNvSpPr>
            <p:nvPr/>
          </p:nvSpPr>
          <p:spPr bwMode="auto">
            <a:xfrm>
              <a:off x="6710364" y="1973263"/>
              <a:ext cx="195263" cy="74613"/>
            </a:xfrm>
            <a:custGeom>
              <a:avLst/>
              <a:gdLst>
                <a:gd name="T0" fmla="*/ 0 w 123"/>
                <a:gd name="T1" fmla="*/ 47 h 47"/>
                <a:gd name="T2" fmla="*/ 123 w 123"/>
                <a:gd name="T3" fmla="*/ 0 h 47"/>
                <a:gd name="T4" fmla="*/ 0 w 123"/>
                <a:gd name="T5" fmla="*/ 47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47">
                  <a:moveTo>
                    <a:pt x="0" y="47"/>
                  </a:moveTo>
                  <a:lnTo>
                    <a:pt x="123" y="0"/>
                  </a:lnTo>
                  <a:lnTo>
                    <a:pt x="0" y="47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0" name="Line 55"/>
            <p:cNvSpPr>
              <a:spLocks noChangeShapeType="1"/>
            </p:cNvSpPr>
            <p:nvPr/>
          </p:nvSpPr>
          <p:spPr bwMode="auto">
            <a:xfrm flipV="1">
              <a:off x="6710364" y="1973263"/>
              <a:ext cx="195263" cy="7461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1" name="Freeform 56"/>
            <p:cNvSpPr>
              <a:spLocks/>
            </p:cNvSpPr>
            <p:nvPr/>
          </p:nvSpPr>
          <p:spPr bwMode="auto">
            <a:xfrm>
              <a:off x="6954839" y="2014538"/>
              <a:ext cx="198438" cy="74613"/>
            </a:xfrm>
            <a:custGeom>
              <a:avLst/>
              <a:gdLst>
                <a:gd name="T0" fmla="*/ 0 w 125"/>
                <a:gd name="T1" fmla="*/ 47 h 47"/>
                <a:gd name="T2" fmla="*/ 125 w 125"/>
                <a:gd name="T3" fmla="*/ 0 h 47"/>
                <a:gd name="T4" fmla="*/ 0 w 125"/>
                <a:gd name="T5" fmla="*/ 47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7">
                  <a:moveTo>
                    <a:pt x="0" y="47"/>
                  </a:moveTo>
                  <a:lnTo>
                    <a:pt x="125" y="0"/>
                  </a:lnTo>
                  <a:lnTo>
                    <a:pt x="0" y="47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2" name="Line 57"/>
            <p:cNvSpPr>
              <a:spLocks noChangeShapeType="1"/>
            </p:cNvSpPr>
            <p:nvPr/>
          </p:nvSpPr>
          <p:spPr bwMode="auto">
            <a:xfrm flipV="1">
              <a:off x="6954839" y="2014538"/>
              <a:ext cx="198438" cy="7461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3" name="Freeform 58"/>
            <p:cNvSpPr>
              <a:spLocks/>
            </p:cNvSpPr>
            <p:nvPr/>
          </p:nvSpPr>
          <p:spPr bwMode="auto">
            <a:xfrm>
              <a:off x="6765926" y="2022475"/>
              <a:ext cx="195263" cy="74613"/>
            </a:xfrm>
            <a:custGeom>
              <a:avLst/>
              <a:gdLst>
                <a:gd name="T0" fmla="*/ 0 w 123"/>
                <a:gd name="T1" fmla="*/ 47 h 47"/>
                <a:gd name="T2" fmla="*/ 123 w 123"/>
                <a:gd name="T3" fmla="*/ 0 h 47"/>
                <a:gd name="T4" fmla="*/ 0 w 123"/>
                <a:gd name="T5" fmla="*/ 47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47">
                  <a:moveTo>
                    <a:pt x="0" y="47"/>
                  </a:moveTo>
                  <a:lnTo>
                    <a:pt x="123" y="0"/>
                  </a:lnTo>
                  <a:lnTo>
                    <a:pt x="0" y="47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4" name="Line 59"/>
            <p:cNvSpPr>
              <a:spLocks noChangeShapeType="1"/>
            </p:cNvSpPr>
            <p:nvPr/>
          </p:nvSpPr>
          <p:spPr bwMode="auto">
            <a:xfrm flipV="1">
              <a:off x="6765926" y="2022475"/>
              <a:ext cx="195263" cy="7461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5" name="Freeform 60"/>
            <p:cNvSpPr>
              <a:spLocks/>
            </p:cNvSpPr>
            <p:nvPr/>
          </p:nvSpPr>
          <p:spPr bwMode="auto">
            <a:xfrm>
              <a:off x="6303964" y="1395413"/>
              <a:ext cx="200025" cy="66675"/>
            </a:xfrm>
            <a:custGeom>
              <a:avLst/>
              <a:gdLst>
                <a:gd name="T0" fmla="*/ 126 w 126"/>
                <a:gd name="T1" fmla="*/ 0 h 42"/>
                <a:gd name="T2" fmla="*/ 0 w 126"/>
                <a:gd name="T3" fmla="*/ 42 h 42"/>
                <a:gd name="T4" fmla="*/ 126 w 126"/>
                <a:gd name="T5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2">
                  <a:moveTo>
                    <a:pt x="126" y="0"/>
                  </a:moveTo>
                  <a:lnTo>
                    <a:pt x="0" y="42"/>
                  </a:lnTo>
                  <a:lnTo>
                    <a:pt x="126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6" name="Line 61"/>
            <p:cNvSpPr>
              <a:spLocks noChangeShapeType="1"/>
            </p:cNvSpPr>
            <p:nvPr/>
          </p:nvSpPr>
          <p:spPr bwMode="auto">
            <a:xfrm flipH="1">
              <a:off x="6303964" y="1395413"/>
              <a:ext cx="200025" cy="666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7" name="Freeform 62"/>
            <p:cNvSpPr>
              <a:spLocks/>
            </p:cNvSpPr>
            <p:nvPr/>
          </p:nvSpPr>
          <p:spPr bwMode="auto">
            <a:xfrm>
              <a:off x="6364289" y="1304925"/>
              <a:ext cx="200025" cy="71438"/>
            </a:xfrm>
            <a:custGeom>
              <a:avLst/>
              <a:gdLst>
                <a:gd name="T0" fmla="*/ 126 w 126"/>
                <a:gd name="T1" fmla="*/ 0 h 45"/>
                <a:gd name="T2" fmla="*/ 0 w 126"/>
                <a:gd name="T3" fmla="*/ 45 h 45"/>
                <a:gd name="T4" fmla="*/ 126 w 126"/>
                <a:gd name="T5" fmla="*/ 0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5">
                  <a:moveTo>
                    <a:pt x="126" y="0"/>
                  </a:moveTo>
                  <a:lnTo>
                    <a:pt x="0" y="45"/>
                  </a:lnTo>
                  <a:lnTo>
                    <a:pt x="126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8" name="Line 63"/>
            <p:cNvSpPr>
              <a:spLocks noChangeShapeType="1"/>
            </p:cNvSpPr>
            <p:nvPr/>
          </p:nvSpPr>
          <p:spPr bwMode="auto">
            <a:xfrm flipH="1">
              <a:off x="6364289" y="1304925"/>
              <a:ext cx="200025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9" name="Freeform 64"/>
            <p:cNvSpPr>
              <a:spLocks/>
            </p:cNvSpPr>
            <p:nvPr/>
          </p:nvSpPr>
          <p:spPr bwMode="auto">
            <a:xfrm>
              <a:off x="6297614" y="1755775"/>
              <a:ext cx="198438" cy="66675"/>
            </a:xfrm>
            <a:custGeom>
              <a:avLst/>
              <a:gdLst>
                <a:gd name="T0" fmla="*/ 125 w 125"/>
                <a:gd name="T1" fmla="*/ 0 h 42"/>
                <a:gd name="T2" fmla="*/ 0 w 125"/>
                <a:gd name="T3" fmla="*/ 42 h 42"/>
                <a:gd name="T4" fmla="*/ 125 w 125"/>
                <a:gd name="T5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2">
                  <a:moveTo>
                    <a:pt x="125" y="0"/>
                  </a:moveTo>
                  <a:lnTo>
                    <a:pt x="0" y="42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0" name="Line 65"/>
            <p:cNvSpPr>
              <a:spLocks noChangeShapeType="1"/>
            </p:cNvSpPr>
            <p:nvPr/>
          </p:nvSpPr>
          <p:spPr bwMode="auto">
            <a:xfrm flipH="1">
              <a:off x="6297614" y="1755775"/>
              <a:ext cx="198438" cy="666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1" name="Freeform 66"/>
            <p:cNvSpPr>
              <a:spLocks/>
            </p:cNvSpPr>
            <p:nvPr/>
          </p:nvSpPr>
          <p:spPr bwMode="auto">
            <a:xfrm>
              <a:off x="6564314" y="1646238"/>
              <a:ext cx="195263" cy="68263"/>
            </a:xfrm>
            <a:custGeom>
              <a:avLst/>
              <a:gdLst>
                <a:gd name="T0" fmla="*/ 123 w 123"/>
                <a:gd name="T1" fmla="*/ 0 h 43"/>
                <a:gd name="T2" fmla="*/ 0 w 123"/>
                <a:gd name="T3" fmla="*/ 43 h 43"/>
                <a:gd name="T4" fmla="*/ 123 w 123"/>
                <a:gd name="T5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43">
                  <a:moveTo>
                    <a:pt x="123" y="0"/>
                  </a:moveTo>
                  <a:lnTo>
                    <a:pt x="0" y="43"/>
                  </a:lnTo>
                  <a:lnTo>
                    <a:pt x="123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2" name="Line 67"/>
            <p:cNvSpPr>
              <a:spLocks noChangeShapeType="1"/>
            </p:cNvSpPr>
            <p:nvPr/>
          </p:nvSpPr>
          <p:spPr bwMode="auto">
            <a:xfrm flipH="1">
              <a:off x="6564314" y="1646238"/>
              <a:ext cx="195263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3" name="Freeform 68"/>
            <p:cNvSpPr>
              <a:spLocks/>
            </p:cNvSpPr>
            <p:nvPr/>
          </p:nvSpPr>
          <p:spPr bwMode="auto">
            <a:xfrm>
              <a:off x="6807201" y="1549400"/>
              <a:ext cx="195263" cy="71438"/>
            </a:xfrm>
            <a:custGeom>
              <a:avLst/>
              <a:gdLst>
                <a:gd name="T0" fmla="*/ 123 w 123"/>
                <a:gd name="T1" fmla="*/ 0 h 45"/>
                <a:gd name="T2" fmla="*/ 0 w 123"/>
                <a:gd name="T3" fmla="*/ 45 h 45"/>
                <a:gd name="T4" fmla="*/ 123 w 123"/>
                <a:gd name="T5" fmla="*/ 0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45">
                  <a:moveTo>
                    <a:pt x="123" y="0"/>
                  </a:moveTo>
                  <a:lnTo>
                    <a:pt x="0" y="45"/>
                  </a:lnTo>
                  <a:lnTo>
                    <a:pt x="123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4" name="Line 69"/>
            <p:cNvSpPr>
              <a:spLocks noChangeShapeType="1"/>
            </p:cNvSpPr>
            <p:nvPr/>
          </p:nvSpPr>
          <p:spPr bwMode="auto">
            <a:xfrm flipH="1">
              <a:off x="6807201" y="1549400"/>
              <a:ext cx="195263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5" name="Freeform 70"/>
            <p:cNvSpPr>
              <a:spLocks/>
            </p:cNvSpPr>
            <p:nvPr/>
          </p:nvSpPr>
          <p:spPr bwMode="auto">
            <a:xfrm>
              <a:off x="6402389" y="1673225"/>
              <a:ext cx="195263" cy="66675"/>
            </a:xfrm>
            <a:custGeom>
              <a:avLst/>
              <a:gdLst>
                <a:gd name="T0" fmla="*/ 123 w 123"/>
                <a:gd name="T1" fmla="*/ 0 h 42"/>
                <a:gd name="T2" fmla="*/ 0 w 123"/>
                <a:gd name="T3" fmla="*/ 42 h 42"/>
                <a:gd name="T4" fmla="*/ 123 w 123"/>
                <a:gd name="T5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42">
                  <a:moveTo>
                    <a:pt x="123" y="0"/>
                  </a:moveTo>
                  <a:lnTo>
                    <a:pt x="0" y="42"/>
                  </a:lnTo>
                  <a:lnTo>
                    <a:pt x="123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6" name="Line 71"/>
            <p:cNvSpPr>
              <a:spLocks noChangeShapeType="1"/>
            </p:cNvSpPr>
            <p:nvPr/>
          </p:nvSpPr>
          <p:spPr bwMode="auto">
            <a:xfrm flipH="1">
              <a:off x="6402389" y="1673225"/>
              <a:ext cx="195263" cy="666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7" name="Freeform 72"/>
            <p:cNvSpPr>
              <a:spLocks/>
            </p:cNvSpPr>
            <p:nvPr/>
          </p:nvSpPr>
          <p:spPr bwMode="auto">
            <a:xfrm>
              <a:off x="6630989" y="1574800"/>
              <a:ext cx="200025" cy="68263"/>
            </a:xfrm>
            <a:custGeom>
              <a:avLst/>
              <a:gdLst>
                <a:gd name="T0" fmla="*/ 126 w 126"/>
                <a:gd name="T1" fmla="*/ 0 h 43"/>
                <a:gd name="T2" fmla="*/ 0 w 126"/>
                <a:gd name="T3" fmla="*/ 43 h 43"/>
                <a:gd name="T4" fmla="*/ 126 w 126"/>
                <a:gd name="T5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3">
                  <a:moveTo>
                    <a:pt x="126" y="0"/>
                  </a:moveTo>
                  <a:lnTo>
                    <a:pt x="0" y="43"/>
                  </a:lnTo>
                  <a:lnTo>
                    <a:pt x="126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8" name="Line 73"/>
            <p:cNvSpPr>
              <a:spLocks noChangeShapeType="1"/>
            </p:cNvSpPr>
            <p:nvPr/>
          </p:nvSpPr>
          <p:spPr bwMode="auto">
            <a:xfrm flipH="1">
              <a:off x="6630989" y="1574800"/>
              <a:ext cx="200025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9" name="Freeform 74"/>
            <p:cNvSpPr>
              <a:spLocks/>
            </p:cNvSpPr>
            <p:nvPr/>
          </p:nvSpPr>
          <p:spPr bwMode="auto">
            <a:xfrm>
              <a:off x="6872289" y="1492250"/>
              <a:ext cx="195263" cy="68263"/>
            </a:xfrm>
            <a:custGeom>
              <a:avLst/>
              <a:gdLst>
                <a:gd name="T0" fmla="*/ 123 w 123"/>
                <a:gd name="T1" fmla="*/ 0 h 43"/>
                <a:gd name="T2" fmla="*/ 0 w 123"/>
                <a:gd name="T3" fmla="*/ 43 h 43"/>
                <a:gd name="T4" fmla="*/ 123 w 123"/>
                <a:gd name="T5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43">
                  <a:moveTo>
                    <a:pt x="123" y="0"/>
                  </a:moveTo>
                  <a:lnTo>
                    <a:pt x="0" y="43"/>
                  </a:lnTo>
                  <a:lnTo>
                    <a:pt x="123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0" name="Line 75"/>
            <p:cNvSpPr>
              <a:spLocks noChangeShapeType="1"/>
            </p:cNvSpPr>
            <p:nvPr/>
          </p:nvSpPr>
          <p:spPr bwMode="auto">
            <a:xfrm flipH="1">
              <a:off x="6872289" y="1492250"/>
              <a:ext cx="195263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1" name="Freeform 76"/>
            <p:cNvSpPr>
              <a:spLocks/>
            </p:cNvSpPr>
            <p:nvPr/>
          </p:nvSpPr>
          <p:spPr bwMode="auto">
            <a:xfrm>
              <a:off x="6221414" y="1695450"/>
              <a:ext cx="200025" cy="68263"/>
            </a:xfrm>
            <a:custGeom>
              <a:avLst/>
              <a:gdLst>
                <a:gd name="T0" fmla="*/ 126 w 126"/>
                <a:gd name="T1" fmla="*/ 0 h 43"/>
                <a:gd name="T2" fmla="*/ 0 w 126"/>
                <a:gd name="T3" fmla="*/ 43 h 43"/>
                <a:gd name="T4" fmla="*/ 126 w 126"/>
                <a:gd name="T5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3">
                  <a:moveTo>
                    <a:pt x="126" y="0"/>
                  </a:moveTo>
                  <a:lnTo>
                    <a:pt x="0" y="43"/>
                  </a:lnTo>
                  <a:lnTo>
                    <a:pt x="126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2" name="Line 77"/>
            <p:cNvSpPr>
              <a:spLocks noChangeShapeType="1"/>
            </p:cNvSpPr>
            <p:nvPr/>
          </p:nvSpPr>
          <p:spPr bwMode="auto">
            <a:xfrm flipH="1">
              <a:off x="6221414" y="1695450"/>
              <a:ext cx="200025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3" name="Freeform 78"/>
            <p:cNvSpPr>
              <a:spLocks/>
            </p:cNvSpPr>
            <p:nvPr/>
          </p:nvSpPr>
          <p:spPr bwMode="auto">
            <a:xfrm>
              <a:off x="6457951" y="1597025"/>
              <a:ext cx="200025" cy="71438"/>
            </a:xfrm>
            <a:custGeom>
              <a:avLst/>
              <a:gdLst>
                <a:gd name="T0" fmla="*/ 126 w 126"/>
                <a:gd name="T1" fmla="*/ 0 h 45"/>
                <a:gd name="T2" fmla="*/ 0 w 126"/>
                <a:gd name="T3" fmla="*/ 45 h 45"/>
                <a:gd name="T4" fmla="*/ 126 w 126"/>
                <a:gd name="T5" fmla="*/ 0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5">
                  <a:moveTo>
                    <a:pt x="126" y="0"/>
                  </a:moveTo>
                  <a:lnTo>
                    <a:pt x="0" y="45"/>
                  </a:lnTo>
                  <a:lnTo>
                    <a:pt x="126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4" name="Line 79"/>
            <p:cNvSpPr>
              <a:spLocks noChangeShapeType="1"/>
            </p:cNvSpPr>
            <p:nvPr/>
          </p:nvSpPr>
          <p:spPr bwMode="auto">
            <a:xfrm flipH="1">
              <a:off x="6457951" y="1597025"/>
              <a:ext cx="200025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5" name="Freeform 80"/>
            <p:cNvSpPr>
              <a:spLocks/>
            </p:cNvSpPr>
            <p:nvPr/>
          </p:nvSpPr>
          <p:spPr bwMode="auto">
            <a:xfrm>
              <a:off x="6702426" y="1511300"/>
              <a:ext cx="198438" cy="68263"/>
            </a:xfrm>
            <a:custGeom>
              <a:avLst/>
              <a:gdLst>
                <a:gd name="T0" fmla="*/ 125 w 125"/>
                <a:gd name="T1" fmla="*/ 0 h 43"/>
                <a:gd name="T2" fmla="*/ 0 w 125"/>
                <a:gd name="T3" fmla="*/ 43 h 43"/>
                <a:gd name="T4" fmla="*/ 125 w 125"/>
                <a:gd name="T5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3">
                  <a:moveTo>
                    <a:pt x="125" y="0"/>
                  </a:moveTo>
                  <a:lnTo>
                    <a:pt x="0" y="43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6" name="Line 81"/>
            <p:cNvSpPr>
              <a:spLocks noChangeShapeType="1"/>
            </p:cNvSpPr>
            <p:nvPr/>
          </p:nvSpPr>
          <p:spPr bwMode="auto">
            <a:xfrm flipH="1">
              <a:off x="6702426" y="1511300"/>
              <a:ext cx="198438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7" name="Freeform 82"/>
            <p:cNvSpPr>
              <a:spLocks/>
            </p:cNvSpPr>
            <p:nvPr/>
          </p:nvSpPr>
          <p:spPr bwMode="auto">
            <a:xfrm>
              <a:off x="6308726" y="1612900"/>
              <a:ext cx="198438" cy="68263"/>
            </a:xfrm>
            <a:custGeom>
              <a:avLst/>
              <a:gdLst>
                <a:gd name="T0" fmla="*/ 125 w 125"/>
                <a:gd name="T1" fmla="*/ 0 h 43"/>
                <a:gd name="T2" fmla="*/ 0 w 125"/>
                <a:gd name="T3" fmla="*/ 43 h 43"/>
                <a:gd name="T4" fmla="*/ 125 w 125"/>
                <a:gd name="T5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3">
                  <a:moveTo>
                    <a:pt x="125" y="0"/>
                  </a:moveTo>
                  <a:lnTo>
                    <a:pt x="0" y="43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8" name="Line 83"/>
            <p:cNvSpPr>
              <a:spLocks noChangeShapeType="1"/>
            </p:cNvSpPr>
            <p:nvPr/>
          </p:nvSpPr>
          <p:spPr bwMode="auto">
            <a:xfrm flipH="1">
              <a:off x="6308726" y="1612900"/>
              <a:ext cx="198438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9" name="Freeform 84"/>
            <p:cNvSpPr>
              <a:spLocks/>
            </p:cNvSpPr>
            <p:nvPr/>
          </p:nvSpPr>
          <p:spPr bwMode="auto">
            <a:xfrm>
              <a:off x="6784976" y="1443038"/>
              <a:ext cx="200025" cy="71438"/>
            </a:xfrm>
            <a:custGeom>
              <a:avLst/>
              <a:gdLst>
                <a:gd name="T0" fmla="*/ 126 w 126"/>
                <a:gd name="T1" fmla="*/ 0 h 45"/>
                <a:gd name="T2" fmla="*/ 0 w 126"/>
                <a:gd name="T3" fmla="*/ 45 h 45"/>
                <a:gd name="T4" fmla="*/ 126 w 126"/>
                <a:gd name="T5" fmla="*/ 0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5">
                  <a:moveTo>
                    <a:pt x="126" y="0"/>
                  </a:moveTo>
                  <a:lnTo>
                    <a:pt x="0" y="45"/>
                  </a:lnTo>
                  <a:lnTo>
                    <a:pt x="126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0" name="Line 85"/>
            <p:cNvSpPr>
              <a:spLocks noChangeShapeType="1"/>
            </p:cNvSpPr>
            <p:nvPr/>
          </p:nvSpPr>
          <p:spPr bwMode="auto">
            <a:xfrm flipH="1">
              <a:off x="6784976" y="1443038"/>
              <a:ext cx="200025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1" name="Freeform 86"/>
            <p:cNvSpPr>
              <a:spLocks/>
            </p:cNvSpPr>
            <p:nvPr/>
          </p:nvSpPr>
          <p:spPr bwMode="auto">
            <a:xfrm>
              <a:off x="6551614" y="1522413"/>
              <a:ext cx="200025" cy="68263"/>
            </a:xfrm>
            <a:custGeom>
              <a:avLst/>
              <a:gdLst>
                <a:gd name="T0" fmla="*/ 126 w 126"/>
                <a:gd name="T1" fmla="*/ 0 h 43"/>
                <a:gd name="T2" fmla="*/ 0 w 126"/>
                <a:gd name="T3" fmla="*/ 43 h 43"/>
                <a:gd name="T4" fmla="*/ 126 w 126"/>
                <a:gd name="T5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3">
                  <a:moveTo>
                    <a:pt x="126" y="0"/>
                  </a:moveTo>
                  <a:lnTo>
                    <a:pt x="0" y="43"/>
                  </a:lnTo>
                  <a:lnTo>
                    <a:pt x="126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2" name="Line 87"/>
            <p:cNvSpPr>
              <a:spLocks noChangeShapeType="1"/>
            </p:cNvSpPr>
            <p:nvPr/>
          </p:nvSpPr>
          <p:spPr bwMode="auto">
            <a:xfrm flipH="1">
              <a:off x="6551614" y="1522413"/>
              <a:ext cx="200025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3" name="Freeform 88"/>
            <p:cNvSpPr>
              <a:spLocks/>
            </p:cNvSpPr>
            <p:nvPr/>
          </p:nvSpPr>
          <p:spPr bwMode="auto">
            <a:xfrm>
              <a:off x="6386514" y="1541463"/>
              <a:ext cx="200025" cy="68263"/>
            </a:xfrm>
            <a:custGeom>
              <a:avLst/>
              <a:gdLst>
                <a:gd name="T0" fmla="*/ 126 w 126"/>
                <a:gd name="T1" fmla="*/ 0 h 43"/>
                <a:gd name="T2" fmla="*/ 0 w 126"/>
                <a:gd name="T3" fmla="*/ 43 h 43"/>
                <a:gd name="T4" fmla="*/ 126 w 126"/>
                <a:gd name="T5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3">
                  <a:moveTo>
                    <a:pt x="126" y="0"/>
                  </a:moveTo>
                  <a:lnTo>
                    <a:pt x="0" y="43"/>
                  </a:lnTo>
                  <a:lnTo>
                    <a:pt x="126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4" name="Line 89"/>
            <p:cNvSpPr>
              <a:spLocks noChangeShapeType="1"/>
            </p:cNvSpPr>
            <p:nvPr/>
          </p:nvSpPr>
          <p:spPr bwMode="auto">
            <a:xfrm flipH="1">
              <a:off x="6386514" y="1541463"/>
              <a:ext cx="200025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5" name="Freeform 90"/>
            <p:cNvSpPr>
              <a:spLocks/>
            </p:cNvSpPr>
            <p:nvPr/>
          </p:nvSpPr>
          <p:spPr bwMode="auto">
            <a:xfrm>
              <a:off x="6724651" y="1379538"/>
              <a:ext cx="200025" cy="71438"/>
            </a:xfrm>
            <a:custGeom>
              <a:avLst/>
              <a:gdLst>
                <a:gd name="T0" fmla="*/ 126 w 126"/>
                <a:gd name="T1" fmla="*/ 0 h 45"/>
                <a:gd name="T2" fmla="*/ 0 w 126"/>
                <a:gd name="T3" fmla="*/ 45 h 45"/>
                <a:gd name="T4" fmla="*/ 126 w 126"/>
                <a:gd name="T5" fmla="*/ 0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5">
                  <a:moveTo>
                    <a:pt x="126" y="0"/>
                  </a:moveTo>
                  <a:lnTo>
                    <a:pt x="0" y="45"/>
                  </a:lnTo>
                  <a:lnTo>
                    <a:pt x="126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6" name="Line 91"/>
            <p:cNvSpPr>
              <a:spLocks noChangeShapeType="1"/>
            </p:cNvSpPr>
            <p:nvPr/>
          </p:nvSpPr>
          <p:spPr bwMode="auto">
            <a:xfrm flipH="1">
              <a:off x="6724651" y="1379538"/>
              <a:ext cx="200025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7" name="Freeform 92"/>
            <p:cNvSpPr>
              <a:spLocks/>
            </p:cNvSpPr>
            <p:nvPr/>
          </p:nvSpPr>
          <p:spPr bwMode="auto">
            <a:xfrm>
              <a:off x="6646864" y="1343025"/>
              <a:ext cx="198438" cy="66675"/>
            </a:xfrm>
            <a:custGeom>
              <a:avLst/>
              <a:gdLst>
                <a:gd name="T0" fmla="*/ 125 w 125"/>
                <a:gd name="T1" fmla="*/ 0 h 42"/>
                <a:gd name="T2" fmla="*/ 0 w 125"/>
                <a:gd name="T3" fmla="*/ 42 h 42"/>
                <a:gd name="T4" fmla="*/ 125 w 125"/>
                <a:gd name="T5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2">
                  <a:moveTo>
                    <a:pt x="125" y="0"/>
                  </a:moveTo>
                  <a:lnTo>
                    <a:pt x="0" y="42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8" name="Line 93"/>
            <p:cNvSpPr>
              <a:spLocks noChangeShapeType="1"/>
            </p:cNvSpPr>
            <p:nvPr/>
          </p:nvSpPr>
          <p:spPr bwMode="auto">
            <a:xfrm flipH="1">
              <a:off x="6646864" y="1343025"/>
              <a:ext cx="198438" cy="666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9" name="Freeform 94"/>
            <p:cNvSpPr>
              <a:spLocks/>
            </p:cNvSpPr>
            <p:nvPr/>
          </p:nvSpPr>
          <p:spPr bwMode="auto">
            <a:xfrm>
              <a:off x="6581776" y="1301750"/>
              <a:ext cx="195263" cy="69850"/>
            </a:xfrm>
            <a:custGeom>
              <a:avLst/>
              <a:gdLst>
                <a:gd name="T0" fmla="*/ 123 w 123"/>
                <a:gd name="T1" fmla="*/ 0 h 44"/>
                <a:gd name="T2" fmla="*/ 0 w 123"/>
                <a:gd name="T3" fmla="*/ 44 h 44"/>
                <a:gd name="T4" fmla="*/ 123 w 123"/>
                <a:gd name="T5" fmla="*/ 0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44">
                  <a:moveTo>
                    <a:pt x="123" y="0"/>
                  </a:moveTo>
                  <a:lnTo>
                    <a:pt x="0" y="44"/>
                  </a:lnTo>
                  <a:lnTo>
                    <a:pt x="123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0" name="Line 95"/>
            <p:cNvSpPr>
              <a:spLocks noChangeShapeType="1"/>
            </p:cNvSpPr>
            <p:nvPr/>
          </p:nvSpPr>
          <p:spPr bwMode="auto">
            <a:xfrm flipH="1">
              <a:off x="6581776" y="1301750"/>
              <a:ext cx="195263" cy="698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1" name="Freeform 96"/>
            <p:cNvSpPr>
              <a:spLocks/>
            </p:cNvSpPr>
            <p:nvPr/>
          </p:nvSpPr>
          <p:spPr bwMode="auto">
            <a:xfrm>
              <a:off x="6653214" y="1447800"/>
              <a:ext cx="200025" cy="66675"/>
            </a:xfrm>
            <a:custGeom>
              <a:avLst/>
              <a:gdLst>
                <a:gd name="T0" fmla="*/ 126 w 126"/>
                <a:gd name="T1" fmla="*/ 0 h 42"/>
                <a:gd name="T2" fmla="*/ 0 w 126"/>
                <a:gd name="T3" fmla="*/ 42 h 42"/>
                <a:gd name="T4" fmla="*/ 126 w 126"/>
                <a:gd name="T5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2">
                  <a:moveTo>
                    <a:pt x="126" y="0"/>
                  </a:moveTo>
                  <a:lnTo>
                    <a:pt x="0" y="42"/>
                  </a:lnTo>
                  <a:lnTo>
                    <a:pt x="126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2" name="Line 97"/>
            <p:cNvSpPr>
              <a:spLocks noChangeShapeType="1"/>
            </p:cNvSpPr>
            <p:nvPr/>
          </p:nvSpPr>
          <p:spPr bwMode="auto">
            <a:xfrm flipH="1">
              <a:off x="6653214" y="1447800"/>
              <a:ext cx="200025" cy="666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3" name="Freeform 98"/>
            <p:cNvSpPr>
              <a:spLocks/>
            </p:cNvSpPr>
            <p:nvPr/>
          </p:nvSpPr>
          <p:spPr bwMode="auto">
            <a:xfrm>
              <a:off x="6481764" y="1470025"/>
              <a:ext cx="198438" cy="71438"/>
            </a:xfrm>
            <a:custGeom>
              <a:avLst/>
              <a:gdLst>
                <a:gd name="T0" fmla="*/ 125 w 125"/>
                <a:gd name="T1" fmla="*/ 0 h 45"/>
                <a:gd name="T2" fmla="*/ 0 w 125"/>
                <a:gd name="T3" fmla="*/ 45 h 45"/>
                <a:gd name="T4" fmla="*/ 125 w 125"/>
                <a:gd name="T5" fmla="*/ 0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5">
                  <a:moveTo>
                    <a:pt x="125" y="0"/>
                  </a:moveTo>
                  <a:lnTo>
                    <a:pt x="0" y="45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4" name="Line 99"/>
            <p:cNvSpPr>
              <a:spLocks noChangeShapeType="1"/>
            </p:cNvSpPr>
            <p:nvPr/>
          </p:nvSpPr>
          <p:spPr bwMode="auto">
            <a:xfrm flipH="1">
              <a:off x="6481764" y="1470025"/>
              <a:ext cx="198438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5" name="Freeform 100"/>
            <p:cNvSpPr>
              <a:spLocks/>
            </p:cNvSpPr>
            <p:nvPr/>
          </p:nvSpPr>
          <p:spPr bwMode="auto">
            <a:xfrm>
              <a:off x="6334126" y="1489075"/>
              <a:ext cx="200025" cy="71438"/>
            </a:xfrm>
            <a:custGeom>
              <a:avLst/>
              <a:gdLst>
                <a:gd name="T0" fmla="*/ 126 w 126"/>
                <a:gd name="T1" fmla="*/ 0 h 45"/>
                <a:gd name="T2" fmla="*/ 0 w 126"/>
                <a:gd name="T3" fmla="*/ 45 h 45"/>
                <a:gd name="T4" fmla="*/ 126 w 126"/>
                <a:gd name="T5" fmla="*/ 0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5">
                  <a:moveTo>
                    <a:pt x="126" y="0"/>
                  </a:moveTo>
                  <a:lnTo>
                    <a:pt x="0" y="45"/>
                  </a:lnTo>
                  <a:lnTo>
                    <a:pt x="126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6" name="Line 101"/>
            <p:cNvSpPr>
              <a:spLocks noChangeShapeType="1"/>
            </p:cNvSpPr>
            <p:nvPr/>
          </p:nvSpPr>
          <p:spPr bwMode="auto">
            <a:xfrm flipH="1">
              <a:off x="6334126" y="1489075"/>
              <a:ext cx="200025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7" name="Freeform 102"/>
            <p:cNvSpPr>
              <a:spLocks/>
            </p:cNvSpPr>
            <p:nvPr/>
          </p:nvSpPr>
          <p:spPr bwMode="auto">
            <a:xfrm>
              <a:off x="6589714" y="1401763"/>
              <a:ext cx="198438" cy="68263"/>
            </a:xfrm>
            <a:custGeom>
              <a:avLst/>
              <a:gdLst>
                <a:gd name="T0" fmla="*/ 125 w 125"/>
                <a:gd name="T1" fmla="*/ 0 h 43"/>
                <a:gd name="T2" fmla="*/ 0 w 125"/>
                <a:gd name="T3" fmla="*/ 43 h 43"/>
                <a:gd name="T4" fmla="*/ 125 w 125"/>
                <a:gd name="T5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3">
                  <a:moveTo>
                    <a:pt x="125" y="0"/>
                  </a:moveTo>
                  <a:lnTo>
                    <a:pt x="0" y="43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8" name="Line 103"/>
            <p:cNvSpPr>
              <a:spLocks noChangeShapeType="1"/>
            </p:cNvSpPr>
            <p:nvPr/>
          </p:nvSpPr>
          <p:spPr bwMode="auto">
            <a:xfrm flipH="1">
              <a:off x="6589714" y="1401763"/>
              <a:ext cx="198438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9" name="Freeform 104"/>
            <p:cNvSpPr>
              <a:spLocks/>
            </p:cNvSpPr>
            <p:nvPr/>
          </p:nvSpPr>
          <p:spPr bwMode="auto">
            <a:xfrm>
              <a:off x="6372226" y="1443038"/>
              <a:ext cx="198438" cy="68263"/>
            </a:xfrm>
            <a:custGeom>
              <a:avLst/>
              <a:gdLst>
                <a:gd name="T0" fmla="*/ 125 w 125"/>
                <a:gd name="T1" fmla="*/ 0 h 43"/>
                <a:gd name="T2" fmla="*/ 0 w 125"/>
                <a:gd name="T3" fmla="*/ 43 h 43"/>
                <a:gd name="T4" fmla="*/ 125 w 125"/>
                <a:gd name="T5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3">
                  <a:moveTo>
                    <a:pt x="125" y="0"/>
                  </a:moveTo>
                  <a:lnTo>
                    <a:pt x="0" y="43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0" name="Line 105"/>
            <p:cNvSpPr>
              <a:spLocks noChangeShapeType="1"/>
            </p:cNvSpPr>
            <p:nvPr/>
          </p:nvSpPr>
          <p:spPr bwMode="auto">
            <a:xfrm flipH="1">
              <a:off x="6372226" y="1443038"/>
              <a:ext cx="198438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1" name="Freeform 106"/>
            <p:cNvSpPr>
              <a:spLocks/>
            </p:cNvSpPr>
            <p:nvPr/>
          </p:nvSpPr>
          <p:spPr bwMode="auto">
            <a:xfrm>
              <a:off x="6503989" y="1360488"/>
              <a:ext cx="198438" cy="68263"/>
            </a:xfrm>
            <a:custGeom>
              <a:avLst/>
              <a:gdLst>
                <a:gd name="T0" fmla="*/ 125 w 125"/>
                <a:gd name="T1" fmla="*/ 0 h 43"/>
                <a:gd name="T2" fmla="*/ 0 w 125"/>
                <a:gd name="T3" fmla="*/ 43 h 43"/>
                <a:gd name="T4" fmla="*/ 125 w 125"/>
                <a:gd name="T5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3">
                  <a:moveTo>
                    <a:pt x="125" y="0"/>
                  </a:moveTo>
                  <a:lnTo>
                    <a:pt x="0" y="43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2" name="Line 107"/>
            <p:cNvSpPr>
              <a:spLocks noChangeShapeType="1"/>
            </p:cNvSpPr>
            <p:nvPr/>
          </p:nvSpPr>
          <p:spPr bwMode="auto">
            <a:xfrm flipH="1">
              <a:off x="6503989" y="1360488"/>
              <a:ext cx="198438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3" name="Freeform 108"/>
            <p:cNvSpPr>
              <a:spLocks/>
            </p:cNvSpPr>
            <p:nvPr/>
          </p:nvSpPr>
          <p:spPr bwMode="auto">
            <a:xfrm>
              <a:off x="6259514" y="1308100"/>
              <a:ext cx="198438" cy="68263"/>
            </a:xfrm>
            <a:custGeom>
              <a:avLst/>
              <a:gdLst>
                <a:gd name="T0" fmla="*/ 125 w 125"/>
                <a:gd name="T1" fmla="*/ 0 h 43"/>
                <a:gd name="T2" fmla="*/ 0 w 125"/>
                <a:gd name="T3" fmla="*/ 43 h 43"/>
                <a:gd name="T4" fmla="*/ 125 w 125"/>
                <a:gd name="T5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3">
                  <a:moveTo>
                    <a:pt x="125" y="0"/>
                  </a:moveTo>
                  <a:lnTo>
                    <a:pt x="0" y="43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4" name="Line 109"/>
            <p:cNvSpPr>
              <a:spLocks noChangeShapeType="1"/>
            </p:cNvSpPr>
            <p:nvPr/>
          </p:nvSpPr>
          <p:spPr bwMode="auto">
            <a:xfrm flipH="1">
              <a:off x="6259514" y="1308100"/>
              <a:ext cx="198438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5" name="Freeform 110"/>
            <p:cNvSpPr>
              <a:spLocks/>
            </p:cNvSpPr>
            <p:nvPr/>
          </p:nvSpPr>
          <p:spPr bwMode="auto">
            <a:xfrm>
              <a:off x="6451601" y="1308100"/>
              <a:ext cx="198438" cy="71438"/>
            </a:xfrm>
            <a:custGeom>
              <a:avLst/>
              <a:gdLst>
                <a:gd name="T0" fmla="*/ 125 w 125"/>
                <a:gd name="T1" fmla="*/ 0 h 45"/>
                <a:gd name="T2" fmla="*/ 0 w 125"/>
                <a:gd name="T3" fmla="*/ 45 h 45"/>
                <a:gd name="T4" fmla="*/ 125 w 125"/>
                <a:gd name="T5" fmla="*/ 0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5">
                  <a:moveTo>
                    <a:pt x="125" y="0"/>
                  </a:moveTo>
                  <a:lnTo>
                    <a:pt x="0" y="45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6" name="Line 111"/>
            <p:cNvSpPr>
              <a:spLocks noChangeShapeType="1"/>
            </p:cNvSpPr>
            <p:nvPr/>
          </p:nvSpPr>
          <p:spPr bwMode="auto">
            <a:xfrm flipH="1">
              <a:off x="6451601" y="1308100"/>
              <a:ext cx="198438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7" name="Freeform 112"/>
            <p:cNvSpPr>
              <a:spLocks/>
            </p:cNvSpPr>
            <p:nvPr/>
          </p:nvSpPr>
          <p:spPr bwMode="auto">
            <a:xfrm>
              <a:off x="7742239" y="1736725"/>
              <a:ext cx="203200" cy="57150"/>
            </a:xfrm>
            <a:custGeom>
              <a:avLst/>
              <a:gdLst>
                <a:gd name="T0" fmla="*/ 0 w 128"/>
                <a:gd name="T1" fmla="*/ 36 h 36"/>
                <a:gd name="T2" fmla="*/ 128 w 128"/>
                <a:gd name="T3" fmla="*/ 0 h 36"/>
                <a:gd name="T4" fmla="*/ 0 w 128"/>
                <a:gd name="T5" fmla="*/ 36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6">
                  <a:moveTo>
                    <a:pt x="0" y="36"/>
                  </a:moveTo>
                  <a:lnTo>
                    <a:pt x="128" y="0"/>
                  </a:lnTo>
                  <a:lnTo>
                    <a:pt x="0" y="36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8" name="Line 113"/>
            <p:cNvSpPr>
              <a:spLocks noChangeShapeType="1"/>
            </p:cNvSpPr>
            <p:nvPr/>
          </p:nvSpPr>
          <p:spPr bwMode="auto">
            <a:xfrm flipV="1">
              <a:off x="7742239" y="1736725"/>
              <a:ext cx="203200" cy="571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9" name="Freeform 114"/>
            <p:cNvSpPr>
              <a:spLocks/>
            </p:cNvSpPr>
            <p:nvPr/>
          </p:nvSpPr>
          <p:spPr bwMode="auto">
            <a:xfrm>
              <a:off x="7678739" y="1819275"/>
              <a:ext cx="203200" cy="60325"/>
            </a:xfrm>
            <a:custGeom>
              <a:avLst/>
              <a:gdLst>
                <a:gd name="T0" fmla="*/ 0 w 128"/>
                <a:gd name="T1" fmla="*/ 38 h 38"/>
                <a:gd name="T2" fmla="*/ 128 w 128"/>
                <a:gd name="T3" fmla="*/ 0 h 38"/>
                <a:gd name="T4" fmla="*/ 0 w 128"/>
                <a:gd name="T5" fmla="*/ 38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8">
                  <a:moveTo>
                    <a:pt x="0" y="38"/>
                  </a:moveTo>
                  <a:lnTo>
                    <a:pt x="128" y="0"/>
                  </a:lnTo>
                  <a:lnTo>
                    <a:pt x="0" y="3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0" name="Line 115"/>
            <p:cNvSpPr>
              <a:spLocks noChangeShapeType="1"/>
            </p:cNvSpPr>
            <p:nvPr/>
          </p:nvSpPr>
          <p:spPr bwMode="auto">
            <a:xfrm flipV="1">
              <a:off x="7678739" y="1819275"/>
              <a:ext cx="203200" cy="6032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1" name="Freeform 116"/>
            <p:cNvSpPr>
              <a:spLocks/>
            </p:cNvSpPr>
            <p:nvPr/>
          </p:nvSpPr>
          <p:spPr bwMode="auto">
            <a:xfrm>
              <a:off x="7769226" y="1376363"/>
              <a:ext cx="203200" cy="55563"/>
            </a:xfrm>
            <a:custGeom>
              <a:avLst/>
              <a:gdLst>
                <a:gd name="T0" fmla="*/ 0 w 128"/>
                <a:gd name="T1" fmla="*/ 35 h 35"/>
                <a:gd name="T2" fmla="*/ 128 w 128"/>
                <a:gd name="T3" fmla="*/ 0 h 35"/>
                <a:gd name="T4" fmla="*/ 0 w 128"/>
                <a:gd name="T5" fmla="*/ 35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5">
                  <a:moveTo>
                    <a:pt x="0" y="35"/>
                  </a:moveTo>
                  <a:lnTo>
                    <a:pt x="128" y="0"/>
                  </a:lnTo>
                  <a:lnTo>
                    <a:pt x="0" y="3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2" name="Line 117"/>
            <p:cNvSpPr>
              <a:spLocks noChangeShapeType="1"/>
            </p:cNvSpPr>
            <p:nvPr/>
          </p:nvSpPr>
          <p:spPr bwMode="auto">
            <a:xfrm flipV="1">
              <a:off x="7769226" y="1376363"/>
              <a:ext cx="203200" cy="555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3" name="Freeform 118"/>
            <p:cNvSpPr>
              <a:spLocks/>
            </p:cNvSpPr>
            <p:nvPr/>
          </p:nvSpPr>
          <p:spPr bwMode="auto">
            <a:xfrm>
              <a:off x="7499351" y="1470025"/>
              <a:ext cx="201613" cy="57150"/>
            </a:xfrm>
            <a:custGeom>
              <a:avLst/>
              <a:gdLst>
                <a:gd name="T0" fmla="*/ 0 w 127"/>
                <a:gd name="T1" fmla="*/ 36 h 36"/>
                <a:gd name="T2" fmla="*/ 127 w 127"/>
                <a:gd name="T3" fmla="*/ 0 h 36"/>
                <a:gd name="T4" fmla="*/ 0 w 127"/>
                <a:gd name="T5" fmla="*/ 36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7" h="36">
                  <a:moveTo>
                    <a:pt x="0" y="36"/>
                  </a:moveTo>
                  <a:lnTo>
                    <a:pt x="127" y="0"/>
                  </a:lnTo>
                  <a:lnTo>
                    <a:pt x="0" y="36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4" name="Line 119"/>
            <p:cNvSpPr>
              <a:spLocks noChangeShapeType="1"/>
            </p:cNvSpPr>
            <p:nvPr/>
          </p:nvSpPr>
          <p:spPr bwMode="auto">
            <a:xfrm flipV="1">
              <a:off x="7499351" y="1470025"/>
              <a:ext cx="201613" cy="571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5" name="Freeform 120"/>
            <p:cNvSpPr>
              <a:spLocks/>
            </p:cNvSpPr>
            <p:nvPr/>
          </p:nvSpPr>
          <p:spPr bwMode="auto">
            <a:xfrm>
              <a:off x="7250114" y="1552575"/>
              <a:ext cx="203200" cy="57150"/>
            </a:xfrm>
            <a:custGeom>
              <a:avLst/>
              <a:gdLst>
                <a:gd name="T0" fmla="*/ 0 w 128"/>
                <a:gd name="T1" fmla="*/ 36 h 36"/>
                <a:gd name="T2" fmla="*/ 128 w 128"/>
                <a:gd name="T3" fmla="*/ 0 h 36"/>
                <a:gd name="T4" fmla="*/ 0 w 128"/>
                <a:gd name="T5" fmla="*/ 36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6">
                  <a:moveTo>
                    <a:pt x="0" y="36"/>
                  </a:moveTo>
                  <a:lnTo>
                    <a:pt x="128" y="0"/>
                  </a:lnTo>
                  <a:lnTo>
                    <a:pt x="0" y="36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6" name="Line 121"/>
            <p:cNvSpPr>
              <a:spLocks noChangeShapeType="1"/>
            </p:cNvSpPr>
            <p:nvPr/>
          </p:nvSpPr>
          <p:spPr bwMode="auto">
            <a:xfrm flipV="1">
              <a:off x="7250114" y="1552575"/>
              <a:ext cx="203200" cy="571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7" name="Freeform 122"/>
            <p:cNvSpPr>
              <a:spLocks/>
            </p:cNvSpPr>
            <p:nvPr/>
          </p:nvSpPr>
          <p:spPr bwMode="auto">
            <a:xfrm>
              <a:off x="7664451" y="1450975"/>
              <a:ext cx="198438" cy="60325"/>
            </a:xfrm>
            <a:custGeom>
              <a:avLst/>
              <a:gdLst>
                <a:gd name="T0" fmla="*/ 0 w 125"/>
                <a:gd name="T1" fmla="*/ 38 h 38"/>
                <a:gd name="T2" fmla="*/ 125 w 125"/>
                <a:gd name="T3" fmla="*/ 0 h 38"/>
                <a:gd name="T4" fmla="*/ 0 w 125"/>
                <a:gd name="T5" fmla="*/ 38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38">
                  <a:moveTo>
                    <a:pt x="0" y="38"/>
                  </a:moveTo>
                  <a:lnTo>
                    <a:pt x="125" y="0"/>
                  </a:lnTo>
                  <a:lnTo>
                    <a:pt x="0" y="3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8" name="Line 123"/>
            <p:cNvSpPr>
              <a:spLocks noChangeShapeType="1"/>
            </p:cNvSpPr>
            <p:nvPr/>
          </p:nvSpPr>
          <p:spPr bwMode="auto">
            <a:xfrm flipV="1">
              <a:off x="7664451" y="1450975"/>
              <a:ext cx="198438" cy="6032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9" name="Freeform 124"/>
            <p:cNvSpPr>
              <a:spLocks/>
            </p:cNvSpPr>
            <p:nvPr/>
          </p:nvSpPr>
          <p:spPr bwMode="auto">
            <a:xfrm>
              <a:off x="7427914" y="1538288"/>
              <a:ext cx="198438" cy="55563"/>
            </a:xfrm>
            <a:custGeom>
              <a:avLst/>
              <a:gdLst>
                <a:gd name="T0" fmla="*/ 0 w 125"/>
                <a:gd name="T1" fmla="*/ 35 h 35"/>
                <a:gd name="T2" fmla="*/ 125 w 125"/>
                <a:gd name="T3" fmla="*/ 0 h 35"/>
                <a:gd name="T4" fmla="*/ 0 w 125"/>
                <a:gd name="T5" fmla="*/ 35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35">
                  <a:moveTo>
                    <a:pt x="0" y="35"/>
                  </a:moveTo>
                  <a:lnTo>
                    <a:pt x="125" y="0"/>
                  </a:lnTo>
                  <a:lnTo>
                    <a:pt x="0" y="3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0" name="Line 125"/>
            <p:cNvSpPr>
              <a:spLocks noChangeShapeType="1"/>
            </p:cNvSpPr>
            <p:nvPr/>
          </p:nvSpPr>
          <p:spPr bwMode="auto">
            <a:xfrm flipV="1">
              <a:off x="7427914" y="1538288"/>
              <a:ext cx="198438" cy="555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1" name="Freeform 126"/>
            <p:cNvSpPr>
              <a:spLocks/>
            </p:cNvSpPr>
            <p:nvPr/>
          </p:nvSpPr>
          <p:spPr bwMode="auto">
            <a:xfrm>
              <a:off x="7183439" y="1609725"/>
              <a:ext cx="203200" cy="55563"/>
            </a:xfrm>
            <a:custGeom>
              <a:avLst/>
              <a:gdLst>
                <a:gd name="T0" fmla="*/ 0 w 128"/>
                <a:gd name="T1" fmla="*/ 35 h 35"/>
                <a:gd name="T2" fmla="*/ 128 w 128"/>
                <a:gd name="T3" fmla="*/ 0 h 35"/>
                <a:gd name="T4" fmla="*/ 0 w 128"/>
                <a:gd name="T5" fmla="*/ 35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5">
                  <a:moveTo>
                    <a:pt x="0" y="35"/>
                  </a:moveTo>
                  <a:lnTo>
                    <a:pt x="128" y="0"/>
                  </a:lnTo>
                  <a:lnTo>
                    <a:pt x="0" y="3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2" name="Line 127"/>
            <p:cNvSpPr>
              <a:spLocks noChangeShapeType="1"/>
            </p:cNvSpPr>
            <p:nvPr/>
          </p:nvSpPr>
          <p:spPr bwMode="auto">
            <a:xfrm flipV="1">
              <a:off x="7183439" y="1609725"/>
              <a:ext cx="203200" cy="555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3" name="Freeform 128"/>
            <p:cNvSpPr>
              <a:spLocks/>
            </p:cNvSpPr>
            <p:nvPr/>
          </p:nvSpPr>
          <p:spPr bwMode="auto">
            <a:xfrm>
              <a:off x="7843839" y="1439863"/>
              <a:ext cx="203200" cy="57150"/>
            </a:xfrm>
            <a:custGeom>
              <a:avLst/>
              <a:gdLst>
                <a:gd name="T0" fmla="*/ 0 w 128"/>
                <a:gd name="T1" fmla="*/ 36 h 36"/>
                <a:gd name="T2" fmla="*/ 128 w 128"/>
                <a:gd name="T3" fmla="*/ 0 h 36"/>
                <a:gd name="T4" fmla="*/ 0 w 128"/>
                <a:gd name="T5" fmla="*/ 36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6">
                  <a:moveTo>
                    <a:pt x="0" y="36"/>
                  </a:moveTo>
                  <a:lnTo>
                    <a:pt x="128" y="0"/>
                  </a:lnTo>
                  <a:lnTo>
                    <a:pt x="0" y="36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4" name="Line 129"/>
            <p:cNvSpPr>
              <a:spLocks noChangeShapeType="1"/>
            </p:cNvSpPr>
            <p:nvPr/>
          </p:nvSpPr>
          <p:spPr bwMode="auto">
            <a:xfrm flipV="1">
              <a:off x="7843839" y="1439863"/>
              <a:ext cx="203200" cy="571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5" name="Freeform 130"/>
            <p:cNvSpPr>
              <a:spLocks/>
            </p:cNvSpPr>
            <p:nvPr/>
          </p:nvSpPr>
          <p:spPr bwMode="auto">
            <a:xfrm>
              <a:off x="7599364" y="1522413"/>
              <a:ext cx="203200" cy="57150"/>
            </a:xfrm>
            <a:custGeom>
              <a:avLst/>
              <a:gdLst>
                <a:gd name="T0" fmla="*/ 0 w 128"/>
                <a:gd name="T1" fmla="*/ 36 h 36"/>
                <a:gd name="T2" fmla="*/ 128 w 128"/>
                <a:gd name="T3" fmla="*/ 0 h 36"/>
                <a:gd name="T4" fmla="*/ 0 w 128"/>
                <a:gd name="T5" fmla="*/ 36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6">
                  <a:moveTo>
                    <a:pt x="0" y="36"/>
                  </a:moveTo>
                  <a:lnTo>
                    <a:pt x="128" y="0"/>
                  </a:lnTo>
                  <a:lnTo>
                    <a:pt x="0" y="36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6" name="Line 131"/>
            <p:cNvSpPr>
              <a:spLocks noChangeShapeType="1"/>
            </p:cNvSpPr>
            <p:nvPr/>
          </p:nvSpPr>
          <p:spPr bwMode="auto">
            <a:xfrm flipV="1">
              <a:off x="7599364" y="1522413"/>
              <a:ext cx="203200" cy="571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7" name="Freeform 132"/>
            <p:cNvSpPr>
              <a:spLocks/>
            </p:cNvSpPr>
            <p:nvPr/>
          </p:nvSpPr>
          <p:spPr bwMode="auto">
            <a:xfrm>
              <a:off x="7351714" y="1597025"/>
              <a:ext cx="203200" cy="60325"/>
            </a:xfrm>
            <a:custGeom>
              <a:avLst/>
              <a:gdLst>
                <a:gd name="T0" fmla="*/ 0 w 128"/>
                <a:gd name="T1" fmla="*/ 38 h 38"/>
                <a:gd name="T2" fmla="*/ 128 w 128"/>
                <a:gd name="T3" fmla="*/ 0 h 38"/>
                <a:gd name="T4" fmla="*/ 0 w 128"/>
                <a:gd name="T5" fmla="*/ 38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8">
                  <a:moveTo>
                    <a:pt x="0" y="38"/>
                  </a:moveTo>
                  <a:lnTo>
                    <a:pt x="128" y="0"/>
                  </a:lnTo>
                  <a:lnTo>
                    <a:pt x="0" y="3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8" name="Line 133"/>
            <p:cNvSpPr>
              <a:spLocks noChangeShapeType="1"/>
            </p:cNvSpPr>
            <p:nvPr/>
          </p:nvSpPr>
          <p:spPr bwMode="auto">
            <a:xfrm flipV="1">
              <a:off x="7351714" y="1597025"/>
              <a:ext cx="203200" cy="6032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9" name="Freeform 134"/>
            <p:cNvSpPr>
              <a:spLocks/>
            </p:cNvSpPr>
            <p:nvPr/>
          </p:nvSpPr>
          <p:spPr bwMode="auto">
            <a:xfrm>
              <a:off x="7750176" y="1514475"/>
              <a:ext cx="203200" cy="60325"/>
            </a:xfrm>
            <a:custGeom>
              <a:avLst/>
              <a:gdLst>
                <a:gd name="T0" fmla="*/ 0 w 128"/>
                <a:gd name="T1" fmla="*/ 38 h 38"/>
                <a:gd name="T2" fmla="*/ 128 w 128"/>
                <a:gd name="T3" fmla="*/ 0 h 38"/>
                <a:gd name="T4" fmla="*/ 0 w 128"/>
                <a:gd name="T5" fmla="*/ 38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8">
                  <a:moveTo>
                    <a:pt x="0" y="38"/>
                  </a:moveTo>
                  <a:lnTo>
                    <a:pt x="128" y="0"/>
                  </a:lnTo>
                  <a:lnTo>
                    <a:pt x="0" y="3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0" name="Line 135"/>
            <p:cNvSpPr>
              <a:spLocks noChangeShapeType="1"/>
            </p:cNvSpPr>
            <p:nvPr/>
          </p:nvSpPr>
          <p:spPr bwMode="auto">
            <a:xfrm flipV="1">
              <a:off x="7750176" y="1514475"/>
              <a:ext cx="203200" cy="6032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1" name="Freeform 136"/>
            <p:cNvSpPr>
              <a:spLocks/>
            </p:cNvSpPr>
            <p:nvPr/>
          </p:nvSpPr>
          <p:spPr bwMode="auto">
            <a:xfrm>
              <a:off x="7265989" y="1657350"/>
              <a:ext cx="203200" cy="60325"/>
            </a:xfrm>
            <a:custGeom>
              <a:avLst/>
              <a:gdLst>
                <a:gd name="T0" fmla="*/ 0 w 128"/>
                <a:gd name="T1" fmla="*/ 38 h 38"/>
                <a:gd name="T2" fmla="*/ 128 w 128"/>
                <a:gd name="T3" fmla="*/ 0 h 38"/>
                <a:gd name="T4" fmla="*/ 0 w 128"/>
                <a:gd name="T5" fmla="*/ 38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8">
                  <a:moveTo>
                    <a:pt x="0" y="38"/>
                  </a:moveTo>
                  <a:lnTo>
                    <a:pt x="128" y="0"/>
                  </a:lnTo>
                  <a:lnTo>
                    <a:pt x="0" y="3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2" name="Line 137"/>
            <p:cNvSpPr>
              <a:spLocks noChangeShapeType="1"/>
            </p:cNvSpPr>
            <p:nvPr/>
          </p:nvSpPr>
          <p:spPr bwMode="auto">
            <a:xfrm flipV="1">
              <a:off x="7265989" y="1657350"/>
              <a:ext cx="203200" cy="6032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3" name="Freeform 138"/>
            <p:cNvSpPr>
              <a:spLocks/>
            </p:cNvSpPr>
            <p:nvPr/>
          </p:nvSpPr>
          <p:spPr bwMode="auto">
            <a:xfrm>
              <a:off x="7502526" y="1593850"/>
              <a:ext cx="198438" cy="57150"/>
            </a:xfrm>
            <a:custGeom>
              <a:avLst/>
              <a:gdLst>
                <a:gd name="T0" fmla="*/ 0 w 125"/>
                <a:gd name="T1" fmla="*/ 36 h 36"/>
                <a:gd name="T2" fmla="*/ 125 w 125"/>
                <a:gd name="T3" fmla="*/ 0 h 36"/>
                <a:gd name="T4" fmla="*/ 0 w 125"/>
                <a:gd name="T5" fmla="*/ 36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36">
                  <a:moveTo>
                    <a:pt x="0" y="36"/>
                  </a:moveTo>
                  <a:lnTo>
                    <a:pt x="125" y="0"/>
                  </a:lnTo>
                  <a:lnTo>
                    <a:pt x="0" y="36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4" name="Line 139"/>
            <p:cNvSpPr>
              <a:spLocks noChangeShapeType="1"/>
            </p:cNvSpPr>
            <p:nvPr/>
          </p:nvSpPr>
          <p:spPr bwMode="auto">
            <a:xfrm flipV="1">
              <a:off x="7502526" y="1593850"/>
              <a:ext cx="198438" cy="571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5" name="Freeform 140"/>
            <p:cNvSpPr>
              <a:spLocks/>
            </p:cNvSpPr>
            <p:nvPr/>
          </p:nvSpPr>
          <p:spPr bwMode="auto">
            <a:xfrm>
              <a:off x="7667626" y="1582738"/>
              <a:ext cx="203200" cy="60325"/>
            </a:xfrm>
            <a:custGeom>
              <a:avLst/>
              <a:gdLst>
                <a:gd name="T0" fmla="*/ 0 w 128"/>
                <a:gd name="T1" fmla="*/ 38 h 38"/>
                <a:gd name="T2" fmla="*/ 128 w 128"/>
                <a:gd name="T3" fmla="*/ 0 h 38"/>
                <a:gd name="T4" fmla="*/ 0 w 128"/>
                <a:gd name="T5" fmla="*/ 38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8">
                  <a:moveTo>
                    <a:pt x="0" y="38"/>
                  </a:moveTo>
                  <a:lnTo>
                    <a:pt x="128" y="0"/>
                  </a:lnTo>
                  <a:lnTo>
                    <a:pt x="0" y="3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6" name="Line 141"/>
            <p:cNvSpPr>
              <a:spLocks noChangeShapeType="1"/>
            </p:cNvSpPr>
            <p:nvPr/>
          </p:nvSpPr>
          <p:spPr bwMode="auto">
            <a:xfrm flipV="1">
              <a:off x="7667626" y="1582738"/>
              <a:ext cx="203200" cy="6032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7" name="Freeform 142"/>
            <p:cNvSpPr>
              <a:spLocks/>
            </p:cNvSpPr>
            <p:nvPr/>
          </p:nvSpPr>
          <p:spPr bwMode="auto">
            <a:xfrm>
              <a:off x="7321551" y="1725613"/>
              <a:ext cx="203200" cy="55563"/>
            </a:xfrm>
            <a:custGeom>
              <a:avLst/>
              <a:gdLst>
                <a:gd name="T0" fmla="*/ 0 w 128"/>
                <a:gd name="T1" fmla="*/ 35 h 35"/>
                <a:gd name="T2" fmla="*/ 128 w 128"/>
                <a:gd name="T3" fmla="*/ 0 h 35"/>
                <a:gd name="T4" fmla="*/ 0 w 128"/>
                <a:gd name="T5" fmla="*/ 35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5">
                  <a:moveTo>
                    <a:pt x="0" y="35"/>
                  </a:moveTo>
                  <a:lnTo>
                    <a:pt x="128" y="0"/>
                  </a:lnTo>
                  <a:lnTo>
                    <a:pt x="0" y="3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8" name="Line 143"/>
            <p:cNvSpPr>
              <a:spLocks noChangeShapeType="1"/>
            </p:cNvSpPr>
            <p:nvPr/>
          </p:nvSpPr>
          <p:spPr bwMode="auto">
            <a:xfrm flipV="1">
              <a:off x="7321551" y="1725613"/>
              <a:ext cx="203200" cy="555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9" name="Freeform 144"/>
            <p:cNvSpPr>
              <a:spLocks/>
            </p:cNvSpPr>
            <p:nvPr/>
          </p:nvSpPr>
          <p:spPr bwMode="auto">
            <a:xfrm>
              <a:off x="7397751" y="1770063"/>
              <a:ext cx="201613" cy="57150"/>
            </a:xfrm>
            <a:custGeom>
              <a:avLst/>
              <a:gdLst>
                <a:gd name="T0" fmla="*/ 0 w 127"/>
                <a:gd name="T1" fmla="*/ 36 h 36"/>
                <a:gd name="T2" fmla="*/ 127 w 127"/>
                <a:gd name="T3" fmla="*/ 0 h 36"/>
                <a:gd name="T4" fmla="*/ 0 w 127"/>
                <a:gd name="T5" fmla="*/ 36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7" h="36">
                  <a:moveTo>
                    <a:pt x="0" y="36"/>
                  </a:moveTo>
                  <a:lnTo>
                    <a:pt x="127" y="0"/>
                  </a:lnTo>
                  <a:lnTo>
                    <a:pt x="0" y="36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0" name="Line 145"/>
            <p:cNvSpPr>
              <a:spLocks noChangeShapeType="1"/>
            </p:cNvSpPr>
            <p:nvPr/>
          </p:nvSpPr>
          <p:spPr bwMode="auto">
            <a:xfrm flipV="1">
              <a:off x="7397751" y="1770063"/>
              <a:ext cx="201613" cy="571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1" name="Freeform 146"/>
            <p:cNvSpPr>
              <a:spLocks/>
            </p:cNvSpPr>
            <p:nvPr/>
          </p:nvSpPr>
          <p:spPr bwMode="auto">
            <a:xfrm>
              <a:off x="7461251" y="1811338"/>
              <a:ext cx="203200" cy="60325"/>
            </a:xfrm>
            <a:custGeom>
              <a:avLst/>
              <a:gdLst>
                <a:gd name="T0" fmla="*/ 0 w 128"/>
                <a:gd name="T1" fmla="*/ 38 h 38"/>
                <a:gd name="T2" fmla="*/ 128 w 128"/>
                <a:gd name="T3" fmla="*/ 0 h 38"/>
                <a:gd name="T4" fmla="*/ 0 w 128"/>
                <a:gd name="T5" fmla="*/ 38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8">
                  <a:moveTo>
                    <a:pt x="0" y="38"/>
                  </a:moveTo>
                  <a:lnTo>
                    <a:pt x="128" y="0"/>
                  </a:lnTo>
                  <a:lnTo>
                    <a:pt x="0" y="3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2" name="Line 147"/>
            <p:cNvSpPr>
              <a:spLocks noChangeShapeType="1"/>
            </p:cNvSpPr>
            <p:nvPr/>
          </p:nvSpPr>
          <p:spPr bwMode="auto">
            <a:xfrm flipV="1">
              <a:off x="7461251" y="1811338"/>
              <a:ext cx="203200" cy="6032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3" name="Freeform 148"/>
            <p:cNvSpPr>
              <a:spLocks/>
            </p:cNvSpPr>
            <p:nvPr/>
          </p:nvSpPr>
          <p:spPr bwMode="auto">
            <a:xfrm>
              <a:off x="7397751" y="1665288"/>
              <a:ext cx="198438" cy="57150"/>
            </a:xfrm>
            <a:custGeom>
              <a:avLst/>
              <a:gdLst>
                <a:gd name="T0" fmla="*/ 0 w 125"/>
                <a:gd name="T1" fmla="*/ 36 h 36"/>
                <a:gd name="T2" fmla="*/ 125 w 125"/>
                <a:gd name="T3" fmla="*/ 0 h 36"/>
                <a:gd name="T4" fmla="*/ 0 w 125"/>
                <a:gd name="T5" fmla="*/ 36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36">
                  <a:moveTo>
                    <a:pt x="0" y="36"/>
                  </a:moveTo>
                  <a:lnTo>
                    <a:pt x="125" y="0"/>
                  </a:lnTo>
                  <a:lnTo>
                    <a:pt x="0" y="36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4" name="Line 149"/>
            <p:cNvSpPr>
              <a:spLocks noChangeShapeType="1"/>
            </p:cNvSpPr>
            <p:nvPr/>
          </p:nvSpPr>
          <p:spPr bwMode="auto">
            <a:xfrm flipV="1">
              <a:off x="7397751" y="1665288"/>
              <a:ext cx="198438" cy="571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5" name="Freeform 150"/>
            <p:cNvSpPr>
              <a:spLocks/>
            </p:cNvSpPr>
            <p:nvPr/>
          </p:nvSpPr>
          <p:spPr bwMode="auto">
            <a:xfrm>
              <a:off x="7570789" y="1651000"/>
              <a:ext cx="201613" cy="55563"/>
            </a:xfrm>
            <a:custGeom>
              <a:avLst/>
              <a:gdLst>
                <a:gd name="T0" fmla="*/ 0 w 127"/>
                <a:gd name="T1" fmla="*/ 35 h 35"/>
                <a:gd name="T2" fmla="*/ 127 w 127"/>
                <a:gd name="T3" fmla="*/ 0 h 35"/>
                <a:gd name="T4" fmla="*/ 0 w 127"/>
                <a:gd name="T5" fmla="*/ 35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7" h="35">
                  <a:moveTo>
                    <a:pt x="0" y="35"/>
                  </a:moveTo>
                  <a:lnTo>
                    <a:pt x="127" y="0"/>
                  </a:lnTo>
                  <a:lnTo>
                    <a:pt x="0" y="3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6" name="Line 151"/>
            <p:cNvSpPr>
              <a:spLocks noChangeShapeType="1"/>
            </p:cNvSpPr>
            <p:nvPr/>
          </p:nvSpPr>
          <p:spPr bwMode="auto">
            <a:xfrm flipV="1">
              <a:off x="7570789" y="1651000"/>
              <a:ext cx="201613" cy="555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7" name="Freeform 152"/>
            <p:cNvSpPr>
              <a:spLocks/>
            </p:cNvSpPr>
            <p:nvPr/>
          </p:nvSpPr>
          <p:spPr bwMode="auto">
            <a:xfrm>
              <a:off x="7720014" y="1639888"/>
              <a:ext cx="203200" cy="55563"/>
            </a:xfrm>
            <a:custGeom>
              <a:avLst/>
              <a:gdLst>
                <a:gd name="T0" fmla="*/ 0 w 128"/>
                <a:gd name="T1" fmla="*/ 35 h 35"/>
                <a:gd name="T2" fmla="*/ 128 w 128"/>
                <a:gd name="T3" fmla="*/ 0 h 35"/>
                <a:gd name="T4" fmla="*/ 0 w 128"/>
                <a:gd name="T5" fmla="*/ 35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5">
                  <a:moveTo>
                    <a:pt x="0" y="35"/>
                  </a:moveTo>
                  <a:lnTo>
                    <a:pt x="128" y="0"/>
                  </a:lnTo>
                  <a:lnTo>
                    <a:pt x="0" y="3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8" name="Line 153"/>
            <p:cNvSpPr>
              <a:spLocks noChangeShapeType="1"/>
            </p:cNvSpPr>
            <p:nvPr/>
          </p:nvSpPr>
          <p:spPr bwMode="auto">
            <a:xfrm flipV="1">
              <a:off x="7720014" y="1639888"/>
              <a:ext cx="203200" cy="555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9" name="Freeform 154"/>
            <p:cNvSpPr>
              <a:spLocks/>
            </p:cNvSpPr>
            <p:nvPr/>
          </p:nvSpPr>
          <p:spPr bwMode="auto">
            <a:xfrm>
              <a:off x="7458076" y="1714500"/>
              <a:ext cx="201613" cy="55563"/>
            </a:xfrm>
            <a:custGeom>
              <a:avLst/>
              <a:gdLst>
                <a:gd name="T0" fmla="*/ 0 w 127"/>
                <a:gd name="T1" fmla="*/ 35 h 35"/>
                <a:gd name="T2" fmla="*/ 127 w 127"/>
                <a:gd name="T3" fmla="*/ 0 h 35"/>
                <a:gd name="T4" fmla="*/ 0 w 127"/>
                <a:gd name="T5" fmla="*/ 35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7" h="35">
                  <a:moveTo>
                    <a:pt x="0" y="35"/>
                  </a:moveTo>
                  <a:lnTo>
                    <a:pt x="127" y="0"/>
                  </a:lnTo>
                  <a:lnTo>
                    <a:pt x="0" y="3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0" name="Line 155"/>
            <p:cNvSpPr>
              <a:spLocks noChangeShapeType="1"/>
            </p:cNvSpPr>
            <p:nvPr/>
          </p:nvSpPr>
          <p:spPr bwMode="auto">
            <a:xfrm flipV="1">
              <a:off x="7458076" y="1714500"/>
              <a:ext cx="201613" cy="555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1" name="Freeform 156"/>
            <p:cNvSpPr>
              <a:spLocks/>
            </p:cNvSpPr>
            <p:nvPr/>
          </p:nvSpPr>
          <p:spPr bwMode="auto">
            <a:xfrm>
              <a:off x="7678739" y="1684338"/>
              <a:ext cx="203200" cy="55563"/>
            </a:xfrm>
            <a:custGeom>
              <a:avLst/>
              <a:gdLst>
                <a:gd name="T0" fmla="*/ 0 w 128"/>
                <a:gd name="T1" fmla="*/ 35 h 35"/>
                <a:gd name="T2" fmla="*/ 128 w 128"/>
                <a:gd name="T3" fmla="*/ 0 h 35"/>
                <a:gd name="T4" fmla="*/ 0 w 128"/>
                <a:gd name="T5" fmla="*/ 35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5">
                  <a:moveTo>
                    <a:pt x="0" y="35"/>
                  </a:moveTo>
                  <a:lnTo>
                    <a:pt x="128" y="0"/>
                  </a:lnTo>
                  <a:lnTo>
                    <a:pt x="0" y="3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2" name="Line 157"/>
            <p:cNvSpPr>
              <a:spLocks noChangeShapeType="1"/>
            </p:cNvSpPr>
            <p:nvPr/>
          </p:nvSpPr>
          <p:spPr bwMode="auto">
            <a:xfrm flipV="1">
              <a:off x="7678739" y="1684338"/>
              <a:ext cx="203200" cy="555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3" name="Freeform 158"/>
            <p:cNvSpPr>
              <a:spLocks/>
            </p:cNvSpPr>
            <p:nvPr/>
          </p:nvSpPr>
          <p:spPr bwMode="auto">
            <a:xfrm>
              <a:off x="7540626" y="1758950"/>
              <a:ext cx="201613" cy="57150"/>
            </a:xfrm>
            <a:custGeom>
              <a:avLst/>
              <a:gdLst>
                <a:gd name="T0" fmla="*/ 0 w 127"/>
                <a:gd name="T1" fmla="*/ 36 h 36"/>
                <a:gd name="T2" fmla="*/ 127 w 127"/>
                <a:gd name="T3" fmla="*/ 0 h 36"/>
                <a:gd name="T4" fmla="*/ 0 w 127"/>
                <a:gd name="T5" fmla="*/ 36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7" h="36">
                  <a:moveTo>
                    <a:pt x="0" y="36"/>
                  </a:moveTo>
                  <a:lnTo>
                    <a:pt x="127" y="0"/>
                  </a:lnTo>
                  <a:lnTo>
                    <a:pt x="0" y="36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4" name="Line 159"/>
            <p:cNvSpPr>
              <a:spLocks noChangeShapeType="1"/>
            </p:cNvSpPr>
            <p:nvPr/>
          </p:nvSpPr>
          <p:spPr bwMode="auto">
            <a:xfrm flipV="1">
              <a:off x="7540626" y="1758950"/>
              <a:ext cx="201613" cy="571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5" name="Freeform 160"/>
            <p:cNvSpPr>
              <a:spLocks/>
            </p:cNvSpPr>
            <p:nvPr/>
          </p:nvSpPr>
          <p:spPr bwMode="auto">
            <a:xfrm>
              <a:off x="7783514" y="1822450"/>
              <a:ext cx="203200" cy="57150"/>
            </a:xfrm>
            <a:custGeom>
              <a:avLst/>
              <a:gdLst>
                <a:gd name="T0" fmla="*/ 0 w 128"/>
                <a:gd name="T1" fmla="*/ 36 h 36"/>
                <a:gd name="T2" fmla="*/ 128 w 128"/>
                <a:gd name="T3" fmla="*/ 0 h 36"/>
                <a:gd name="T4" fmla="*/ 0 w 128"/>
                <a:gd name="T5" fmla="*/ 36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6">
                  <a:moveTo>
                    <a:pt x="0" y="36"/>
                  </a:moveTo>
                  <a:lnTo>
                    <a:pt x="128" y="0"/>
                  </a:lnTo>
                  <a:lnTo>
                    <a:pt x="0" y="36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6" name="Line 161"/>
            <p:cNvSpPr>
              <a:spLocks noChangeShapeType="1"/>
            </p:cNvSpPr>
            <p:nvPr/>
          </p:nvSpPr>
          <p:spPr bwMode="auto">
            <a:xfrm flipV="1">
              <a:off x="7783514" y="1822450"/>
              <a:ext cx="203200" cy="571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7" name="Freeform 162"/>
            <p:cNvSpPr>
              <a:spLocks/>
            </p:cNvSpPr>
            <p:nvPr/>
          </p:nvSpPr>
          <p:spPr bwMode="auto">
            <a:xfrm>
              <a:off x="7593014" y="1811338"/>
              <a:ext cx="201613" cy="57150"/>
            </a:xfrm>
            <a:custGeom>
              <a:avLst/>
              <a:gdLst>
                <a:gd name="T0" fmla="*/ 0 w 127"/>
                <a:gd name="T1" fmla="*/ 36 h 36"/>
                <a:gd name="T2" fmla="*/ 127 w 127"/>
                <a:gd name="T3" fmla="*/ 0 h 36"/>
                <a:gd name="T4" fmla="*/ 0 w 127"/>
                <a:gd name="T5" fmla="*/ 36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7" h="36">
                  <a:moveTo>
                    <a:pt x="0" y="36"/>
                  </a:moveTo>
                  <a:lnTo>
                    <a:pt x="127" y="0"/>
                  </a:lnTo>
                  <a:lnTo>
                    <a:pt x="0" y="36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8" name="Line 163"/>
            <p:cNvSpPr>
              <a:spLocks noChangeShapeType="1"/>
            </p:cNvSpPr>
            <p:nvPr/>
          </p:nvSpPr>
          <p:spPr bwMode="auto">
            <a:xfrm flipV="1">
              <a:off x="7593014" y="1811338"/>
              <a:ext cx="201613" cy="571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9" name="Freeform 164"/>
            <p:cNvSpPr>
              <a:spLocks/>
            </p:cNvSpPr>
            <p:nvPr/>
          </p:nvSpPr>
          <p:spPr bwMode="auto">
            <a:xfrm>
              <a:off x="8008939" y="1458913"/>
              <a:ext cx="206375" cy="44450"/>
            </a:xfrm>
            <a:custGeom>
              <a:avLst/>
              <a:gdLst>
                <a:gd name="T0" fmla="*/ 130 w 130"/>
                <a:gd name="T1" fmla="*/ 0 h 28"/>
                <a:gd name="T2" fmla="*/ 0 w 130"/>
                <a:gd name="T3" fmla="*/ 28 h 28"/>
                <a:gd name="T4" fmla="*/ 130 w 130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8">
                  <a:moveTo>
                    <a:pt x="130" y="0"/>
                  </a:moveTo>
                  <a:lnTo>
                    <a:pt x="0" y="28"/>
                  </a:lnTo>
                  <a:lnTo>
                    <a:pt x="130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00" name="Line 165"/>
            <p:cNvSpPr>
              <a:spLocks noChangeShapeType="1"/>
            </p:cNvSpPr>
            <p:nvPr/>
          </p:nvSpPr>
          <p:spPr bwMode="auto">
            <a:xfrm flipH="1">
              <a:off x="8008939" y="1458913"/>
              <a:ext cx="206375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01" name="Freeform 166"/>
            <p:cNvSpPr>
              <a:spLocks/>
            </p:cNvSpPr>
            <p:nvPr/>
          </p:nvSpPr>
          <p:spPr bwMode="auto">
            <a:xfrm>
              <a:off x="8077201" y="1379538"/>
              <a:ext cx="206375" cy="46038"/>
            </a:xfrm>
            <a:custGeom>
              <a:avLst/>
              <a:gdLst>
                <a:gd name="T0" fmla="*/ 130 w 130"/>
                <a:gd name="T1" fmla="*/ 0 h 29"/>
                <a:gd name="T2" fmla="*/ 0 w 130"/>
                <a:gd name="T3" fmla="*/ 29 h 29"/>
                <a:gd name="T4" fmla="*/ 130 w 13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9">
                  <a:moveTo>
                    <a:pt x="130" y="0"/>
                  </a:moveTo>
                  <a:lnTo>
                    <a:pt x="0" y="29"/>
                  </a:lnTo>
                  <a:lnTo>
                    <a:pt x="130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02" name="Line 167"/>
            <p:cNvSpPr>
              <a:spLocks noChangeShapeType="1"/>
            </p:cNvSpPr>
            <p:nvPr/>
          </p:nvSpPr>
          <p:spPr bwMode="auto">
            <a:xfrm flipH="1">
              <a:off x="8077201" y="1379538"/>
              <a:ext cx="206375" cy="460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03" name="Freeform 168"/>
            <p:cNvSpPr>
              <a:spLocks/>
            </p:cNvSpPr>
            <p:nvPr/>
          </p:nvSpPr>
          <p:spPr bwMode="auto">
            <a:xfrm>
              <a:off x="7961314" y="1816100"/>
              <a:ext cx="206375" cy="44450"/>
            </a:xfrm>
            <a:custGeom>
              <a:avLst/>
              <a:gdLst>
                <a:gd name="T0" fmla="*/ 130 w 130"/>
                <a:gd name="T1" fmla="*/ 0 h 28"/>
                <a:gd name="T2" fmla="*/ 0 w 130"/>
                <a:gd name="T3" fmla="*/ 28 h 28"/>
                <a:gd name="T4" fmla="*/ 130 w 130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8">
                  <a:moveTo>
                    <a:pt x="130" y="0"/>
                  </a:moveTo>
                  <a:lnTo>
                    <a:pt x="0" y="28"/>
                  </a:lnTo>
                  <a:lnTo>
                    <a:pt x="130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04" name="Line 169"/>
            <p:cNvSpPr>
              <a:spLocks noChangeShapeType="1"/>
            </p:cNvSpPr>
            <p:nvPr/>
          </p:nvSpPr>
          <p:spPr bwMode="auto">
            <a:xfrm flipH="1">
              <a:off x="7961314" y="1816100"/>
              <a:ext cx="206375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05" name="Freeform 170"/>
            <p:cNvSpPr>
              <a:spLocks/>
            </p:cNvSpPr>
            <p:nvPr/>
          </p:nvSpPr>
          <p:spPr bwMode="auto">
            <a:xfrm>
              <a:off x="8234364" y="1739900"/>
              <a:ext cx="206375" cy="46038"/>
            </a:xfrm>
            <a:custGeom>
              <a:avLst/>
              <a:gdLst>
                <a:gd name="T0" fmla="*/ 130 w 130"/>
                <a:gd name="T1" fmla="*/ 0 h 29"/>
                <a:gd name="T2" fmla="*/ 0 w 130"/>
                <a:gd name="T3" fmla="*/ 29 h 29"/>
                <a:gd name="T4" fmla="*/ 130 w 13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9">
                  <a:moveTo>
                    <a:pt x="130" y="0"/>
                  </a:moveTo>
                  <a:lnTo>
                    <a:pt x="0" y="29"/>
                  </a:lnTo>
                  <a:lnTo>
                    <a:pt x="130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06" name="Line 171"/>
            <p:cNvSpPr>
              <a:spLocks noChangeShapeType="1"/>
            </p:cNvSpPr>
            <p:nvPr/>
          </p:nvSpPr>
          <p:spPr bwMode="auto">
            <a:xfrm flipH="1">
              <a:off x="8234364" y="1739900"/>
              <a:ext cx="206375" cy="460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07" name="Freeform 172"/>
            <p:cNvSpPr>
              <a:spLocks/>
            </p:cNvSpPr>
            <p:nvPr/>
          </p:nvSpPr>
          <p:spPr bwMode="auto">
            <a:xfrm>
              <a:off x="8486776" y="1673225"/>
              <a:ext cx="206375" cy="44450"/>
            </a:xfrm>
            <a:custGeom>
              <a:avLst/>
              <a:gdLst>
                <a:gd name="T0" fmla="*/ 130 w 130"/>
                <a:gd name="T1" fmla="*/ 0 h 28"/>
                <a:gd name="T2" fmla="*/ 0 w 130"/>
                <a:gd name="T3" fmla="*/ 28 h 28"/>
                <a:gd name="T4" fmla="*/ 130 w 130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8">
                  <a:moveTo>
                    <a:pt x="130" y="0"/>
                  </a:moveTo>
                  <a:lnTo>
                    <a:pt x="0" y="28"/>
                  </a:lnTo>
                  <a:lnTo>
                    <a:pt x="130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08" name="Line 173"/>
            <p:cNvSpPr>
              <a:spLocks noChangeShapeType="1"/>
            </p:cNvSpPr>
            <p:nvPr/>
          </p:nvSpPr>
          <p:spPr bwMode="auto">
            <a:xfrm flipH="1">
              <a:off x="8486776" y="1673225"/>
              <a:ext cx="206375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09" name="Freeform 174"/>
            <p:cNvSpPr>
              <a:spLocks/>
            </p:cNvSpPr>
            <p:nvPr/>
          </p:nvSpPr>
          <p:spPr bwMode="auto">
            <a:xfrm>
              <a:off x="8069264" y="1747838"/>
              <a:ext cx="206375" cy="46038"/>
            </a:xfrm>
            <a:custGeom>
              <a:avLst/>
              <a:gdLst>
                <a:gd name="T0" fmla="*/ 130 w 130"/>
                <a:gd name="T1" fmla="*/ 0 h 29"/>
                <a:gd name="T2" fmla="*/ 0 w 130"/>
                <a:gd name="T3" fmla="*/ 29 h 29"/>
                <a:gd name="T4" fmla="*/ 130 w 13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9">
                  <a:moveTo>
                    <a:pt x="130" y="0"/>
                  </a:moveTo>
                  <a:lnTo>
                    <a:pt x="0" y="29"/>
                  </a:lnTo>
                  <a:lnTo>
                    <a:pt x="130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10" name="Line 175"/>
            <p:cNvSpPr>
              <a:spLocks noChangeShapeType="1"/>
            </p:cNvSpPr>
            <p:nvPr/>
          </p:nvSpPr>
          <p:spPr bwMode="auto">
            <a:xfrm flipH="1">
              <a:off x="8069264" y="1747838"/>
              <a:ext cx="206375" cy="460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11" name="Freeform 176"/>
            <p:cNvSpPr>
              <a:spLocks/>
            </p:cNvSpPr>
            <p:nvPr/>
          </p:nvSpPr>
          <p:spPr bwMode="auto">
            <a:xfrm>
              <a:off x="8313739" y="1681163"/>
              <a:ext cx="203200" cy="44450"/>
            </a:xfrm>
            <a:custGeom>
              <a:avLst/>
              <a:gdLst>
                <a:gd name="T0" fmla="*/ 128 w 128"/>
                <a:gd name="T1" fmla="*/ 0 h 28"/>
                <a:gd name="T2" fmla="*/ 0 w 128"/>
                <a:gd name="T3" fmla="*/ 28 h 28"/>
                <a:gd name="T4" fmla="*/ 128 w 128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28">
                  <a:moveTo>
                    <a:pt x="128" y="0"/>
                  </a:moveTo>
                  <a:lnTo>
                    <a:pt x="0" y="28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12" name="Line 177"/>
            <p:cNvSpPr>
              <a:spLocks noChangeShapeType="1"/>
            </p:cNvSpPr>
            <p:nvPr/>
          </p:nvSpPr>
          <p:spPr bwMode="auto">
            <a:xfrm flipH="1">
              <a:off x="8313739" y="1681163"/>
              <a:ext cx="203200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13" name="Freeform 178"/>
            <p:cNvSpPr>
              <a:spLocks/>
            </p:cNvSpPr>
            <p:nvPr/>
          </p:nvSpPr>
          <p:spPr bwMode="auto">
            <a:xfrm>
              <a:off x="8558214" y="1624013"/>
              <a:ext cx="206375" cy="44450"/>
            </a:xfrm>
            <a:custGeom>
              <a:avLst/>
              <a:gdLst>
                <a:gd name="T0" fmla="*/ 130 w 130"/>
                <a:gd name="T1" fmla="*/ 0 h 28"/>
                <a:gd name="T2" fmla="*/ 0 w 130"/>
                <a:gd name="T3" fmla="*/ 28 h 28"/>
                <a:gd name="T4" fmla="*/ 130 w 130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8">
                  <a:moveTo>
                    <a:pt x="130" y="0"/>
                  </a:moveTo>
                  <a:lnTo>
                    <a:pt x="0" y="28"/>
                  </a:lnTo>
                  <a:lnTo>
                    <a:pt x="130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14" name="Line 179"/>
            <p:cNvSpPr>
              <a:spLocks noChangeShapeType="1"/>
            </p:cNvSpPr>
            <p:nvPr/>
          </p:nvSpPr>
          <p:spPr bwMode="auto">
            <a:xfrm flipH="1">
              <a:off x="8558214" y="1624013"/>
              <a:ext cx="206375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15" name="Freeform 180"/>
            <p:cNvSpPr>
              <a:spLocks/>
            </p:cNvSpPr>
            <p:nvPr/>
          </p:nvSpPr>
          <p:spPr bwMode="auto">
            <a:xfrm>
              <a:off x="7889876" y="1751013"/>
              <a:ext cx="206375" cy="46038"/>
            </a:xfrm>
            <a:custGeom>
              <a:avLst/>
              <a:gdLst>
                <a:gd name="T0" fmla="*/ 130 w 130"/>
                <a:gd name="T1" fmla="*/ 0 h 29"/>
                <a:gd name="T2" fmla="*/ 0 w 130"/>
                <a:gd name="T3" fmla="*/ 29 h 29"/>
                <a:gd name="T4" fmla="*/ 130 w 13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9">
                  <a:moveTo>
                    <a:pt x="130" y="0"/>
                  </a:moveTo>
                  <a:lnTo>
                    <a:pt x="0" y="29"/>
                  </a:lnTo>
                  <a:lnTo>
                    <a:pt x="130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16" name="Line 181"/>
            <p:cNvSpPr>
              <a:spLocks noChangeShapeType="1"/>
            </p:cNvSpPr>
            <p:nvPr/>
          </p:nvSpPr>
          <p:spPr bwMode="auto">
            <a:xfrm flipH="1">
              <a:off x="7889876" y="1751013"/>
              <a:ext cx="206375" cy="460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17" name="Freeform 182"/>
            <p:cNvSpPr>
              <a:spLocks/>
            </p:cNvSpPr>
            <p:nvPr/>
          </p:nvSpPr>
          <p:spPr bwMode="auto">
            <a:xfrm>
              <a:off x="8137526" y="1684338"/>
              <a:ext cx="206375" cy="44450"/>
            </a:xfrm>
            <a:custGeom>
              <a:avLst/>
              <a:gdLst>
                <a:gd name="T0" fmla="*/ 130 w 130"/>
                <a:gd name="T1" fmla="*/ 0 h 28"/>
                <a:gd name="T2" fmla="*/ 0 w 130"/>
                <a:gd name="T3" fmla="*/ 28 h 28"/>
                <a:gd name="T4" fmla="*/ 130 w 130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8">
                  <a:moveTo>
                    <a:pt x="130" y="0"/>
                  </a:moveTo>
                  <a:lnTo>
                    <a:pt x="0" y="28"/>
                  </a:lnTo>
                  <a:lnTo>
                    <a:pt x="130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18" name="Line 183"/>
            <p:cNvSpPr>
              <a:spLocks noChangeShapeType="1"/>
            </p:cNvSpPr>
            <p:nvPr/>
          </p:nvSpPr>
          <p:spPr bwMode="auto">
            <a:xfrm flipH="1">
              <a:off x="8137526" y="1684338"/>
              <a:ext cx="206375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19" name="Freeform 184"/>
            <p:cNvSpPr>
              <a:spLocks/>
            </p:cNvSpPr>
            <p:nvPr/>
          </p:nvSpPr>
          <p:spPr bwMode="auto">
            <a:xfrm>
              <a:off x="8388351" y="1620838"/>
              <a:ext cx="206375" cy="44450"/>
            </a:xfrm>
            <a:custGeom>
              <a:avLst/>
              <a:gdLst>
                <a:gd name="T0" fmla="*/ 130 w 130"/>
                <a:gd name="T1" fmla="*/ 0 h 28"/>
                <a:gd name="T2" fmla="*/ 0 w 130"/>
                <a:gd name="T3" fmla="*/ 28 h 28"/>
                <a:gd name="T4" fmla="*/ 130 w 130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8">
                  <a:moveTo>
                    <a:pt x="130" y="0"/>
                  </a:moveTo>
                  <a:lnTo>
                    <a:pt x="0" y="28"/>
                  </a:lnTo>
                  <a:lnTo>
                    <a:pt x="130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0" name="Line 185"/>
            <p:cNvSpPr>
              <a:spLocks noChangeShapeType="1"/>
            </p:cNvSpPr>
            <p:nvPr/>
          </p:nvSpPr>
          <p:spPr bwMode="auto">
            <a:xfrm flipH="1">
              <a:off x="8388351" y="1620838"/>
              <a:ext cx="206375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1" name="Freeform 186"/>
            <p:cNvSpPr>
              <a:spLocks/>
            </p:cNvSpPr>
            <p:nvPr/>
          </p:nvSpPr>
          <p:spPr bwMode="auto">
            <a:xfrm>
              <a:off x="7986714" y="1676400"/>
              <a:ext cx="206375" cy="46038"/>
            </a:xfrm>
            <a:custGeom>
              <a:avLst/>
              <a:gdLst>
                <a:gd name="T0" fmla="*/ 130 w 130"/>
                <a:gd name="T1" fmla="*/ 0 h 29"/>
                <a:gd name="T2" fmla="*/ 0 w 130"/>
                <a:gd name="T3" fmla="*/ 29 h 29"/>
                <a:gd name="T4" fmla="*/ 130 w 13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9">
                  <a:moveTo>
                    <a:pt x="130" y="0"/>
                  </a:moveTo>
                  <a:lnTo>
                    <a:pt x="0" y="29"/>
                  </a:lnTo>
                  <a:lnTo>
                    <a:pt x="130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2" name="Line 187"/>
            <p:cNvSpPr>
              <a:spLocks noChangeShapeType="1"/>
            </p:cNvSpPr>
            <p:nvPr/>
          </p:nvSpPr>
          <p:spPr bwMode="auto">
            <a:xfrm flipH="1">
              <a:off x="7986714" y="1676400"/>
              <a:ext cx="206375" cy="460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3" name="Freeform 188"/>
            <p:cNvSpPr>
              <a:spLocks/>
            </p:cNvSpPr>
            <p:nvPr/>
          </p:nvSpPr>
          <p:spPr bwMode="auto">
            <a:xfrm>
              <a:off x="8478839" y="1568450"/>
              <a:ext cx="206375" cy="44450"/>
            </a:xfrm>
            <a:custGeom>
              <a:avLst/>
              <a:gdLst>
                <a:gd name="T0" fmla="*/ 130 w 130"/>
                <a:gd name="T1" fmla="*/ 0 h 28"/>
                <a:gd name="T2" fmla="*/ 0 w 130"/>
                <a:gd name="T3" fmla="*/ 28 h 28"/>
                <a:gd name="T4" fmla="*/ 130 w 130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8">
                  <a:moveTo>
                    <a:pt x="130" y="0"/>
                  </a:moveTo>
                  <a:lnTo>
                    <a:pt x="0" y="28"/>
                  </a:lnTo>
                  <a:lnTo>
                    <a:pt x="130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4" name="Line 189"/>
            <p:cNvSpPr>
              <a:spLocks noChangeShapeType="1"/>
            </p:cNvSpPr>
            <p:nvPr/>
          </p:nvSpPr>
          <p:spPr bwMode="auto">
            <a:xfrm flipH="1">
              <a:off x="8478839" y="1568450"/>
              <a:ext cx="206375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5" name="Freeform 190"/>
            <p:cNvSpPr>
              <a:spLocks/>
            </p:cNvSpPr>
            <p:nvPr/>
          </p:nvSpPr>
          <p:spPr bwMode="auto">
            <a:xfrm>
              <a:off x="8242301" y="1616075"/>
              <a:ext cx="203200" cy="46038"/>
            </a:xfrm>
            <a:custGeom>
              <a:avLst/>
              <a:gdLst>
                <a:gd name="T0" fmla="*/ 128 w 128"/>
                <a:gd name="T1" fmla="*/ 0 h 29"/>
                <a:gd name="T2" fmla="*/ 0 w 128"/>
                <a:gd name="T3" fmla="*/ 29 h 29"/>
                <a:gd name="T4" fmla="*/ 128 w 128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29">
                  <a:moveTo>
                    <a:pt x="128" y="0"/>
                  </a:moveTo>
                  <a:lnTo>
                    <a:pt x="0" y="29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6" name="Line 191"/>
            <p:cNvSpPr>
              <a:spLocks noChangeShapeType="1"/>
            </p:cNvSpPr>
            <p:nvPr/>
          </p:nvSpPr>
          <p:spPr bwMode="auto">
            <a:xfrm flipH="1">
              <a:off x="8242301" y="1616075"/>
              <a:ext cx="203200" cy="460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7" name="Freeform 192"/>
            <p:cNvSpPr>
              <a:spLocks/>
            </p:cNvSpPr>
            <p:nvPr/>
          </p:nvSpPr>
          <p:spPr bwMode="auto">
            <a:xfrm>
              <a:off x="8074026" y="1616075"/>
              <a:ext cx="206375" cy="46038"/>
            </a:xfrm>
            <a:custGeom>
              <a:avLst/>
              <a:gdLst>
                <a:gd name="T0" fmla="*/ 130 w 130"/>
                <a:gd name="T1" fmla="*/ 0 h 29"/>
                <a:gd name="T2" fmla="*/ 0 w 130"/>
                <a:gd name="T3" fmla="*/ 29 h 29"/>
                <a:gd name="T4" fmla="*/ 130 w 13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9">
                  <a:moveTo>
                    <a:pt x="130" y="0"/>
                  </a:moveTo>
                  <a:lnTo>
                    <a:pt x="0" y="29"/>
                  </a:lnTo>
                  <a:lnTo>
                    <a:pt x="130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8" name="Line 193"/>
            <p:cNvSpPr>
              <a:spLocks noChangeShapeType="1"/>
            </p:cNvSpPr>
            <p:nvPr/>
          </p:nvSpPr>
          <p:spPr bwMode="auto">
            <a:xfrm flipH="1">
              <a:off x="8074026" y="1616075"/>
              <a:ext cx="206375" cy="460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9" name="Freeform 194"/>
            <p:cNvSpPr>
              <a:spLocks/>
            </p:cNvSpPr>
            <p:nvPr/>
          </p:nvSpPr>
          <p:spPr bwMode="auto">
            <a:xfrm>
              <a:off x="8429626" y="1497013"/>
              <a:ext cx="203200" cy="44450"/>
            </a:xfrm>
            <a:custGeom>
              <a:avLst/>
              <a:gdLst>
                <a:gd name="T0" fmla="*/ 128 w 128"/>
                <a:gd name="T1" fmla="*/ 0 h 28"/>
                <a:gd name="T2" fmla="*/ 0 w 128"/>
                <a:gd name="T3" fmla="*/ 28 h 28"/>
                <a:gd name="T4" fmla="*/ 128 w 128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28">
                  <a:moveTo>
                    <a:pt x="128" y="0"/>
                  </a:moveTo>
                  <a:lnTo>
                    <a:pt x="0" y="28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0" name="Line 195"/>
            <p:cNvSpPr>
              <a:spLocks noChangeShapeType="1"/>
            </p:cNvSpPr>
            <p:nvPr/>
          </p:nvSpPr>
          <p:spPr bwMode="auto">
            <a:xfrm flipH="1">
              <a:off x="8429626" y="1497013"/>
              <a:ext cx="203200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1" name="Freeform 196"/>
            <p:cNvSpPr>
              <a:spLocks/>
            </p:cNvSpPr>
            <p:nvPr/>
          </p:nvSpPr>
          <p:spPr bwMode="auto">
            <a:xfrm>
              <a:off x="8355014" y="1447800"/>
              <a:ext cx="206375" cy="44450"/>
            </a:xfrm>
            <a:custGeom>
              <a:avLst/>
              <a:gdLst>
                <a:gd name="T0" fmla="*/ 130 w 130"/>
                <a:gd name="T1" fmla="*/ 0 h 28"/>
                <a:gd name="T2" fmla="*/ 0 w 130"/>
                <a:gd name="T3" fmla="*/ 28 h 28"/>
                <a:gd name="T4" fmla="*/ 130 w 130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8">
                  <a:moveTo>
                    <a:pt x="130" y="0"/>
                  </a:moveTo>
                  <a:lnTo>
                    <a:pt x="0" y="28"/>
                  </a:lnTo>
                  <a:lnTo>
                    <a:pt x="130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2" name="Line 197"/>
            <p:cNvSpPr>
              <a:spLocks noChangeShapeType="1"/>
            </p:cNvSpPr>
            <p:nvPr/>
          </p:nvSpPr>
          <p:spPr bwMode="auto">
            <a:xfrm flipH="1">
              <a:off x="8355014" y="1447800"/>
              <a:ext cx="206375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3" name="Freeform 198"/>
            <p:cNvSpPr>
              <a:spLocks/>
            </p:cNvSpPr>
            <p:nvPr/>
          </p:nvSpPr>
          <p:spPr bwMode="auto">
            <a:xfrm>
              <a:off x="8294689" y="1401763"/>
              <a:ext cx="203200" cy="46038"/>
            </a:xfrm>
            <a:custGeom>
              <a:avLst/>
              <a:gdLst>
                <a:gd name="T0" fmla="*/ 128 w 128"/>
                <a:gd name="T1" fmla="*/ 0 h 29"/>
                <a:gd name="T2" fmla="*/ 0 w 128"/>
                <a:gd name="T3" fmla="*/ 29 h 29"/>
                <a:gd name="T4" fmla="*/ 128 w 128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29">
                  <a:moveTo>
                    <a:pt x="128" y="0"/>
                  </a:moveTo>
                  <a:lnTo>
                    <a:pt x="0" y="29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4" name="Line 199"/>
            <p:cNvSpPr>
              <a:spLocks noChangeShapeType="1"/>
            </p:cNvSpPr>
            <p:nvPr/>
          </p:nvSpPr>
          <p:spPr bwMode="auto">
            <a:xfrm flipH="1">
              <a:off x="8294689" y="1401763"/>
              <a:ext cx="203200" cy="460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5" name="Freeform 200"/>
            <p:cNvSpPr>
              <a:spLocks/>
            </p:cNvSpPr>
            <p:nvPr/>
          </p:nvSpPr>
          <p:spPr bwMode="auto">
            <a:xfrm>
              <a:off x="8351839" y="1552575"/>
              <a:ext cx="206375" cy="44450"/>
            </a:xfrm>
            <a:custGeom>
              <a:avLst/>
              <a:gdLst>
                <a:gd name="T0" fmla="*/ 130 w 130"/>
                <a:gd name="T1" fmla="*/ 0 h 28"/>
                <a:gd name="T2" fmla="*/ 0 w 130"/>
                <a:gd name="T3" fmla="*/ 28 h 28"/>
                <a:gd name="T4" fmla="*/ 130 w 130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8">
                  <a:moveTo>
                    <a:pt x="130" y="0"/>
                  </a:moveTo>
                  <a:lnTo>
                    <a:pt x="0" y="28"/>
                  </a:lnTo>
                  <a:lnTo>
                    <a:pt x="130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6" name="Line 201"/>
            <p:cNvSpPr>
              <a:spLocks noChangeShapeType="1"/>
            </p:cNvSpPr>
            <p:nvPr/>
          </p:nvSpPr>
          <p:spPr bwMode="auto">
            <a:xfrm flipH="1">
              <a:off x="8351839" y="1552575"/>
              <a:ext cx="206375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7" name="Freeform 202"/>
            <p:cNvSpPr>
              <a:spLocks/>
            </p:cNvSpPr>
            <p:nvPr/>
          </p:nvSpPr>
          <p:spPr bwMode="auto">
            <a:xfrm>
              <a:off x="8174039" y="1555750"/>
              <a:ext cx="207963" cy="46038"/>
            </a:xfrm>
            <a:custGeom>
              <a:avLst/>
              <a:gdLst>
                <a:gd name="T0" fmla="*/ 131 w 131"/>
                <a:gd name="T1" fmla="*/ 0 h 29"/>
                <a:gd name="T2" fmla="*/ 0 w 131"/>
                <a:gd name="T3" fmla="*/ 29 h 29"/>
                <a:gd name="T4" fmla="*/ 131 w 131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1" h="29">
                  <a:moveTo>
                    <a:pt x="131" y="0"/>
                  </a:moveTo>
                  <a:lnTo>
                    <a:pt x="0" y="29"/>
                  </a:lnTo>
                  <a:lnTo>
                    <a:pt x="131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8" name="Line 203"/>
            <p:cNvSpPr>
              <a:spLocks noChangeShapeType="1"/>
            </p:cNvSpPr>
            <p:nvPr/>
          </p:nvSpPr>
          <p:spPr bwMode="auto">
            <a:xfrm flipH="1">
              <a:off x="8174039" y="1555750"/>
              <a:ext cx="207963" cy="460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9" name="Freeform 204"/>
            <p:cNvSpPr>
              <a:spLocks/>
            </p:cNvSpPr>
            <p:nvPr/>
          </p:nvSpPr>
          <p:spPr bwMode="auto">
            <a:xfrm>
              <a:off x="8024814" y="1560513"/>
              <a:ext cx="206375" cy="44450"/>
            </a:xfrm>
            <a:custGeom>
              <a:avLst/>
              <a:gdLst>
                <a:gd name="T0" fmla="*/ 130 w 130"/>
                <a:gd name="T1" fmla="*/ 0 h 28"/>
                <a:gd name="T2" fmla="*/ 0 w 130"/>
                <a:gd name="T3" fmla="*/ 28 h 28"/>
                <a:gd name="T4" fmla="*/ 130 w 130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8">
                  <a:moveTo>
                    <a:pt x="130" y="0"/>
                  </a:moveTo>
                  <a:lnTo>
                    <a:pt x="0" y="28"/>
                  </a:lnTo>
                  <a:lnTo>
                    <a:pt x="130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0" name="Line 206"/>
            <p:cNvSpPr>
              <a:spLocks noChangeShapeType="1"/>
            </p:cNvSpPr>
            <p:nvPr/>
          </p:nvSpPr>
          <p:spPr bwMode="auto">
            <a:xfrm flipH="1">
              <a:off x="8024813" y="1560513"/>
              <a:ext cx="206375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1" name="Freeform 207"/>
            <p:cNvSpPr>
              <a:spLocks/>
            </p:cNvSpPr>
            <p:nvPr/>
          </p:nvSpPr>
          <p:spPr bwMode="auto">
            <a:xfrm>
              <a:off x="8291513" y="1500188"/>
              <a:ext cx="206375" cy="44450"/>
            </a:xfrm>
            <a:custGeom>
              <a:avLst/>
              <a:gdLst>
                <a:gd name="T0" fmla="*/ 130 w 130"/>
                <a:gd name="T1" fmla="*/ 0 h 28"/>
                <a:gd name="T2" fmla="*/ 0 w 130"/>
                <a:gd name="T3" fmla="*/ 28 h 28"/>
                <a:gd name="T4" fmla="*/ 130 w 130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8">
                  <a:moveTo>
                    <a:pt x="130" y="0"/>
                  </a:moveTo>
                  <a:lnTo>
                    <a:pt x="0" y="28"/>
                  </a:lnTo>
                  <a:lnTo>
                    <a:pt x="130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2" name="Line 208"/>
            <p:cNvSpPr>
              <a:spLocks noChangeShapeType="1"/>
            </p:cNvSpPr>
            <p:nvPr/>
          </p:nvSpPr>
          <p:spPr bwMode="auto">
            <a:xfrm flipH="1">
              <a:off x="8291513" y="1500188"/>
              <a:ext cx="206375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3" name="Freeform 209"/>
            <p:cNvSpPr>
              <a:spLocks/>
            </p:cNvSpPr>
            <p:nvPr/>
          </p:nvSpPr>
          <p:spPr bwMode="auto">
            <a:xfrm>
              <a:off x="8069263" y="1514475"/>
              <a:ext cx="206375" cy="46038"/>
            </a:xfrm>
            <a:custGeom>
              <a:avLst/>
              <a:gdLst>
                <a:gd name="T0" fmla="*/ 130 w 130"/>
                <a:gd name="T1" fmla="*/ 0 h 29"/>
                <a:gd name="T2" fmla="*/ 0 w 130"/>
                <a:gd name="T3" fmla="*/ 29 h 29"/>
                <a:gd name="T4" fmla="*/ 130 w 13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9">
                  <a:moveTo>
                    <a:pt x="130" y="0"/>
                  </a:moveTo>
                  <a:lnTo>
                    <a:pt x="0" y="29"/>
                  </a:lnTo>
                  <a:lnTo>
                    <a:pt x="130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4" name="Line 210"/>
            <p:cNvSpPr>
              <a:spLocks noChangeShapeType="1"/>
            </p:cNvSpPr>
            <p:nvPr/>
          </p:nvSpPr>
          <p:spPr bwMode="auto">
            <a:xfrm flipH="1">
              <a:off x="8069263" y="1514475"/>
              <a:ext cx="206375" cy="460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5" name="Freeform 211"/>
            <p:cNvSpPr>
              <a:spLocks/>
            </p:cNvSpPr>
            <p:nvPr/>
          </p:nvSpPr>
          <p:spPr bwMode="auto">
            <a:xfrm>
              <a:off x="8212138" y="1450975"/>
              <a:ext cx="203200" cy="46038"/>
            </a:xfrm>
            <a:custGeom>
              <a:avLst/>
              <a:gdLst>
                <a:gd name="T0" fmla="*/ 128 w 128"/>
                <a:gd name="T1" fmla="*/ 0 h 29"/>
                <a:gd name="T2" fmla="*/ 0 w 128"/>
                <a:gd name="T3" fmla="*/ 29 h 29"/>
                <a:gd name="T4" fmla="*/ 128 w 128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29">
                  <a:moveTo>
                    <a:pt x="128" y="0"/>
                  </a:moveTo>
                  <a:lnTo>
                    <a:pt x="0" y="29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6" name="Line 212"/>
            <p:cNvSpPr>
              <a:spLocks noChangeShapeType="1"/>
            </p:cNvSpPr>
            <p:nvPr/>
          </p:nvSpPr>
          <p:spPr bwMode="auto">
            <a:xfrm flipH="1">
              <a:off x="8212138" y="1450975"/>
              <a:ext cx="203200" cy="460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7" name="Freeform 213"/>
            <p:cNvSpPr>
              <a:spLocks/>
            </p:cNvSpPr>
            <p:nvPr/>
          </p:nvSpPr>
          <p:spPr bwMode="auto">
            <a:xfrm>
              <a:off x="7975601" y="1368425"/>
              <a:ext cx="203200" cy="46038"/>
            </a:xfrm>
            <a:custGeom>
              <a:avLst/>
              <a:gdLst>
                <a:gd name="T0" fmla="*/ 128 w 128"/>
                <a:gd name="T1" fmla="*/ 0 h 29"/>
                <a:gd name="T2" fmla="*/ 0 w 128"/>
                <a:gd name="T3" fmla="*/ 29 h 29"/>
                <a:gd name="T4" fmla="*/ 128 w 128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29">
                  <a:moveTo>
                    <a:pt x="128" y="0"/>
                  </a:moveTo>
                  <a:lnTo>
                    <a:pt x="0" y="29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8" name="Line 214"/>
            <p:cNvSpPr>
              <a:spLocks noChangeShapeType="1"/>
            </p:cNvSpPr>
            <p:nvPr/>
          </p:nvSpPr>
          <p:spPr bwMode="auto">
            <a:xfrm flipH="1">
              <a:off x="7975601" y="1368425"/>
              <a:ext cx="203200" cy="460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9" name="Freeform 215"/>
            <p:cNvSpPr>
              <a:spLocks/>
            </p:cNvSpPr>
            <p:nvPr/>
          </p:nvSpPr>
          <p:spPr bwMode="auto">
            <a:xfrm>
              <a:off x="8162926" y="1395413"/>
              <a:ext cx="206375" cy="44450"/>
            </a:xfrm>
            <a:custGeom>
              <a:avLst/>
              <a:gdLst>
                <a:gd name="T0" fmla="*/ 130 w 130"/>
                <a:gd name="T1" fmla="*/ 0 h 28"/>
                <a:gd name="T2" fmla="*/ 0 w 130"/>
                <a:gd name="T3" fmla="*/ 28 h 28"/>
                <a:gd name="T4" fmla="*/ 130 w 130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8">
                  <a:moveTo>
                    <a:pt x="130" y="0"/>
                  </a:moveTo>
                  <a:lnTo>
                    <a:pt x="0" y="28"/>
                  </a:lnTo>
                  <a:lnTo>
                    <a:pt x="130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50" name="Line 216"/>
            <p:cNvSpPr>
              <a:spLocks noChangeShapeType="1"/>
            </p:cNvSpPr>
            <p:nvPr/>
          </p:nvSpPr>
          <p:spPr bwMode="auto">
            <a:xfrm flipH="1">
              <a:off x="8162926" y="1395413"/>
              <a:ext cx="206375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51" name="Freeform 217"/>
            <p:cNvSpPr>
              <a:spLocks/>
            </p:cNvSpPr>
            <p:nvPr/>
          </p:nvSpPr>
          <p:spPr bwMode="auto">
            <a:xfrm>
              <a:off x="7307263" y="1368425"/>
              <a:ext cx="198438" cy="68263"/>
            </a:xfrm>
            <a:custGeom>
              <a:avLst/>
              <a:gdLst>
                <a:gd name="T0" fmla="*/ 0 w 125"/>
                <a:gd name="T1" fmla="*/ 43 h 43"/>
                <a:gd name="T2" fmla="*/ 125 w 125"/>
                <a:gd name="T3" fmla="*/ 0 h 43"/>
                <a:gd name="T4" fmla="*/ 0 w 125"/>
                <a:gd name="T5" fmla="*/ 43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3">
                  <a:moveTo>
                    <a:pt x="0" y="43"/>
                  </a:moveTo>
                  <a:lnTo>
                    <a:pt x="125" y="0"/>
                  </a:lnTo>
                  <a:lnTo>
                    <a:pt x="0" y="43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52" name="Line 218"/>
            <p:cNvSpPr>
              <a:spLocks noChangeShapeType="1"/>
            </p:cNvSpPr>
            <p:nvPr/>
          </p:nvSpPr>
          <p:spPr bwMode="auto">
            <a:xfrm flipV="1">
              <a:off x="7307263" y="1368425"/>
              <a:ext cx="198438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53" name="Freeform 219"/>
            <p:cNvSpPr>
              <a:spLocks/>
            </p:cNvSpPr>
            <p:nvPr/>
          </p:nvSpPr>
          <p:spPr bwMode="auto">
            <a:xfrm>
              <a:off x="7246938" y="1455738"/>
              <a:ext cx="198438" cy="71438"/>
            </a:xfrm>
            <a:custGeom>
              <a:avLst/>
              <a:gdLst>
                <a:gd name="T0" fmla="*/ 0 w 125"/>
                <a:gd name="T1" fmla="*/ 45 h 45"/>
                <a:gd name="T2" fmla="*/ 125 w 125"/>
                <a:gd name="T3" fmla="*/ 0 h 45"/>
                <a:gd name="T4" fmla="*/ 0 w 125"/>
                <a:gd name="T5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5">
                  <a:moveTo>
                    <a:pt x="0" y="45"/>
                  </a:moveTo>
                  <a:lnTo>
                    <a:pt x="125" y="0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54" name="Line 220"/>
            <p:cNvSpPr>
              <a:spLocks noChangeShapeType="1"/>
            </p:cNvSpPr>
            <p:nvPr/>
          </p:nvSpPr>
          <p:spPr bwMode="auto">
            <a:xfrm flipV="1">
              <a:off x="7246938" y="1455738"/>
              <a:ext cx="198438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55" name="Freeform 221"/>
            <p:cNvSpPr>
              <a:spLocks/>
            </p:cNvSpPr>
            <p:nvPr/>
          </p:nvSpPr>
          <p:spPr bwMode="auto">
            <a:xfrm>
              <a:off x="7310438" y="1008063"/>
              <a:ext cx="195263" cy="68263"/>
            </a:xfrm>
            <a:custGeom>
              <a:avLst/>
              <a:gdLst>
                <a:gd name="T0" fmla="*/ 0 w 123"/>
                <a:gd name="T1" fmla="*/ 43 h 43"/>
                <a:gd name="T2" fmla="*/ 123 w 123"/>
                <a:gd name="T3" fmla="*/ 0 h 43"/>
                <a:gd name="T4" fmla="*/ 0 w 123"/>
                <a:gd name="T5" fmla="*/ 43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43">
                  <a:moveTo>
                    <a:pt x="0" y="43"/>
                  </a:moveTo>
                  <a:lnTo>
                    <a:pt x="123" y="0"/>
                  </a:lnTo>
                  <a:lnTo>
                    <a:pt x="0" y="43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56" name="Line 222"/>
            <p:cNvSpPr>
              <a:spLocks noChangeShapeType="1"/>
            </p:cNvSpPr>
            <p:nvPr/>
          </p:nvSpPr>
          <p:spPr bwMode="auto">
            <a:xfrm flipV="1">
              <a:off x="7310438" y="1008063"/>
              <a:ext cx="195263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57" name="Freeform 223"/>
            <p:cNvSpPr>
              <a:spLocks/>
            </p:cNvSpPr>
            <p:nvPr/>
          </p:nvSpPr>
          <p:spPr bwMode="auto">
            <a:xfrm>
              <a:off x="7048501" y="1117600"/>
              <a:ext cx="198438" cy="71438"/>
            </a:xfrm>
            <a:custGeom>
              <a:avLst/>
              <a:gdLst>
                <a:gd name="T0" fmla="*/ 0 w 125"/>
                <a:gd name="T1" fmla="*/ 45 h 45"/>
                <a:gd name="T2" fmla="*/ 125 w 125"/>
                <a:gd name="T3" fmla="*/ 0 h 45"/>
                <a:gd name="T4" fmla="*/ 0 w 125"/>
                <a:gd name="T5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5">
                  <a:moveTo>
                    <a:pt x="0" y="45"/>
                  </a:moveTo>
                  <a:lnTo>
                    <a:pt x="125" y="0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58" name="Line 224"/>
            <p:cNvSpPr>
              <a:spLocks noChangeShapeType="1"/>
            </p:cNvSpPr>
            <p:nvPr/>
          </p:nvSpPr>
          <p:spPr bwMode="auto">
            <a:xfrm flipV="1">
              <a:off x="7048501" y="1117600"/>
              <a:ext cx="198438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59" name="Freeform 225"/>
            <p:cNvSpPr>
              <a:spLocks/>
            </p:cNvSpPr>
            <p:nvPr/>
          </p:nvSpPr>
          <p:spPr bwMode="auto">
            <a:xfrm>
              <a:off x="6804026" y="1214438"/>
              <a:ext cx="198438" cy="71438"/>
            </a:xfrm>
            <a:custGeom>
              <a:avLst/>
              <a:gdLst>
                <a:gd name="T0" fmla="*/ 0 w 125"/>
                <a:gd name="T1" fmla="*/ 45 h 45"/>
                <a:gd name="T2" fmla="*/ 125 w 125"/>
                <a:gd name="T3" fmla="*/ 0 h 45"/>
                <a:gd name="T4" fmla="*/ 0 w 125"/>
                <a:gd name="T5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5">
                  <a:moveTo>
                    <a:pt x="0" y="45"/>
                  </a:moveTo>
                  <a:lnTo>
                    <a:pt x="125" y="0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60" name="Line 226"/>
            <p:cNvSpPr>
              <a:spLocks noChangeShapeType="1"/>
            </p:cNvSpPr>
            <p:nvPr/>
          </p:nvSpPr>
          <p:spPr bwMode="auto">
            <a:xfrm flipV="1">
              <a:off x="6804026" y="1214438"/>
              <a:ext cx="198438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61" name="Freeform 227"/>
            <p:cNvSpPr>
              <a:spLocks/>
            </p:cNvSpPr>
            <p:nvPr/>
          </p:nvSpPr>
          <p:spPr bwMode="auto">
            <a:xfrm>
              <a:off x="7208838" y="1090613"/>
              <a:ext cx="200025" cy="71438"/>
            </a:xfrm>
            <a:custGeom>
              <a:avLst/>
              <a:gdLst>
                <a:gd name="T0" fmla="*/ 0 w 126"/>
                <a:gd name="T1" fmla="*/ 45 h 45"/>
                <a:gd name="T2" fmla="*/ 126 w 126"/>
                <a:gd name="T3" fmla="*/ 0 h 45"/>
                <a:gd name="T4" fmla="*/ 0 w 126"/>
                <a:gd name="T5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5">
                  <a:moveTo>
                    <a:pt x="0" y="45"/>
                  </a:moveTo>
                  <a:lnTo>
                    <a:pt x="126" y="0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62" name="Line 228"/>
            <p:cNvSpPr>
              <a:spLocks noChangeShapeType="1"/>
            </p:cNvSpPr>
            <p:nvPr/>
          </p:nvSpPr>
          <p:spPr bwMode="auto">
            <a:xfrm flipV="1">
              <a:off x="7208838" y="1090613"/>
              <a:ext cx="200025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63" name="Freeform 229"/>
            <p:cNvSpPr>
              <a:spLocks/>
            </p:cNvSpPr>
            <p:nvPr/>
          </p:nvSpPr>
          <p:spPr bwMode="auto">
            <a:xfrm>
              <a:off x="6977063" y="1189038"/>
              <a:ext cx="198438" cy="71438"/>
            </a:xfrm>
            <a:custGeom>
              <a:avLst/>
              <a:gdLst>
                <a:gd name="T0" fmla="*/ 0 w 125"/>
                <a:gd name="T1" fmla="*/ 45 h 45"/>
                <a:gd name="T2" fmla="*/ 125 w 125"/>
                <a:gd name="T3" fmla="*/ 0 h 45"/>
                <a:gd name="T4" fmla="*/ 0 w 125"/>
                <a:gd name="T5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5">
                  <a:moveTo>
                    <a:pt x="0" y="45"/>
                  </a:moveTo>
                  <a:lnTo>
                    <a:pt x="125" y="0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64" name="Line 230"/>
            <p:cNvSpPr>
              <a:spLocks noChangeShapeType="1"/>
            </p:cNvSpPr>
            <p:nvPr/>
          </p:nvSpPr>
          <p:spPr bwMode="auto">
            <a:xfrm flipV="1">
              <a:off x="6977063" y="1189038"/>
              <a:ext cx="198438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65" name="Freeform 231"/>
            <p:cNvSpPr>
              <a:spLocks/>
            </p:cNvSpPr>
            <p:nvPr/>
          </p:nvSpPr>
          <p:spPr bwMode="auto">
            <a:xfrm>
              <a:off x="6740526" y="1274763"/>
              <a:ext cx="198438" cy="71438"/>
            </a:xfrm>
            <a:custGeom>
              <a:avLst/>
              <a:gdLst>
                <a:gd name="T0" fmla="*/ 0 w 125"/>
                <a:gd name="T1" fmla="*/ 45 h 45"/>
                <a:gd name="T2" fmla="*/ 125 w 125"/>
                <a:gd name="T3" fmla="*/ 0 h 45"/>
                <a:gd name="T4" fmla="*/ 0 w 125"/>
                <a:gd name="T5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5">
                  <a:moveTo>
                    <a:pt x="0" y="45"/>
                  </a:moveTo>
                  <a:lnTo>
                    <a:pt x="125" y="0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66" name="Line 232"/>
            <p:cNvSpPr>
              <a:spLocks noChangeShapeType="1"/>
            </p:cNvSpPr>
            <p:nvPr/>
          </p:nvSpPr>
          <p:spPr bwMode="auto">
            <a:xfrm flipV="1">
              <a:off x="6740526" y="1274763"/>
              <a:ext cx="198438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67" name="Freeform 233"/>
            <p:cNvSpPr>
              <a:spLocks/>
            </p:cNvSpPr>
            <p:nvPr/>
          </p:nvSpPr>
          <p:spPr bwMode="auto">
            <a:xfrm>
              <a:off x="7389813" y="1063625"/>
              <a:ext cx="195263" cy="71438"/>
            </a:xfrm>
            <a:custGeom>
              <a:avLst/>
              <a:gdLst>
                <a:gd name="T0" fmla="*/ 0 w 123"/>
                <a:gd name="T1" fmla="*/ 45 h 45"/>
                <a:gd name="T2" fmla="*/ 123 w 123"/>
                <a:gd name="T3" fmla="*/ 0 h 45"/>
                <a:gd name="T4" fmla="*/ 0 w 123"/>
                <a:gd name="T5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45">
                  <a:moveTo>
                    <a:pt x="0" y="45"/>
                  </a:moveTo>
                  <a:lnTo>
                    <a:pt x="123" y="0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68" name="Line 234"/>
            <p:cNvSpPr>
              <a:spLocks noChangeShapeType="1"/>
            </p:cNvSpPr>
            <p:nvPr/>
          </p:nvSpPr>
          <p:spPr bwMode="auto">
            <a:xfrm flipV="1">
              <a:off x="7389813" y="1063625"/>
              <a:ext cx="195263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69" name="Freeform 235"/>
            <p:cNvSpPr>
              <a:spLocks/>
            </p:cNvSpPr>
            <p:nvPr/>
          </p:nvSpPr>
          <p:spPr bwMode="auto">
            <a:xfrm>
              <a:off x="7153276" y="1162050"/>
              <a:ext cx="195263" cy="71438"/>
            </a:xfrm>
            <a:custGeom>
              <a:avLst/>
              <a:gdLst>
                <a:gd name="T0" fmla="*/ 0 w 123"/>
                <a:gd name="T1" fmla="*/ 45 h 45"/>
                <a:gd name="T2" fmla="*/ 123 w 123"/>
                <a:gd name="T3" fmla="*/ 0 h 45"/>
                <a:gd name="T4" fmla="*/ 0 w 123"/>
                <a:gd name="T5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45">
                  <a:moveTo>
                    <a:pt x="0" y="45"/>
                  </a:moveTo>
                  <a:lnTo>
                    <a:pt x="123" y="0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70" name="Line 236"/>
            <p:cNvSpPr>
              <a:spLocks noChangeShapeType="1"/>
            </p:cNvSpPr>
            <p:nvPr/>
          </p:nvSpPr>
          <p:spPr bwMode="auto">
            <a:xfrm flipV="1">
              <a:off x="7153276" y="1162050"/>
              <a:ext cx="195263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71" name="Freeform 237"/>
            <p:cNvSpPr>
              <a:spLocks/>
            </p:cNvSpPr>
            <p:nvPr/>
          </p:nvSpPr>
          <p:spPr bwMode="auto">
            <a:xfrm>
              <a:off x="6908801" y="1255713"/>
              <a:ext cx="200025" cy="71438"/>
            </a:xfrm>
            <a:custGeom>
              <a:avLst/>
              <a:gdLst>
                <a:gd name="T0" fmla="*/ 0 w 126"/>
                <a:gd name="T1" fmla="*/ 45 h 45"/>
                <a:gd name="T2" fmla="*/ 126 w 126"/>
                <a:gd name="T3" fmla="*/ 0 h 45"/>
                <a:gd name="T4" fmla="*/ 0 w 126"/>
                <a:gd name="T5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5">
                  <a:moveTo>
                    <a:pt x="0" y="45"/>
                  </a:moveTo>
                  <a:lnTo>
                    <a:pt x="126" y="0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72" name="Line 238"/>
            <p:cNvSpPr>
              <a:spLocks noChangeShapeType="1"/>
            </p:cNvSpPr>
            <p:nvPr/>
          </p:nvSpPr>
          <p:spPr bwMode="auto">
            <a:xfrm flipV="1">
              <a:off x="6908801" y="1255713"/>
              <a:ext cx="200025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73" name="Freeform 239"/>
            <p:cNvSpPr>
              <a:spLocks/>
            </p:cNvSpPr>
            <p:nvPr/>
          </p:nvSpPr>
          <p:spPr bwMode="auto">
            <a:xfrm>
              <a:off x="7299326" y="1147763"/>
              <a:ext cx="200025" cy="69850"/>
            </a:xfrm>
            <a:custGeom>
              <a:avLst/>
              <a:gdLst>
                <a:gd name="T0" fmla="*/ 0 w 126"/>
                <a:gd name="T1" fmla="*/ 44 h 44"/>
                <a:gd name="T2" fmla="*/ 126 w 126"/>
                <a:gd name="T3" fmla="*/ 0 h 44"/>
                <a:gd name="T4" fmla="*/ 0 w 126"/>
                <a:gd name="T5" fmla="*/ 44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4">
                  <a:moveTo>
                    <a:pt x="0" y="44"/>
                  </a:moveTo>
                  <a:lnTo>
                    <a:pt x="126" y="0"/>
                  </a:lnTo>
                  <a:lnTo>
                    <a:pt x="0" y="44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74" name="Line 240"/>
            <p:cNvSpPr>
              <a:spLocks noChangeShapeType="1"/>
            </p:cNvSpPr>
            <p:nvPr/>
          </p:nvSpPr>
          <p:spPr bwMode="auto">
            <a:xfrm flipV="1">
              <a:off x="7299326" y="1147763"/>
              <a:ext cx="200025" cy="698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75" name="Freeform 241"/>
            <p:cNvSpPr>
              <a:spLocks/>
            </p:cNvSpPr>
            <p:nvPr/>
          </p:nvSpPr>
          <p:spPr bwMode="auto">
            <a:xfrm>
              <a:off x="6826251" y="1319213"/>
              <a:ext cx="200025" cy="71438"/>
            </a:xfrm>
            <a:custGeom>
              <a:avLst/>
              <a:gdLst>
                <a:gd name="T0" fmla="*/ 0 w 126"/>
                <a:gd name="T1" fmla="*/ 45 h 45"/>
                <a:gd name="T2" fmla="*/ 126 w 126"/>
                <a:gd name="T3" fmla="*/ 0 h 45"/>
                <a:gd name="T4" fmla="*/ 0 w 126"/>
                <a:gd name="T5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5">
                  <a:moveTo>
                    <a:pt x="0" y="45"/>
                  </a:moveTo>
                  <a:lnTo>
                    <a:pt x="126" y="0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76" name="Line 242"/>
            <p:cNvSpPr>
              <a:spLocks noChangeShapeType="1"/>
            </p:cNvSpPr>
            <p:nvPr/>
          </p:nvSpPr>
          <p:spPr bwMode="auto">
            <a:xfrm flipV="1">
              <a:off x="6826251" y="1319213"/>
              <a:ext cx="200025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77" name="Freeform 243"/>
            <p:cNvSpPr>
              <a:spLocks/>
            </p:cNvSpPr>
            <p:nvPr/>
          </p:nvSpPr>
          <p:spPr bwMode="auto">
            <a:xfrm>
              <a:off x="7054851" y="1241425"/>
              <a:ext cx="200025" cy="71438"/>
            </a:xfrm>
            <a:custGeom>
              <a:avLst/>
              <a:gdLst>
                <a:gd name="T0" fmla="*/ 0 w 126"/>
                <a:gd name="T1" fmla="*/ 45 h 45"/>
                <a:gd name="T2" fmla="*/ 126 w 126"/>
                <a:gd name="T3" fmla="*/ 0 h 45"/>
                <a:gd name="T4" fmla="*/ 0 w 126"/>
                <a:gd name="T5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5">
                  <a:moveTo>
                    <a:pt x="0" y="45"/>
                  </a:moveTo>
                  <a:lnTo>
                    <a:pt x="126" y="0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78" name="Line 244"/>
            <p:cNvSpPr>
              <a:spLocks noChangeShapeType="1"/>
            </p:cNvSpPr>
            <p:nvPr/>
          </p:nvSpPr>
          <p:spPr bwMode="auto">
            <a:xfrm flipV="1">
              <a:off x="7054851" y="1241425"/>
              <a:ext cx="200025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79" name="Freeform 245"/>
            <p:cNvSpPr>
              <a:spLocks/>
            </p:cNvSpPr>
            <p:nvPr/>
          </p:nvSpPr>
          <p:spPr bwMode="auto">
            <a:xfrm>
              <a:off x="7224713" y="1217613"/>
              <a:ext cx="198438" cy="71438"/>
            </a:xfrm>
            <a:custGeom>
              <a:avLst/>
              <a:gdLst>
                <a:gd name="T0" fmla="*/ 0 w 125"/>
                <a:gd name="T1" fmla="*/ 45 h 45"/>
                <a:gd name="T2" fmla="*/ 125 w 125"/>
                <a:gd name="T3" fmla="*/ 0 h 45"/>
                <a:gd name="T4" fmla="*/ 0 w 125"/>
                <a:gd name="T5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5">
                  <a:moveTo>
                    <a:pt x="0" y="45"/>
                  </a:moveTo>
                  <a:lnTo>
                    <a:pt x="125" y="0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80" name="Line 246"/>
            <p:cNvSpPr>
              <a:spLocks noChangeShapeType="1"/>
            </p:cNvSpPr>
            <p:nvPr/>
          </p:nvSpPr>
          <p:spPr bwMode="auto">
            <a:xfrm flipV="1">
              <a:off x="7224713" y="1217613"/>
              <a:ext cx="198438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81" name="Freeform 247"/>
            <p:cNvSpPr>
              <a:spLocks/>
            </p:cNvSpPr>
            <p:nvPr/>
          </p:nvSpPr>
          <p:spPr bwMode="auto">
            <a:xfrm>
              <a:off x="6886576" y="1384300"/>
              <a:ext cx="198438" cy="71438"/>
            </a:xfrm>
            <a:custGeom>
              <a:avLst/>
              <a:gdLst>
                <a:gd name="T0" fmla="*/ 0 w 125"/>
                <a:gd name="T1" fmla="*/ 45 h 45"/>
                <a:gd name="T2" fmla="*/ 125 w 125"/>
                <a:gd name="T3" fmla="*/ 0 h 45"/>
                <a:gd name="T4" fmla="*/ 0 w 125"/>
                <a:gd name="T5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5">
                  <a:moveTo>
                    <a:pt x="0" y="45"/>
                  </a:moveTo>
                  <a:lnTo>
                    <a:pt x="125" y="0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82" name="Line 248"/>
            <p:cNvSpPr>
              <a:spLocks noChangeShapeType="1"/>
            </p:cNvSpPr>
            <p:nvPr/>
          </p:nvSpPr>
          <p:spPr bwMode="auto">
            <a:xfrm flipV="1">
              <a:off x="6886576" y="1384300"/>
              <a:ext cx="198438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83" name="Freeform 249"/>
            <p:cNvSpPr>
              <a:spLocks/>
            </p:cNvSpPr>
            <p:nvPr/>
          </p:nvSpPr>
          <p:spPr bwMode="auto">
            <a:xfrm>
              <a:off x="6965951" y="1420813"/>
              <a:ext cx="198438" cy="71438"/>
            </a:xfrm>
            <a:custGeom>
              <a:avLst/>
              <a:gdLst>
                <a:gd name="T0" fmla="*/ 0 w 125"/>
                <a:gd name="T1" fmla="*/ 45 h 45"/>
                <a:gd name="T2" fmla="*/ 125 w 125"/>
                <a:gd name="T3" fmla="*/ 0 h 45"/>
                <a:gd name="T4" fmla="*/ 0 w 125"/>
                <a:gd name="T5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5">
                  <a:moveTo>
                    <a:pt x="0" y="45"/>
                  </a:moveTo>
                  <a:lnTo>
                    <a:pt x="125" y="0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84" name="Line 250"/>
            <p:cNvSpPr>
              <a:spLocks noChangeShapeType="1"/>
            </p:cNvSpPr>
            <p:nvPr/>
          </p:nvSpPr>
          <p:spPr bwMode="auto">
            <a:xfrm flipV="1">
              <a:off x="6965951" y="1420813"/>
              <a:ext cx="198438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85" name="Freeform 251"/>
            <p:cNvSpPr>
              <a:spLocks/>
            </p:cNvSpPr>
            <p:nvPr/>
          </p:nvSpPr>
          <p:spPr bwMode="auto">
            <a:xfrm>
              <a:off x="7032626" y="1462088"/>
              <a:ext cx="200025" cy="71438"/>
            </a:xfrm>
            <a:custGeom>
              <a:avLst/>
              <a:gdLst>
                <a:gd name="T0" fmla="*/ 0 w 126"/>
                <a:gd name="T1" fmla="*/ 45 h 45"/>
                <a:gd name="T2" fmla="*/ 126 w 126"/>
                <a:gd name="T3" fmla="*/ 0 h 45"/>
                <a:gd name="T4" fmla="*/ 0 w 126"/>
                <a:gd name="T5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5">
                  <a:moveTo>
                    <a:pt x="0" y="45"/>
                  </a:moveTo>
                  <a:lnTo>
                    <a:pt x="126" y="0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86" name="Line 252"/>
            <p:cNvSpPr>
              <a:spLocks noChangeShapeType="1"/>
            </p:cNvSpPr>
            <p:nvPr/>
          </p:nvSpPr>
          <p:spPr bwMode="auto">
            <a:xfrm flipV="1">
              <a:off x="7032626" y="1462088"/>
              <a:ext cx="200025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87" name="Freeform 253"/>
            <p:cNvSpPr>
              <a:spLocks/>
            </p:cNvSpPr>
            <p:nvPr/>
          </p:nvSpPr>
          <p:spPr bwMode="auto">
            <a:xfrm>
              <a:off x="6958013" y="1316038"/>
              <a:ext cx="195263" cy="71438"/>
            </a:xfrm>
            <a:custGeom>
              <a:avLst/>
              <a:gdLst>
                <a:gd name="T0" fmla="*/ 0 w 123"/>
                <a:gd name="T1" fmla="*/ 45 h 45"/>
                <a:gd name="T2" fmla="*/ 123 w 123"/>
                <a:gd name="T3" fmla="*/ 0 h 45"/>
                <a:gd name="T4" fmla="*/ 0 w 123"/>
                <a:gd name="T5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45">
                  <a:moveTo>
                    <a:pt x="0" y="45"/>
                  </a:moveTo>
                  <a:lnTo>
                    <a:pt x="123" y="0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88" name="Line 254"/>
            <p:cNvSpPr>
              <a:spLocks noChangeShapeType="1"/>
            </p:cNvSpPr>
            <p:nvPr/>
          </p:nvSpPr>
          <p:spPr bwMode="auto">
            <a:xfrm flipV="1">
              <a:off x="6958013" y="1316038"/>
              <a:ext cx="195263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89" name="Freeform 255"/>
            <p:cNvSpPr>
              <a:spLocks/>
            </p:cNvSpPr>
            <p:nvPr/>
          </p:nvSpPr>
          <p:spPr bwMode="auto">
            <a:xfrm>
              <a:off x="7131051" y="1289050"/>
              <a:ext cx="195263" cy="71438"/>
            </a:xfrm>
            <a:custGeom>
              <a:avLst/>
              <a:gdLst>
                <a:gd name="T0" fmla="*/ 0 w 123"/>
                <a:gd name="T1" fmla="*/ 45 h 45"/>
                <a:gd name="T2" fmla="*/ 123 w 123"/>
                <a:gd name="T3" fmla="*/ 0 h 45"/>
                <a:gd name="T4" fmla="*/ 0 w 123"/>
                <a:gd name="T5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45">
                  <a:moveTo>
                    <a:pt x="0" y="45"/>
                  </a:moveTo>
                  <a:lnTo>
                    <a:pt x="123" y="0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90" name="Line 256"/>
            <p:cNvSpPr>
              <a:spLocks noChangeShapeType="1"/>
            </p:cNvSpPr>
            <p:nvPr/>
          </p:nvSpPr>
          <p:spPr bwMode="auto">
            <a:xfrm flipV="1">
              <a:off x="7131051" y="1289050"/>
              <a:ext cx="195263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91" name="Freeform 257"/>
            <p:cNvSpPr>
              <a:spLocks/>
            </p:cNvSpPr>
            <p:nvPr/>
          </p:nvSpPr>
          <p:spPr bwMode="auto">
            <a:xfrm>
              <a:off x="7277101" y="1271588"/>
              <a:ext cx="198438" cy="71438"/>
            </a:xfrm>
            <a:custGeom>
              <a:avLst/>
              <a:gdLst>
                <a:gd name="T0" fmla="*/ 0 w 125"/>
                <a:gd name="T1" fmla="*/ 45 h 45"/>
                <a:gd name="T2" fmla="*/ 125 w 125"/>
                <a:gd name="T3" fmla="*/ 0 h 45"/>
                <a:gd name="T4" fmla="*/ 0 w 125"/>
                <a:gd name="T5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5">
                  <a:moveTo>
                    <a:pt x="0" y="45"/>
                  </a:moveTo>
                  <a:lnTo>
                    <a:pt x="125" y="0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92" name="Line 258"/>
            <p:cNvSpPr>
              <a:spLocks noChangeShapeType="1"/>
            </p:cNvSpPr>
            <p:nvPr/>
          </p:nvSpPr>
          <p:spPr bwMode="auto">
            <a:xfrm flipV="1">
              <a:off x="7277101" y="1271588"/>
              <a:ext cx="198438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93" name="Freeform 259"/>
            <p:cNvSpPr>
              <a:spLocks/>
            </p:cNvSpPr>
            <p:nvPr/>
          </p:nvSpPr>
          <p:spPr bwMode="auto">
            <a:xfrm>
              <a:off x="7021513" y="1360488"/>
              <a:ext cx="200025" cy="71438"/>
            </a:xfrm>
            <a:custGeom>
              <a:avLst/>
              <a:gdLst>
                <a:gd name="T0" fmla="*/ 0 w 126"/>
                <a:gd name="T1" fmla="*/ 45 h 45"/>
                <a:gd name="T2" fmla="*/ 126 w 126"/>
                <a:gd name="T3" fmla="*/ 0 h 45"/>
                <a:gd name="T4" fmla="*/ 0 w 126"/>
                <a:gd name="T5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5">
                  <a:moveTo>
                    <a:pt x="0" y="45"/>
                  </a:moveTo>
                  <a:lnTo>
                    <a:pt x="126" y="0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94" name="Line 260"/>
            <p:cNvSpPr>
              <a:spLocks noChangeShapeType="1"/>
            </p:cNvSpPr>
            <p:nvPr/>
          </p:nvSpPr>
          <p:spPr bwMode="auto">
            <a:xfrm flipV="1">
              <a:off x="7021513" y="1360488"/>
              <a:ext cx="200025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95" name="Freeform 261"/>
            <p:cNvSpPr>
              <a:spLocks/>
            </p:cNvSpPr>
            <p:nvPr/>
          </p:nvSpPr>
          <p:spPr bwMode="auto">
            <a:xfrm>
              <a:off x="7239001" y="1319213"/>
              <a:ext cx="200025" cy="71438"/>
            </a:xfrm>
            <a:custGeom>
              <a:avLst/>
              <a:gdLst>
                <a:gd name="T0" fmla="*/ 0 w 126"/>
                <a:gd name="T1" fmla="*/ 45 h 45"/>
                <a:gd name="T2" fmla="*/ 126 w 126"/>
                <a:gd name="T3" fmla="*/ 0 h 45"/>
                <a:gd name="T4" fmla="*/ 0 w 126"/>
                <a:gd name="T5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5">
                  <a:moveTo>
                    <a:pt x="0" y="45"/>
                  </a:moveTo>
                  <a:lnTo>
                    <a:pt x="126" y="0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96" name="Line 262"/>
            <p:cNvSpPr>
              <a:spLocks noChangeShapeType="1"/>
            </p:cNvSpPr>
            <p:nvPr/>
          </p:nvSpPr>
          <p:spPr bwMode="auto">
            <a:xfrm flipV="1">
              <a:off x="7239001" y="1319213"/>
              <a:ext cx="200025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97" name="Freeform 263"/>
            <p:cNvSpPr>
              <a:spLocks/>
            </p:cNvSpPr>
            <p:nvPr/>
          </p:nvSpPr>
          <p:spPr bwMode="auto">
            <a:xfrm>
              <a:off x="7108826" y="1401763"/>
              <a:ext cx="198438" cy="71438"/>
            </a:xfrm>
            <a:custGeom>
              <a:avLst/>
              <a:gdLst>
                <a:gd name="T0" fmla="*/ 0 w 125"/>
                <a:gd name="T1" fmla="*/ 45 h 45"/>
                <a:gd name="T2" fmla="*/ 125 w 125"/>
                <a:gd name="T3" fmla="*/ 0 h 45"/>
                <a:gd name="T4" fmla="*/ 0 w 125"/>
                <a:gd name="T5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5">
                  <a:moveTo>
                    <a:pt x="0" y="45"/>
                  </a:moveTo>
                  <a:lnTo>
                    <a:pt x="125" y="0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98" name="Line 264"/>
            <p:cNvSpPr>
              <a:spLocks noChangeShapeType="1"/>
            </p:cNvSpPr>
            <p:nvPr/>
          </p:nvSpPr>
          <p:spPr bwMode="auto">
            <a:xfrm flipV="1">
              <a:off x="7108826" y="1401763"/>
              <a:ext cx="198438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99" name="Freeform 265"/>
            <p:cNvSpPr>
              <a:spLocks/>
            </p:cNvSpPr>
            <p:nvPr/>
          </p:nvSpPr>
          <p:spPr bwMode="auto">
            <a:xfrm>
              <a:off x="7351713" y="1450975"/>
              <a:ext cx="200025" cy="71438"/>
            </a:xfrm>
            <a:custGeom>
              <a:avLst/>
              <a:gdLst>
                <a:gd name="T0" fmla="*/ 0 w 126"/>
                <a:gd name="T1" fmla="*/ 45 h 45"/>
                <a:gd name="T2" fmla="*/ 126 w 126"/>
                <a:gd name="T3" fmla="*/ 0 h 45"/>
                <a:gd name="T4" fmla="*/ 0 w 126"/>
                <a:gd name="T5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5">
                  <a:moveTo>
                    <a:pt x="0" y="45"/>
                  </a:moveTo>
                  <a:lnTo>
                    <a:pt x="126" y="0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00" name="Line 266"/>
            <p:cNvSpPr>
              <a:spLocks noChangeShapeType="1"/>
            </p:cNvSpPr>
            <p:nvPr/>
          </p:nvSpPr>
          <p:spPr bwMode="auto">
            <a:xfrm flipV="1">
              <a:off x="7351713" y="1450975"/>
              <a:ext cx="200025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01" name="Freeform 267"/>
            <p:cNvSpPr>
              <a:spLocks/>
            </p:cNvSpPr>
            <p:nvPr/>
          </p:nvSpPr>
          <p:spPr bwMode="auto">
            <a:xfrm>
              <a:off x="7161213" y="1450975"/>
              <a:ext cx="198438" cy="71438"/>
            </a:xfrm>
            <a:custGeom>
              <a:avLst/>
              <a:gdLst>
                <a:gd name="T0" fmla="*/ 0 w 125"/>
                <a:gd name="T1" fmla="*/ 45 h 45"/>
                <a:gd name="T2" fmla="*/ 125 w 125"/>
                <a:gd name="T3" fmla="*/ 0 h 45"/>
                <a:gd name="T4" fmla="*/ 0 w 125"/>
                <a:gd name="T5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5">
                  <a:moveTo>
                    <a:pt x="0" y="45"/>
                  </a:moveTo>
                  <a:lnTo>
                    <a:pt x="125" y="0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02" name="Line 268"/>
            <p:cNvSpPr>
              <a:spLocks noChangeShapeType="1"/>
            </p:cNvSpPr>
            <p:nvPr/>
          </p:nvSpPr>
          <p:spPr bwMode="auto">
            <a:xfrm flipV="1">
              <a:off x="7161213" y="1450975"/>
              <a:ext cx="198438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03" name="Freeform 269"/>
            <p:cNvSpPr>
              <a:spLocks/>
            </p:cNvSpPr>
            <p:nvPr/>
          </p:nvSpPr>
          <p:spPr bwMode="auto">
            <a:xfrm>
              <a:off x="7554913" y="1076325"/>
              <a:ext cx="203200" cy="55563"/>
            </a:xfrm>
            <a:custGeom>
              <a:avLst/>
              <a:gdLst>
                <a:gd name="T0" fmla="*/ 128 w 128"/>
                <a:gd name="T1" fmla="*/ 0 h 35"/>
                <a:gd name="T2" fmla="*/ 0 w 128"/>
                <a:gd name="T3" fmla="*/ 35 h 35"/>
                <a:gd name="T4" fmla="*/ 128 w 128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5">
                  <a:moveTo>
                    <a:pt x="128" y="0"/>
                  </a:moveTo>
                  <a:lnTo>
                    <a:pt x="0" y="35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04" name="Line 270"/>
            <p:cNvSpPr>
              <a:spLocks noChangeShapeType="1"/>
            </p:cNvSpPr>
            <p:nvPr/>
          </p:nvSpPr>
          <p:spPr bwMode="auto">
            <a:xfrm flipH="1">
              <a:off x="7554913" y="1076325"/>
              <a:ext cx="203200" cy="555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05" name="Freeform 271"/>
            <p:cNvSpPr>
              <a:spLocks/>
            </p:cNvSpPr>
            <p:nvPr/>
          </p:nvSpPr>
          <p:spPr bwMode="auto">
            <a:xfrm>
              <a:off x="7618413" y="989013"/>
              <a:ext cx="203200" cy="60325"/>
            </a:xfrm>
            <a:custGeom>
              <a:avLst/>
              <a:gdLst>
                <a:gd name="T0" fmla="*/ 128 w 128"/>
                <a:gd name="T1" fmla="*/ 0 h 38"/>
                <a:gd name="T2" fmla="*/ 0 w 128"/>
                <a:gd name="T3" fmla="*/ 38 h 38"/>
                <a:gd name="T4" fmla="*/ 128 w 128"/>
                <a:gd name="T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8">
                  <a:moveTo>
                    <a:pt x="128" y="0"/>
                  </a:moveTo>
                  <a:lnTo>
                    <a:pt x="0" y="38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06" name="Line 272"/>
            <p:cNvSpPr>
              <a:spLocks noChangeShapeType="1"/>
            </p:cNvSpPr>
            <p:nvPr/>
          </p:nvSpPr>
          <p:spPr bwMode="auto">
            <a:xfrm flipH="1">
              <a:off x="7618413" y="989013"/>
              <a:ext cx="203200" cy="6032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07" name="Freeform 273"/>
            <p:cNvSpPr>
              <a:spLocks/>
            </p:cNvSpPr>
            <p:nvPr/>
          </p:nvSpPr>
          <p:spPr bwMode="auto">
            <a:xfrm>
              <a:off x="8047038" y="1260475"/>
              <a:ext cx="203200" cy="55563"/>
            </a:xfrm>
            <a:custGeom>
              <a:avLst/>
              <a:gdLst>
                <a:gd name="T0" fmla="*/ 128 w 128"/>
                <a:gd name="T1" fmla="*/ 0 h 35"/>
                <a:gd name="T2" fmla="*/ 0 w 128"/>
                <a:gd name="T3" fmla="*/ 35 h 35"/>
                <a:gd name="T4" fmla="*/ 128 w 128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5">
                  <a:moveTo>
                    <a:pt x="128" y="0"/>
                  </a:moveTo>
                  <a:lnTo>
                    <a:pt x="0" y="35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08" name="Line 274"/>
            <p:cNvSpPr>
              <a:spLocks noChangeShapeType="1"/>
            </p:cNvSpPr>
            <p:nvPr/>
          </p:nvSpPr>
          <p:spPr bwMode="auto">
            <a:xfrm flipH="1">
              <a:off x="8047038" y="1260475"/>
              <a:ext cx="203200" cy="555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09" name="Freeform 275"/>
            <p:cNvSpPr>
              <a:spLocks/>
            </p:cNvSpPr>
            <p:nvPr/>
          </p:nvSpPr>
          <p:spPr bwMode="auto">
            <a:xfrm>
              <a:off x="7634288" y="1357313"/>
              <a:ext cx="203200" cy="60325"/>
            </a:xfrm>
            <a:custGeom>
              <a:avLst/>
              <a:gdLst>
                <a:gd name="T0" fmla="*/ 128 w 128"/>
                <a:gd name="T1" fmla="*/ 0 h 38"/>
                <a:gd name="T2" fmla="*/ 0 w 128"/>
                <a:gd name="T3" fmla="*/ 38 h 38"/>
                <a:gd name="T4" fmla="*/ 128 w 128"/>
                <a:gd name="T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8">
                  <a:moveTo>
                    <a:pt x="128" y="0"/>
                  </a:moveTo>
                  <a:lnTo>
                    <a:pt x="0" y="38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10" name="Line 276"/>
            <p:cNvSpPr>
              <a:spLocks noChangeShapeType="1"/>
            </p:cNvSpPr>
            <p:nvPr/>
          </p:nvSpPr>
          <p:spPr bwMode="auto">
            <a:xfrm flipH="1">
              <a:off x="7634288" y="1357313"/>
              <a:ext cx="203200" cy="6032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11" name="Freeform 277"/>
            <p:cNvSpPr>
              <a:spLocks/>
            </p:cNvSpPr>
            <p:nvPr/>
          </p:nvSpPr>
          <p:spPr bwMode="auto">
            <a:xfrm>
              <a:off x="7870826" y="1274763"/>
              <a:ext cx="203200" cy="55563"/>
            </a:xfrm>
            <a:custGeom>
              <a:avLst/>
              <a:gdLst>
                <a:gd name="T0" fmla="*/ 128 w 128"/>
                <a:gd name="T1" fmla="*/ 0 h 35"/>
                <a:gd name="T2" fmla="*/ 0 w 128"/>
                <a:gd name="T3" fmla="*/ 35 h 35"/>
                <a:gd name="T4" fmla="*/ 128 w 128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5">
                  <a:moveTo>
                    <a:pt x="128" y="0"/>
                  </a:moveTo>
                  <a:lnTo>
                    <a:pt x="0" y="35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12" name="Line 278"/>
            <p:cNvSpPr>
              <a:spLocks noChangeShapeType="1"/>
            </p:cNvSpPr>
            <p:nvPr/>
          </p:nvSpPr>
          <p:spPr bwMode="auto">
            <a:xfrm flipH="1">
              <a:off x="7870826" y="1274763"/>
              <a:ext cx="203200" cy="555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13" name="Freeform 279"/>
            <p:cNvSpPr>
              <a:spLocks/>
            </p:cNvSpPr>
            <p:nvPr/>
          </p:nvSpPr>
          <p:spPr bwMode="auto">
            <a:xfrm>
              <a:off x="8115301" y="1203325"/>
              <a:ext cx="198438" cy="57150"/>
            </a:xfrm>
            <a:custGeom>
              <a:avLst/>
              <a:gdLst>
                <a:gd name="T0" fmla="*/ 125 w 125"/>
                <a:gd name="T1" fmla="*/ 0 h 36"/>
                <a:gd name="T2" fmla="*/ 0 w 125"/>
                <a:gd name="T3" fmla="*/ 36 h 36"/>
                <a:gd name="T4" fmla="*/ 125 w 12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36">
                  <a:moveTo>
                    <a:pt x="125" y="0"/>
                  </a:moveTo>
                  <a:lnTo>
                    <a:pt x="0" y="36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14" name="Line 280"/>
            <p:cNvSpPr>
              <a:spLocks noChangeShapeType="1"/>
            </p:cNvSpPr>
            <p:nvPr/>
          </p:nvSpPr>
          <p:spPr bwMode="auto">
            <a:xfrm flipH="1">
              <a:off x="8115301" y="1203325"/>
              <a:ext cx="198438" cy="571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15" name="Freeform 281"/>
            <p:cNvSpPr>
              <a:spLocks/>
            </p:cNvSpPr>
            <p:nvPr/>
          </p:nvSpPr>
          <p:spPr bwMode="auto">
            <a:xfrm>
              <a:off x="7453313" y="1371600"/>
              <a:ext cx="203200" cy="57150"/>
            </a:xfrm>
            <a:custGeom>
              <a:avLst/>
              <a:gdLst>
                <a:gd name="T0" fmla="*/ 128 w 128"/>
                <a:gd name="T1" fmla="*/ 0 h 36"/>
                <a:gd name="T2" fmla="*/ 0 w 128"/>
                <a:gd name="T3" fmla="*/ 36 h 36"/>
                <a:gd name="T4" fmla="*/ 128 w 128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6">
                  <a:moveTo>
                    <a:pt x="128" y="0"/>
                  </a:moveTo>
                  <a:lnTo>
                    <a:pt x="0" y="36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16" name="Line 282"/>
            <p:cNvSpPr>
              <a:spLocks noChangeShapeType="1"/>
            </p:cNvSpPr>
            <p:nvPr/>
          </p:nvSpPr>
          <p:spPr bwMode="auto">
            <a:xfrm flipH="1">
              <a:off x="7453313" y="1371600"/>
              <a:ext cx="203200" cy="571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17" name="Freeform 283"/>
            <p:cNvSpPr>
              <a:spLocks/>
            </p:cNvSpPr>
            <p:nvPr/>
          </p:nvSpPr>
          <p:spPr bwMode="auto">
            <a:xfrm>
              <a:off x="7697788" y="1289050"/>
              <a:ext cx="203200" cy="57150"/>
            </a:xfrm>
            <a:custGeom>
              <a:avLst/>
              <a:gdLst>
                <a:gd name="T0" fmla="*/ 128 w 128"/>
                <a:gd name="T1" fmla="*/ 0 h 36"/>
                <a:gd name="T2" fmla="*/ 0 w 128"/>
                <a:gd name="T3" fmla="*/ 36 h 36"/>
                <a:gd name="T4" fmla="*/ 128 w 128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6">
                  <a:moveTo>
                    <a:pt x="128" y="0"/>
                  </a:moveTo>
                  <a:lnTo>
                    <a:pt x="0" y="36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18" name="Line 284"/>
            <p:cNvSpPr>
              <a:spLocks noChangeShapeType="1"/>
            </p:cNvSpPr>
            <p:nvPr/>
          </p:nvSpPr>
          <p:spPr bwMode="auto">
            <a:xfrm flipH="1">
              <a:off x="7697788" y="1289050"/>
              <a:ext cx="203200" cy="571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19" name="Freeform 285"/>
            <p:cNvSpPr>
              <a:spLocks/>
            </p:cNvSpPr>
            <p:nvPr/>
          </p:nvSpPr>
          <p:spPr bwMode="auto">
            <a:xfrm>
              <a:off x="7945438" y="1211263"/>
              <a:ext cx="203200" cy="60325"/>
            </a:xfrm>
            <a:custGeom>
              <a:avLst/>
              <a:gdLst>
                <a:gd name="T0" fmla="*/ 128 w 128"/>
                <a:gd name="T1" fmla="*/ 0 h 38"/>
                <a:gd name="T2" fmla="*/ 0 w 128"/>
                <a:gd name="T3" fmla="*/ 38 h 38"/>
                <a:gd name="T4" fmla="*/ 128 w 128"/>
                <a:gd name="T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8">
                  <a:moveTo>
                    <a:pt x="128" y="0"/>
                  </a:moveTo>
                  <a:lnTo>
                    <a:pt x="0" y="38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20" name="Line 286"/>
            <p:cNvSpPr>
              <a:spLocks noChangeShapeType="1"/>
            </p:cNvSpPr>
            <p:nvPr/>
          </p:nvSpPr>
          <p:spPr bwMode="auto">
            <a:xfrm flipH="1">
              <a:off x="7945438" y="1211263"/>
              <a:ext cx="203200" cy="6032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21" name="Freeform 287"/>
            <p:cNvSpPr>
              <a:spLocks/>
            </p:cNvSpPr>
            <p:nvPr/>
          </p:nvSpPr>
          <p:spPr bwMode="auto">
            <a:xfrm>
              <a:off x="7546976" y="1293813"/>
              <a:ext cx="203200" cy="60325"/>
            </a:xfrm>
            <a:custGeom>
              <a:avLst/>
              <a:gdLst>
                <a:gd name="T0" fmla="*/ 128 w 128"/>
                <a:gd name="T1" fmla="*/ 0 h 38"/>
                <a:gd name="T2" fmla="*/ 0 w 128"/>
                <a:gd name="T3" fmla="*/ 38 h 38"/>
                <a:gd name="T4" fmla="*/ 128 w 128"/>
                <a:gd name="T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8">
                  <a:moveTo>
                    <a:pt x="128" y="0"/>
                  </a:moveTo>
                  <a:lnTo>
                    <a:pt x="0" y="38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22" name="Line 288"/>
            <p:cNvSpPr>
              <a:spLocks noChangeShapeType="1"/>
            </p:cNvSpPr>
            <p:nvPr/>
          </p:nvSpPr>
          <p:spPr bwMode="auto">
            <a:xfrm flipH="1">
              <a:off x="7546976" y="1293813"/>
              <a:ext cx="203200" cy="6032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23" name="Freeform 289"/>
            <p:cNvSpPr>
              <a:spLocks/>
            </p:cNvSpPr>
            <p:nvPr/>
          </p:nvSpPr>
          <p:spPr bwMode="auto">
            <a:xfrm>
              <a:off x="8032751" y="1150938"/>
              <a:ext cx="201613" cy="60325"/>
            </a:xfrm>
            <a:custGeom>
              <a:avLst/>
              <a:gdLst>
                <a:gd name="T0" fmla="*/ 127 w 127"/>
                <a:gd name="T1" fmla="*/ 0 h 38"/>
                <a:gd name="T2" fmla="*/ 0 w 127"/>
                <a:gd name="T3" fmla="*/ 38 h 38"/>
                <a:gd name="T4" fmla="*/ 127 w 127"/>
                <a:gd name="T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7" h="38">
                  <a:moveTo>
                    <a:pt x="127" y="0"/>
                  </a:moveTo>
                  <a:lnTo>
                    <a:pt x="0" y="38"/>
                  </a:lnTo>
                  <a:lnTo>
                    <a:pt x="127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24" name="Line 290"/>
            <p:cNvSpPr>
              <a:spLocks noChangeShapeType="1"/>
            </p:cNvSpPr>
            <p:nvPr/>
          </p:nvSpPr>
          <p:spPr bwMode="auto">
            <a:xfrm flipH="1">
              <a:off x="8032751" y="1150938"/>
              <a:ext cx="201613" cy="6032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25" name="Freeform 291"/>
            <p:cNvSpPr>
              <a:spLocks/>
            </p:cNvSpPr>
            <p:nvPr/>
          </p:nvSpPr>
          <p:spPr bwMode="auto">
            <a:xfrm>
              <a:off x="7794626" y="1217613"/>
              <a:ext cx="203200" cy="57150"/>
            </a:xfrm>
            <a:custGeom>
              <a:avLst/>
              <a:gdLst>
                <a:gd name="T0" fmla="*/ 128 w 128"/>
                <a:gd name="T1" fmla="*/ 0 h 36"/>
                <a:gd name="T2" fmla="*/ 0 w 128"/>
                <a:gd name="T3" fmla="*/ 36 h 36"/>
                <a:gd name="T4" fmla="*/ 128 w 128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6">
                  <a:moveTo>
                    <a:pt x="128" y="0"/>
                  </a:moveTo>
                  <a:lnTo>
                    <a:pt x="0" y="36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26" name="Line 292"/>
            <p:cNvSpPr>
              <a:spLocks noChangeShapeType="1"/>
            </p:cNvSpPr>
            <p:nvPr/>
          </p:nvSpPr>
          <p:spPr bwMode="auto">
            <a:xfrm flipH="1">
              <a:off x="7794626" y="1217613"/>
              <a:ext cx="203200" cy="571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27" name="Freeform 293"/>
            <p:cNvSpPr>
              <a:spLocks/>
            </p:cNvSpPr>
            <p:nvPr/>
          </p:nvSpPr>
          <p:spPr bwMode="auto">
            <a:xfrm>
              <a:off x="7626351" y="1225550"/>
              <a:ext cx="203200" cy="60325"/>
            </a:xfrm>
            <a:custGeom>
              <a:avLst/>
              <a:gdLst>
                <a:gd name="T0" fmla="*/ 128 w 128"/>
                <a:gd name="T1" fmla="*/ 0 h 38"/>
                <a:gd name="T2" fmla="*/ 0 w 128"/>
                <a:gd name="T3" fmla="*/ 38 h 38"/>
                <a:gd name="T4" fmla="*/ 128 w 128"/>
                <a:gd name="T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8">
                  <a:moveTo>
                    <a:pt x="128" y="0"/>
                  </a:moveTo>
                  <a:lnTo>
                    <a:pt x="0" y="38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28" name="Line 294"/>
            <p:cNvSpPr>
              <a:spLocks noChangeShapeType="1"/>
            </p:cNvSpPr>
            <p:nvPr/>
          </p:nvSpPr>
          <p:spPr bwMode="auto">
            <a:xfrm flipH="1">
              <a:off x="7626351" y="1225550"/>
              <a:ext cx="203200" cy="6032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29" name="Freeform 295"/>
            <p:cNvSpPr>
              <a:spLocks/>
            </p:cNvSpPr>
            <p:nvPr/>
          </p:nvSpPr>
          <p:spPr bwMode="auto">
            <a:xfrm>
              <a:off x="7975601" y="1087438"/>
              <a:ext cx="203200" cy="55563"/>
            </a:xfrm>
            <a:custGeom>
              <a:avLst/>
              <a:gdLst>
                <a:gd name="T0" fmla="*/ 128 w 128"/>
                <a:gd name="T1" fmla="*/ 0 h 35"/>
                <a:gd name="T2" fmla="*/ 0 w 128"/>
                <a:gd name="T3" fmla="*/ 35 h 35"/>
                <a:gd name="T4" fmla="*/ 128 w 128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5">
                  <a:moveTo>
                    <a:pt x="128" y="0"/>
                  </a:moveTo>
                  <a:lnTo>
                    <a:pt x="0" y="35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30" name="Line 296"/>
            <p:cNvSpPr>
              <a:spLocks noChangeShapeType="1"/>
            </p:cNvSpPr>
            <p:nvPr/>
          </p:nvSpPr>
          <p:spPr bwMode="auto">
            <a:xfrm flipH="1">
              <a:off x="7975601" y="1087438"/>
              <a:ext cx="203200" cy="555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31" name="Freeform 297"/>
            <p:cNvSpPr>
              <a:spLocks/>
            </p:cNvSpPr>
            <p:nvPr/>
          </p:nvSpPr>
          <p:spPr bwMode="auto">
            <a:xfrm>
              <a:off x="7900988" y="1041400"/>
              <a:ext cx="198438" cy="57150"/>
            </a:xfrm>
            <a:custGeom>
              <a:avLst/>
              <a:gdLst>
                <a:gd name="T0" fmla="*/ 125 w 125"/>
                <a:gd name="T1" fmla="*/ 0 h 36"/>
                <a:gd name="T2" fmla="*/ 0 w 125"/>
                <a:gd name="T3" fmla="*/ 36 h 36"/>
                <a:gd name="T4" fmla="*/ 125 w 12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36">
                  <a:moveTo>
                    <a:pt x="125" y="0"/>
                  </a:moveTo>
                  <a:lnTo>
                    <a:pt x="0" y="36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32" name="Line 298"/>
            <p:cNvSpPr>
              <a:spLocks noChangeShapeType="1"/>
            </p:cNvSpPr>
            <p:nvPr/>
          </p:nvSpPr>
          <p:spPr bwMode="auto">
            <a:xfrm flipH="1">
              <a:off x="7900988" y="1041400"/>
              <a:ext cx="198438" cy="571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33" name="Freeform 299"/>
            <p:cNvSpPr>
              <a:spLocks/>
            </p:cNvSpPr>
            <p:nvPr/>
          </p:nvSpPr>
          <p:spPr bwMode="auto">
            <a:xfrm>
              <a:off x="7832726" y="996950"/>
              <a:ext cx="203200" cy="60325"/>
            </a:xfrm>
            <a:custGeom>
              <a:avLst/>
              <a:gdLst>
                <a:gd name="T0" fmla="*/ 128 w 128"/>
                <a:gd name="T1" fmla="*/ 0 h 38"/>
                <a:gd name="T2" fmla="*/ 0 w 128"/>
                <a:gd name="T3" fmla="*/ 38 h 38"/>
                <a:gd name="T4" fmla="*/ 128 w 128"/>
                <a:gd name="T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8">
                  <a:moveTo>
                    <a:pt x="128" y="0"/>
                  </a:moveTo>
                  <a:lnTo>
                    <a:pt x="0" y="38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34" name="Line 300"/>
            <p:cNvSpPr>
              <a:spLocks noChangeShapeType="1"/>
            </p:cNvSpPr>
            <p:nvPr/>
          </p:nvSpPr>
          <p:spPr bwMode="auto">
            <a:xfrm flipH="1">
              <a:off x="7832726" y="996950"/>
              <a:ext cx="203200" cy="6032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35" name="Freeform 301"/>
            <p:cNvSpPr>
              <a:spLocks/>
            </p:cNvSpPr>
            <p:nvPr/>
          </p:nvSpPr>
          <p:spPr bwMode="auto">
            <a:xfrm>
              <a:off x="7900988" y="1147763"/>
              <a:ext cx="201613" cy="55563"/>
            </a:xfrm>
            <a:custGeom>
              <a:avLst/>
              <a:gdLst>
                <a:gd name="T0" fmla="*/ 127 w 127"/>
                <a:gd name="T1" fmla="*/ 0 h 35"/>
                <a:gd name="T2" fmla="*/ 0 w 127"/>
                <a:gd name="T3" fmla="*/ 35 h 35"/>
                <a:gd name="T4" fmla="*/ 127 w 127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7" h="35">
                  <a:moveTo>
                    <a:pt x="127" y="0"/>
                  </a:moveTo>
                  <a:lnTo>
                    <a:pt x="0" y="35"/>
                  </a:lnTo>
                  <a:lnTo>
                    <a:pt x="127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36" name="Line 302"/>
            <p:cNvSpPr>
              <a:spLocks noChangeShapeType="1"/>
            </p:cNvSpPr>
            <p:nvPr/>
          </p:nvSpPr>
          <p:spPr bwMode="auto">
            <a:xfrm flipH="1">
              <a:off x="7900988" y="1147763"/>
              <a:ext cx="201613" cy="555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37" name="Freeform 303"/>
            <p:cNvSpPr>
              <a:spLocks/>
            </p:cNvSpPr>
            <p:nvPr/>
          </p:nvSpPr>
          <p:spPr bwMode="auto">
            <a:xfrm>
              <a:off x="7727951" y="1162050"/>
              <a:ext cx="203200" cy="55563"/>
            </a:xfrm>
            <a:custGeom>
              <a:avLst/>
              <a:gdLst>
                <a:gd name="T0" fmla="*/ 128 w 128"/>
                <a:gd name="T1" fmla="*/ 0 h 35"/>
                <a:gd name="T2" fmla="*/ 0 w 128"/>
                <a:gd name="T3" fmla="*/ 35 h 35"/>
                <a:gd name="T4" fmla="*/ 128 w 128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5">
                  <a:moveTo>
                    <a:pt x="128" y="0"/>
                  </a:moveTo>
                  <a:lnTo>
                    <a:pt x="0" y="35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38" name="Line 304"/>
            <p:cNvSpPr>
              <a:spLocks noChangeShapeType="1"/>
            </p:cNvSpPr>
            <p:nvPr/>
          </p:nvSpPr>
          <p:spPr bwMode="auto">
            <a:xfrm flipH="1">
              <a:off x="7727951" y="1162050"/>
              <a:ext cx="203200" cy="555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39" name="Freeform 305"/>
            <p:cNvSpPr>
              <a:spLocks/>
            </p:cNvSpPr>
            <p:nvPr/>
          </p:nvSpPr>
          <p:spPr bwMode="auto">
            <a:xfrm>
              <a:off x="7577138" y="1173163"/>
              <a:ext cx="203200" cy="57150"/>
            </a:xfrm>
            <a:custGeom>
              <a:avLst/>
              <a:gdLst>
                <a:gd name="T0" fmla="*/ 128 w 128"/>
                <a:gd name="T1" fmla="*/ 0 h 36"/>
                <a:gd name="T2" fmla="*/ 0 w 128"/>
                <a:gd name="T3" fmla="*/ 36 h 36"/>
                <a:gd name="T4" fmla="*/ 128 w 128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6">
                  <a:moveTo>
                    <a:pt x="128" y="0"/>
                  </a:moveTo>
                  <a:lnTo>
                    <a:pt x="0" y="36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40" name="Line 306"/>
            <p:cNvSpPr>
              <a:spLocks noChangeShapeType="1"/>
            </p:cNvSpPr>
            <p:nvPr/>
          </p:nvSpPr>
          <p:spPr bwMode="auto">
            <a:xfrm flipH="1">
              <a:off x="7577138" y="1173163"/>
              <a:ext cx="203200" cy="571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41" name="Freeform 307"/>
            <p:cNvSpPr>
              <a:spLocks/>
            </p:cNvSpPr>
            <p:nvPr/>
          </p:nvSpPr>
          <p:spPr bwMode="auto">
            <a:xfrm>
              <a:off x="7837488" y="1098550"/>
              <a:ext cx="201613" cy="55563"/>
            </a:xfrm>
            <a:custGeom>
              <a:avLst/>
              <a:gdLst>
                <a:gd name="T0" fmla="*/ 127 w 127"/>
                <a:gd name="T1" fmla="*/ 0 h 35"/>
                <a:gd name="T2" fmla="*/ 0 w 127"/>
                <a:gd name="T3" fmla="*/ 35 h 35"/>
                <a:gd name="T4" fmla="*/ 127 w 127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7" h="35">
                  <a:moveTo>
                    <a:pt x="127" y="0"/>
                  </a:moveTo>
                  <a:lnTo>
                    <a:pt x="0" y="35"/>
                  </a:lnTo>
                  <a:lnTo>
                    <a:pt x="127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42" name="Line 308"/>
            <p:cNvSpPr>
              <a:spLocks noChangeShapeType="1"/>
            </p:cNvSpPr>
            <p:nvPr/>
          </p:nvSpPr>
          <p:spPr bwMode="auto">
            <a:xfrm flipH="1">
              <a:off x="7837488" y="1098550"/>
              <a:ext cx="201613" cy="555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43" name="Freeform 309"/>
            <p:cNvSpPr>
              <a:spLocks/>
            </p:cNvSpPr>
            <p:nvPr/>
          </p:nvSpPr>
          <p:spPr bwMode="auto">
            <a:xfrm>
              <a:off x="7618413" y="1128713"/>
              <a:ext cx="203200" cy="55563"/>
            </a:xfrm>
            <a:custGeom>
              <a:avLst/>
              <a:gdLst>
                <a:gd name="T0" fmla="*/ 128 w 128"/>
                <a:gd name="T1" fmla="*/ 0 h 35"/>
                <a:gd name="T2" fmla="*/ 0 w 128"/>
                <a:gd name="T3" fmla="*/ 35 h 35"/>
                <a:gd name="T4" fmla="*/ 128 w 128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5">
                  <a:moveTo>
                    <a:pt x="128" y="0"/>
                  </a:moveTo>
                  <a:lnTo>
                    <a:pt x="0" y="35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44" name="Line 310"/>
            <p:cNvSpPr>
              <a:spLocks noChangeShapeType="1"/>
            </p:cNvSpPr>
            <p:nvPr/>
          </p:nvSpPr>
          <p:spPr bwMode="auto">
            <a:xfrm flipH="1">
              <a:off x="7618413" y="1128713"/>
              <a:ext cx="203200" cy="555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45" name="Freeform 311"/>
            <p:cNvSpPr>
              <a:spLocks/>
            </p:cNvSpPr>
            <p:nvPr/>
          </p:nvSpPr>
          <p:spPr bwMode="auto">
            <a:xfrm>
              <a:off x="7753351" y="1052513"/>
              <a:ext cx="203200" cy="57150"/>
            </a:xfrm>
            <a:custGeom>
              <a:avLst/>
              <a:gdLst>
                <a:gd name="T0" fmla="*/ 128 w 128"/>
                <a:gd name="T1" fmla="*/ 0 h 36"/>
                <a:gd name="T2" fmla="*/ 0 w 128"/>
                <a:gd name="T3" fmla="*/ 36 h 36"/>
                <a:gd name="T4" fmla="*/ 128 w 128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6">
                  <a:moveTo>
                    <a:pt x="128" y="0"/>
                  </a:moveTo>
                  <a:lnTo>
                    <a:pt x="0" y="36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46" name="Line 312"/>
            <p:cNvSpPr>
              <a:spLocks noChangeShapeType="1"/>
            </p:cNvSpPr>
            <p:nvPr/>
          </p:nvSpPr>
          <p:spPr bwMode="auto">
            <a:xfrm flipH="1">
              <a:off x="7753351" y="1052513"/>
              <a:ext cx="203200" cy="571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47" name="Freeform 313"/>
            <p:cNvSpPr>
              <a:spLocks/>
            </p:cNvSpPr>
            <p:nvPr/>
          </p:nvSpPr>
          <p:spPr bwMode="auto">
            <a:xfrm>
              <a:off x="7513638" y="989013"/>
              <a:ext cx="203200" cy="57150"/>
            </a:xfrm>
            <a:custGeom>
              <a:avLst/>
              <a:gdLst>
                <a:gd name="T0" fmla="*/ 128 w 128"/>
                <a:gd name="T1" fmla="*/ 0 h 36"/>
                <a:gd name="T2" fmla="*/ 0 w 128"/>
                <a:gd name="T3" fmla="*/ 36 h 36"/>
                <a:gd name="T4" fmla="*/ 128 w 128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6">
                  <a:moveTo>
                    <a:pt x="128" y="0"/>
                  </a:moveTo>
                  <a:lnTo>
                    <a:pt x="0" y="36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48" name="Line 314"/>
            <p:cNvSpPr>
              <a:spLocks noChangeShapeType="1"/>
            </p:cNvSpPr>
            <p:nvPr/>
          </p:nvSpPr>
          <p:spPr bwMode="auto">
            <a:xfrm flipH="1">
              <a:off x="7513638" y="989013"/>
              <a:ext cx="203200" cy="571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49" name="Freeform 315"/>
            <p:cNvSpPr>
              <a:spLocks/>
            </p:cNvSpPr>
            <p:nvPr/>
          </p:nvSpPr>
          <p:spPr bwMode="auto">
            <a:xfrm>
              <a:off x="7705726" y="1000125"/>
              <a:ext cx="201613" cy="57150"/>
            </a:xfrm>
            <a:custGeom>
              <a:avLst/>
              <a:gdLst>
                <a:gd name="T0" fmla="*/ 127 w 127"/>
                <a:gd name="T1" fmla="*/ 0 h 36"/>
                <a:gd name="T2" fmla="*/ 0 w 127"/>
                <a:gd name="T3" fmla="*/ 36 h 36"/>
                <a:gd name="T4" fmla="*/ 127 w 127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7" h="36">
                  <a:moveTo>
                    <a:pt x="127" y="0"/>
                  </a:moveTo>
                  <a:lnTo>
                    <a:pt x="0" y="36"/>
                  </a:lnTo>
                  <a:lnTo>
                    <a:pt x="127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50" name="Line 316"/>
            <p:cNvSpPr>
              <a:spLocks noChangeShapeType="1"/>
            </p:cNvSpPr>
            <p:nvPr/>
          </p:nvSpPr>
          <p:spPr bwMode="auto">
            <a:xfrm flipH="1">
              <a:off x="7705726" y="1000125"/>
              <a:ext cx="201613" cy="571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51" name="Freeform 317"/>
            <p:cNvSpPr>
              <a:spLocks/>
            </p:cNvSpPr>
            <p:nvPr/>
          </p:nvSpPr>
          <p:spPr bwMode="auto">
            <a:xfrm>
              <a:off x="6705601" y="1082675"/>
              <a:ext cx="192088" cy="79375"/>
            </a:xfrm>
            <a:custGeom>
              <a:avLst/>
              <a:gdLst>
                <a:gd name="T0" fmla="*/ 0 w 121"/>
                <a:gd name="T1" fmla="*/ 50 h 50"/>
                <a:gd name="T2" fmla="*/ 121 w 121"/>
                <a:gd name="T3" fmla="*/ 0 h 50"/>
                <a:gd name="T4" fmla="*/ 0 w 121"/>
                <a:gd name="T5" fmla="*/ 5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1" h="50">
                  <a:moveTo>
                    <a:pt x="0" y="50"/>
                  </a:moveTo>
                  <a:lnTo>
                    <a:pt x="121" y="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52" name="Line 318"/>
            <p:cNvSpPr>
              <a:spLocks noChangeShapeType="1"/>
            </p:cNvSpPr>
            <p:nvPr/>
          </p:nvSpPr>
          <p:spPr bwMode="auto">
            <a:xfrm flipV="1">
              <a:off x="6705601" y="1082675"/>
              <a:ext cx="192088" cy="793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53" name="Freeform 319"/>
            <p:cNvSpPr>
              <a:spLocks/>
            </p:cNvSpPr>
            <p:nvPr/>
          </p:nvSpPr>
          <p:spPr bwMode="auto">
            <a:xfrm>
              <a:off x="6650038" y="1173163"/>
              <a:ext cx="195263" cy="79375"/>
            </a:xfrm>
            <a:custGeom>
              <a:avLst/>
              <a:gdLst>
                <a:gd name="T0" fmla="*/ 0 w 123"/>
                <a:gd name="T1" fmla="*/ 50 h 50"/>
                <a:gd name="T2" fmla="*/ 123 w 123"/>
                <a:gd name="T3" fmla="*/ 0 h 50"/>
                <a:gd name="T4" fmla="*/ 0 w 123"/>
                <a:gd name="T5" fmla="*/ 5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50">
                  <a:moveTo>
                    <a:pt x="0" y="50"/>
                  </a:moveTo>
                  <a:lnTo>
                    <a:pt x="123" y="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54" name="Line 320"/>
            <p:cNvSpPr>
              <a:spLocks noChangeShapeType="1"/>
            </p:cNvSpPr>
            <p:nvPr/>
          </p:nvSpPr>
          <p:spPr bwMode="auto">
            <a:xfrm flipV="1">
              <a:off x="6650038" y="1173163"/>
              <a:ext cx="195263" cy="793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55" name="Freeform 321"/>
            <p:cNvSpPr>
              <a:spLocks/>
            </p:cNvSpPr>
            <p:nvPr/>
          </p:nvSpPr>
          <p:spPr bwMode="auto">
            <a:xfrm>
              <a:off x="6691313" y="722313"/>
              <a:ext cx="195263" cy="79375"/>
            </a:xfrm>
            <a:custGeom>
              <a:avLst/>
              <a:gdLst>
                <a:gd name="T0" fmla="*/ 0 w 123"/>
                <a:gd name="T1" fmla="*/ 50 h 50"/>
                <a:gd name="T2" fmla="*/ 123 w 123"/>
                <a:gd name="T3" fmla="*/ 0 h 50"/>
                <a:gd name="T4" fmla="*/ 0 w 123"/>
                <a:gd name="T5" fmla="*/ 5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50">
                  <a:moveTo>
                    <a:pt x="0" y="50"/>
                  </a:moveTo>
                  <a:lnTo>
                    <a:pt x="123" y="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56" name="Line 322"/>
            <p:cNvSpPr>
              <a:spLocks noChangeShapeType="1"/>
            </p:cNvSpPr>
            <p:nvPr/>
          </p:nvSpPr>
          <p:spPr bwMode="auto">
            <a:xfrm flipV="1">
              <a:off x="6691313" y="722313"/>
              <a:ext cx="195263" cy="793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57" name="Freeform 323"/>
            <p:cNvSpPr>
              <a:spLocks/>
            </p:cNvSpPr>
            <p:nvPr/>
          </p:nvSpPr>
          <p:spPr bwMode="auto">
            <a:xfrm>
              <a:off x="6435726" y="842963"/>
              <a:ext cx="195263" cy="79375"/>
            </a:xfrm>
            <a:custGeom>
              <a:avLst/>
              <a:gdLst>
                <a:gd name="T0" fmla="*/ 0 w 123"/>
                <a:gd name="T1" fmla="*/ 50 h 50"/>
                <a:gd name="T2" fmla="*/ 123 w 123"/>
                <a:gd name="T3" fmla="*/ 0 h 50"/>
                <a:gd name="T4" fmla="*/ 0 w 123"/>
                <a:gd name="T5" fmla="*/ 5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50">
                  <a:moveTo>
                    <a:pt x="0" y="50"/>
                  </a:moveTo>
                  <a:lnTo>
                    <a:pt x="123" y="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58" name="Line 324"/>
            <p:cNvSpPr>
              <a:spLocks noChangeShapeType="1"/>
            </p:cNvSpPr>
            <p:nvPr/>
          </p:nvSpPr>
          <p:spPr bwMode="auto">
            <a:xfrm flipV="1">
              <a:off x="6435726" y="842963"/>
              <a:ext cx="195263" cy="793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59" name="Freeform 325"/>
            <p:cNvSpPr>
              <a:spLocks/>
            </p:cNvSpPr>
            <p:nvPr/>
          </p:nvSpPr>
          <p:spPr bwMode="auto">
            <a:xfrm>
              <a:off x="6196013" y="950913"/>
              <a:ext cx="195263" cy="79375"/>
            </a:xfrm>
            <a:custGeom>
              <a:avLst/>
              <a:gdLst>
                <a:gd name="T0" fmla="*/ 0 w 123"/>
                <a:gd name="T1" fmla="*/ 50 h 50"/>
                <a:gd name="T2" fmla="*/ 123 w 123"/>
                <a:gd name="T3" fmla="*/ 0 h 50"/>
                <a:gd name="T4" fmla="*/ 0 w 123"/>
                <a:gd name="T5" fmla="*/ 5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50">
                  <a:moveTo>
                    <a:pt x="0" y="50"/>
                  </a:moveTo>
                  <a:lnTo>
                    <a:pt x="123" y="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60" name="Line 326"/>
            <p:cNvSpPr>
              <a:spLocks noChangeShapeType="1"/>
            </p:cNvSpPr>
            <p:nvPr/>
          </p:nvSpPr>
          <p:spPr bwMode="auto">
            <a:xfrm flipV="1">
              <a:off x="6196013" y="950913"/>
              <a:ext cx="195263" cy="793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61" name="Freeform 327"/>
            <p:cNvSpPr>
              <a:spLocks/>
            </p:cNvSpPr>
            <p:nvPr/>
          </p:nvSpPr>
          <p:spPr bwMode="auto">
            <a:xfrm>
              <a:off x="6592888" y="809625"/>
              <a:ext cx="195263" cy="77788"/>
            </a:xfrm>
            <a:custGeom>
              <a:avLst/>
              <a:gdLst>
                <a:gd name="T0" fmla="*/ 0 w 123"/>
                <a:gd name="T1" fmla="*/ 49 h 49"/>
                <a:gd name="T2" fmla="*/ 123 w 123"/>
                <a:gd name="T3" fmla="*/ 0 h 49"/>
                <a:gd name="T4" fmla="*/ 0 w 123"/>
                <a:gd name="T5" fmla="*/ 49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49">
                  <a:moveTo>
                    <a:pt x="0" y="49"/>
                  </a:moveTo>
                  <a:lnTo>
                    <a:pt x="123" y="0"/>
                  </a:lnTo>
                  <a:lnTo>
                    <a:pt x="0" y="49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62" name="Line 328"/>
            <p:cNvSpPr>
              <a:spLocks noChangeShapeType="1"/>
            </p:cNvSpPr>
            <p:nvPr/>
          </p:nvSpPr>
          <p:spPr bwMode="auto">
            <a:xfrm flipV="1">
              <a:off x="6592888" y="809625"/>
              <a:ext cx="195263" cy="7778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63" name="Freeform 329"/>
            <p:cNvSpPr>
              <a:spLocks/>
            </p:cNvSpPr>
            <p:nvPr/>
          </p:nvSpPr>
          <p:spPr bwMode="auto">
            <a:xfrm>
              <a:off x="6369051" y="917575"/>
              <a:ext cx="195263" cy="79375"/>
            </a:xfrm>
            <a:custGeom>
              <a:avLst/>
              <a:gdLst>
                <a:gd name="T0" fmla="*/ 0 w 123"/>
                <a:gd name="T1" fmla="*/ 50 h 50"/>
                <a:gd name="T2" fmla="*/ 123 w 123"/>
                <a:gd name="T3" fmla="*/ 0 h 50"/>
                <a:gd name="T4" fmla="*/ 0 w 123"/>
                <a:gd name="T5" fmla="*/ 5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50">
                  <a:moveTo>
                    <a:pt x="0" y="50"/>
                  </a:moveTo>
                  <a:lnTo>
                    <a:pt x="123" y="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64" name="Line 330"/>
            <p:cNvSpPr>
              <a:spLocks noChangeShapeType="1"/>
            </p:cNvSpPr>
            <p:nvPr/>
          </p:nvSpPr>
          <p:spPr bwMode="auto">
            <a:xfrm flipV="1">
              <a:off x="6369051" y="917575"/>
              <a:ext cx="195263" cy="793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65" name="Freeform 331"/>
            <p:cNvSpPr>
              <a:spLocks/>
            </p:cNvSpPr>
            <p:nvPr/>
          </p:nvSpPr>
          <p:spPr bwMode="auto">
            <a:xfrm>
              <a:off x="6135688" y="1016000"/>
              <a:ext cx="195263" cy="77788"/>
            </a:xfrm>
            <a:custGeom>
              <a:avLst/>
              <a:gdLst>
                <a:gd name="T0" fmla="*/ 0 w 123"/>
                <a:gd name="T1" fmla="*/ 49 h 49"/>
                <a:gd name="T2" fmla="*/ 123 w 123"/>
                <a:gd name="T3" fmla="*/ 0 h 49"/>
                <a:gd name="T4" fmla="*/ 0 w 123"/>
                <a:gd name="T5" fmla="*/ 49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49">
                  <a:moveTo>
                    <a:pt x="0" y="49"/>
                  </a:moveTo>
                  <a:lnTo>
                    <a:pt x="123" y="0"/>
                  </a:lnTo>
                  <a:lnTo>
                    <a:pt x="0" y="49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66" name="Line 332"/>
            <p:cNvSpPr>
              <a:spLocks noChangeShapeType="1"/>
            </p:cNvSpPr>
            <p:nvPr/>
          </p:nvSpPr>
          <p:spPr bwMode="auto">
            <a:xfrm flipV="1">
              <a:off x="6135688" y="1016000"/>
              <a:ext cx="195263" cy="7778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67" name="Freeform 333"/>
            <p:cNvSpPr>
              <a:spLocks/>
            </p:cNvSpPr>
            <p:nvPr/>
          </p:nvSpPr>
          <p:spPr bwMode="auto">
            <a:xfrm>
              <a:off x="6773863" y="774700"/>
              <a:ext cx="195263" cy="79375"/>
            </a:xfrm>
            <a:custGeom>
              <a:avLst/>
              <a:gdLst>
                <a:gd name="T0" fmla="*/ 0 w 123"/>
                <a:gd name="T1" fmla="*/ 50 h 50"/>
                <a:gd name="T2" fmla="*/ 123 w 123"/>
                <a:gd name="T3" fmla="*/ 0 h 50"/>
                <a:gd name="T4" fmla="*/ 0 w 123"/>
                <a:gd name="T5" fmla="*/ 5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50">
                  <a:moveTo>
                    <a:pt x="0" y="50"/>
                  </a:moveTo>
                  <a:lnTo>
                    <a:pt x="123" y="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68" name="Line 334"/>
            <p:cNvSpPr>
              <a:spLocks noChangeShapeType="1"/>
            </p:cNvSpPr>
            <p:nvPr/>
          </p:nvSpPr>
          <p:spPr bwMode="auto">
            <a:xfrm flipV="1">
              <a:off x="6773863" y="774700"/>
              <a:ext cx="195263" cy="793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69" name="Freeform 335"/>
            <p:cNvSpPr>
              <a:spLocks/>
            </p:cNvSpPr>
            <p:nvPr/>
          </p:nvSpPr>
          <p:spPr bwMode="auto">
            <a:xfrm>
              <a:off x="6540501" y="884238"/>
              <a:ext cx="195263" cy="79375"/>
            </a:xfrm>
            <a:custGeom>
              <a:avLst/>
              <a:gdLst>
                <a:gd name="T0" fmla="*/ 0 w 123"/>
                <a:gd name="T1" fmla="*/ 50 h 50"/>
                <a:gd name="T2" fmla="*/ 123 w 123"/>
                <a:gd name="T3" fmla="*/ 0 h 50"/>
                <a:gd name="T4" fmla="*/ 0 w 123"/>
                <a:gd name="T5" fmla="*/ 5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50">
                  <a:moveTo>
                    <a:pt x="0" y="50"/>
                  </a:moveTo>
                  <a:lnTo>
                    <a:pt x="123" y="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70" name="Line 336"/>
            <p:cNvSpPr>
              <a:spLocks noChangeShapeType="1"/>
            </p:cNvSpPr>
            <p:nvPr/>
          </p:nvSpPr>
          <p:spPr bwMode="auto">
            <a:xfrm flipV="1">
              <a:off x="6540501" y="884238"/>
              <a:ext cx="195263" cy="793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71" name="Freeform 337"/>
            <p:cNvSpPr>
              <a:spLocks/>
            </p:cNvSpPr>
            <p:nvPr/>
          </p:nvSpPr>
          <p:spPr bwMode="auto">
            <a:xfrm>
              <a:off x="6300788" y="989013"/>
              <a:ext cx="195263" cy="79375"/>
            </a:xfrm>
            <a:custGeom>
              <a:avLst/>
              <a:gdLst>
                <a:gd name="T0" fmla="*/ 0 w 123"/>
                <a:gd name="T1" fmla="*/ 50 h 50"/>
                <a:gd name="T2" fmla="*/ 123 w 123"/>
                <a:gd name="T3" fmla="*/ 0 h 50"/>
                <a:gd name="T4" fmla="*/ 0 w 123"/>
                <a:gd name="T5" fmla="*/ 5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50">
                  <a:moveTo>
                    <a:pt x="0" y="50"/>
                  </a:moveTo>
                  <a:lnTo>
                    <a:pt x="123" y="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72" name="Line 338"/>
            <p:cNvSpPr>
              <a:spLocks noChangeShapeType="1"/>
            </p:cNvSpPr>
            <p:nvPr/>
          </p:nvSpPr>
          <p:spPr bwMode="auto">
            <a:xfrm flipV="1">
              <a:off x="6300788" y="989013"/>
              <a:ext cx="195263" cy="793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73" name="Freeform 339"/>
            <p:cNvSpPr>
              <a:spLocks/>
            </p:cNvSpPr>
            <p:nvPr/>
          </p:nvSpPr>
          <p:spPr bwMode="auto">
            <a:xfrm>
              <a:off x="6688138" y="865188"/>
              <a:ext cx="195263" cy="79375"/>
            </a:xfrm>
            <a:custGeom>
              <a:avLst/>
              <a:gdLst>
                <a:gd name="T0" fmla="*/ 0 w 123"/>
                <a:gd name="T1" fmla="*/ 50 h 50"/>
                <a:gd name="T2" fmla="*/ 123 w 123"/>
                <a:gd name="T3" fmla="*/ 0 h 50"/>
                <a:gd name="T4" fmla="*/ 0 w 123"/>
                <a:gd name="T5" fmla="*/ 5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50">
                  <a:moveTo>
                    <a:pt x="0" y="50"/>
                  </a:moveTo>
                  <a:lnTo>
                    <a:pt x="123" y="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74" name="Line 340"/>
            <p:cNvSpPr>
              <a:spLocks noChangeShapeType="1"/>
            </p:cNvSpPr>
            <p:nvPr/>
          </p:nvSpPr>
          <p:spPr bwMode="auto">
            <a:xfrm flipV="1">
              <a:off x="6688138" y="865188"/>
              <a:ext cx="195263" cy="793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75" name="Freeform 341"/>
            <p:cNvSpPr>
              <a:spLocks/>
            </p:cNvSpPr>
            <p:nvPr/>
          </p:nvSpPr>
          <p:spPr bwMode="auto">
            <a:xfrm>
              <a:off x="6221413" y="1057275"/>
              <a:ext cx="195263" cy="77788"/>
            </a:xfrm>
            <a:custGeom>
              <a:avLst/>
              <a:gdLst>
                <a:gd name="T0" fmla="*/ 0 w 123"/>
                <a:gd name="T1" fmla="*/ 49 h 49"/>
                <a:gd name="T2" fmla="*/ 123 w 123"/>
                <a:gd name="T3" fmla="*/ 0 h 49"/>
                <a:gd name="T4" fmla="*/ 0 w 123"/>
                <a:gd name="T5" fmla="*/ 49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49">
                  <a:moveTo>
                    <a:pt x="0" y="49"/>
                  </a:moveTo>
                  <a:lnTo>
                    <a:pt x="123" y="0"/>
                  </a:lnTo>
                  <a:lnTo>
                    <a:pt x="0" y="49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76" name="Line 342"/>
            <p:cNvSpPr>
              <a:spLocks noChangeShapeType="1"/>
            </p:cNvSpPr>
            <p:nvPr/>
          </p:nvSpPr>
          <p:spPr bwMode="auto">
            <a:xfrm flipV="1">
              <a:off x="6221413" y="1057275"/>
              <a:ext cx="195263" cy="7778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77" name="Freeform 343"/>
            <p:cNvSpPr>
              <a:spLocks/>
            </p:cNvSpPr>
            <p:nvPr/>
          </p:nvSpPr>
          <p:spPr bwMode="auto">
            <a:xfrm>
              <a:off x="6451601" y="966788"/>
              <a:ext cx="195263" cy="79375"/>
            </a:xfrm>
            <a:custGeom>
              <a:avLst/>
              <a:gdLst>
                <a:gd name="T0" fmla="*/ 0 w 123"/>
                <a:gd name="T1" fmla="*/ 50 h 50"/>
                <a:gd name="T2" fmla="*/ 123 w 123"/>
                <a:gd name="T3" fmla="*/ 0 h 50"/>
                <a:gd name="T4" fmla="*/ 0 w 123"/>
                <a:gd name="T5" fmla="*/ 5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50">
                  <a:moveTo>
                    <a:pt x="0" y="50"/>
                  </a:moveTo>
                  <a:lnTo>
                    <a:pt x="123" y="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78" name="Line 344"/>
            <p:cNvSpPr>
              <a:spLocks noChangeShapeType="1"/>
            </p:cNvSpPr>
            <p:nvPr/>
          </p:nvSpPr>
          <p:spPr bwMode="auto">
            <a:xfrm flipV="1">
              <a:off x="6451601" y="966788"/>
              <a:ext cx="195263" cy="793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79" name="Freeform 345"/>
            <p:cNvSpPr>
              <a:spLocks/>
            </p:cNvSpPr>
            <p:nvPr/>
          </p:nvSpPr>
          <p:spPr bwMode="auto">
            <a:xfrm>
              <a:off x="6616701" y="939800"/>
              <a:ext cx="195263" cy="79375"/>
            </a:xfrm>
            <a:custGeom>
              <a:avLst/>
              <a:gdLst>
                <a:gd name="T0" fmla="*/ 0 w 123"/>
                <a:gd name="T1" fmla="*/ 50 h 50"/>
                <a:gd name="T2" fmla="*/ 123 w 123"/>
                <a:gd name="T3" fmla="*/ 0 h 50"/>
                <a:gd name="T4" fmla="*/ 0 w 123"/>
                <a:gd name="T5" fmla="*/ 5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50">
                  <a:moveTo>
                    <a:pt x="0" y="50"/>
                  </a:moveTo>
                  <a:lnTo>
                    <a:pt x="123" y="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80" name="Line 346"/>
            <p:cNvSpPr>
              <a:spLocks noChangeShapeType="1"/>
            </p:cNvSpPr>
            <p:nvPr/>
          </p:nvSpPr>
          <p:spPr bwMode="auto">
            <a:xfrm flipV="1">
              <a:off x="6616701" y="939800"/>
              <a:ext cx="195263" cy="793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81" name="Freeform 347"/>
            <p:cNvSpPr>
              <a:spLocks/>
            </p:cNvSpPr>
            <p:nvPr/>
          </p:nvSpPr>
          <p:spPr bwMode="auto">
            <a:xfrm>
              <a:off x="6284913" y="1117600"/>
              <a:ext cx="196850" cy="77788"/>
            </a:xfrm>
            <a:custGeom>
              <a:avLst/>
              <a:gdLst>
                <a:gd name="T0" fmla="*/ 0 w 124"/>
                <a:gd name="T1" fmla="*/ 49 h 49"/>
                <a:gd name="T2" fmla="*/ 124 w 124"/>
                <a:gd name="T3" fmla="*/ 0 h 49"/>
                <a:gd name="T4" fmla="*/ 0 w 124"/>
                <a:gd name="T5" fmla="*/ 49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4" h="49">
                  <a:moveTo>
                    <a:pt x="0" y="49"/>
                  </a:moveTo>
                  <a:lnTo>
                    <a:pt x="124" y="0"/>
                  </a:lnTo>
                  <a:lnTo>
                    <a:pt x="0" y="49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82" name="Line 348"/>
            <p:cNvSpPr>
              <a:spLocks noChangeShapeType="1"/>
            </p:cNvSpPr>
            <p:nvPr/>
          </p:nvSpPr>
          <p:spPr bwMode="auto">
            <a:xfrm flipV="1">
              <a:off x="6284913" y="1117600"/>
              <a:ext cx="196850" cy="7778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83" name="Freeform 349"/>
            <p:cNvSpPr>
              <a:spLocks/>
            </p:cNvSpPr>
            <p:nvPr/>
          </p:nvSpPr>
          <p:spPr bwMode="auto">
            <a:xfrm>
              <a:off x="6369051" y="1154113"/>
              <a:ext cx="190500" cy="79375"/>
            </a:xfrm>
            <a:custGeom>
              <a:avLst/>
              <a:gdLst>
                <a:gd name="T0" fmla="*/ 0 w 120"/>
                <a:gd name="T1" fmla="*/ 50 h 50"/>
                <a:gd name="T2" fmla="*/ 120 w 120"/>
                <a:gd name="T3" fmla="*/ 0 h 50"/>
                <a:gd name="T4" fmla="*/ 0 w 120"/>
                <a:gd name="T5" fmla="*/ 5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0" h="50">
                  <a:moveTo>
                    <a:pt x="0" y="50"/>
                  </a:moveTo>
                  <a:lnTo>
                    <a:pt x="120" y="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84" name="Line 350"/>
            <p:cNvSpPr>
              <a:spLocks noChangeShapeType="1"/>
            </p:cNvSpPr>
            <p:nvPr/>
          </p:nvSpPr>
          <p:spPr bwMode="auto">
            <a:xfrm flipV="1">
              <a:off x="6369051" y="1154113"/>
              <a:ext cx="190500" cy="793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85" name="Freeform 351"/>
            <p:cNvSpPr>
              <a:spLocks/>
            </p:cNvSpPr>
            <p:nvPr/>
          </p:nvSpPr>
          <p:spPr bwMode="auto">
            <a:xfrm>
              <a:off x="6435726" y="1189038"/>
              <a:ext cx="195263" cy="77788"/>
            </a:xfrm>
            <a:custGeom>
              <a:avLst/>
              <a:gdLst>
                <a:gd name="T0" fmla="*/ 0 w 123"/>
                <a:gd name="T1" fmla="*/ 49 h 49"/>
                <a:gd name="T2" fmla="*/ 123 w 123"/>
                <a:gd name="T3" fmla="*/ 0 h 49"/>
                <a:gd name="T4" fmla="*/ 0 w 123"/>
                <a:gd name="T5" fmla="*/ 49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49">
                  <a:moveTo>
                    <a:pt x="0" y="49"/>
                  </a:moveTo>
                  <a:lnTo>
                    <a:pt x="123" y="0"/>
                  </a:lnTo>
                  <a:lnTo>
                    <a:pt x="0" y="49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86" name="Line 352"/>
            <p:cNvSpPr>
              <a:spLocks noChangeShapeType="1"/>
            </p:cNvSpPr>
            <p:nvPr/>
          </p:nvSpPr>
          <p:spPr bwMode="auto">
            <a:xfrm flipV="1">
              <a:off x="6435726" y="1189038"/>
              <a:ext cx="195263" cy="7778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87" name="Freeform 353"/>
            <p:cNvSpPr>
              <a:spLocks/>
            </p:cNvSpPr>
            <p:nvPr/>
          </p:nvSpPr>
          <p:spPr bwMode="auto">
            <a:xfrm>
              <a:off x="6353176" y="1049338"/>
              <a:ext cx="195263" cy="79375"/>
            </a:xfrm>
            <a:custGeom>
              <a:avLst/>
              <a:gdLst>
                <a:gd name="T0" fmla="*/ 0 w 123"/>
                <a:gd name="T1" fmla="*/ 50 h 50"/>
                <a:gd name="T2" fmla="*/ 123 w 123"/>
                <a:gd name="T3" fmla="*/ 0 h 50"/>
                <a:gd name="T4" fmla="*/ 0 w 123"/>
                <a:gd name="T5" fmla="*/ 5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50">
                  <a:moveTo>
                    <a:pt x="0" y="50"/>
                  </a:moveTo>
                  <a:lnTo>
                    <a:pt x="123" y="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88" name="Line 354"/>
            <p:cNvSpPr>
              <a:spLocks noChangeShapeType="1"/>
            </p:cNvSpPr>
            <p:nvPr/>
          </p:nvSpPr>
          <p:spPr bwMode="auto">
            <a:xfrm flipV="1">
              <a:off x="6353176" y="1049338"/>
              <a:ext cx="195263" cy="793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89" name="Freeform 355"/>
            <p:cNvSpPr>
              <a:spLocks/>
            </p:cNvSpPr>
            <p:nvPr/>
          </p:nvSpPr>
          <p:spPr bwMode="auto">
            <a:xfrm>
              <a:off x="6526213" y="1016000"/>
              <a:ext cx="192088" cy="77788"/>
            </a:xfrm>
            <a:custGeom>
              <a:avLst/>
              <a:gdLst>
                <a:gd name="T0" fmla="*/ 0 w 121"/>
                <a:gd name="T1" fmla="*/ 49 h 49"/>
                <a:gd name="T2" fmla="*/ 121 w 121"/>
                <a:gd name="T3" fmla="*/ 0 h 49"/>
                <a:gd name="T4" fmla="*/ 0 w 121"/>
                <a:gd name="T5" fmla="*/ 49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1" h="49">
                  <a:moveTo>
                    <a:pt x="0" y="49"/>
                  </a:moveTo>
                  <a:lnTo>
                    <a:pt x="121" y="0"/>
                  </a:lnTo>
                  <a:lnTo>
                    <a:pt x="0" y="49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90" name="Line 356"/>
            <p:cNvSpPr>
              <a:spLocks noChangeShapeType="1"/>
            </p:cNvSpPr>
            <p:nvPr/>
          </p:nvSpPr>
          <p:spPr bwMode="auto">
            <a:xfrm flipV="1">
              <a:off x="6526213" y="1016000"/>
              <a:ext cx="192088" cy="7778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91" name="Freeform 357"/>
            <p:cNvSpPr>
              <a:spLocks/>
            </p:cNvSpPr>
            <p:nvPr/>
          </p:nvSpPr>
          <p:spPr bwMode="auto">
            <a:xfrm>
              <a:off x="6672263" y="989013"/>
              <a:ext cx="195263" cy="79375"/>
            </a:xfrm>
            <a:custGeom>
              <a:avLst/>
              <a:gdLst>
                <a:gd name="T0" fmla="*/ 0 w 123"/>
                <a:gd name="T1" fmla="*/ 50 h 50"/>
                <a:gd name="T2" fmla="*/ 123 w 123"/>
                <a:gd name="T3" fmla="*/ 0 h 50"/>
                <a:gd name="T4" fmla="*/ 0 w 123"/>
                <a:gd name="T5" fmla="*/ 5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50">
                  <a:moveTo>
                    <a:pt x="0" y="50"/>
                  </a:moveTo>
                  <a:lnTo>
                    <a:pt x="123" y="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92" name="Line 358"/>
            <p:cNvSpPr>
              <a:spLocks noChangeShapeType="1"/>
            </p:cNvSpPr>
            <p:nvPr/>
          </p:nvSpPr>
          <p:spPr bwMode="auto">
            <a:xfrm flipV="1">
              <a:off x="6672263" y="989013"/>
              <a:ext cx="195263" cy="793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93" name="Freeform 359"/>
            <p:cNvSpPr>
              <a:spLocks/>
            </p:cNvSpPr>
            <p:nvPr/>
          </p:nvSpPr>
          <p:spPr bwMode="auto">
            <a:xfrm>
              <a:off x="6421438" y="1090613"/>
              <a:ext cx="195263" cy="79375"/>
            </a:xfrm>
            <a:custGeom>
              <a:avLst/>
              <a:gdLst>
                <a:gd name="T0" fmla="*/ 0 w 123"/>
                <a:gd name="T1" fmla="*/ 50 h 50"/>
                <a:gd name="T2" fmla="*/ 123 w 123"/>
                <a:gd name="T3" fmla="*/ 0 h 50"/>
                <a:gd name="T4" fmla="*/ 0 w 123"/>
                <a:gd name="T5" fmla="*/ 5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50">
                  <a:moveTo>
                    <a:pt x="0" y="50"/>
                  </a:moveTo>
                  <a:lnTo>
                    <a:pt x="123" y="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94" name="Line 360"/>
            <p:cNvSpPr>
              <a:spLocks noChangeShapeType="1"/>
            </p:cNvSpPr>
            <p:nvPr/>
          </p:nvSpPr>
          <p:spPr bwMode="auto">
            <a:xfrm flipV="1">
              <a:off x="6421438" y="1090613"/>
              <a:ext cx="195263" cy="793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95" name="Freeform 361"/>
            <p:cNvSpPr>
              <a:spLocks/>
            </p:cNvSpPr>
            <p:nvPr/>
          </p:nvSpPr>
          <p:spPr bwMode="auto">
            <a:xfrm>
              <a:off x="6634163" y="1038225"/>
              <a:ext cx="196850" cy="79375"/>
            </a:xfrm>
            <a:custGeom>
              <a:avLst/>
              <a:gdLst>
                <a:gd name="T0" fmla="*/ 0 w 124"/>
                <a:gd name="T1" fmla="*/ 50 h 50"/>
                <a:gd name="T2" fmla="*/ 124 w 124"/>
                <a:gd name="T3" fmla="*/ 0 h 50"/>
                <a:gd name="T4" fmla="*/ 0 w 124"/>
                <a:gd name="T5" fmla="*/ 5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4" h="50">
                  <a:moveTo>
                    <a:pt x="0" y="50"/>
                  </a:moveTo>
                  <a:lnTo>
                    <a:pt x="124" y="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96" name="Line 362"/>
            <p:cNvSpPr>
              <a:spLocks noChangeShapeType="1"/>
            </p:cNvSpPr>
            <p:nvPr/>
          </p:nvSpPr>
          <p:spPr bwMode="auto">
            <a:xfrm flipV="1">
              <a:off x="6634163" y="1038225"/>
              <a:ext cx="196850" cy="793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97" name="Freeform 363"/>
            <p:cNvSpPr>
              <a:spLocks/>
            </p:cNvSpPr>
            <p:nvPr/>
          </p:nvSpPr>
          <p:spPr bwMode="auto">
            <a:xfrm>
              <a:off x="6507163" y="1123950"/>
              <a:ext cx="195263" cy="82550"/>
            </a:xfrm>
            <a:custGeom>
              <a:avLst/>
              <a:gdLst>
                <a:gd name="T0" fmla="*/ 0 w 123"/>
                <a:gd name="T1" fmla="*/ 52 h 52"/>
                <a:gd name="T2" fmla="*/ 123 w 123"/>
                <a:gd name="T3" fmla="*/ 0 h 52"/>
                <a:gd name="T4" fmla="*/ 0 w 123"/>
                <a:gd name="T5" fmla="*/ 5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52">
                  <a:moveTo>
                    <a:pt x="0" y="52"/>
                  </a:moveTo>
                  <a:lnTo>
                    <a:pt x="123" y="0"/>
                  </a:lnTo>
                  <a:lnTo>
                    <a:pt x="0" y="52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98" name="Line 364"/>
            <p:cNvSpPr>
              <a:spLocks noChangeShapeType="1"/>
            </p:cNvSpPr>
            <p:nvPr/>
          </p:nvSpPr>
          <p:spPr bwMode="auto">
            <a:xfrm flipV="1">
              <a:off x="6507163" y="1123950"/>
              <a:ext cx="195263" cy="825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99" name="Freeform 365"/>
            <p:cNvSpPr>
              <a:spLocks/>
            </p:cNvSpPr>
            <p:nvPr/>
          </p:nvSpPr>
          <p:spPr bwMode="auto">
            <a:xfrm>
              <a:off x="6754813" y="1165225"/>
              <a:ext cx="195263" cy="79375"/>
            </a:xfrm>
            <a:custGeom>
              <a:avLst/>
              <a:gdLst>
                <a:gd name="T0" fmla="*/ 0 w 123"/>
                <a:gd name="T1" fmla="*/ 50 h 50"/>
                <a:gd name="T2" fmla="*/ 123 w 123"/>
                <a:gd name="T3" fmla="*/ 0 h 50"/>
                <a:gd name="T4" fmla="*/ 0 w 123"/>
                <a:gd name="T5" fmla="*/ 5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50">
                  <a:moveTo>
                    <a:pt x="0" y="50"/>
                  </a:moveTo>
                  <a:lnTo>
                    <a:pt x="123" y="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00" name="Line 366"/>
            <p:cNvSpPr>
              <a:spLocks noChangeShapeType="1"/>
            </p:cNvSpPr>
            <p:nvPr/>
          </p:nvSpPr>
          <p:spPr bwMode="auto">
            <a:xfrm flipV="1">
              <a:off x="6754813" y="1165225"/>
              <a:ext cx="195263" cy="793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01" name="Freeform 367"/>
            <p:cNvSpPr>
              <a:spLocks/>
            </p:cNvSpPr>
            <p:nvPr/>
          </p:nvSpPr>
          <p:spPr bwMode="auto">
            <a:xfrm>
              <a:off x="6564313" y="1173163"/>
              <a:ext cx="195263" cy="79375"/>
            </a:xfrm>
            <a:custGeom>
              <a:avLst/>
              <a:gdLst>
                <a:gd name="T0" fmla="*/ 0 w 123"/>
                <a:gd name="T1" fmla="*/ 50 h 50"/>
                <a:gd name="T2" fmla="*/ 123 w 123"/>
                <a:gd name="T3" fmla="*/ 0 h 50"/>
                <a:gd name="T4" fmla="*/ 0 w 123"/>
                <a:gd name="T5" fmla="*/ 5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50">
                  <a:moveTo>
                    <a:pt x="0" y="50"/>
                  </a:moveTo>
                  <a:lnTo>
                    <a:pt x="123" y="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02" name="Line 368"/>
            <p:cNvSpPr>
              <a:spLocks noChangeShapeType="1"/>
            </p:cNvSpPr>
            <p:nvPr/>
          </p:nvSpPr>
          <p:spPr bwMode="auto">
            <a:xfrm flipV="1">
              <a:off x="6564313" y="1173163"/>
              <a:ext cx="195263" cy="793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03" name="Freeform 369"/>
            <p:cNvSpPr>
              <a:spLocks/>
            </p:cNvSpPr>
            <p:nvPr/>
          </p:nvSpPr>
          <p:spPr bwMode="auto">
            <a:xfrm>
              <a:off x="6938963" y="779463"/>
              <a:ext cx="198438" cy="66675"/>
            </a:xfrm>
            <a:custGeom>
              <a:avLst/>
              <a:gdLst>
                <a:gd name="T0" fmla="*/ 125 w 125"/>
                <a:gd name="T1" fmla="*/ 0 h 42"/>
                <a:gd name="T2" fmla="*/ 0 w 125"/>
                <a:gd name="T3" fmla="*/ 42 h 42"/>
                <a:gd name="T4" fmla="*/ 125 w 125"/>
                <a:gd name="T5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2">
                  <a:moveTo>
                    <a:pt x="125" y="0"/>
                  </a:moveTo>
                  <a:lnTo>
                    <a:pt x="0" y="42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04" name="Line 370"/>
            <p:cNvSpPr>
              <a:spLocks noChangeShapeType="1"/>
            </p:cNvSpPr>
            <p:nvPr/>
          </p:nvSpPr>
          <p:spPr bwMode="auto">
            <a:xfrm flipH="1">
              <a:off x="6938963" y="779463"/>
              <a:ext cx="198438" cy="666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05" name="Freeform 371"/>
            <p:cNvSpPr>
              <a:spLocks/>
            </p:cNvSpPr>
            <p:nvPr/>
          </p:nvSpPr>
          <p:spPr bwMode="auto">
            <a:xfrm>
              <a:off x="6999288" y="692150"/>
              <a:ext cx="198438" cy="68263"/>
            </a:xfrm>
            <a:custGeom>
              <a:avLst/>
              <a:gdLst>
                <a:gd name="T0" fmla="*/ 125 w 125"/>
                <a:gd name="T1" fmla="*/ 0 h 43"/>
                <a:gd name="T2" fmla="*/ 0 w 125"/>
                <a:gd name="T3" fmla="*/ 43 h 43"/>
                <a:gd name="T4" fmla="*/ 125 w 125"/>
                <a:gd name="T5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3">
                  <a:moveTo>
                    <a:pt x="125" y="0"/>
                  </a:moveTo>
                  <a:lnTo>
                    <a:pt x="0" y="43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06" name="Line 372"/>
            <p:cNvSpPr>
              <a:spLocks noChangeShapeType="1"/>
            </p:cNvSpPr>
            <p:nvPr/>
          </p:nvSpPr>
          <p:spPr bwMode="auto">
            <a:xfrm flipH="1">
              <a:off x="6999288" y="692150"/>
              <a:ext cx="198438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07" name="Freeform 373"/>
            <p:cNvSpPr>
              <a:spLocks/>
            </p:cNvSpPr>
            <p:nvPr/>
          </p:nvSpPr>
          <p:spPr bwMode="auto">
            <a:xfrm>
              <a:off x="6927851" y="1139825"/>
              <a:ext cx="203200" cy="66675"/>
            </a:xfrm>
            <a:custGeom>
              <a:avLst/>
              <a:gdLst>
                <a:gd name="T0" fmla="*/ 128 w 128"/>
                <a:gd name="T1" fmla="*/ 0 h 42"/>
                <a:gd name="T2" fmla="*/ 0 w 128"/>
                <a:gd name="T3" fmla="*/ 42 h 42"/>
                <a:gd name="T4" fmla="*/ 128 w 128"/>
                <a:gd name="T5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42">
                  <a:moveTo>
                    <a:pt x="128" y="0"/>
                  </a:moveTo>
                  <a:lnTo>
                    <a:pt x="0" y="42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08" name="Line 374"/>
            <p:cNvSpPr>
              <a:spLocks noChangeShapeType="1"/>
            </p:cNvSpPr>
            <p:nvPr/>
          </p:nvSpPr>
          <p:spPr bwMode="auto">
            <a:xfrm flipH="1">
              <a:off x="6927851" y="1139825"/>
              <a:ext cx="203200" cy="666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09" name="Freeform 375"/>
            <p:cNvSpPr>
              <a:spLocks/>
            </p:cNvSpPr>
            <p:nvPr/>
          </p:nvSpPr>
          <p:spPr bwMode="auto">
            <a:xfrm>
              <a:off x="7194551" y="1035050"/>
              <a:ext cx="198438" cy="66675"/>
            </a:xfrm>
            <a:custGeom>
              <a:avLst/>
              <a:gdLst>
                <a:gd name="T0" fmla="*/ 125 w 125"/>
                <a:gd name="T1" fmla="*/ 0 h 42"/>
                <a:gd name="T2" fmla="*/ 0 w 125"/>
                <a:gd name="T3" fmla="*/ 42 h 42"/>
                <a:gd name="T4" fmla="*/ 125 w 125"/>
                <a:gd name="T5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2">
                  <a:moveTo>
                    <a:pt x="125" y="0"/>
                  </a:moveTo>
                  <a:lnTo>
                    <a:pt x="0" y="42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10" name="Line 376"/>
            <p:cNvSpPr>
              <a:spLocks noChangeShapeType="1"/>
            </p:cNvSpPr>
            <p:nvPr/>
          </p:nvSpPr>
          <p:spPr bwMode="auto">
            <a:xfrm flipH="1">
              <a:off x="7194551" y="1035050"/>
              <a:ext cx="198438" cy="666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11" name="Freeform 377"/>
            <p:cNvSpPr>
              <a:spLocks/>
            </p:cNvSpPr>
            <p:nvPr/>
          </p:nvSpPr>
          <p:spPr bwMode="auto">
            <a:xfrm>
              <a:off x="7439026" y="939800"/>
              <a:ext cx="198438" cy="68263"/>
            </a:xfrm>
            <a:custGeom>
              <a:avLst/>
              <a:gdLst>
                <a:gd name="T0" fmla="*/ 125 w 125"/>
                <a:gd name="T1" fmla="*/ 0 h 43"/>
                <a:gd name="T2" fmla="*/ 0 w 125"/>
                <a:gd name="T3" fmla="*/ 43 h 43"/>
                <a:gd name="T4" fmla="*/ 125 w 125"/>
                <a:gd name="T5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3">
                  <a:moveTo>
                    <a:pt x="125" y="0"/>
                  </a:moveTo>
                  <a:lnTo>
                    <a:pt x="0" y="43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12" name="Line 378"/>
            <p:cNvSpPr>
              <a:spLocks noChangeShapeType="1"/>
            </p:cNvSpPr>
            <p:nvPr/>
          </p:nvSpPr>
          <p:spPr bwMode="auto">
            <a:xfrm flipH="1">
              <a:off x="7439026" y="939800"/>
              <a:ext cx="198438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13" name="Freeform 379"/>
            <p:cNvSpPr>
              <a:spLocks/>
            </p:cNvSpPr>
            <p:nvPr/>
          </p:nvSpPr>
          <p:spPr bwMode="auto">
            <a:xfrm>
              <a:off x="7032626" y="1057275"/>
              <a:ext cx="200025" cy="66675"/>
            </a:xfrm>
            <a:custGeom>
              <a:avLst/>
              <a:gdLst>
                <a:gd name="T0" fmla="*/ 126 w 126"/>
                <a:gd name="T1" fmla="*/ 0 h 42"/>
                <a:gd name="T2" fmla="*/ 0 w 126"/>
                <a:gd name="T3" fmla="*/ 42 h 42"/>
                <a:gd name="T4" fmla="*/ 126 w 126"/>
                <a:gd name="T5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2">
                  <a:moveTo>
                    <a:pt x="126" y="0"/>
                  </a:moveTo>
                  <a:lnTo>
                    <a:pt x="0" y="42"/>
                  </a:lnTo>
                  <a:lnTo>
                    <a:pt x="126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14" name="Line 380"/>
            <p:cNvSpPr>
              <a:spLocks noChangeShapeType="1"/>
            </p:cNvSpPr>
            <p:nvPr/>
          </p:nvSpPr>
          <p:spPr bwMode="auto">
            <a:xfrm flipH="1">
              <a:off x="7032626" y="1057275"/>
              <a:ext cx="200025" cy="666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15" name="Freeform 381"/>
            <p:cNvSpPr>
              <a:spLocks/>
            </p:cNvSpPr>
            <p:nvPr/>
          </p:nvSpPr>
          <p:spPr bwMode="auto">
            <a:xfrm>
              <a:off x="7265988" y="963613"/>
              <a:ext cx="198438" cy="66675"/>
            </a:xfrm>
            <a:custGeom>
              <a:avLst/>
              <a:gdLst>
                <a:gd name="T0" fmla="*/ 125 w 125"/>
                <a:gd name="T1" fmla="*/ 0 h 42"/>
                <a:gd name="T2" fmla="*/ 0 w 125"/>
                <a:gd name="T3" fmla="*/ 42 h 42"/>
                <a:gd name="T4" fmla="*/ 125 w 125"/>
                <a:gd name="T5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2">
                  <a:moveTo>
                    <a:pt x="125" y="0"/>
                  </a:moveTo>
                  <a:lnTo>
                    <a:pt x="0" y="42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16" name="Line 382"/>
            <p:cNvSpPr>
              <a:spLocks noChangeShapeType="1"/>
            </p:cNvSpPr>
            <p:nvPr/>
          </p:nvSpPr>
          <p:spPr bwMode="auto">
            <a:xfrm flipH="1">
              <a:off x="7265988" y="963613"/>
              <a:ext cx="198438" cy="666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17" name="Freeform 383"/>
            <p:cNvSpPr>
              <a:spLocks/>
            </p:cNvSpPr>
            <p:nvPr/>
          </p:nvSpPr>
          <p:spPr bwMode="auto">
            <a:xfrm>
              <a:off x="7502526" y="884238"/>
              <a:ext cx="198438" cy="63500"/>
            </a:xfrm>
            <a:custGeom>
              <a:avLst/>
              <a:gdLst>
                <a:gd name="T0" fmla="*/ 125 w 125"/>
                <a:gd name="T1" fmla="*/ 0 h 40"/>
                <a:gd name="T2" fmla="*/ 0 w 125"/>
                <a:gd name="T3" fmla="*/ 40 h 40"/>
                <a:gd name="T4" fmla="*/ 125 w 125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0">
                  <a:moveTo>
                    <a:pt x="125" y="0"/>
                  </a:moveTo>
                  <a:lnTo>
                    <a:pt x="0" y="40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18" name="Line 384"/>
            <p:cNvSpPr>
              <a:spLocks noChangeShapeType="1"/>
            </p:cNvSpPr>
            <p:nvPr/>
          </p:nvSpPr>
          <p:spPr bwMode="auto">
            <a:xfrm flipH="1">
              <a:off x="7502526" y="884238"/>
              <a:ext cx="198438" cy="6350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19" name="Freeform 385"/>
            <p:cNvSpPr>
              <a:spLocks/>
            </p:cNvSpPr>
            <p:nvPr/>
          </p:nvSpPr>
          <p:spPr bwMode="auto">
            <a:xfrm>
              <a:off x="6853238" y="1079500"/>
              <a:ext cx="198438" cy="68263"/>
            </a:xfrm>
            <a:custGeom>
              <a:avLst/>
              <a:gdLst>
                <a:gd name="T0" fmla="*/ 125 w 125"/>
                <a:gd name="T1" fmla="*/ 0 h 43"/>
                <a:gd name="T2" fmla="*/ 0 w 125"/>
                <a:gd name="T3" fmla="*/ 43 h 43"/>
                <a:gd name="T4" fmla="*/ 125 w 125"/>
                <a:gd name="T5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3">
                  <a:moveTo>
                    <a:pt x="125" y="0"/>
                  </a:moveTo>
                  <a:lnTo>
                    <a:pt x="0" y="43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20" name="Line 386"/>
            <p:cNvSpPr>
              <a:spLocks noChangeShapeType="1"/>
            </p:cNvSpPr>
            <p:nvPr/>
          </p:nvSpPr>
          <p:spPr bwMode="auto">
            <a:xfrm flipH="1">
              <a:off x="6853238" y="1079500"/>
              <a:ext cx="198438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21" name="Freeform 387"/>
            <p:cNvSpPr>
              <a:spLocks/>
            </p:cNvSpPr>
            <p:nvPr/>
          </p:nvSpPr>
          <p:spPr bwMode="auto">
            <a:xfrm>
              <a:off x="7089776" y="985838"/>
              <a:ext cx="198438" cy="66675"/>
            </a:xfrm>
            <a:custGeom>
              <a:avLst/>
              <a:gdLst>
                <a:gd name="T0" fmla="*/ 125 w 125"/>
                <a:gd name="T1" fmla="*/ 0 h 42"/>
                <a:gd name="T2" fmla="*/ 0 w 125"/>
                <a:gd name="T3" fmla="*/ 42 h 42"/>
                <a:gd name="T4" fmla="*/ 125 w 125"/>
                <a:gd name="T5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2">
                  <a:moveTo>
                    <a:pt x="125" y="0"/>
                  </a:moveTo>
                  <a:lnTo>
                    <a:pt x="0" y="42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22" name="Line 388"/>
            <p:cNvSpPr>
              <a:spLocks noChangeShapeType="1"/>
            </p:cNvSpPr>
            <p:nvPr/>
          </p:nvSpPr>
          <p:spPr bwMode="auto">
            <a:xfrm flipH="1">
              <a:off x="7089776" y="985838"/>
              <a:ext cx="198438" cy="666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23" name="Freeform 389"/>
            <p:cNvSpPr>
              <a:spLocks/>
            </p:cNvSpPr>
            <p:nvPr/>
          </p:nvSpPr>
          <p:spPr bwMode="auto">
            <a:xfrm>
              <a:off x="7337426" y="898525"/>
              <a:ext cx="198438" cy="68263"/>
            </a:xfrm>
            <a:custGeom>
              <a:avLst/>
              <a:gdLst>
                <a:gd name="T0" fmla="*/ 125 w 125"/>
                <a:gd name="T1" fmla="*/ 0 h 43"/>
                <a:gd name="T2" fmla="*/ 0 w 125"/>
                <a:gd name="T3" fmla="*/ 43 h 43"/>
                <a:gd name="T4" fmla="*/ 125 w 125"/>
                <a:gd name="T5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3">
                  <a:moveTo>
                    <a:pt x="125" y="0"/>
                  </a:moveTo>
                  <a:lnTo>
                    <a:pt x="0" y="43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24" name="Line 390"/>
            <p:cNvSpPr>
              <a:spLocks noChangeShapeType="1"/>
            </p:cNvSpPr>
            <p:nvPr/>
          </p:nvSpPr>
          <p:spPr bwMode="auto">
            <a:xfrm flipH="1">
              <a:off x="7337426" y="898525"/>
              <a:ext cx="198438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25" name="Freeform 391"/>
            <p:cNvSpPr>
              <a:spLocks/>
            </p:cNvSpPr>
            <p:nvPr/>
          </p:nvSpPr>
          <p:spPr bwMode="auto">
            <a:xfrm>
              <a:off x="6942138" y="996950"/>
              <a:ext cx="200025" cy="66675"/>
            </a:xfrm>
            <a:custGeom>
              <a:avLst/>
              <a:gdLst>
                <a:gd name="T0" fmla="*/ 126 w 126"/>
                <a:gd name="T1" fmla="*/ 0 h 42"/>
                <a:gd name="T2" fmla="*/ 0 w 126"/>
                <a:gd name="T3" fmla="*/ 42 h 42"/>
                <a:gd name="T4" fmla="*/ 126 w 126"/>
                <a:gd name="T5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2">
                  <a:moveTo>
                    <a:pt x="126" y="0"/>
                  </a:moveTo>
                  <a:lnTo>
                    <a:pt x="0" y="42"/>
                  </a:lnTo>
                  <a:lnTo>
                    <a:pt x="126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26" name="Line 392"/>
            <p:cNvSpPr>
              <a:spLocks noChangeShapeType="1"/>
            </p:cNvSpPr>
            <p:nvPr/>
          </p:nvSpPr>
          <p:spPr bwMode="auto">
            <a:xfrm flipH="1">
              <a:off x="6942138" y="996950"/>
              <a:ext cx="200025" cy="666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27" name="Freeform 393"/>
            <p:cNvSpPr>
              <a:spLocks/>
            </p:cNvSpPr>
            <p:nvPr/>
          </p:nvSpPr>
          <p:spPr bwMode="auto">
            <a:xfrm>
              <a:off x="7419976" y="835025"/>
              <a:ext cx="198438" cy="68263"/>
            </a:xfrm>
            <a:custGeom>
              <a:avLst/>
              <a:gdLst>
                <a:gd name="T0" fmla="*/ 125 w 125"/>
                <a:gd name="T1" fmla="*/ 0 h 43"/>
                <a:gd name="T2" fmla="*/ 0 w 125"/>
                <a:gd name="T3" fmla="*/ 43 h 43"/>
                <a:gd name="T4" fmla="*/ 125 w 125"/>
                <a:gd name="T5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3">
                  <a:moveTo>
                    <a:pt x="125" y="0"/>
                  </a:moveTo>
                  <a:lnTo>
                    <a:pt x="0" y="43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28" name="Line 394"/>
            <p:cNvSpPr>
              <a:spLocks noChangeShapeType="1"/>
            </p:cNvSpPr>
            <p:nvPr/>
          </p:nvSpPr>
          <p:spPr bwMode="auto">
            <a:xfrm flipH="1">
              <a:off x="7419976" y="835025"/>
              <a:ext cx="198438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29" name="Freeform 395"/>
            <p:cNvSpPr>
              <a:spLocks/>
            </p:cNvSpPr>
            <p:nvPr/>
          </p:nvSpPr>
          <p:spPr bwMode="auto">
            <a:xfrm>
              <a:off x="7186613" y="909638"/>
              <a:ext cx="200025" cy="68263"/>
            </a:xfrm>
            <a:custGeom>
              <a:avLst/>
              <a:gdLst>
                <a:gd name="T0" fmla="*/ 126 w 126"/>
                <a:gd name="T1" fmla="*/ 0 h 43"/>
                <a:gd name="T2" fmla="*/ 0 w 126"/>
                <a:gd name="T3" fmla="*/ 43 h 43"/>
                <a:gd name="T4" fmla="*/ 126 w 126"/>
                <a:gd name="T5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3">
                  <a:moveTo>
                    <a:pt x="126" y="0"/>
                  </a:moveTo>
                  <a:lnTo>
                    <a:pt x="0" y="43"/>
                  </a:lnTo>
                  <a:lnTo>
                    <a:pt x="126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30" name="Line 396"/>
            <p:cNvSpPr>
              <a:spLocks noChangeShapeType="1"/>
            </p:cNvSpPr>
            <p:nvPr/>
          </p:nvSpPr>
          <p:spPr bwMode="auto">
            <a:xfrm flipH="1">
              <a:off x="7186613" y="909638"/>
              <a:ext cx="200025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31" name="Freeform 397"/>
            <p:cNvSpPr>
              <a:spLocks/>
            </p:cNvSpPr>
            <p:nvPr/>
          </p:nvSpPr>
          <p:spPr bwMode="auto">
            <a:xfrm>
              <a:off x="7018338" y="928688"/>
              <a:ext cx="198438" cy="68263"/>
            </a:xfrm>
            <a:custGeom>
              <a:avLst/>
              <a:gdLst>
                <a:gd name="T0" fmla="*/ 125 w 125"/>
                <a:gd name="T1" fmla="*/ 0 h 43"/>
                <a:gd name="T2" fmla="*/ 0 w 125"/>
                <a:gd name="T3" fmla="*/ 43 h 43"/>
                <a:gd name="T4" fmla="*/ 125 w 125"/>
                <a:gd name="T5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3">
                  <a:moveTo>
                    <a:pt x="125" y="0"/>
                  </a:moveTo>
                  <a:lnTo>
                    <a:pt x="0" y="43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32" name="Line 398"/>
            <p:cNvSpPr>
              <a:spLocks noChangeShapeType="1"/>
            </p:cNvSpPr>
            <p:nvPr/>
          </p:nvSpPr>
          <p:spPr bwMode="auto">
            <a:xfrm flipH="1">
              <a:off x="7018338" y="928688"/>
              <a:ext cx="198438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33" name="Freeform 399"/>
            <p:cNvSpPr>
              <a:spLocks/>
            </p:cNvSpPr>
            <p:nvPr/>
          </p:nvSpPr>
          <p:spPr bwMode="auto">
            <a:xfrm>
              <a:off x="7359651" y="771525"/>
              <a:ext cx="198438" cy="66675"/>
            </a:xfrm>
            <a:custGeom>
              <a:avLst/>
              <a:gdLst>
                <a:gd name="T0" fmla="*/ 125 w 125"/>
                <a:gd name="T1" fmla="*/ 0 h 42"/>
                <a:gd name="T2" fmla="*/ 0 w 125"/>
                <a:gd name="T3" fmla="*/ 42 h 42"/>
                <a:gd name="T4" fmla="*/ 125 w 125"/>
                <a:gd name="T5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2">
                  <a:moveTo>
                    <a:pt x="125" y="0"/>
                  </a:moveTo>
                  <a:lnTo>
                    <a:pt x="0" y="42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34" name="Line 400"/>
            <p:cNvSpPr>
              <a:spLocks noChangeShapeType="1"/>
            </p:cNvSpPr>
            <p:nvPr/>
          </p:nvSpPr>
          <p:spPr bwMode="auto">
            <a:xfrm flipH="1">
              <a:off x="7359651" y="771525"/>
              <a:ext cx="198438" cy="666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35" name="Freeform 401"/>
            <p:cNvSpPr>
              <a:spLocks/>
            </p:cNvSpPr>
            <p:nvPr/>
          </p:nvSpPr>
          <p:spPr bwMode="auto">
            <a:xfrm>
              <a:off x="7280276" y="730250"/>
              <a:ext cx="200025" cy="66675"/>
            </a:xfrm>
            <a:custGeom>
              <a:avLst/>
              <a:gdLst>
                <a:gd name="T0" fmla="*/ 126 w 126"/>
                <a:gd name="T1" fmla="*/ 0 h 42"/>
                <a:gd name="T2" fmla="*/ 0 w 126"/>
                <a:gd name="T3" fmla="*/ 42 h 42"/>
                <a:gd name="T4" fmla="*/ 126 w 126"/>
                <a:gd name="T5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2">
                  <a:moveTo>
                    <a:pt x="126" y="0"/>
                  </a:moveTo>
                  <a:lnTo>
                    <a:pt x="0" y="42"/>
                  </a:lnTo>
                  <a:lnTo>
                    <a:pt x="126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36" name="Line 402"/>
            <p:cNvSpPr>
              <a:spLocks noChangeShapeType="1"/>
            </p:cNvSpPr>
            <p:nvPr/>
          </p:nvSpPr>
          <p:spPr bwMode="auto">
            <a:xfrm flipH="1">
              <a:off x="7280276" y="730250"/>
              <a:ext cx="200025" cy="666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37" name="Freeform 403"/>
            <p:cNvSpPr>
              <a:spLocks/>
            </p:cNvSpPr>
            <p:nvPr/>
          </p:nvSpPr>
          <p:spPr bwMode="auto">
            <a:xfrm>
              <a:off x="7216776" y="688975"/>
              <a:ext cx="200025" cy="66675"/>
            </a:xfrm>
            <a:custGeom>
              <a:avLst/>
              <a:gdLst>
                <a:gd name="T0" fmla="*/ 126 w 126"/>
                <a:gd name="T1" fmla="*/ 0 h 42"/>
                <a:gd name="T2" fmla="*/ 0 w 126"/>
                <a:gd name="T3" fmla="*/ 42 h 42"/>
                <a:gd name="T4" fmla="*/ 126 w 126"/>
                <a:gd name="T5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2">
                  <a:moveTo>
                    <a:pt x="126" y="0"/>
                  </a:moveTo>
                  <a:lnTo>
                    <a:pt x="0" y="42"/>
                  </a:lnTo>
                  <a:lnTo>
                    <a:pt x="126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38" name="Line 404"/>
            <p:cNvSpPr>
              <a:spLocks noChangeShapeType="1"/>
            </p:cNvSpPr>
            <p:nvPr/>
          </p:nvSpPr>
          <p:spPr bwMode="auto">
            <a:xfrm flipH="1">
              <a:off x="7216776" y="688975"/>
              <a:ext cx="200025" cy="666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39" name="Freeform 405"/>
            <p:cNvSpPr>
              <a:spLocks/>
            </p:cNvSpPr>
            <p:nvPr/>
          </p:nvSpPr>
          <p:spPr bwMode="auto">
            <a:xfrm>
              <a:off x="7288213" y="835025"/>
              <a:ext cx="200025" cy="68263"/>
            </a:xfrm>
            <a:custGeom>
              <a:avLst/>
              <a:gdLst>
                <a:gd name="T0" fmla="*/ 126 w 126"/>
                <a:gd name="T1" fmla="*/ 0 h 43"/>
                <a:gd name="T2" fmla="*/ 0 w 126"/>
                <a:gd name="T3" fmla="*/ 43 h 43"/>
                <a:gd name="T4" fmla="*/ 126 w 126"/>
                <a:gd name="T5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3">
                  <a:moveTo>
                    <a:pt x="126" y="0"/>
                  </a:moveTo>
                  <a:lnTo>
                    <a:pt x="0" y="43"/>
                  </a:lnTo>
                  <a:lnTo>
                    <a:pt x="126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40" name="Line 407"/>
            <p:cNvSpPr>
              <a:spLocks noChangeShapeType="1"/>
            </p:cNvSpPr>
            <p:nvPr/>
          </p:nvSpPr>
          <p:spPr bwMode="auto">
            <a:xfrm flipH="1">
              <a:off x="7288214" y="835025"/>
              <a:ext cx="200025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41" name="Freeform 408"/>
            <p:cNvSpPr>
              <a:spLocks/>
            </p:cNvSpPr>
            <p:nvPr/>
          </p:nvSpPr>
          <p:spPr bwMode="auto">
            <a:xfrm>
              <a:off x="7115176" y="857250"/>
              <a:ext cx="200025" cy="68263"/>
            </a:xfrm>
            <a:custGeom>
              <a:avLst/>
              <a:gdLst>
                <a:gd name="T0" fmla="*/ 126 w 126"/>
                <a:gd name="T1" fmla="*/ 0 h 43"/>
                <a:gd name="T2" fmla="*/ 0 w 126"/>
                <a:gd name="T3" fmla="*/ 43 h 43"/>
                <a:gd name="T4" fmla="*/ 126 w 126"/>
                <a:gd name="T5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3">
                  <a:moveTo>
                    <a:pt x="126" y="0"/>
                  </a:moveTo>
                  <a:lnTo>
                    <a:pt x="0" y="43"/>
                  </a:lnTo>
                  <a:lnTo>
                    <a:pt x="126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42" name="Line 409"/>
            <p:cNvSpPr>
              <a:spLocks noChangeShapeType="1"/>
            </p:cNvSpPr>
            <p:nvPr/>
          </p:nvSpPr>
          <p:spPr bwMode="auto">
            <a:xfrm flipH="1">
              <a:off x="7115176" y="857250"/>
              <a:ext cx="200025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43" name="Freeform 410"/>
            <p:cNvSpPr>
              <a:spLocks/>
            </p:cNvSpPr>
            <p:nvPr/>
          </p:nvSpPr>
          <p:spPr bwMode="auto">
            <a:xfrm>
              <a:off x="6965951" y="876300"/>
              <a:ext cx="198438" cy="68263"/>
            </a:xfrm>
            <a:custGeom>
              <a:avLst/>
              <a:gdLst>
                <a:gd name="T0" fmla="*/ 125 w 125"/>
                <a:gd name="T1" fmla="*/ 0 h 43"/>
                <a:gd name="T2" fmla="*/ 0 w 125"/>
                <a:gd name="T3" fmla="*/ 43 h 43"/>
                <a:gd name="T4" fmla="*/ 125 w 125"/>
                <a:gd name="T5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3">
                  <a:moveTo>
                    <a:pt x="125" y="0"/>
                  </a:moveTo>
                  <a:lnTo>
                    <a:pt x="0" y="43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44" name="Line 411"/>
            <p:cNvSpPr>
              <a:spLocks noChangeShapeType="1"/>
            </p:cNvSpPr>
            <p:nvPr/>
          </p:nvSpPr>
          <p:spPr bwMode="auto">
            <a:xfrm flipH="1">
              <a:off x="6965951" y="876300"/>
              <a:ext cx="198438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45" name="Freeform 412"/>
            <p:cNvSpPr>
              <a:spLocks/>
            </p:cNvSpPr>
            <p:nvPr/>
          </p:nvSpPr>
          <p:spPr bwMode="auto">
            <a:xfrm>
              <a:off x="7224714" y="790575"/>
              <a:ext cx="198438" cy="66675"/>
            </a:xfrm>
            <a:custGeom>
              <a:avLst/>
              <a:gdLst>
                <a:gd name="T0" fmla="*/ 125 w 125"/>
                <a:gd name="T1" fmla="*/ 0 h 42"/>
                <a:gd name="T2" fmla="*/ 0 w 125"/>
                <a:gd name="T3" fmla="*/ 42 h 42"/>
                <a:gd name="T4" fmla="*/ 125 w 125"/>
                <a:gd name="T5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2">
                  <a:moveTo>
                    <a:pt x="125" y="0"/>
                  </a:moveTo>
                  <a:lnTo>
                    <a:pt x="0" y="42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46" name="Line 413"/>
            <p:cNvSpPr>
              <a:spLocks noChangeShapeType="1"/>
            </p:cNvSpPr>
            <p:nvPr/>
          </p:nvSpPr>
          <p:spPr bwMode="auto">
            <a:xfrm flipH="1">
              <a:off x="7224714" y="790575"/>
              <a:ext cx="198438" cy="666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47" name="Freeform 414"/>
            <p:cNvSpPr>
              <a:spLocks/>
            </p:cNvSpPr>
            <p:nvPr/>
          </p:nvSpPr>
          <p:spPr bwMode="auto">
            <a:xfrm>
              <a:off x="7007226" y="827088"/>
              <a:ext cx="198438" cy="68263"/>
            </a:xfrm>
            <a:custGeom>
              <a:avLst/>
              <a:gdLst>
                <a:gd name="T0" fmla="*/ 125 w 125"/>
                <a:gd name="T1" fmla="*/ 0 h 43"/>
                <a:gd name="T2" fmla="*/ 0 w 125"/>
                <a:gd name="T3" fmla="*/ 43 h 43"/>
                <a:gd name="T4" fmla="*/ 125 w 125"/>
                <a:gd name="T5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3">
                  <a:moveTo>
                    <a:pt x="125" y="0"/>
                  </a:moveTo>
                  <a:lnTo>
                    <a:pt x="0" y="43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48" name="Line 415"/>
            <p:cNvSpPr>
              <a:spLocks noChangeShapeType="1"/>
            </p:cNvSpPr>
            <p:nvPr/>
          </p:nvSpPr>
          <p:spPr bwMode="auto">
            <a:xfrm flipH="1">
              <a:off x="7007226" y="827088"/>
              <a:ext cx="198438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49" name="Freeform 416"/>
            <p:cNvSpPr>
              <a:spLocks/>
            </p:cNvSpPr>
            <p:nvPr/>
          </p:nvSpPr>
          <p:spPr bwMode="auto">
            <a:xfrm>
              <a:off x="7137401" y="749300"/>
              <a:ext cx="200025" cy="66675"/>
            </a:xfrm>
            <a:custGeom>
              <a:avLst/>
              <a:gdLst>
                <a:gd name="T0" fmla="*/ 126 w 126"/>
                <a:gd name="T1" fmla="*/ 0 h 42"/>
                <a:gd name="T2" fmla="*/ 0 w 126"/>
                <a:gd name="T3" fmla="*/ 42 h 42"/>
                <a:gd name="T4" fmla="*/ 126 w 126"/>
                <a:gd name="T5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2">
                  <a:moveTo>
                    <a:pt x="126" y="0"/>
                  </a:moveTo>
                  <a:lnTo>
                    <a:pt x="0" y="42"/>
                  </a:lnTo>
                  <a:lnTo>
                    <a:pt x="126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50" name="Line 417"/>
            <p:cNvSpPr>
              <a:spLocks noChangeShapeType="1"/>
            </p:cNvSpPr>
            <p:nvPr/>
          </p:nvSpPr>
          <p:spPr bwMode="auto">
            <a:xfrm flipH="1">
              <a:off x="7137401" y="749300"/>
              <a:ext cx="200025" cy="666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51" name="Freeform 418"/>
            <p:cNvSpPr>
              <a:spLocks/>
            </p:cNvSpPr>
            <p:nvPr/>
          </p:nvSpPr>
          <p:spPr bwMode="auto">
            <a:xfrm>
              <a:off x="6894514" y="692150"/>
              <a:ext cx="198438" cy="68263"/>
            </a:xfrm>
            <a:custGeom>
              <a:avLst/>
              <a:gdLst>
                <a:gd name="T0" fmla="*/ 125 w 125"/>
                <a:gd name="T1" fmla="*/ 0 h 43"/>
                <a:gd name="T2" fmla="*/ 0 w 125"/>
                <a:gd name="T3" fmla="*/ 43 h 43"/>
                <a:gd name="T4" fmla="*/ 125 w 125"/>
                <a:gd name="T5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3">
                  <a:moveTo>
                    <a:pt x="125" y="0"/>
                  </a:moveTo>
                  <a:lnTo>
                    <a:pt x="0" y="43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52" name="Line 419"/>
            <p:cNvSpPr>
              <a:spLocks noChangeShapeType="1"/>
            </p:cNvSpPr>
            <p:nvPr/>
          </p:nvSpPr>
          <p:spPr bwMode="auto">
            <a:xfrm flipH="1">
              <a:off x="6894514" y="692150"/>
              <a:ext cx="198438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53" name="Freeform 420"/>
            <p:cNvSpPr>
              <a:spLocks/>
            </p:cNvSpPr>
            <p:nvPr/>
          </p:nvSpPr>
          <p:spPr bwMode="auto">
            <a:xfrm>
              <a:off x="7085014" y="696913"/>
              <a:ext cx="200025" cy="66675"/>
            </a:xfrm>
            <a:custGeom>
              <a:avLst/>
              <a:gdLst>
                <a:gd name="T0" fmla="*/ 126 w 126"/>
                <a:gd name="T1" fmla="*/ 0 h 42"/>
                <a:gd name="T2" fmla="*/ 0 w 126"/>
                <a:gd name="T3" fmla="*/ 42 h 42"/>
                <a:gd name="T4" fmla="*/ 126 w 126"/>
                <a:gd name="T5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2">
                  <a:moveTo>
                    <a:pt x="126" y="0"/>
                  </a:moveTo>
                  <a:lnTo>
                    <a:pt x="0" y="42"/>
                  </a:lnTo>
                  <a:lnTo>
                    <a:pt x="126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54" name="Line 421"/>
            <p:cNvSpPr>
              <a:spLocks noChangeShapeType="1"/>
            </p:cNvSpPr>
            <p:nvPr/>
          </p:nvSpPr>
          <p:spPr bwMode="auto">
            <a:xfrm flipH="1">
              <a:off x="7085014" y="696913"/>
              <a:ext cx="200025" cy="666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55" name="Freeform 422"/>
            <p:cNvSpPr>
              <a:spLocks/>
            </p:cNvSpPr>
            <p:nvPr/>
          </p:nvSpPr>
          <p:spPr bwMode="auto">
            <a:xfrm>
              <a:off x="8913814" y="1935163"/>
              <a:ext cx="207963" cy="49213"/>
            </a:xfrm>
            <a:custGeom>
              <a:avLst/>
              <a:gdLst>
                <a:gd name="T0" fmla="*/ 0 w 131"/>
                <a:gd name="T1" fmla="*/ 31 h 31"/>
                <a:gd name="T2" fmla="*/ 131 w 131"/>
                <a:gd name="T3" fmla="*/ 0 h 31"/>
                <a:gd name="T4" fmla="*/ 0 w 131"/>
                <a:gd name="T5" fmla="*/ 3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1" h="31">
                  <a:moveTo>
                    <a:pt x="0" y="31"/>
                  </a:moveTo>
                  <a:lnTo>
                    <a:pt x="131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56" name="Line 423"/>
            <p:cNvSpPr>
              <a:spLocks noChangeShapeType="1"/>
            </p:cNvSpPr>
            <p:nvPr/>
          </p:nvSpPr>
          <p:spPr bwMode="auto">
            <a:xfrm flipV="1">
              <a:off x="8913814" y="1935163"/>
              <a:ext cx="207963" cy="4921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57" name="Freeform 424"/>
            <p:cNvSpPr>
              <a:spLocks/>
            </p:cNvSpPr>
            <p:nvPr/>
          </p:nvSpPr>
          <p:spPr bwMode="auto">
            <a:xfrm>
              <a:off x="8847139" y="2014538"/>
              <a:ext cx="206375" cy="49213"/>
            </a:xfrm>
            <a:custGeom>
              <a:avLst/>
              <a:gdLst>
                <a:gd name="T0" fmla="*/ 0 w 130"/>
                <a:gd name="T1" fmla="*/ 31 h 31"/>
                <a:gd name="T2" fmla="*/ 130 w 130"/>
                <a:gd name="T3" fmla="*/ 0 h 31"/>
                <a:gd name="T4" fmla="*/ 0 w 130"/>
                <a:gd name="T5" fmla="*/ 3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31">
                  <a:moveTo>
                    <a:pt x="0" y="31"/>
                  </a:moveTo>
                  <a:lnTo>
                    <a:pt x="13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58" name="Line 425"/>
            <p:cNvSpPr>
              <a:spLocks noChangeShapeType="1"/>
            </p:cNvSpPr>
            <p:nvPr/>
          </p:nvSpPr>
          <p:spPr bwMode="auto">
            <a:xfrm flipV="1">
              <a:off x="8847139" y="2014538"/>
              <a:ext cx="206375" cy="4921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59" name="Freeform 426"/>
            <p:cNvSpPr>
              <a:spLocks/>
            </p:cNvSpPr>
            <p:nvPr/>
          </p:nvSpPr>
          <p:spPr bwMode="auto">
            <a:xfrm>
              <a:off x="8959851" y="1579563"/>
              <a:ext cx="206375" cy="44450"/>
            </a:xfrm>
            <a:custGeom>
              <a:avLst/>
              <a:gdLst>
                <a:gd name="T0" fmla="*/ 0 w 130"/>
                <a:gd name="T1" fmla="*/ 28 h 28"/>
                <a:gd name="T2" fmla="*/ 130 w 130"/>
                <a:gd name="T3" fmla="*/ 0 h 28"/>
                <a:gd name="T4" fmla="*/ 0 w 130"/>
                <a:gd name="T5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8">
                  <a:moveTo>
                    <a:pt x="0" y="28"/>
                  </a:moveTo>
                  <a:lnTo>
                    <a:pt x="130" y="0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60" name="Line 427"/>
            <p:cNvSpPr>
              <a:spLocks noChangeShapeType="1"/>
            </p:cNvSpPr>
            <p:nvPr/>
          </p:nvSpPr>
          <p:spPr bwMode="auto">
            <a:xfrm flipV="1">
              <a:off x="8959851" y="1579563"/>
              <a:ext cx="206375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61" name="Freeform 428"/>
            <p:cNvSpPr>
              <a:spLocks/>
            </p:cNvSpPr>
            <p:nvPr/>
          </p:nvSpPr>
          <p:spPr bwMode="auto">
            <a:xfrm>
              <a:off x="8689976" y="1657350"/>
              <a:ext cx="201613" cy="46038"/>
            </a:xfrm>
            <a:custGeom>
              <a:avLst/>
              <a:gdLst>
                <a:gd name="T0" fmla="*/ 0 w 127"/>
                <a:gd name="T1" fmla="*/ 29 h 29"/>
                <a:gd name="T2" fmla="*/ 127 w 127"/>
                <a:gd name="T3" fmla="*/ 0 h 29"/>
                <a:gd name="T4" fmla="*/ 0 w 127"/>
                <a:gd name="T5" fmla="*/ 29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7" h="29">
                  <a:moveTo>
                    <a:pt x="0" y="29"/>
                  </a:moveTo>
                  <a:lnTo>
                    <a:pt x="127" y="0"/>
                  </a:lnTo>
                  <a:lnTo>
                    <a:pt x="0" y="29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62" name="Line 429"/>
            <p:cNvSpPr>
              <a:spLocks noChangeShapeType="1"/>
            </p:cNvSpPr>
            <p:nvPr/>
          </p:nvSpPr>
          <p:spPr bwMode="auto">
            <a:xfrm flipV="1">
              <a:off x="8689976" y="1657350"/>
              <a:ext cx="201613" cy="460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63" name="Freeform 430"/>
            <p:cNvSpPr>
              <a:spLocks/>
            </p:cNvSpPr>
            <p:nvPr/>
          </p:nvSpPr>
          <p:spPr bwMode="auto">
            <a:xfrm>
              <a:off x="8434389" y="1725613"/>
              <a:ext cx="206375" cy="44450"/>
            </a:xfrm>
            <a:custGeom>
              <a:avLst/>
              <a:gdLst>
                <a:gd name="T0" fmla="*/ 0 w 130"/>
                <a:gd name="T1" fmla="*/ 28 h 28"/>
                <a:gd name="T2" fmla="*/ 130 w 130"/>
                <a:gd name="T3" fmla="*/ 0 h 28"/>
                <a:gd name="T4" fmla="*/ 0 w 130"/>
                <a:gd name="T5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8">
                  <a:moveTo>
                    <a:pt x="0" y="28"/>
                  </a:moveTo>
                  <a:lnTo>
                    <a:pt x="130" y="0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64" name="Line 431"/>
            <p:cNvSpPr>
              <a:spLocks noChangeShapeType="1"/>
            </p:cNvSpPr>
            <p:nvPr/>
          </p:nvSpPr>
          <p:spPr bwMode="auto">
            <a:xfrm flipV="1">
              <a:off x="8434389" y="1725613"/>
              <a:ext cx="206375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65" name="Freeform 432"/>
            <p:cNvSpPr>
              <a:spLocks/>
            </p:cNvSpPr>
            <p:nvPr/>
          </p:nvSpPr>
          <p:spPr bwMode="auto">
            <a:xfrm>
              <a:off x="8850314" y="1651000"/>
              <a:ext cx="206375" cy="44450"/>
            </a:xfrm>
            <a:custGeom>
              <a:avLst/>
              <a:gdLst>
                <a:gd name="T0" fmla="*/ 0 w 130"/>
                <a:gd name="T1" fmla="*/ 28 h 28"/>
                <a:gd name="T2" fmla="*/ 130 w 130"/>
                <a:gd name="T3" fmla="*/ 0 h 28"/>
                <a:gd name="T4" fmla="*/ 0 w 130"/>
                <a:gd name="T5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8">
                  <a:moveTo>
                    <a:pt x="0" y="28"/>
                  </a:moveTo>
                  <a:lnTo>
                    <a:pt x="130" y="0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66" name="Line 433"/>
            <p:cNvSpPr>
              <a:spLocks noChangeShapeType="1"/>
            </p:cNvSpPr>
            <p:nvPr/>
          </p:nvSpPr>
          <p:spPr bwMode="auto">
            <a:xfrm flipV="1">
              <a:off x="8850314" y="1651000"/>
              <a:ext cx="206375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67" name="Freeform 434"/>
            <p:cNvSpPr>
              <a:spLocks/>
            </p:cNvSpPr>
            <p:nvPr/>
          </p:nvSpPr>
          <p:spPr bwMode="auto">
            <a:xfrm>
              <a:off x="8610601" y="1722438"/>
              <a:ext cx="206375" cy="44450"/>
            </a:xfrm>
            <a:custGeom>
              <a:avLst/>
              <a:gdLst>
                <a:gd name="T0" fmla="*/ 0 w 130"/>
                <a:gd name="T1" fmla="*/ 28 h 28"/>
                <a:gd name="T2" fmla="*/ 130 w 130"/>
                <a:gd name="T3" fmla="*/ 0 h 28"/>
                <a:gd name="T4" fmla="*/ 0 w 130"/>
                <a:gd name="T5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8">
                  <a:moveTo>
                    <a:pt x="0" y="28"/>
                  </a:moveTo>
                  <a:lnTo>
                    <a:pt x="130" y="0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68" name="Line 435"/>
            <p:cNvSpPr>
              <a:spLocks noChangeShapeType="1"/>
            </p:cNvSpPr>
            <p:nvPr/>
          </p:nvSpPr>
          <p:spPr bwMode="auto">
            <a:xfrm flipV="1">
              <a:off x="8610601" y="1722438"/>
              <a:ext cx="206375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69" name="Freeform 436"/>
            <p:cNvSpPr>
              <a:spLocks/>
            </p:cNvSpPr>
            <p:nvPr/>
          </p:nvSpPr>
          <p:spPr bwMode="auto">
            <a:xfrm>
              <a:off x="8366126" y="1778000"/>
              <a:ext cx="203200" cy="44450"/>
            </a:xfrm>
            <a:custGeom>
              <a:avLst/>
              <a:gdLst>
                <a:gd name="T0" fmla="*/ 0 w 128"/>
                <a:gd name="T1" fmla="*/ 28 h 28"/>
                <a:gd name="T2" fmla="*/ 128 w 128"/>
                <a:gd name="T3" fmla="*/ 0 h 28"/>
                <a:gd name="T4" fmla="*/ 0 w 128"/>
                <a:gd name="T5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28">
                  <a:moveTo>
                    <a:pt x="0" y="28"/>
                  </a:moveTo>
                  <a:lnTo>
                    <a:pt x="128" y="0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70" name="Line 437"/>
            <p:cNvSpPr>
              <a:spLocks noChangeShapeType="1"/>
            </p:cNvSpPr>
            <p:nvPr/>
          </p:nvSpPr>
          <p:spPr bwMode="auto">
            <a:xfrm flipV="1">
              <a:off x="8366126" y="1778000"/>
              <a:ext cx="203200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71" name="Freeform 438"/>
            <p:cNvSpPr>
              <a:spLocks/>
            </p:cNvSpPr>
            <p:nvPr/>
          </p:nvSpPr>
          <p:spPr bwMode="auto">
            <a:xfrm>
              <a:off x="9031289" y="1646238"/>
              <a:ext cx="206375" cy="46038"/>
            </a:xfrm>
            <a:custGeom>
              <a:avLst/>
              <a:gdLst>
                <a:gd name="T0" fmla="*/ 0 w 130"/>
                <a:gd name="T1" fmla="*/ 29 h 29"/>
                <a:gd name="T2" fmla="*/ 130 w 130"/>
                <a:gd name="T3" fmla="*/ 0 h 29"/>
                <a:gd name="T4" fmla="*/ 0 w 130"/>
                <a:gd name="T5" fmla="*/ 29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9">
                  <a:moveTo>
                    <a:pt x="0" y="29"/>
                  </a:moveTo>
                  <a:lnTo>
                    <a:pt x="130" y="0"/>
                  </a:lnTo>
                  <a:lnTo>
                    <a:pt x="0" y="29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72" name="Line 439"/>
            <p:cNvSpPr>
              <a:spLocks noChangeShapeType="1"/>
            </p:cNvSpPr>
            <p:nvPr/>
          </p:nvSpPr>
          <p:spPr bwMode="auto">
            <a:xfrm flipV="1">
              <a:off x="9031289" y="1646238"/>
              <a:ext cx="206375" cy="460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73" name="Freeform 440"/>
            <p:cNvSpPr>
              <a:spLocks/>
            </p:cNvSpPr>
            <p:nvPr/>
          </p:nvSpPr>
          <p:spPr bwMode="auto">
            <a:xfrm>
              <a:off x="8786814" y="1714500"/>
              <a:ext cx="203200" cy="49213"/>
            </a:xfrm>
            <a:custGeom>
              <a:avLst/>
              <a:gdLst>
                <a:gd name="T0" fmla="*/ 0 w 128"/>
                <a:gd name="T1" fmla="*/ 31 h 31"/>
                <a:gd name="T2" fmla="*/ 128 w 128"/>
                <a:gd name="T3" fmla="*/ 0 h 31"/>
                <a:gd name="T4" fmla="*/ 0 w 128"/>
                <a:gd name="T5" fmla="*/ 3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1">
                  <a:moveTo>
                    <a:pt x="0" y="31"/>
                  </a:moveTo>
                  <a:lnTo>
                    <a:pt x="128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74" name="Line 441"/>
            <p:cNvSpPr>
              <a:spLocks noChangeShapeType="1"/>
            </p:cNvSpPr>
            <p:nvPr/>
          </p:nvSpPr>
          <p:spPr bwMode="auto">
            <a:xfrm flipV="1">
              <a:off x="8786814" y="1714500"/>
              <a:ext cx="203200" cy="4921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75" name="Freeform 442"/>
            <p:cNvSpPr>
              <a:spLocks/>
            </p:cNvSpPr>
            <p:nvPr/>
          </p:nvSpPr>
          <p:spPr bwMode="auto">
            <a:xfrm>
              <a:off x="8531226" y="1778000"/>
              <a:ext cx="206375" cy="44450"/>
            </a:xfrm>
            <a:custGeom>
              <a:avLst/>
              <a:gdLst>
                <a:gd name="T0" fmla="*/ 0 w 130"/>
                <a:gd name="T1" fmla="*/ 28 h 28"/>
                <a:gd name="T2" fmla="*/ 130 w 130"/>
                <a:gd name="T3" fmla="*/ 0 h 28"/>
                <a:gd name="T4" fmla="*/ 0 w 130"/>
                <a:gd name="T5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8">
                  <a:moveTo>
                    <a:pt x="0" y="28"/>
                  </a:moveTo>
                  <a:lnTo>
                    <a:pt x="130" y="0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76" name="Line 443"/>
            <p:cNvSpPr>
              <a:spLocks noChangeShapeType="1"/>
            </p:cNvSpPr>
            <p:nvPr/>
          </p:nvSpPr>
          <p:spPr bwMode="auto">
            <a:xfrm flipV="1">
              <a:off x="8531226" y="1778000"/>
              <a:ext cx="206375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77" name="Freeform 444"/>
            <p:cNvSpPr>
              <a:spLocks/>
            </p:cNvSpPr>
            <p:nvPr/>
          </p:nvSpPr>
          <p:spPr bwMode="auto">
            <a:xfrm>
              <a:off x="8932864" y="1717675"/>
              <a:ext cx="206375" cy="46038"/>
            </a:xfrm>
            <a:custGeom>
              <a:avLst/>
              <a:gdLst>
                <a:gd name="T0" fmla="*/ 0 w 130"/>
                <a:gd name="T1" fmla="*/ 29 h 29"/>
                <a:gd name="T2" fmla="*/ 130 w 130"/>
                <a:gd name="T3" fmla="*/ 0 h 29"/>
                <a:gd name="T4" fmla="*/ 0 w 130"/>
                <a:gd name="T5" fmla="*/ 29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9">
                  <a:moveTo>
                    <a:pt x="0" y="29"/>
                  </a:moveTo>
                  <a:lnTo>
                    <a:pt x="130" y="0"/>
                  </a:lnTo>
                  <a:lnTo>
                    <a:pt x="0" y="29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78" name="Line 445"/>
            <p:cNvSpPr>
              <a:spLocks noChangeShapeType="1"/>
            </p:cNvSpPr>
            <p:nvPr/>
          </p:nvSpPr>
          <p:spPr bwMode="auto">
            <a:xfrm flipV="1">
              <a:off x="8932864" y="1717675"/>
              <a:ext cx="206375" cy="460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79" name="Freeform 446"/>
            <p:cNvSpPr>
              <a:spLocks/>
            </p:cNvSpPr>
            <p:nvPr/>
          </p:nvSpPr>
          <p:spPr bwMode="auto">
            <a:xfrm>
              <a:off x="8445501" y="1835150"/>
              <a:ext cx="203200" cy="44450"/>
            </a:xfrm>
            <a:custGeom>
              <a:avLst/>
              <a:gdLst>
                <a:gd name="T0" fmla="*/ 0 w 128"/>
                <a:gd name="T1" fmla="*/ 28 h 28"/>
                <a:gd name="T2" fmla="*/ 128 w 128"/>
                <a:gd name="T3" fmla="*/ 0 h 28"/>
                <a:gd name="T4" fmla="*/ 0 w 128"/>
                <a:gd name="T5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28">
                  <a:moveTo>
                    <a:pt x="0" y="28"/>
                  </a:moveTo>
                  <a:lnTo>
                    <a:pt x="128" y="0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80" name="Line 447"/>
            <p:cNvSpPr>
              <a:spLocks noChangeShapeType="1"/>
            </p:cNvSpPr>
            <p:nvPr/>
          </p:nvSpPr>
          <p:spPr bwMode="auto">
            <a:xfrm flipV="1">
              <a:off x="8445501" y="1835150"/>
              <a:ext cx="203200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81" name="Freeform 448"/>
            <p:cNvSpPr>
              <a:spLocks/>
            </p:cNvSpPr>
            <p:nvPr/>
          </p:nvSpPr>
          <p:spPr bwMode="auto">
            <a:xfrm>
              <a:off x="8682039" y="1781175"/>
              <a:ext cx="206375" cy="46038"/>
            </a:xfrm>
            <a:custGeom>
              <a:avLst/>
              <a:gdLst>
                <a:gd name="T0" fmla="*/ 0 w 130"/>
                <a:gd name="T1" fmla="*/ 29 h 29"/>
                <a:gd name="T2" fmla="*/ 130 w 130"/>
                <a:gd name="T3" fmla="*/ 0 h 29"/>
                <a:gd name="T4" fmla="*/ 0 w 130"/>
                <a:gd name="T5" fmla="*/ 29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9">
                  <a:moveTo>
                    <a:pt x="0" y="29"/>
                  </a:moveTo>
                  <a:lnTo>
                    <a:pt x="130" y="0"/>
                  </a:lnTo>
                  <a:lnTo>
                    <a:pt x="0" y="29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82" name="Line 449"/>
            <p:cNvSpPr>
              <a:spLocks noChangeShapeType="1"/>
            </p:cNvSpPr>
            <p:nvPr/>
          </p:nvSpPr>
          <p:spPr bwMode="auto">
            <a:xfrm flipV="1">
              <a:off x="8682039" y="1781175"/>
              <a:ext cx="206375" cy="460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83" name="Freeform 450"/>
            <p:cNvSpPr>
              <a:spLocks/>
            </p:cNvSpPr>
            <p:nvPr/>
          </p:nvSpPr>
          <p:spPr bwMode="auto">
            <a:xfrm>
              <a:off x="8850314" y="1781175"/>
              <a:ext cx="206375" cy="46038"/>
            </a:xfrm>
            <a:custGeom>
              <a:avLst/>
              <a:gdLst>
                <a:gd name="T0" fmla="*/ 0 w 130"/>
                <a:gd name="T1" fmla="*/ 29 h 29"/>
                <a:gd name="T2" fmla="*/ 130 w 130"/>
                <a:gd name="T3" fmla="*/ 0 h 29"/>
                <a:gd name="T4" fmla="*/ 0 w 130"/>
                <a:gd name="T5" fmla="*/ 29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9">
                  <a:moveTo>
                    <a:pt x="0" y="29"/>
                  </a:moveTo>
                  <a:lnTo>
                    <a:pt x="130" y="0"/>
                  </a:lnTo>
                  <a:lnTo>
                    <a:pt x="0" y="29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84" name="Line 451"/>
            <p:cNvSpPr>
              <a:spLocks noChangeShapeType="1"/>
            </p:cNvSpPr>
            <p:nvPr/>
          </p:nvSpPr>
          <p:spPr bwMode="auto">
            <a:xfrm flipV="1">
              <a:off x="8850314" y="1781175"/>
              <a:ext cx="206375" cy="460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85" name="Freeform 452"/>
            <p:cNvSpPr>
              <a:spLocks/>
            </p:cNvSpPr>
            <p:nvPr/>
          </p:nvSpPr>
          <p:spPr bwMode="auto">
            <a:xfrm>
              <a:off x="8497889" y="1901825"/>
              <a:ext cx="203200" cy="49213"/>
            </a:xfrm>
            <a:custGeom>
              <a:avLst/>
              <a:gdLst>
                <a:gd name="T0" fmla="*/ 0 w 128"/>
                <a:gd name="T1" fmla="*/ 31 h 31"/>
                <a:gd name="T2" fmla="*/ 128 w 128"/>
                <a:gd name="T3" fmla="*/ 0 h 31"/>
                <a:gd name="T4" fmla="*/ 0 w 128"/>
                <a:gd name="T5" fmla="*/ 3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1">
                  <a:moveTo>
                    <a:pt x="0" y="31"/>
                  </a:moveTo>
                  <a:lnTo>
                    <a:pt x="128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86" name="Line 453"/>
            <p:cNvSpPr>
              <a:spLocks noChangeShapeType="1"/>
            </p:cNvSpPr>
            <p:nvPr/>
          </p:nvSpPr>
          <p:spPr bwMode="auto">
            <a:xfrm flipV="1">
              <a:off x="8497889" y="1901825"/>
              <a:ext cx="203200" cy="4921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87" name="Freeform 454"/>
            <p:cNvSpPr>
              <a:spLocks/>
            </p:cNvSpPr>
            <p:nvPr/>
          </p:nvSpPr>
          <p:spPr bwMode="auto">
            <a:xfrm>
              <a:off x="8569326" y="1951038"/>
              <a:ext cx="206375" cy="44450"/>
            </a:xfrm>
            <a:custGeom>
              <a:avLst/>
              <a:gdLst>
                <a:gd name="T0" fmla="*/ 0 w 130"/>
                <a:gd name="T1" fmla="*/ 28 h 28"/>
                <a:gd name="T2" fmla="*/ 130 w 130"/>
                <a:gd name="T3" fmla="*/ 0 h 28"/>
                <a:gd name="T4" fmla="*/ 0 w 130"/>
                <a:gd name="T5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8">
                  <a:moveTo>
                    <a:pt x="0" y="28"/>
                  </a:moveTo>
                  <a:lnTo>
                    <a:pt x="130" y="0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88" name="Line 455"/>
            <p:cNvSpPr>
              <a:spLocks noChangeShapeType="1"/>
            </p:cNvSpPr>
            <p:nvPr/>
          </p:nvSpPr>
          <p:spPr bwMode="auto">
            <a:xfrm flipV="1">
              <a:off x="8569326" y="1951038"/>
              <a:ext cx="206375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89" name="Freeform 456"/>
            <p:cNvSpPr>
              <a:spLocks/>
            </p:cNvSpPr>
            <p:nvPr/>
          </p:nvSpPr>
          <p:spPr bwMode="auto">
            <a:xfrm>
              <a:off x="8632826" y="1995488"/>
              <a:ext cx="203200" cy="49213"/>
            </a:xfrm>
            <a:custGeom>
              <a:avLst/>
              <a:gdLst>
                <a:gd name="T0" fmla="*/ 0 w 128"/>
                <a:gd name="T1" fmla="*/ 31 h 31"/>
                <a:gd name="T2" fmla="*/ 128 w 128"/>
                <a:gd name="T3" fmla="*/ 0 h 31"/>
                <a:gd name="T4" fmla="*/ 0 w 128"/>
                <a:gd name="T5" fmla="*/ 3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1">
                  <a:moveTo>
                    <a:pt x="0" y="31"/>
                  </a:moveTo>
                  <a:lnTo>
                    <a:pt x="128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90" name="Line 457"/>
            <p:cNvSpPr>
              <a:spLocks noChangeShapeType="1"/>
            </p:cNvSpPr>
            <p:nvPr/>
          </p:nvSpPr>
          <p:spPr bwMode="auto">
            <a:xfrm flipV="1">
              <a:off x="8632826" y="1995488"/>
              <a:ext cx="203200" cy="4921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91" name="Freeform 458"/>
            <p:cNvSpPr>
              <a:spLocks/>
            </p:cNvSpPr>
            <p:nvPr/>
          </p:nvSpPr>
          <p:spPr bwMode="auto">
            <a:xfrm>
              <a:off x="8572501" y="1846263"/>
              <a:ext cx="206375" cy="44450"/>
            </a:xfrm>
            <a:custGeom>
              <a:avLst/>
              <a:gdLst>
                <a:gd name="T0" fmla="*/ 0 w 130"/>
                <a:gd name="T1" fmla="*/ 28 h 28"/>
                <a:gd name="T2" fmla="*/ 130 w 130"/>
                <a:gd name="T3" fmla="*/ 0 h 28"/>
                <a:gd name="T4" fmla="*/ 0 w 130"/>
                <a:gd name="T5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8">
                  <a:moveTo>
                    <a:pt x="0" y="28"/>
                  </a:moveTo>
                  <a:lnTo>
                    <a:pt x="130" y="0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92" name="Line 459"/>
            <p:cNvSpPr>
              <a:spLocks noChangeShapeType="1"/>
            </p:cNvSpPr>
            <p:nvPr/>
          </p:nvSpPr>
          <p:spPr bwMode="auto">
            <a:xfrm flipV="1">
              <a:off x="8572501" y="1846263"/>
              <a:ext cx="206375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93" name="Freeform 460"/>
            <p:cNvSpPr>
              <a:spLocks/>
            </p:cNvSpPr>
            <p:nvPr/>
          </p:nvSpPr>
          <p:spPr bwMode="auto">
            <a:xfrm>
              <a:off x="8748714" y="1838325"/>
              <a:ext cx="203200" cy="49213"/>
            </a:xfrm>
            <a:custGeom>
              <a:avLst/>
              <a:gdLst>
                <a:gd name="T0" fmla="*/ 0 w 128"/>
                <a:gd name="T1" fmla="*/ 31 h 31"/>
                <a:gd name="T2" fmla="*/ 128 w 128"/>
                <a:gd name="T3" fmla="*/ 0 h 31"/>
                <a:gd name="T4" fmla="*/ 0 w 128"/>
                <a:gd name="T5" fmla="*/ 3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1">
                  <a:moveTo>
                    <a:pt x="0" y="31"/>
                  </a:moveTo>
                  <a:lnTo>
                    <a:pt x="128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94" name="Line 461"/>
            <p:cNvSpPr>
              <a:spLocks noChangeShapeType="1"/>
            </p:cNvSpPr>
            <p:nvPr/>
          </p:nvSpPr>
          <p:spPr bwMode="auto">
            <a:xfrm flipV="1">
              <a:off x="8748714" y="1838325"/>
              <a:ext cx="203200" cy="4921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95" name="Freeform 462"/>
            <p:cNvSpPr>
              <a:spLocks/>
            </p:cNvSpPr>
            <p:nvPr/>
          </p:nvSpPr>
          <p:spPr bwMode="auto">
            <a:xfrm>
              <a:off x="8899526" y="1838325"/>
              <a:ext cx="203200" cy="44450"/>
            </a:xfrm>
            <a:custGeom>
              <a:avLst/>
              <a:gdLst>
                <a:gd name="T0" fmla="*/ 0 w 128"/>
                <a:gd name="T1" fmla="*/ 28 h 28"/>
                <a:gd name="T2" fmla="*/ 128 w 128"/>
                <a:gd name="T3" fmla="*/ 0 h 28"/>
                <a:gd name="T4" fmla="*/ 0 w 128"/>
                <a:gd name="T5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28">
                  <a:moveTo>
                    <a:pt x="0" y="28"/>
                  </a:moveTo>
                  <a:lnTo>
                    <a:pt x="128" y="0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96" name="Line 463"/>
            <p:cNvSpPr>
              <a:spLocks noChangeShapeType="1"/>
            </p:cNvSpPr>
            <p:nvPr/>
          </p:nvSpPr>
          <p:spPr bwMode="auto">
            <a:xfrm flipV="1">
              <a:off x="8899526" y="1838325"/>
              <a:ext cx="203200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97" name="Freeform 464"/>
            <p:cNvSpPr>
              <a:spLocks/>
            </p:cNvSpPr>
            <p:nvPr/>
          </p:nvSpPr>
          <p:spPr bwMode="auto">
            <a:xfrm>
              <a:off x="8632826" y="1898650"/>
              <a:ext cx="206375" cy="44450"/>
            </a:xfrm>
            <a:custGeom>
              <a:avLst/>
              <a:gdLst>
                <a:gd name="T0" fmla="*/ 0 w 130"/>
                <a:gd name="T1" fmla="*/ 28 h 28"/>
                <a:gd name="T2" fmla="*/ 130 w 130"/>
                <a:gd name="T3" fmla="*/ 0 h 28"/>
                <a:gd name="T4" fmla="*/ 0 w 130"/>
                <a:gd name="T5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8">
                  <a:moveTo>
                    <a:pt x="0" y="28"/>
                  </a:moveTo>
                  <a:lnTo>
                    <a:pt x="130" y="0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98" name="Line 465"/>
            <p:cNvSpPr>
              <a:spLocks noChangeShapeType="1"/>
            </p:cNvSpPr>
            <p:nvPr/>
          </p:nvSpPr>
          <p:spPr bwMode="auto">
            <a:xfrm flipV="1">
              <a:off x="8632826" y="1898650"/>
              <a:ext cx="206375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99" name="Freeform 466"/>
            <p:cNvSpPr>
              <a:spLocks/>
            </p:cNvSpPr>
            <p:nvPr/>
          </p:nvSpPr>
          <p:spPr bwMode="auto">
            <a:xfrm>
              <a:off x="8855076" y="1879600"/>
              <a:ext cx="206375" cy="49213"/>
            </a:xfrm>
            <a:custGeom>
              <a:avLst/>
              <a:gdLst>
                <a:gd name="T0" fmla="*/ 0 w 130"/>
                <a:gd name="T1" fmla="*/ 31 h 31"/>
                <a:gd name="T2" fmla="*/ 130 w 130"/>
                <a:gd name="T3" fmla="*/ 0 h 31"/>
                <a:gd name="T4" fmla="*/ 0 w 130"/>
                <a:gd name="T5" fmla="*/ 3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31">
                  <a:moveTo>
                    <a:pt x="0" y="31"/>
                  </a:moveTo>
                  <a:lnTo>
                    <a:pt x="13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00" name="Line 467"/>
            <p:cNvSpPr>
              <a:spLocks noChangeShapeType="1"/>
            </p:cNvSpPr>
            <p:nvPr/>
          </p:nvSpPr>
          <p:spPr bwMode="auto">
            <a:xfrm flipV="1">
              <a:off x="8855076" y="1879600"/>
              <a:ext cx="206375" cy="4921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01" name="Freeform 468"/>
            <p:cNvSpPr>
              <a:spLocks/>
            </p:cNvSpPr>
            <p:nvPr/>
          </p:nvSpPr>
          <p:spPr bwMode="auto">
            <a:xfrm>
              <a:off x="8712201" y="1947863"/>
              <a:ext cx="206375" cy="44450"/>
            </a:xfrm>
            <a:custGeom>
              <a:avLst/>
              <a:gdLst>
                <a:gd name="T0" fmla="*/ 0 w 130"/>
                <a:gd name="T1" fmla="*/ 28 h 28"/>
                <a:gd name="T2" fmla="*/ 130 w 130"/>
                <a:gd name="T3" fmla="*/ 0 h 28"/>
                <a:gd name="T4" fmla="*/ 0 w 130"/>
                <a:gd name="T5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8">
                  <a:moveTo>
                    <a:pt x="0" y="28"/>
                  </a:moveTo>
                  <a:lnTo>
                    <a:pt x="130" y="0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02" name="Line 469"/>
            <p:cNvSpPr>
              <a:spLocks noChangeShapeType="1"/>
            </p:cNvSpPr>
            <p:nvPr/>
          </p:nvSpPr>
          <p:spPr bwMode="auto">
            <a:xfrm flipV="1">
              <a:off x="8712201" y="1947863"/>
              <a:ext cx="206375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03" name="Freeform 470"/>
            <p:cNvSpPr>
              <a:spLocks/>
            </p:cNvSpPr>
            <p:nvPr/>
          </p:nvSpPr>
          <p:spPr bwMode="auto">
            <a:xfrm>
              <a:off x="8951914" y="2025650"/>
              <a:ext cx="203200" cy="46038"/>
            </a:xfrm>
            <a:custGeom>
              <a:avLst/>
              <a:gdLst>
                <a:gd name="T0" fmla="*/ 0 w 128"/>
                <a:gd name="T1" fmla="*/ 29 h 29"/>
                <a:gd name="T2" fmla="*/ 128 w 128"/>
                <a:gd name="T3" fmla="*/ 0 h 29"/>
                <a:gd name="T4" fmla="*/ 0 w 128"/>
                <a:gd name="T5" fmla="*/ 29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29">
                  <a:moveTo>
                    <a:pt x="0" y="29"/>
                  </a:moveTo>
                  <a:lnTo>
                    <a:pt x="128" y="0"/>
                  </a:lnTo>
                  <a:lnTo>
                    <a:pt x="0" y="29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04" name="Line 471"/>
            <p:cNvSpPr>
              <a:spLocks noChangeShapeType="1"/>
            </p:cNvSpPr>
            <p:nvPr/>
          </p:nvSpPr>
          <p:spPr bwMode="auto">
            <a:xfrm flipV="1">
              <a:off x="8951914" y="2025650"/>
              <a:ext cx="203200" cy="460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05" name="Freeform 472"/>
            <p:cNvSpPr>
              <a:spLocks/>
            </p:cNvSpPr>
            <p:nvPr/>
          </p:nvSpPr>
          <p:spPr bwMode="auto">
            <a:xfrm>
              <a:off x="8759826" y="2003425"/>
              <a:ext cx="207963" cy="49213"/>
            </a:xfrm>
            <a:custGeom>
              <a:avLst/>
              <a:gdLst>
                <a:gd name="T0" fmla="*/ 0 w 131"/>
                <a:gd name="T1" fmla="*/ 31 h 31"/>
                <a:gd name="T2" fmla="*/ 131 w 131"/>
                <a:gd name="T3" fmla="*/ 0 h 31"/>
                <a:gd name="T4" fmla="*/ 0 w 131"/>
                <a:gd name="T5" fmla="*/ 3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1" h="31">
                  <a:moveTo>
                    <a:pt x="0" y="31"/>
                  </a:moveTo>
                  <a:lnTo>
                    <a:pt x="131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06" name="Line 473"/>
            <p:cNvSpPr>
              <a:spLocks noChangeShapeType="1"/>
            </p:cNvSpPr>
            <p:nvPr/>
          </p:nvSpPr>
          <p:spPr bwMode="auto">
            <a:xfrm flipV="1">
              <a:off x="8759826" y="2003425"/>
              <a:ext cx="207963" cy="4921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07" name="Freeform 474"/>
            <p:cNvSpPr>
              <a:spLocks/>
            </p:cNvSpPr>
            <p:nvPr/>
          </p:nvSpPr>
          <p:spPr bwMode="auto">
            <a:xfrm>
              <a:off x="8880476" y="1420813"/>
              <a:ext cx="206375" cy="46038"/>
            </a:xfrm>
            <a:custGeom>
              <a:avLst/>
              <a:gdLst>
                <a:gd name="T0" fmla="*/ 0 w 130"/>
                <a:gd name="T1" fmla="*/ 29 h 29"/>
                <a:gd name="T2" fmla="*/ 130 w 130"/>
                <a:gd name="T3" fmla="*/ 0 h 29"/>
                <a:gd name="T4" fmla="*/ 0 w 130"/>
                <a:gd name="T5" fmla="*/ 29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9">
                  <a:moveTo>
                    <a:pt x="0" y="29"/>
                  </a:moveTo>
                  <a:lnTo>
                    <a:pt x="130" y="0"/>
                  </a:lnTo>
                  <a:lnTo>
                    <a:pt x="0" y="29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08" name="Line 475"/>
            <p:cNvSpPr>
              <a:spLocks noChangeShapeType="1"/>
            </p:cNvSpPr>
            <p:nvPr/>
          </p:nvSpPr>
          <p:spPr bwMode="auto">
            <a:xfrm flipV="1">
              <a:off x="8880476" y="1420813"/>
              <a:ext cx="206375" cy="460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09" name="Freeform 476"/>
            <p:cNvSpPr>
              <a:spLocks/>
            </p:cNvSpPr>
            <p:nvPr/>
          </p:nvSpPr>
          <p:spPr bwMode="auto">
            <a:xfrm>
              <a:off x="8813801" y="1500188"/>
              <a:ext cx="206375" cy="44450"/>
            </a:xfrm>
            <a:custGeom>
              <a:avLst/>
              <a:gdLst>
                <a:gd name="T0" fmla="*/ 0 w 130"/>
                <a:gd name="T1" fmla="*/ 28 h 28"/>
                <a:gd name="T2" fmla="*/ 130 w 130"/>
                <a:gd name="T3" fmla="*/ 0 h 28"/>
                <a:gd name="T4" fmla="*/ 0 w 130"/>
                <a:gd name="T5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8">
                  <a:moveTo>
                    <a:pt x="0" y="28"/>
                  </a:moveTo>
                  <a:lnTo>
                    <a:pt x="130" y="0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10" name="Line 477"/>
            <p:cNvSpPr>
              <a:spLocks noChangeShapeType="1"/>
            </p:cNvSpPr>
            <p:nvPr/>
          </p:nvSpPr>
          <p:spPr bwMode="auto">
            <a:xfrm flipV="1">
              <a:off x="8813801" y="1500188"/>
              <a:ext cx="206375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11" name="Freeform 478"/>
            <p:cNvSpPr>
              <a:spLocks/>
            </p:cNvSpPr>
            <p:nvPr/>
          </p:nvSpPr>
          <p:spPr bwMode="auto">
            <a:xfrm>
              <a:off x="8932864" y="1063625"/>
              <a:ext cx="206375" cy="41275"/>
            </a:xfrm>
            <a:custGeom>
              <a:avLst/>
              <a:gdLst>
                <a:gd name="T0" fmla="*/ 0 w 130"/>
                <a:gd name="T1" fmla="*/ 26 h 26"/>
                <a:gd name="T2" fmla="*/ 130 w 130"/>
                <a:gd name="T3" fmla="*/ 0 h 26"/>
                <a:gd name="T4" fmla="*/ 0 w 130"/>
                <a:gd name="T5" fmla="*/ 2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6">
                  <a:moveTo>
                    <a:pt x="0" y="26"/>
                  </a:moveTo>
                  <a:lnTo>
                    <a:pt x="130" y="0"/>
                  </a:lnTo>
                  <a:lnTo>
                    <a:pt x="0" y="26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12" name="Line 479"/>
            <p:cNvSpPr>
              <a:spLocks noChangeShapeType="1"/>
            </p:cNvSpPr>
            <p:nvPr/>
          </p:nvSpPr>
          <p:spPr bwMode="auto">
            <a:xfrm flipV="1">
              <a:off x="8932864" y="1063625"/>
              <a:ext cx="206375" cy="412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13" name="Freeform 480"/>
            <p:cNvSpPr>
              <a:spLocks/>
            </p:cNvSpPr>
            <p:nvPr/>
          </p:nvSpPr>
          <p:spPr bwMode="auto">
            <a:xfrm>
              <a:off x="8659814" y="1139825"/>
              <a:ext cx="206375" cy="41275"/>
            </a:xfrm>
            <a:custGeom>
              <a:avLst/>
              <a:gdLst>
                <a:gd name="T0" fmla="*/ 0 w 130"/>
                <a:gd name="T1" fmla="*/ 26 h 26"/>
                <a:gd name="T2" fmla="*/ 130 w 130"/>
                <a:gd name="T3" fmla="*/ 0 h 26"/>
                <a:gd name="T4" fmla="*/ 0 w 130"/>
                <a:gd name="T5" fmla="*/ 2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6">
                  <a:moveTo>
                    <a:pt x="0" y="26"/>
                  </a:moveTo>
                  <a:lnTo>
                    <a:pt x="130" y="0"/>
                  </a:lnTo>
                  <a:lnTo>
                    <a:pt x="0" y="26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14" name="Line 481"/>
            <p:cNvSpPr>
              <a:spLocks noChangeShapeType="1"/>
            </p:cNvSpPr>
            <p:nvPr/>
          </p:nvSpPr>
          <p:spPr bwMode="auto">
            <a:xfrm flipV="1">
              <a:off x="8659814" y="1139825"/>
              <a:ext cx="206375" cy="412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15" name="Freeform 482"/>
            <p:cNvSpPr>
              <a:spLocks/>
            </p:cNvSpPr>
            <p:nvPr/>
          </p:nvSpPr>
          <p:spPr bwMode="auto">
            <a:xfrm>
              <a:off x="8404226" y="1203325"/>
              <a:ext cx="206375" cy="41275"/>
            </a:xfrm>
            <a:custGeom>
              <a:avLst/>
              <a:gdLst>
                <a:gd name="T0" fmla="*/ 0 w 130"/>
                <a:gd name="T1" fmla="*/ 26 h 26"/>
                <a:gd name="T2" fmla="*/ 130 w 130"/>
                <a:gd name="T3" fmla="*/ 0 h 26"/>
                <a:gd name="T4" fmla="*/ 0 w 130"/>
                <a:gd name="T5" fmla="*/ 2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6">
                  <a:moveTo>
                    <a:pt x="0" y="26"/>
                  </a:moveTo>
                  <a:lnTo>
                    <a:pt x="130" y="0"/>
                  </a:lnTo>
                  <a:lnTo>
                    <a:pt x="0" y="26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16" name="Line 483"/>
            <p:cNvSpPr>
              <a:spLocks noChangeShapeType="1"/>
            </p:cNvSpPr>
            <p:nvPr/>
          </p:nvSpPr>
          <p:spPr bwMode="auto">
            <a:xfrm flipV="1">
              <a:off x="8404226" y="1203325"/>
              <a:ext cx="206375" cy="412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17" name="Freeform 484"/>
            <p:cNvSpPr>
              <a:spLocks/>
            </p:cNvSpPr>
            <p:nvPr/>
          </p:nvSpPr>
          <p:spPr bwMode="auto">
            <a:xfrm>
              <a:off x="8820151" y="1131888"/>
              <a:ext cx="206375" cy="44450"/>
            </a:xfrm>
            <a:custGeom>
              <a:avLst/>
              <a:gdLst>
                <a:gd name="T0" fmla="*/ 0 w 130"/>
                <a:gd name="T1" fmla="*/ 28 h 28"/>
                <a:gd name="T2" fmla="*/ 130 w 130"/>
                <a:gd name="T3" fmla="*/ 0 h 28"/>
                <a:gd name="T4" fmla="*/ 0 w 130"/>
                <a:gd name="T5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8">
                  <a:moveTo>
                    <a:pt x="0" y="28"/>
                  </a:moveTo>
                  <a:lnTo>
                    <a:pt x="130" y="0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18" name="Line 485"/>
            <p:cNvSpPr>
              <a:spLocks noChangeShapeType="1"/>
            </p:cNvSpPr>
            <p:nvPr/>
          </p:nvSpPr>
          <p:spPr bwMode="auto">
            <a:xfrm flipV="1">
              <a:off x="8820151" y="1131888"/>
              <a:ext cx="206375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19" name="Freeform 486"/>
            <p:cNvSpPr>
              <a:spLocks/>
            </p:cNvSpPr>
            <p:nvPr/>
          </p:nvSpPr>
          <p:spPr bwMode="auto">
            <a:xfrm>
              <a:off x="8580439" y="1200150"/>
              <a:ext cx="206375" cy="44450"/>
            </a:xfrm>
            <a:custGeom>
              <a:avLst/>
              <a:gdLst>
                <a:gd name="T0" fmla="*/ 0 w 130"/>
                <a:gd name="T1" fmla="*/ 28 h 28"/>
                <a:gd name="T2" fmla="*/ 130 w 130"/>
                <a:gd name="T3" fmla="*/ 0 h 28"/>
                <a:gd name="T4" fmla="*/ 0 w 130"/>
                <a:gd name="T5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8">
                  <a:moveTo>
                    <a:pt x="0" y="28"/>
                  </a:moveTo>
                  <a:lnTo>
                    <a:pt x="130" y="0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20" name="Line 487"/>
            <p:cNvSpPr>
              <a:spLocks noChangeShapeType="1"/>
            </p:cNvSpPr>
            <p:nvPr/>
          </p:nvSpPr>
          <p:spPr bwMode="auto">
            <a:xfrm flipV="1">
              <a:off x="8580439" y="1200150"/>
              <a:ext cx="206375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21" name="Freeform 488"/>
            <p:cNvSpPr>
              <a:spLocks/>
            </p:cNvSpPr>
            <p:nvPr/>
          </p:nvSpPr>
          <p:spPr bwMode="auto">
            <a:xfrm>
              <a:off x="8332789" y="1252538"/>
              <a:ext cx="206375" cy="44450"/>
            </a:xfrm>
            <a:custGeom>
              <a:avLst/>
              <a:gdLst>
                <a:gd name="T0" fmla="*/ 0 w 130"/>
                <a:gd name="T1" fmla="*/ 28 h 28"/>
                <a:gd name="T2" fmla="*/ 130 w 130"/>
                <a:gd name="T3" fmla="*/ 0 h 28"/>
                <a:gd name="T4" fmla="*/ 0 w 130"/>
                <a:gd name="T5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8">
                  <a:moveTo>
                    <a:pt x="0" y="28"/>
                  </a:moveTo>
                  <a:lnTo>
                    <a:pt x="130" y="0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22" name="Line 489"/>
            <p:cNvSpPr>
              <a:spLocks noChangeShapeType="1"/>
            </p:cNvSpPr>
            <p:nvPr/>
          </p:nvSpPr>
          <p:spPr bwMode="auto">
            <a:xfrm flipV="1">
              <a:off x="8332789" y="1252538"/>
              <a:ext cx="206375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23" name="Freeform 490"/>
            <p:cNvSpPr>
              <a:spLocks/>
            </p:cNvSpPr>
            <p:nvPr/>
          </p:nvSpPr>
          <p:spPr bwMode="auto">
            <a:xfrm>
              <a:off x="9004301" y="1131888"/>
              <a:ext cx="203200" cy="41275"/>
            </a:xfrm>
            <a:custGeom>
              <a:avLst/>
              <a:gdLst>
                <a:gd name="T0" fmla="*/ 0 w 128"/>
                <a:gd name="T1" fmla="*/ 26 h 26"/>
                <a:gd name="T2" fmla="*/ 128 w 128"/>
                <a:gd name="T3" fmla="*/ 0 h 26"/>
                <a:gd name="T4" fmla="*/ 0 w 128"/>
                <a:gd name="T5" fmla="*/ 2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26">
                  <a:moveTo>
                    <a:pt x="0" y="26"/>
                  </a:moveTo>
                  <a:lnTo>
                    <a:pt x="128" y="0"/>
                  </a:lnTo>
                  <a:lnTo>
                    <a:pt x="0" y="26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24" name="Line 491"/>
            <p:cNvSpPr>
              <a:spLocks noChangeShapeType="1"/>
            </p:cNvSpPr>
            <p:nvPr/>
          </p:nvSpPr>
          <p:spPr bwMode="auto">
            <a:xfrm flipV="1">
              <a:off x="9004301" y="1131888"/>
              <a:ext cx="203200" cy="412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25" name="Freeform 492"/>
            <p:cNvSpPr>
              <a:spLocks/>
            </p:cNvSpPr>
            <p:nvPr/>
          </p:nvSpPr>
          <p:spPr bwMode="auto">
            <a:xfrm>
              <a:off x="8756651" y="1195388"/>
              <a:ext cx="203200" cy="46038"/>
            </a:xfrm>
            <a:custGeom>
              <a:avLst/>
              <a:gdLst>
                <a:gd name="T0" fmla="*/ 0 w 128"/>
                <a:gd name="T1" fmla="*/ 29 h 29"/>
                <a:gd name="T2" fmla="*/ 128 w 128"/>
                <a:gd name="T3" fmla="*/ 0 h 29"/>
                <a:gd name="T4" fmla="*/ 0 w 128"/>
                <a:gd name="T5" fmla="*/ 29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29">
                  <a:moveTo>
                    <a:pt x="0" y="29"/>
                  </a:moveTo>
                  <a:lnTo>
                    <a:pt x="128" y="0"/>
                  </a:lnTo>
                  <a:lnTo>
                    <a:pt x="0" y="29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26" name="Line 493"/>
            <p:cNvSpPr>
              <a:spLocks noChangeShapeType="1"/>
            </p:cNvSpPr>
            <p:nvPr/>
          </p:nvSpPr>
          <p:spPr bwMode="auto">
            <a:xfrm flipV="1">
              <a:off x="8756651" y="1195388"/>
              <a:ext cx="203200" cy="460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27" name="Freeform 494"/>
            <p:cNvSpPr>
              <a:spLocks/>
            </p:cNvSpPr>
            <p:nvPr/>
          </p:nvSpPr>
          <p:spPr bwMode="auto">
            <a:xfrm>
              <a:off x="8501064" y="1255713"/>
              <a:ext cx="206375" cy="46038"/>
            </a:xfrm>
            <a:custGeom>
              <a:avLst/>
              <a:gdLst>
                <a:gd name="T0" fmla="*/ 0 w 130"/>
                <a:gd name="T1" fmla="*/ 29 h 29"/>
                <a:gd name="T2" fmla="*/ 130 w 130"/>
                <a:gd name="T3" fmla="*/ 0 h 29"/>
                <a:gd name="T4" fmla="*/ 0 w 130"/>
                <a:gd name="T5" fmla="*/ 29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9">
                  <a:moveTo>
                    <a:pt x="0" y="29"/>
                  </a:moveTo>
                  <a:lnTo>
                    <a:pt x="130" y="0"/>
                  </a:lnTo>
                  <a:lnTo>
                    <a:pt x="0" y="29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28" name="Line 495"/>
            <p:cNvSpPr>
              <a:spLocks noChangeShapeType="1"/>
            </p:cNvSpPr>
            <p:nvPr/>
          </p:nvSpPr>
          <p:spPr bwMode="auto">
            <a:xfrm flipV="1">
              <a:off x="8501064" y="1255713"/>
              <a:ext cx="206375" cy="460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29" name="Freeform 496"/>
            <p:cNvSpPr>
              <a:spLocks/>
            </p:cNvSpPr>
            <p:nvPr/>
          </p:nvSpPr>
          <p:spPr bwMode="auto">
            <a:xfrm>
              <a:off x="8902701" y="1203325"/>
              <a:ext cx="206375" cy="41275"/>
            </a:xfrm>
            <a:custGeom>
              <a:avLst/>
              <a:gdLst>
                <a:gd name="T0" fmla="*/ 0 w 130"/>
                <a:gd name="T1" fmla="*/ 26 h 26"/>
                <a:gd name="T2" fmla="*/ 130 w 130"/>
                <a:gd name="T3" fmla="*/ 0 h 26"/>
                <a:gd name="T4" fmla="*/ 0 w 130"/>
                <a:gd name="T5" fmla="*/ 2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6">
                  <a:moveTo>
                    <a:pt x="0" y="26"/>
                  </a:moveTo>
                  <a:lnTo>
                    <a:pt x="130" y="0"/>
                  </a:lnTo>
                  <a:lnTo>
                    <a:pt x="0" y="26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30" name="Line 497"/>
            <p:cNvSpPr>
              <a:spLocks noChangeShapeType="1"/>
            </p:cNvSpPr>
            <p:nvPr/>
          </p:nvSpPr>
          <p:spPr bwMode="auto">
            <a:xfrm flipV="1">
              <a:off x="8902701" y="1203325"/>
              <a:ext cx="206375" cy="412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31" name="Freeform 498"/>
            <p:cNvSpPr>
              <a:spLocks/>
            </p:cNvSpPr>
            <p:nvPr/>
          </p:nvSpPr>
          <p:spPr bwMode="auto">
            <a:xfrm>
              <a:off x="8410576" y="1308100"/>
              <a:ext cx="207963" cy="46038"/>
            </a:xfrm>
            <a:custGeom>
              <a:avLst/>
              <a:gdLst>
                <a:gd name="T0" fmla="*/ 0 w 131"/>
                <a:gd name="T1" fmla="*/ 29 h 29"/>
                <a:gd name="T2" fmla="*/ 131 w 131"/>
                <a:gd name="T3" fmla="*/ 0 h 29"/>
                <a:gd name="T4" fmla="*/ 0 w 131"/>
                <a:gd name="T5" fmla="*/ 29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1" h="29">
                  <a:moveTo>
                    <a:pt x="0" y="29"/>
                  </a:moveTo>
                  <a:lnTo>
                    <a:pt x="131" y="0"/>
                  </a:lnTo>
                  <a:lnTo>
                    <a:pt x="0" y="29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32" name="Line 499"/>
            <p:cNvSpPr>
              <a:spLocks noChangeShapeType="1"/>
            </p:cNvSpPr>
            <p:nvPr/>
          </p:nvSpPr>
          <p:spPr bwMode="auto">
            <a:xfrm flipV="1">
              <a:off x="8410576" y="1308100"/>
              <a:ext cx="207963" cy="460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33" name="Freeform 500"/>
            <p:cNvSpPr>
              <a:spLocks/>
            </p:cNvSpPr>
            <p:nvPr/>
          </p:nvSpPr>
          <p:spPr bwMode="auto">
            <a:xfrm>
              <a:off x="8651876" y="1260475"/>
              <a:ext cx="206375" cy="44450"/>
            </a:xfrm>
            <a:custGeom>
              <a:avLst/>
              <a:gdLst>
                <a:gd name="T0" fmla="*/ 0 w 130"/>
                <a:gd name="T1" fmla="*/ 28 h 28"/>
                <a:gd name="T2" fmla="*/ 130 w 130"/>
                <a:gd name="T3" fmla="*/ 0 h 28"/>
                <a:gd name="T4" fmla="*/ 0 w 130"/>
                <a:gd name="T5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8">
                  <a:moveTo>
                    <a:pt x="0" y="28"/>
                  </a:moveTo>
                  <a:lnTo>
                    <a:pt x="130" y="0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34" name="Line 501"/>
            <p:cNvSpPr>
              <a:spLocks noChangeShapeType="1"/>
            </p:cNvSpPr>
            <p:nvPr/>
          </p:nvSpPr>
          <p:spPr bwMode="auto">
            <a:xfrm flipV="1">
              <a:off x="8651876" y="1260475"/>
              <a:ext cx="206375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35" name="Freeform 502"/>
            <p:cNvSpPr>
              <a:spLocks/>
            </p:cNvSpPr>
            <p:nvPr/>
          </p:nvSpPr>
          <p:spPr bwMode="auto">
            <a:xfrm>
              <a:off x="8820151" y="1263650"/>
              <a:ext cx="206375" cy="44450"/>
            </a:xfrm>
            <a:custGeom>
              <a:avLst/>
              <a:gdLst>
                <a:gd name="T0" fmla="*/ 0 w 130"/>
                <a:gd name="T1" fmla="*/ 28 h 28"/>
                <a:gd name="T2" fmla="*/ 130 w 130"/>
                <a:gd name="T3" fmla="*/ 0 h 28"/>
                <a:gd name="T4" fmla="*/ 0 w 130"/>
                <a:gd name="T5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8">
                  <a:moveTo>
                    <a:pt x="0" y="28"/>
                  </a:moveTo>
                  <a:lnTo>
                    <a:pt x="130" y="0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36" name="Line 503"/>
            <p:cNvSpPr>
              <a:spLocks noChangeShapeType="1"/>
            </p:cNvSpPr>
            <p:nvPr/>
          </p:nvSpPr>
          <p:spPr bwMode="auto">
            <a:xfrm flipV="1">
              <a:off x="8820151" y="1263650"/>
              <a:ext cx="206375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37" name="Freeform 504"/>
            <p:cNvSpPr>
              <a:spLocks/>
            </p:cNvSpPr>
            <p:nvPr/>
          </p:nvSpPr>
          <p:spPr bwMode="auto">
            <a:xfrm>
              <a:off x="8464551" y="1379538"/>
              <a:ext cx="206375" cy="46038"/>
            </a:xfrm>
            <a:custGeom>
              <a:avLst/>
              <a:gdLst>
                <a:gd name="T0" fmla="*/ 0 w 130"/>
                <a:gd name="T1" fmla="*/ 29 h 29"/>
                <a:gd name="T2" fmla="*/ 130 w 130"/>
                <a:gd name="T3" fmla="*/ 0 h 29"/>
                <a:gd name="T4" fmla="*/ 0 w 130"/>
                <a:gd name="T5" fmla="*/ 29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9">
                  <a:moveTo>
                    <a:pt x="0" y="29"/>
                  </a:moveTo>
                  <a:lnTo>
                    <a:pt x="130" y="0"/>
                  </a:lnTo>
                  <a:lnTo>
                    <a:pt x="0" y="29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38" name="Line 505"/>
            <p:cNvSpPr>
              <a:spLocks noChangeShapeType="1"/>
            </p:cNvSpPr>
            <p:nvPr/>
          </p:nvSpPr>
          <p:spPr bwMode="auto">
            <a:xfrm flipV="1">
              <a:off x="8464551" y="1379538"/>
              <a:ext cx="206375" cy="460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39" name="Freeform 506"/>
            <p:cNvSpPr>
              <a:spLocks/>
            </p:cNvSpPr>
            <p:nvPr/>
          </p:nvSpPr>
          <p:spPr bwMode="auto">
            <a:xfrm>
              <a:off x="8535989" y="1428750"/>
              <a:ext cx="206375" cy="44450"/>
            </a:xfrm>
            <a:custGeom>
              <a:avLst/>
              <a:gdLst>
                <a:gd name="T0" fmla="*/ 0 w 130"/>
                <a:gd name="T1" fmla="*/ 28 h 28"/>
                <a:gd name="T2" fmla="*/ 130 w 130"/>
                <a:gd name="T3" fmla="*/ 0 h 28"/>
                <a:gd name="T4" fmla="*/ 0 w 130"/>
                <a:gd name="T5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8">
                  <a:moveTo>
                    <a:pt x="0" y="28"/>
                  </a:moveTo>
                  <a:lnTo>
                    <a:pt x="130" y="0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40" name="Line 507"/>
            <p:cNvSpPr>
              <a:spLocks noChangeShapeType="1"/>
            </p:cNvSpPr>
            <p:nvPr/>
          </p:nvSpPr>
          <p:spPr bwMode="auto">
            <a:xfrm flipV="1">
              <a:off x="8535989" y="1428750"/>
              <a:ext cx="206375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41" name="Freeform 508"/>
            <p:cNvSpPr>
              <a:spLocks/>
            </p:cNvSpPr>
            <p:nvPr/>
          </p:nvSpPr>
          <p:spPr bwMode="auto">
            <a:xfrm>
              <a:off x="8599489" y="1477963"/>
              <a:ext cx="203200" cy="44450"/>
            </a:xfrm>
            <a:custGeom>
              <a:avLst/>
              <a:gdLst>
                <a:gd name="T0" fmla="*/ 0 w 128"/>
                <a:gd name="T1" fmla="*/ 28 h 28"/>
                <a:gd name="T2" fmla="*/ 128 w 128"/>
                <a:gd name="T3" fmla="*/ 0 h 28"/>
                <a:gd name="T4" fmla="*/ 0 w 128"/>
                <a:gd name="T5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28">
                  <a:moveTo>
                    <a:pt x="0" y="28"/>
                  </a:moveTo>
                  <a:lnTo>
                    <a:pt x="128" y="0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42" name="Line 509"/>
            <p:cNvSpPr>
              <a:spLocks noChangeShapeType="1"/>
            </p:cNvSpPr>
            <p:nvPr/>
          </p:nvSpPr>
          <p:spPr bwMode="auto">
            <a:xfrm flipV="1">
              <a:off x="8599489" y="1477963"/>
              <a:ext cx="203200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43" name="Freeform 510"/>
            <p:cNvSpPr>
              <a:spLocks/>
            </p:cNvSpPr>
            <p:nvPr/>
          </p:nvSpPr>
          <p:spPr bwMode="auto">
            <a:xfrm>
              <a:off x="8542339" y="1323975"/>
              <a:ext cx="203200" cy="44450"/>
            </a:xfrm>
            <a:custGeom>
              <a:avLst/>
              <a:gdLst>
                <a:gd name="T0" fmla="*/ 0 w 128"/>
                <a:gd name="T1" fmla="*/ 28 h 28"/>
                <a:gd name="T2" fmla="*/ 128 w 128"/>
                <a:gd name="T3" fmla="*/ 0 h 28"/>
                <a:gd name="T4" fmla="*/ 0 w 128"/>
                <a:gd name="T5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28">
                  <a:moveTo>
                    <a:pt x="0" y="28"/>
                  </a:moveTo>
                  <a:lnTo>
                    <a:pt x="128" y="0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44" name="Line 511"/>
            <p:cNvSpPr>
              <a:spLocks noChangeShapeType="1"/>
            </p:cNvSpPr>
            <p:nvPr/>
          </p:nvSpPr>
          <p:spPr bwMode="auto">
            <a:xfrm flipV="1">
              <a:off x="8542339" y="1323975"/>
              <a:ext cx="203200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45" name="Freeform 512"/>
            <p:cNvSpPr>
              <a:spLocks/>
            </p:cNvSpPr>
            <p:nvPr/>
          </p:nvSpPr>
          <p:spPr bwMode="auto">
            <a:xfrm>
              <a:off x="8715376" y="1323975"/>
              <a:ext cx="206375" cy="41275"/>
            </a:xfrm>
            <a:custGeom>
              <a:avLst/>
              <a:gdLst>
                <a:gd name="T0" fmla="*/ 0 w 130"/>
                <a:gd name="T1" fmla="*/ 26 h 26"/>
                <a:gd name="T2" fmla="*/ 130 w 130"/>
                <a:gd name="T3" fmla="*/ 0 h 26"/>
                <a:gd name="T4" fmla="*/ 0 w 130"/>
                <a:gd name="T5" fmla="*/ 2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6">
                  <a:moveTo>
                    <a:pt x="0" y="26"/>
                  </a:moveTo>
                  <a:lnTo>
                    <a:pt x="130" y="0"/>
                  </a:lnTo>
                  <a:lnTo>
                    <a:pt x="0" y="26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46" name="Line 513"/>
            <p:cNvSpPr>
              <a:spLocks noChangeShapeType="1"/>
            </p:cNvSpPr>
            <p:nvPr/>
          </p:nvSpPr>
          <p:spPr bwMode="auto">
            <a:xfrm flipV="1">
              <a:off x="8715376" y="1323975"/>
              <a:ext cx="206375" cy="412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47" name="Freeform 514"/>
            <p:cNvSpPr>
              <a:spLocks/>
            </p:cNvSpPr>
            <p:nvPr/>
          </p:nvSpPr>
          <p:spPr bwMode="auto">
            <a:xfrm>
              <a:off x="8866189" y="1319213"/>
              <a:ext cx="206375" cy="46038"/>
            </a:xfrm>
            <a:custGeom>
              <a:avLst/>
              <a:gdLst>
                <a:gd name="T0" fmla="*/ 0 w 130"/>
                <a:gd name="T1" fmla="*/ 29 h 29"/>
                <a:gd name="T2" fmla="*/ 130 w 130"/>
                <a:gd name="T3" fmla="*/ 0 h 29"/>
                <a:gd name="T4" fmla="*/ 0 w 130"/>
                <a:gd name="T5" fmla="*/ 29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9">
                  <a:moveTo>
                    <a:pt x="0" y="29"/>
                  </a:moveTo>
                  <a:lnTo>
                    <a:pt x="130" y="0"/>
                  </a:lnTo>
                  <a:lnTo>
                    <a:pt x="0" y="29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48" name="Line 515"/>
            <p:cNvSpPr>
              <a:spLocks noChangeShapeType="1"/>
            </p:cNvSpPr>
            <p:nvPr/>
          </p:nvSpPr>
          <p:spPr bwMode="auto">
            <a:xfrm flipV="1">
              <a:off x="8866189" y="1319213"/>
              <a:ext cx="206375" cy="460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49" name="Freeform 516"/>
            <p:cNvSpPr>
              <a:spLocks/>
            </p:cNvSpPr>
            <p:nvPr/>
          </p:nvSpPr>
          <p:spPr bwMode="auto">
            <a:xfrm>
              <a:off x="8602664" y="1379538"/>
              <a:ext cx="203200" cy="41275"/>
            </a:xfrm>
            <a:custGeom>
              <a:avLst/>
              <a:gdLst>
                <a:gd name="T0" fmla="*/ 0 w 128"/>
                <a:gd name="T1" fmla="*/ 26 h 26"/>
                <a:gd name="T2" fmla="*/ 128 w 128"/>
                <a:gd name="T3" fmla="*/ 0 h 26"/>
                <a:gd name="T4" fmla="*/ 0 w 128"/>
                <a:gd name="T5" fmla="*/ 2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26">
                  <a:moveTo>
                    <a:pt x="0" y="26"/>
                  </a:moveTo>
                  <a:lnTo>
                    <a:pt x="128" y="0"/>
                  </a:lnTo>
                  <a:lnTo>
                    <a:pt x="0" y="26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50" name="Line 517"/>
            <p:cNvSpPr>
              <a:spLocks noChangeShapeType="1"/>
            </p:cNvSpPr>
            <p:nvPr/>
          </p:nvSpPr>
          <p:spPr bwMode="auto">
            <a:xfrm flipV="1">
              <a:off x="8602664" y="1379538"/>
              <a:ext cx="203200" cy="412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51" name="Freeform 518"/>
            <p:cNvSpPr>
              <a:spLocks/>
            </p:cNvSpPr>
            <p:nvPr/>
          </p:nvSpPr>
          <p:spPr bwMode="auto">
            <a:xfrm>
              <a:off x="8820151" y="1365250"/>
              <a:ext cx="206375" cy="41275"/>
            </a:xfrm>
            <a:custGeom>
              <a:avLst/>
              <a:gdLst>
                <a:gd name="T0" fmla="*/ 0 w 130"/>
                <a:gd name="T1" fmla="*/ 26 h 26"/>
                <a:gd name="T2" fmla="*/ 130 w 130"/>
                <a:gd name="T3" fmla="*/ 0 h 26"/>
                <a:gd name="T4" fmla="*/ 0 w 130"/>
                <a:gd name="T5" fmla="*/ 2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6">
                  <a:moveTo>
                    <a:pt x="0" y="26"/>
                  </a:moveTo>
                  <a:lnTo>
                    <a:pt x="130" y="0"/>
                  </a:lnTo>
                  <a:lnTo>
                    <a:pt x="0" y="26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52" name="Line 519"/>
            <p:cNvSpPr>
              <a:spLocks noChangeShapeType="1"/>
            </p:cNvSpPr>
            <p:nvPr/>
          </p:nvSpPr>
          <p:spPr bwMode="auto">
            <a:xfrm flipV="1">
              <a:off x="8820151" y="1365250"/>
              <a:ext cx="206375" cy="412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53" name="Freeform 520"/>
            <p:cNvSpPr>
              <a:spLocks/>
            </p:cNvSpPr>
            <p:nvPr/>
          </p:nvSpPr>
          <p:spPr bwMode="auto">
            <a:xfrm>
              <a:off x="8682039" y="1428750"/>
              <a:ext cx="203200" cy="44450"/>
            </a:xfrm>
            <a:custGeom>
              <a:avLst/>
              <a:gdLst>
                <a:gd name="T0" fmla="*/ 0 w 128"/>
                <a:gd name="T1" fmla="*/ 28 h 28"/>
                <a:gd name="T2" fmla="*/ 128 w 128"/>
                <a:gd name="T3" fmla="*/ 0 h 28"/>
                <a:gd name="T4" fmla="*/ 0 w 128"/>
                <a:gd name="T5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28">
                  <a:moveTo>
                    <a:pt x="0" y="28"/>
                  </a:moveTo>
                  <a:lnTo>
                    <a:pt x="128" y="0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54" name="Line 521"/>
            <p:cNvSpPr>
              <a:spLocks noChangeShapeType="1"/>
            </p:cNvSpPr>
            <p:nvPr/>
          </p:nvSpPr>
          <p:spPr bwMode="auto">
            <a:xfrm flipV="1">
              <a:off x="8682039" y="1428750"/>
              <a:ext cx="203200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55" name="Freeform 522"/>
            <p:cNvSpPr>
              <a:spLocks/>
            </p:cNvSpPr>
            <p:nvPr/>
          </p:nvSpPr>
          <p:spPr bwMode="auto">
            <a:xfrm>
              <a:off x="8918576" y="1511300"/>
              <a:ext cx="203200" cy="41275"/>
            </a:xfrm>
            <a:custGeom>
              <a:avLst/>
              <a:gdLst>
                <a:gd name="T0" fmla="*/ 0 w 128"/>
                <a:gd name="T1" fmla="*/ 26 h 26"/>
                <a:gd name="T2" fmla="*/ 128 w 128"/>
                <a:gd name="T3" fmla="*/ 0 h 26"/>
                <a:gd name="T4" fmla="*/ 0 w 128"/>
                <a:gd name="T5" fmla="*/ 2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26">
                  <a:moveTo>
                    <a:pt x="0" y="26"/>
                  </a:moveTo>
                  <a:lnTo>
                    <a:pt x="128" y="0"/>
                  </a:lnTo>
                  <a:lnTo>
                    <a:pt x="0" y="26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56" name="Line 523"/>
            <p:cNvSpPr>
              <a:spLocks noChangeShapeType="1"/>
            </p:cNvSpPr>
            <p:nvPr/>
          </p:nvSpPr>
          <p:spPr bwMode="auto">
            <a:xfrm flipV="1">
              <a:off x="8918576" y="1511300"/>
              <a:ext cx="203200" cy="412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57" name="Freeform 524"/>
            <p:cNvSpPr>
              <a:spLocks/>
            </p:cNvSpPr>
            <p:nvPr/>
          </p:nvSpPr>
          <p:spPr bwMode="auto">
            <a:xfrm>
              <a:off x="8726489" y="1484313"/>
              <a:ext cx="206375" cy="46038"/>
            </a:xfrm>
            <a:custGeom>
              <a:avLst/>
              <a:gdLst>
                <a:gd name="T0" fmla="*/ 0 w 130"/>
                <a:gd name="T1" fmla="*/ 29 h 29"/>
                <a:gd name="T2" fmla="*/ 130 w 130"/>
                <a:gd name="T3" fmla="*/ 0 h 29"/>
                <a:gd name="T4" fmla="*/ 0 w 130"/>
                <a:gd name="T5" fmla="*/ 29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9">
                  <a:moveTo>
                    <a:pt x="0" y="29"/>
                  </a:moveTo>
                  <a:lnTo>
                    <a:pt x="130" y="0"/>
                  </a:lnTo>
                  <a:lnTo>
                    <a:pt x="0" y="29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58" name="Line 525"/>
            <p:cNvSpPr>
              <a:spLocks noChangeShapeType="1"/>
            </p:cNvSpPr>
            <p:nvPr/>
          </p:nvSpPr>
          <p:spPr bwMode="auto">
            <a:xfrm flipV="1">
              <a:off x="8726489" y="1484313"/>
              <a:ext cx="206375" cy="460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59" name="Freeform 526"/>
            <p:cNvSpPr>
              <a:spLocks/>
            </p:cNvSpPr>
            <p:nvPr/>
          </p:nvSpPr>
          <p:spPr bwMode="auto">
            <a:xfrm>
              <a:off x="8204201" y="922338"/>
              <a:ext cx="203200" cy="52388"/>
            </a:xfrm>
            <a:custGeom>
              <a:avLst/>
              <a:gdLst>
                <a:gd name="T0" fmla="*/ 128 w 128"/>
                <a:gd name="T1" fmla="*/ 0 h 33"/>
                <a:gd name="T2" fmla="*/ 0 w 128"/>
                <a:gd name="T3" fmla="*/ 33 h 33"/>
                <a:gd name="T4" fmla="*/ 128 w 128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3">
                  <a:moveTo>
                    <a:pt x="128" y="0"/>
                  </a:moveTo>
                  <a:lnTo>
                    <a:pt x="0" y="33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60" name="Line 527"/>
            <p:cNvSpPr>
              <a:spLocks noChangeShapeType="1"/>
            </p:cNvSpPr>
            <p:nvPr/>
          </p:nvSpPr>
          <p:spPr bwMode="auto">
            <a:xfrm flipH="1">
              <a:off x="8204201" y="922338"/>
              <a:ext cx="203200" cy="5238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61" name="Freeform 528"/>
            <p:cNvSpPr>
              <a:spLocks/>
            </p:cNvSpPr>
            <p:nvPr/>
          </p:nvSpPr>
          <p:spPr bwMode="auto">
            <a:xfrm>
              <a:off x="8269289" y="838200"/>
              <a:ext cx="201613" cy="53975"/>
            </a:xfrm>
            <a:custGeom>
              <a:avLst/>
              <a:gdLst>
                <a:gd name="T0" fmla="*/ 127 w 127"/>
                <a:gd name="T1" fmla="*/ 0 h 34"/>
                <a:gd name="T2" fmla="*/ 0 w 127"/>
                <a:gd name="T3" fmla="*/ 34 h 34"/>
                <a:gd name="T4" fmla="*/ 127 w 127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7" h="34">
                  <a:moveTo>
                    <a:pt x="127" y="0"/>
                  </a:moveTo>
                  <a:lnTo>
                    <a:pt x="0" y="34"/>
                  </a:lnTo>
                  <a:lnTo>
                    <a:pt x="127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62" name="Line 529"/>
            <p:cNvSpPr>
              <a:spLocks noChangeShapeType="1"/>
            </p:cNvSpPr>
            <p:nvPr/>
          </p:nvSpPr>
          <p:spPr bwMode="auto">
            <a:xfrm flipH="1">
              <a:off x="8269289" y="838200"/>
              <a:ext cx="201613" cy="539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63" name="Freeform 530"/>
            <p:cNvSpPr>
              <a:spLocks/>
            </p:cNvSpPr>
            <p:nvPr/>
          </p:nvSpPr>
          <p:spPr bwMode="auto">
            <a:xfrm>
              <a:off x="8340726" y="1139825"/>
              <a:ext cx="201613" cy="52388"/>
            </a:xfrm>
            <a:custGeom>
              <a:avLst/>
              <a:gdLst>
                <a:gd name="T0" fmla="*/ 127 w 127"/>
                <a:gd name="T1" fmla="*/ 0 h 33"/>
                <a:gd name="T2" fmla="*/ 0 w 127"/>
                <a:gd name="T3" fmla="*/ 33 h 33"/>
                <a:gd name="T4" fmla="*/ 127 w 12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7" h="33">
                  <a:moveTo>
                    <a:pt x="127" y="0"/>
                  </a:moveTo>
                  <a:lnTo>
                    <a:pt x="0" y="33"/>
                  </a:lnTo>
                  <a:lnTo>
                    <a:pt x="127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64" name="Line 531"/>
            <p:cNvSpPr>
              <a:spLocks noChangeShapeType="1"/>
            </p:cNvSpPr>
            <p:nvPr/>
          </p:nvSpPr>
          <p:spPr bwMode="auto">
            <a:xfrm flipH="1">
              <a:off x="8340726" y="1139825"/>
              <a:ext cx="201613" cy="5238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65" name="Freeform 532"/>
            <p:cNvSpPr>
              <a:spLocks/>
            </p:cNvSpPr>
            <p:nvPr/>
          </p:nvSpPr>
          <p:spPr bwMode="auto">
            <a:xfrm>
              <a:off x="8588376" y="1071563"/>
              <a:ext cx="206375" cy="52388"/>
            </a:xfrm>
            <a:custGeom>
              <a:avLst/>
              <a:gdLst>
                <a:gd name="T0" fmla="*/ 130 w 130"/>
                <a:gd name="T1" fmla="*/ 0 h 33"/>
                <a:gd name="T2" fmla="*/ 0 w 130"/>
                <a:gd name="T3" fmla="*/ 33 h 33"/>
                <a:gd name="T4" fmla="*/ 130 w 130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33">
                  <a:moveTo>
                    <a:pt x="130" y="0"/>
                  </a:moveTo>
                  <a:lnTo>
                    <a:pt x="0" y="33"/>
                  </a:lnTo>
                  <a:lnTo>
                    <a:pt x="130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66" name="Line 533"/>
            <p:cNvSpPr>
              <a:spLocks noChangeShapeType="1"/>
            </p:cNvSpPr>
            <p:nvPr/>
          </p:nvSpPr>
          <p:spPr bwMode="auto">
            <a:xfrm flipH="1">
              <a:off x="8588376" y="1071563"/>
              <a:ext cx="206375" cy="5238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67" name="Freeform 534"/>
            <p:cNvSpPr>
              <a:spLocks/>
            </p:cNvSpPr>
            <p:nvPr/>
          </p:nvSpPr>
          <p:spPr bwMode="auto">
            <a:xfrm>
              <a:off x="8189914" y="1143000"/>
              <a:ext cx="203200" cy="52388"/>
            </a:xfrm>
            <a:custGeom>
              <a:avLst/>
              <a:gdLst>
                <a:gd name="T0" fmla="*/ 128 w 128"/>
                <a:gd name="T1" fmla="*/ 0 h 33"/>
                <a:gd name="T2" fmla="*/ 0 w 128"/>
                <a:gd name="T3" fmla="*/ 33 h 33"/>
                <a:gd name="T4" fmla="*/ 128 w 128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3">
                  <a:moveTo>
                    <a:pt x="128" y="0"/>
                  </a:moveTo>
                  <a:lnTo>
                    <a:pt x="0" y="33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68" name="Line 535"/>
            <p:cNvSpPr>
              <a:spLocks noChangeShapeType="1"/>
            </p:cNvSpPr>
            <p:nvPr/>
          </p:nvSpPr>
          <p:spPr bwMode="auto">
            <a:xfrm flipH="1">
              <a:off x="8189914" y="1143000"/>
              <a:ext cx="203200" cy="5238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69" name="Freeform 536"/>
            <p:cNvSpPr>
              <a:spLocks/>
            </p:cNvSpPr>
            <p:nvPr/>
          </p:nvSpPr>
          <p:spPr bwMode="auto">
            <a:xfrm>
              <a:off x="8677276" y="1011238"/>
              <a:ext cx="203200" cy="52388"/>
            </a:xfrm>
            <a:custGeom>
              <a:avLst/>
              <a:gdLst>
                <a:gd name="T0" fmla="*/ 128 w 128"/>
                <a:gd name="T1" fmla="*/ 0 h 33"/>
                <a:gd name="T2" fmla="*/ 0 w 128"/>
                <a:gd name="T3" fmla="*/ 33 h 33"/>
                <a:gd name="T4" fmla="*/ 128 w 128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3">
                  <a:moveTo>
                    <a:pt x="128" y="0"/>
                  </a:moveTo>
                  <a:lnTo>
                    <a:pt x="0" y="33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70" name="Line 537"/>
            <p:cNvSpPr>
              <a:spLocks noChangeShapeType="1"/>
            </p:cNvSpPr>
            <p:nvPr/>
          </p:nvSpPr>
          <p:spPr bwMode="auto">
            <a:xfrm flipH="1">
              <a:off x="8677276" y="1011238"/>
              <a:ext cx="203200" cy="5238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71" name="Freeform 538"/>
            <p:cNvSpPr>
              <a:spLocks/>
            </p:cNvSpPr>
            <p:nvPr/>
          </p:nvSpPr>
          <p:spPr bwMode="auto">
            <a:xfrm>
              <a:off x="8440739" y="1071563"/>
              <a:ext cx="203200" cy="52388"/>
            </a:xfrm>
            <a:custGeom>
              <a:avLst/>
              <a:gdLst>
                <a:gd name="T0" fmla="*/ 128 w 128"/>
                <a:gd name="T1" fmla="*/ 0 h 33"/>
                <a:gd name="T2" fmla="*/ 0 w 128"/>
                <a:gd name="T3" fmla="*/ 33 h 33"/>
                <a:gd name="T4" fmla="*/ 128 w 128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3">
                  <a:moveTo>
                    <a:pt x="128" y="0"/>
                  </a:moveTo>
                  <a:lnTo>
                    <a:pt x="0" y="33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72" name="Line 539"/>
            <p:cNvSpPr>
              <a:spLocks noChangeShapeType="1"/>
            </p:cNvSpPr>
            <p:nvPr/>
          </p:nvSpPr>
          <p:spPr bwMode="auto">
            <a:xfrm flipH="1">
              <a:off x="8440739" y="1071563"/>
              <a:ext cx="203200" cy="5238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73" name="Freeform 540"/>
            <p:cNvSpPr>
              <a:spLocks/>
            </p:cNvSpPr>
            <p:nvPr/>
          </p:nvSpPr>
          <p:spPr bwMode="auto">
            <a:xfrm>
              <a:off x="8272464" y="1076325"/>
              <a:ext cx="203200" cy="52388"/>
            </a:xfrm>
            <a:custGeom>
              <a:avLst/>
              <a:gdLst>
                <a:gd name="T0" fmla="*/ 128 w 128"/>
                <a:gd name="T1" fmla="*/ 0 h 33"/>
                <a:gd name="T2" fmla="*/ 0 w 128"/>
                <a:gd name="T3" fmla="*/ 33 h 33"/>
                <a:gd name="T4" fmla="*/ 128 w 128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3">
                  <a:moveTo>
                    <a:pt x="128" y="0"/>
                  </a:moveTo>
                  <a:lnTo>
                    <a:pt x="0" y="33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74" name="Line 541"/>
            <p:cNvSpPr>
              <a:spLocks noChangeShapeType="1"/>
            </p:cNvSpPr>
            <p:nvPr/>
          </p:nvSpPr>
          <p:spPr bwMode="auto">
            <a:xfrm flipH="1">
              <a:off x="8272464" y="1076325"/>
              <a:ext cx="203200" cy="5238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75" name="Freeform 542"/>
            <p:cNvSpPr>
              <a:spLocks/>
            </p:cNvSpPr>
            <p:nvPr/>
          </p:nvSpPr>
          <p:spPr bwMode="auto">
            <a:xfrm>
              <a:off x="8621714" y="944563"/>
              <a:ext cx="206375" cy="52388"/>
            </a:xfrm>
            <a:custGeom>
              <a:avLst/>
              <a:gdLst>
                <a:gd name="T0" fmla="*/ 130 w 130"/>
                <a:gd name="T1" fmla="*/ 0 h 33"/>
                <a:gd name="T2" fmla="*/ 0 w 130"/>
                <a:gd name="T3" fmla="*/ 33 h 33"/>
                <a:gd name="T4" fmla="*/ 130 w 130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33">
                  <a:moveTo>
                    <a:pt x="130" y="0"/>
                  </a:moveTo>
                  <a:lnTo>
                    <a:pt x="0" y="33"/>
                  </a:lnTo>
                  <a:lnTo>
                    <a:pt x="130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76" name="Line 543"/>
            <p:cNvSpPr>
              <a:spLocks noChangeShapeType="1"/>
            </p:cNvSpPr>
            <p:nvPr/>
          </p:nvSpPr>
          <p:spPr bwMode="auto">
            <a:xfrm flipH="1">
              <a:off x="8621714" y="944563"/>
              <a:ext cx="206375" cy="5238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77" name="Freeform 544"/>
            <p:cNvSpPr>
              <a:spLocks/>
            </p:cNvSpPr>
            <p:nvPr/>
          </p:nvSpPr>
          <p:spPr bwMode="auto">
            <a:xfrm>
              <a:off x="8547101" y="898525"/>
              <a:ext cx="206375" cy="52388"/>
            </a:xfrm>
            <a:custGeom>
              <a:avLst/>
              <a:gdLst>
                <a:gd name="T0" fmla="*/ 130 w 130"/>
                <a:gd name="T1" fmla="*/ 0 h 33"/>
                <a:gd name="T2" fmla="*/ 0 w 130"/>
                <a:gd name="T3" fmla="*/ 33 h 33"/>
                <a:gd name="T4" fmla="*/ 130 w 130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33">
                  <a:moveTo>
                    <a:pt x="130" y="0"/>
                  </a:moveTo>
                  <a:lnTo>
                    <a:pt x="0" y="33"/>
                  </a:lnTo>
                  <a:lnTo>
                    <a:pt x="130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78" name="Line 545"/>
            <p:cNvSpPr>
              <a:spLocks noChangeShapeType="1"/>
            </p:cNvSpPr>
            <p:nvPr/>
          </p:nvSpPr>
          <p:spPr bwMode="auto">
            <a:xfrm flipH="1">
              <a:off x="8547101" y="898525"/>
              <a:ext cx="206375" cy="5238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79" name="Freeform 546"/>
            <p:cNvSpPr>
              <a:spLocks/>
            </p:cNvSpPr>
            <p:nvPr/>
          </p:nvSpPr>
          <p:spPr bwMode="auto">
            <a:xfrm>
              <a:off x="8486776" y="854075"/>
              <a:ext cx="203200" cy="52388"/>
            </a:xfrm>
            <a:custGeom>
              <a:avLst/>
              <a:gdLst>
                <a:gd name="T0" fmla="*/ 128 w 128"/>
                <a:gd name="T1" fmla="*/ 0 h 33"/>
                <a:gd name="T2" fmla="*/ 0 w 128"/>
                <a:gd name="T3" fmla="*/ 33 h 33"/>
                <a:gd name="T4" fmla="*/ 128 w 128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3">
                  <a:moveTo>
                    <a:pt x="128" y="0"/>
                  </a:moveTo>
                  <a:lnTo>
                    <a:pt x="0" y="33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80" name="Line 547"/>
            <p:cNvSpPr>
              <a:spLocks noChangeShapeType="1"/>
            </p:cNvSpPr>
            <p:nvPr/>
          </p:nvSpPr>
          <p:spPr bwMode="auto">
            <a:xfrm flipH="1">
              <a:off x="8486776" y="854075"/>
              <a:ext cx="203200" cy="5238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81" name="Freeform 548"/>
            <p:cNvSpPr>
              <a:spLocks/>
            </p:cNvSpPr>
            <p:nvPr/>
          </p:nvSpPr>
          <p:spPr bwMode="auto">
            <a:xfrm>
              <a:off x="8547101" y="1004888"/>
              <a:ext cx="206375" cy="52388"/>
            </a:xfrm>
            <a:custGeom>
              <a:avLst/>
              <a:gdLst>
                <a:gd name="T0" fmla="*/ 130 w 130"/>
                <a:gd name="T1" fmla="*/ 0 h 33"/>
                <a:gd name="T2" fmla="*/ 0 w 130"/>
                <a:gd name="T3" fmla="*/ 33 h 33"/>
                <a:gd name="T4" fmla="*/ 130 w 130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33">
                  <a:moveTo>
                    <a:pt x="130" y="0"/>
                  </a:moveTo>
                  <a:lnTo>
                    <a:pt x="0" y="33"/>
                  </a:lnTo>
                  <a:lnTo>
                    <a:pt x="130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82" name="Line 549"/>
            <p:cNvSpPr>
              <a:spLocks noChangeShapeType="1"/>
            </p:cNvSpPr>
            <p:nvPr/>
          </p:nvSpPr>
          <p:spPr bwMode="auto">
            <a:xfrm flipH="1">
              <a:off x="8547101" y="1004888"/>
              <a:ext cx="206375" cy="5238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83" name="Freeform 550"/>
            <p:cNvSpPr>
              <a:spLocks/>
            </p:cNvSpPr>
            <p:nvPr/>
          </p:nvSpPr>
          <p:spPr bwMode="auto">
            <a:xfrm>
              <a:off x="8374064" y="1016000"/>
              <a:ext cx="203200" cy="52388"/>
            </a:xfrm>
            <a:custGeom>
              <a:avLst/>
              <a:gdLst>
                <a:gd name="T0" fmla="*/ 128 w 128"/>
                <a:gd name="T1" fmla="*/ 0 h 33"/>
                <a:gd name="T2" fmla="*/ 0 w 128"/>
                <a:gd name="T3" fmla="*/ 33 h 33"/>
                <a:gd name="T4" fmla="*/ 128 w 128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3">
                  <a:moveTo>
                    <a:pt x="128" y="0"/>
                  </a:moveTo>
                  <a:lnTo>
                    <a:pt x="0" y="33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84" name="Line 551"/>
            <p:cNvSpPr>
              <a:spLocks noChangeShapeType="1"/>
            </p:cNvSpPr>
            <p:nvPr/>
          </p:nvSpPr>
          <p:spPr bwMode="auto">
            <a:xfrm flipH="1">
              <a:off x="8374064" y="1016000"/>
              <a:ext cx="203200" cy="5238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85" name="Freeform 552"/>
            <p:cNvSpPr>
              <a:spLocks/>
            </p:cNvSpPr>
            <p:nvPr/>
          </p:nvSpPr>
          <p:spPr bwMode="auto">
            <a:xfrm>
              <a:off x="8223251" y="1022350"/>
              <a:ext cx="203200" cy="53975"/>
            </a:xfrm>
            <a:custGeom>
              <a:avLst/>
              <a:gdLst>
                <a:gd name="T0" fmla="*/ 128 w 128"/>
                <a:gd name="T1" fmla="*/ 0 h 34"/>
                <a:gd name="T2" fmla="*/ 0 w 128"/>
                <a:gd name="T3" fmla="*/ 34 h 34"/>
                <a:gd name="T4" fmla="*/ 128 w 128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4">
                  <a:moveTo>
                    <a:pt x="128" y="0"/>
                  </a:moveTo>
                  <a:lnTo>
                    <a:pt x="0" y="34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86" name="Line 553"/>
            <p:cNvSpPr>
              <a:spLocks noChangeShapeType="1"/>
            </p:cNvSpPr>
            <p:nvPr/>
          </p:nvSpPr>
          <p:spPr bwMode="auto">
            <a:xfrm flipH="1">
              <a:off x="8223251" y="1022350"/>
              <a:ext cx="203200" cy="539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87" name="Freeform 554"/>
            <p:cNvSpPr>
              <a:spLocks/>
            </p:cNvSpPr>
            <p:nvPr/>
          </p:nvSpPr>
          <p:spPr bwMode="auto">
            <a:xfrm>
              <a:off x="8486776" y="950913"/>
              <a:ext cx="203200" cy="53975"/>
            </a:xfrm>
            <a:custGeom>
              <a:avLst/>
              <a:gdLst>
                <a:gd name="T0" fmla="*/ 128 w 128"/>
                <a:gd name="T1" fmla="*/ 0 h 34"/>
                <a:gd name="T2" fmla="*/ 0 w 128"/>
                <a:gd name="T3" fmla="*/ 34 h 34"/>
                <a:gd name="T4" fmla="*/ 128 w 128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4">
                  <a:moveTo>
                    <a:pt x="128" y="0"/>
                  </a:moveTo>
                  <a:lnTo>
                    <a:pt x="0" y="34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88" name="Line 555"/>
            <p:cNvSpPr>
              <a:spLocks noChangeShapeType="1"/>
            </p:cNvSpPr>
            <p:nvPr/>
          </p:nvSpPr>
          <p:spPr bwMode="auto">
            <a:xfrm flipH="1">
              <a:off x="8486776" y="950913"/>
              <a:ext cx="203200" cy="539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89" name="Freeform 556"/>
            <p:cNvSpPr>
              <a:spLocks/>
            </p:cNvSpPr>
            <p:nvPr/>
          </p:nvSpPr>
          <p:spPr bwMode="auto">
            <a:xfrm>
              <a:off x="8264526" y="977900"/>
              <a:ext cx="203200" cy="52388"/>
            </a:xfrm>
            <a:custGeom>
              <a:avLst/>
              <a:gdLst>
                <a:gd name="T0" fmla="*/ 128 w 128"/>
                <a:gd name="T1" fmla="*/ 0 h 33"/>
                <a:gd name="T2" fmla="*/ 0 w 128"/>
                <a:gd name="T3" fmla="*/ 33 h 33"/>
                <a:gd name="T4" fmla="*/ 128 w 128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3">
                  <a:moveTo>
                    <a:pt x="128" y="0"/>
                  </a:moveTo>
                  <a:lnTo>
                    <a:pt x="0" y="33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90" name="Line 557"/>
            <p:cNvSpPr>
              <a:spLocks noChangeShapeType="1"/>
            </p:cNvSpPr>
            <p:nvPr/>
          </p:nvSpPr>
          <p:spPr bwMode="auto">
            <a:xfrm flipH="1">
              <a:off x="8264526" y="977900"/>
              <a:ext cx="203200" cy="5238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91" name="Freeform 558"/>
            <p:cNvSpPr>
              <a:spLocks/>
            </p:cNvSpPr>
            <p:nvPr/>
          </p:nvSpPr>
          <p:spPr bwMode="auto">
            <a:xfrm>
              <a:off x="8404226" y="906463"/>
              <a:ext cx="201613" cy="52388"/>
            </a:xfrm>
            <a:custGeom>
              <a:avLst/>
              <a:gdLst>
                <a:gd name="T0" fmla="*/ 127 w 127"/>
                <a:gd name="T1" fmla="*/ 0 h 33"/>
                <a:gd name="T2" fmla="*/ 0 w 127"/>
                <a:gd name="T3" fmla="*/ 33 h 33"/>
                <a:gd name="T4" fmla="*/ 127 w 12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7" h="33">
                  <a:moveTo>
                    <a:pt x="127" y="0"/>
                  </a:moveTo>
                  <a:lnTo>
                    <a:pt x="0" y="33"/>
                  </a:lnTo>
                  <a:lnTo>
                    <a:pt x="127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92" name="Line 559"/>
            <p:cNvSpPr>
              <a:spLocks noChangeShapeType="1"/>
            </p:cNvSpPr>
            <p:nvPr/>
          </p:nvSpPr>
          <p:spPr bwMode="auto">
            <a:xfrm flipH="1">
              <a:off x="8404226" y="906463"/>
              <a:ext cx="201613" cy="5238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93" name="Freeform 560"/>
            <p:cNvSpPr>
              <a:spLocks/>
            </p:cNvSpPr>
            <p:nvPr/>
          </p:nvSpPr>
          <p:spPr bwMode="auto">
            <a:xfrm>
              <a:off x="8162926" y="835025"/>
              <a:ext cx="203200" cy="52388"/>
            </a:xfrm>
            <a:custGeom>
              <a:avLst/>
              <a:gdLst>
                <a:gd name="T0" fmla="*/ 128 w 128"/>
                <a:gd name="T1" fmla="*/ 0 h 33"/>
                <a:gd name="T2" fmla="*/ 0 w 128"/>
                <a:gd name="T3" fmla="*/ 33 h 33"/>
                <a:gd name="T4" fmla="*/ 128 w 128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3">
                  <a:moveTo>
                    <a:pt x="128" y="0"/>
                  </a:moveTo>
                  <a:lnTo>
                    <a:pt x="0" y="33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94" name="Line 561"/>
            <p:cNvSpPr>
              <a:spLocks noChangeShapeType="1"/>
            </p:cNvSpPr>
            <p:nvPr/>
          </p:nvSpPr>
          <p:spPr bwMode="auto">
            <a:xfrm flipH="1">
              <a:off x="8162926" y="835025"/>
              <a:ext cx="203200" cy="5238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95" name="Freeform 562"/>
            <p:cNvSpPr>
              <a:spLocks/>
            </p:cNvSpPr>
            <p:nvPr/>
          </p:nvSpPr>
          <p:spPr bwMode="auto">
            <a:xfrm>
              <a:off x="8355014" y="850900"/>
              <a:ext cx="203200" cy="52388"/>
            </a:xfrm>
            <a:custGeom>
              <a:avLst/>
              <a:gdLst>
                <a:gd name="T0" fmla="*/ 128 w 128"/>
                <a:gd name="T1" fmla="*/ 0 h 33"/>
                <a:gd name="T2" fmla="*/ 0 w 128"/>
                <a:gd name="T3" fmla="*/ 33 h 33"/>
                <a:gd name="T4" fmla="*/ 128 w 128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3">
                  <a:moveTo>
                    <a:pt x="128" y="0"/>
                  </a:moveTo>
                  <a:lnTo>
                    <a:pt x="0" y="33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96" name="Line 563"/>
            <p:cNvSpPr>
              <a:spLocks noChangeShapeType="1"/>
            </p:cNvSpPr>
            <p:nvPr/>
          </p:nvSpPr>
          <p:spPr bwMode="auto">
            <a:xfrm flipH="1">
              <a:off x="8355014" y="850900"/>
              <a:ext cx="203200" cy="5238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97" name="Freeform 564"/>
            <p:cNvSpPr>
              <a:spLocks/>
            </p:cNvSpPr>
            <p:nvPr/>
          </p:nvSpPr>
          <p:spPr bwMode="auto">
            <a:xfrm>
              <a:off x="7994651" y="804863"/>
              <a:ext cx="198438" cy="71438"/>
            </a:xfrm>
            <a:custGeom>
              <a:avLst/>
              <a:gdLst>
                <a:gd name="T0" fmla="*/ 0 w 125"/>
                <a:gd name="T1" fmla="*/ 45 h 45"/>
                <a:gd name="T2" fmla="*/ 125 w 125"/>
                <a:gd name="T3" fmla="*/ 0 h 45"/>
                <a:gd name="T4" fmla="*/ 0 w 125"/>
                <a:gd name="T5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5">
                  <a:moveTo>
                    <a:pt x="0" y="45"/>
                  </a:moveTo>
                  <a:lnTo>
                    <a:pt x="125" y="0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98" name="Line 565"/>
            <p:cNvSpPr>
              <a:spLocks noChangeShapeType="1"/>
            </p:cNvSpPr>
            <p:nvPr/>
          </p:nvSpPr>
          <p:spPr bwMode="auto">
            <a:xfrm flipV="1">
              <a:off x="7994651" y="804863"/>
              <a:ext cx="198438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99" name="Freeform 566"/>
            <p:cNvSpPr>
              <a:spLocks/>
            </p:cNvSpPr>
            <p:nvPr/>
          </p:nvSpPr>
          <p:spPr bwMode="auto">
            <a:xfrm>
              <a:off x="7937501" y="895350"/>
              <a:ext cx="200025" cy="68263"/>
            </a:xfrm>
            <a:custGeom>
              <a:avLst/>
              <a:gdLst>
                <a:gd name="T0" fmla="*/ 0 w 126"/>
                <a:gd name="T1" fmla="*/ 43 h 43"/>
                <a:gd name="T2" fmla="*/ 126 w 126"/>
                <a:gd name="T3" fmla="*/ 0 h 43"/>
                <a:gd name="T4" fmla="*/ 0 w 126"/>
                <a:gd name="T5" fmla="*/ 43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3">
                  <a:moveTo>
                    <a:pt x="0" y="43"/>
                  </a:moveTo>
                  <a:lnTo>
                    <a:pt x="126" y="0"/>
                  </a:lnTo>
                  <a:lnTo>
                    <a:pt x="0" y="43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00" name="Line 567"/>
            <p:cNvSpPr>
              <a:spLocks noChangeShapeType="1"/>
            </p:cNvSpPr>
            <p:nvPr/>
          </p:nvSpPr>
          <p:spPr bwMode="auto">
            <a:xfrm flipV="1">
              <a:off x="7937501" y="895350"/>
              <a:ext cx="200025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01" name="Freeform 568"/>
            <p:cNvSpPr>
              <a:spLocks/>
            </p:cNvSpPr>
            <p:nvPr/>
          </p:nvSpPr>
          <p:spPr bwMode="auto">
            <a:xfrm>
              <a:off x="7494589" y="647700"/>
              <a:ext cx="200025" cy="66675"/>
            </a:xfrm>
            <a:custGeom>
              <a:avLst/>
              <a:gdLst>
                <a:gd name="T0" fmla="*/ 0 w 126"/>
                <a:gd name="T1" fmla="*/ 42 h 42"/>
                <a:gd name="T2" fmla="*/ 126 w 126"/>
                <a:gd name="T3" fmla="*/ 0 h 42"/>
                <a:gd name="T4" fmla="*/ 0 w 126"/>
                <a:gd name="T5" fmla="*/ 42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2">
                  <a:moveTo>
                    <a:pt x="0" y="42"/>
                  </a:moveTo>
                  <a:lnTo>
                    <a:pt x="126" y="0"/>
                  </a:lnTo>
                  <a:lnTo>
                    <a:pt x="0" y="42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02" name="Line 569"/>
            <p:cNvSpPr>
              <a:spLocks noChangeShapeType="1"/>
            </p:cNvSpPr>
            <p:nvPr/>
          </p:nvSpPr>
          <p:spPr bwMode="auto">
            <a:xfrm flipV="1">
              <a:off x="7494589" y="647700"/>
              <a:ext cx="200025" cy="666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03" name="Freeform 570"/>
            <p:cNvSpPr>
              <a:spLocks/>
            </p:cNvSpPr>
            <p:nvPr/>
          </p:nvSpPr>
          <p:spPr bwMode="auto">
            <a:xfrm>
              <a:off x="7670801" y="625475"/>
              <a:ext cx="200025" cy="66675"/>
            </a:xfrm>
            <a:custGeom>
              <a:avLst/>
              <a:gdLst>
                <a:gd name="T0" fmla="*/ 0 w 126"/>
                <a:gd name="T1" fmla="*/ 42 h 42"/>
                <a:gd name="T2" fmla="*/ 126 w 126"/>
                <a:gd name="T3" fmla="*/ 0 h 42"/>
                <a:gd name="T4" fmla="*/ 0 w 126"/>
                <a:gd name="T5" fmla="*/ 42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2">
                  <a:moveTo>
                    <a:pt x="0" y="42"/>
                  </a:moveTo>
                  <a:lnTo>
                    <a:pt x="126" y="0"/>
                  </a:lnTo>
                  <a:lnTo>
                    <a:pt x="0" y="42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04" name="Line 571"/>
            <p:cNvSpPr>
              <a:spLocks noChangeShapeType="1"/>
            </p:cNvSpPr>
            <p:nvPr/>
          </p:nvSpPr>
          <p:spPr bwMode="auto">
            <a:xfrm flipV="1">
              <a:off x="7670801" y="625475"/>
              <a:ext cx="200025" cy="666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05" name="Freeform 572"/>
            <p:cNvSpPr>
              <a:spLocks/>
            </p:cNvSpPr>
            <p:nvPr/>
          </p:nvSpPr>
          <p:spPr bwMode="auto">
            <a:xfrm>
              <a:off x="7431089" y="708025"/>
              <a:ext cx="198438" cy="66675"/>
            </a:xfrm>
            <a:custGeom>
              <a:avLst/>
              <a:gdLst>
                <a:gd name="T0" fmla="*/ 0 w 125"/>
                <a:gd name="T1" fmla="*/ 42 h 42"/>
                <a:gd name="T2" fmla="*/ 125 w 125"/>
                <a:gd name="T3" fmla="*/ 0 h 42"/>
                <a:gd name="T4" fmla="*/ 0 w 125"/>
                <a:gd name="T5" fmla="*/ 42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2">
                  <a:moveTo>
                    <a:pt x="0" y="42"/>
                  </a:moveTo>
                  <a:lnTo>
                    <a:pt x="125" y="0"/>
                  </a:lnTo>
                  <a:lnTo>
                    <a:pt x="0" y="42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06" name="Line 573"/>
            <p:cNvSpPr>
              <a:spLocks noChangeShapeType="1"/>
            </p:cNvSpPr>
            <p:nvPr/>
          </p:nvSpPr>
          <p:spPr bwMode="auto">
            <a:xfrm flipV="1">
              <a:off x="7431089" y="708025"/>
              <a:ext cx="198438" cy="666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07" name="Freeform 574"/>
            <p:cNvSpPr>
              <a:spLocks/>
            </p:cNvSpPr>
            <p:nvPr/>
          </p:nvSpPr>
          <p:spPr bwMode="auto">
            <a:xfrm>
              <a:off x="7599364" y="688975"/>
              <a:ext cx="200025" cy="66675"/>
            </a:xfrm>
            <a:custGeom>
              <a:avLst/>
              <a:gdLst>
                <a:gd name="T0" fmla="*/ 0 w 126"/>
                <a:gd name="T1" fmla="*/ 42 h 42"/>
                <a:gd name="T2" fmla="*/ 126 w 126"/>
                <a:gd name="T3" fmla="*/ 0 h 42"/>
                <a:gd name="T4" fmla="*/ 0 w 126"/>
                <a:gd name="T5" fmla="*/ 42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2">
                  <a:moveTo>
                    <a:pt x="0" y="42"/>
                  </a:moveTo>
                  <a:lnTo>
                    <a:pt x="126" y="0"/>
                  </a:lnTo>
                  <a:lnTo>
                    <a:pt x="0" y="42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08" name="Line 575"/>
            <p:cNvSpPr>
              <a:spLocks noChangeShapeType="1"/>
            </p:cNvSpPr>
            <p:nvPr/>
          </p:nvSpPr>
          <p:spPr bwMode="auto">
            <a:xfrm flipV="1">
              <a:off x="7599364" y="688975"/>
              <a:ext cx="200025" cy="666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09" name="Freeform 576"/>
            <p:cNvSpPr>
              <a:spLocks/>
            </p:cNvSpPr>
            <p:nvPr/>
          </p:nvSpPr>
          <p:spPr bwMode="auto">
            <a:xfrm>
              <a:off x="7516814" y="752475"/>
              <a:ext cx="200025" cy="68263"/>
            </a:xfrm>
            <a:custGeom>
              <a:avLst/>
              <a:gdLst>
                <a:gd name="T0" fmla="*/ 0 w 126"/>
                <a:gd name="T1" fmla="*/ 43 h 43"/>
                <a:gd name="T2" fmla="*/ 126 w 126"/>
                <a:gd name="T3" fmla="*/ 0 h 43"/>
                <a:gd name="T4" fmla="*/ 0 w 126"/>
                <a:gd name="T5" fmla="*/ 43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3">
                  <a:moveTo>
                    <a:pt x="0" y="43"/>
                  </a:moveTo>
                  <a:lnTo>
                    <a:pt x="126" y="0"/>
                  </a:lnTo>
                  <a:lnTo>
                    <a:pt x="0" y="43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10" name="Line 577"/>
            <p:cNvSpPr>
              <a:spLocks noChangeShapeType="1"/>
            </p:cNvSpPr>
            <p:nvPr/>
          </p:nvSpPr>
          <p:spPr bwMode="auto">
            <a:xfrm flipV="1">
              <a:off x="7516814" y="752475"/>
              <a:ext cx="200025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11" name="Freeform 578"/>
            <p:cNvSpPr>
              <a:spLocks/>
            </p:cNvSpPr>
            <p:nvPr/>
          </p:nvSpPr>
          <p:spPr bwMode="auto">
            <a:xfrm>
              <a:off x="7747001" y="677863"/>
              <a:ext cx="198438" cy="66675"/>
            </a:xfrm>
            <a:custGeom>
              <a:avLst/>
              <a:gdLst>
                <a:gd name="T0" fmla="*/ 0 w 125"/>
                <a:gd name="T1" fmla="*/ 42 h 42"/>
                <a:gd name="T2" fmla="*/ 125 w 125"/>
                <a:gd name="T3" fmla="*/ 0 h 42"/>
                <a:gd name="T4" fmla="*/ 0 w 125"/>
                <a:gd name="T5" fmla="*/ 42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2">
                  <a:moveTo>
                    <a:pt x="0" y="42"/>
                  </a:moveTo>
                  <a:lnTo>
                    <a:pt x="125" y="0"/>
                  </a:lnTo>
                  <a:lnTo>
                    <a:pt x="0" y="42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12" name="Line 579"/>
            <p:cNvSpPr>
              <a:spLocks noChangeShapeType="1"/>
            </p:cNvSpPr>
            <p:nvPr/>
          </p:nvSpPr>
          <p:spPr bwMode="auto">
            <a:xfrm flipV="1">
              <a:off x="7747001" y="677863"/>
              <a:ext cx="198438" cy="666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13" name="Freeform 580"/>
            <p:cNvSpPr>
              <a:spLocks/>
            </p:cNvSpPr>
            <p:nvPr/>
          </p:nvSpPr>
          <p:spPr bwMode="auto">
            <a:xfrm>
              <a:off x="7573964" y="815975"/>
              <a:ext cx="198438" cy="68263"/>
            </a:xfrm>
            <a:custGeom>
              <a:avLst/>
              <a:gdLst>
                <a:gd name="T0" fmla="*/ 0 w 125"/>
                <a:gd name="T1" fmla="*/ 43 h 43"/>
                <a:gd name="T2" fmla="*/ 125 w 125"/>
                <a:gd name="T3" fmla="*/ 0 h 43"/>
                <a:gd name="T4" fmla="*/ 0 w 125"/>
                <a:gd name="T5" fmla="*/ 43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3">
                  <a:moveTo>
                    <a:pt x="0" y="43"/>
                  </a:moveTo>
                  <a:lnTo>
                    <a:pt x="125" y="0"/>
                  </a:lnTo>
                  <a:lnTo>
                    <a:pt x="0" y="43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14" name="Line 581"/>
            <p:cNvSpPr>
              <a:spLocks noChangeShapeType="1"/>
            </p:cNvSpPr>
            <p:nvPr/>
          </p:nvSpPr>
          <p:spPr bwMode="auto">
            <a:xfrm flipV="1">
              <a:off x="7573964" y="815975"/>
              <a:ext cx="198438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15" name="Freeform 582"/>
            <p:cNvSpPr>
              <a:spLocks/>
            </p:cNvSpPr>
            <p:nvPr/>
          </p:nvSpPr>
          <p:spPr bwMode="auto">
            <a:xfrm>
              <a:off x="7653339" y="857250"/>
              <a:ext cx="198438" cy="68263"/>
            </a:xfrm>
            <a:custGeom>
              <a:avLst/>
              <a:gdLst>
                <a:gd name="T0" fmla="*/ 0 w 125"/>
                <a:gd name="T1" fmla="*/ 43 h 43"/>
                <a:gd name="T2" fmla="*/ 125 w 125"/>
                <a:gd name="T3" fmla="*/ 0 h 43"/>
                <a:gd name="T4" fmla="*/ 0 w 125"/>
                <a:gd name="T5" fmla="*/ 43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3">
                  <a:moveTo>
                    <a:pt x="0" y="43"/>
                  </a:moveTo>
                  <a:lnTo>
                    <a:pt x="125" y="0"/>
                  </a:lnTo>
                  <a:lnTo>
                    <a:pt x="0" y="43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16" name="Line 583"/>
            <p:cNvSpPr>
              <a:spLocks noChangeShapeType="1"/>
            </p:cNvSpPr>
            <p:nvPr/>
          </p:nvSpPr>
          <p:spPr bwMode="auto">
            <a:xfrm flipV="1">
              <a:off x="7653339" y="857250"/>
              <a:ext cx="198438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17" name="Freeform 584"/>
            <p:cNvSpPr>
              <a:spLocks/>
            </p:cNvSpPr>
            <p:nvPr/>
          </p:nvSpPr>
          <p:spPr bwMode="auto">
            <a:xfrm>
              <a:off x="7720014" y="898525"/>
              <a:ext cx="200025" cy="68263"/>
            </a:xfrm>
            <a:custGeom>
              <a:avLst/>
              <a:gdLst>
                <a:gd name="T0" fmla="*/ 0 w 126"/>
                <a:gd name="T1" fmla="*/ 43 h 43"/>
                <a:gd name="T2" fmla="*/ 126 w 126"/>
                <a:gd name="T3" fmla="*/ 0 h 43"/>
                <a:gd name="T4" fmla="*/ 0 w 126"/>
                <a:gd name="T5" fmla="*/ 43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3">
                  <a:moveTo>
                    <a:pt x="0" y="43"/>
                  </a:moveTo>
                  <a:lnTo>
                    <a:pt x="126" y="0"/>
                  </a:lnTo>
                  <a:lnTo>
                    <a:pt x="0" y="43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18" name="Line 585"/>
            <p:cNvSpPr>
              <a:spLocks noChangeShapeType="1"/>
            </p:cNvSpPr>
            <p:nvPr/>
          </p:nvSpPr>
          <p:spPr bwMode="auto">
            <a:xfrm flipV="1">
              <a:off x="7720014" y="898525"/>
              <a:ext cx="200025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19" name="Freeform 586"/>
            <p:cNvSpPr>
              <a:spLocks/>
            </p:cNvSpPr>
            <p:nvPr/>
          </p:nvSpPr>
          <p:spPr bwMode="auto">
            <a:xfrm>
              <a:off x="7645401" y="752475"/>
              <a:ext cx="198438" cy="68263"/>
            </a:xfrm>
            <a:custGeom>
              <a:avLst/>
              <a:gdLst>
                <a:gd name="T0" fmla="*/ 0 w 125"/>
                <a:gd name="T1" fmla="*/ 43 h 43"/>
                <a:gd name="T2" fmla="*/ 125 w 125"/>
                <a:gd name="T3" fmla="*/ 0 h 43"/>
                <a:gd name="T4" fmla="*/ 0 w 125"/>
                <a:gd name="T5" fmla="*/ 43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3">
                  <a:moveTo>
                    <a:pt x="0" y="43"/>
                  </a:moveTo>
                  <a:lnTo>
                    <a:pt x="125" y="0"/>
                  </a:lnTo>
                  <a:lnTo>
                    <a:pt x="0" y="43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20" name="Line 587"/>
            <p:cNvSpPr>
              <a:spLocks noChangeShapeType="1"/>
            </p:cNvSpPr>
            <p:nvPr/>
          </p:nvSpPr>
          <p:spPr bwMode="auto">
            <a:xfrm flipV="1">
              <a:off x="7645401" y="752475"/>
              <a:ext cx="198438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21" name="Freeform 588"/>
            <p:cNvSpPr>
              <a:spLocks/>
            </p:cNvSpPr>
            <p:nvPr/>
          </p:nvSpPr>
          <p:spPr bwMode="auto">
            <a:xfrm>
              <a:off x="7818439" y="730250"/>
              <a:ext cx="198438" cy="66675"/>
            </a:xfrm>
            <a:custGeom>
              <a:avLst/>
              <a:gdLst>
                <a:gd name="T0" fmla="*/ 0 w 125"/>
                <a:gd name="T1" fmla="*/ 42 h 42"/>
                <a:gd name="T2" fmla="*/ 125 w 125"/>
                <a:gd name="T3" fmla="*/ 0 h 42"/>
                <a:gd name="T4" fmla="*/ 0 w 125"/>
                <a:gd name="T5" fmla="*/ 42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2">
                  <a:moveTo>
                    <a:pt x="0" y="42"/>
                  </a:moveTo>
                  <a:lnTo>
                    <a:pt x="125" y="0"/>
                  </a:lnTo>
                  <a:lnTo>
                    <a:pt x="0" y="42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22" name="Line 589"/>
            <p:cNvSpPr>
              <a:spLocks noChangeShapeType="1"/>
            </p:cNvSpPr>
            <p:nvPr/>
          </p:nvSpPr>
          <p:spPr bwMode="auto">
            <a:xfrm flipV="1">
              <a:off x="7818439" y="730250"/>
              <a:ext cx="198438" cy="666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23" name="Freeform 590"/>
            <p:cNvSpPr>
              <a:spLocks/>
            </p:cNvSpPr>
            <p:nvPr/>
          </p:nvSpPr>
          <p:spPr bwMode="auto">
            <a:xfrm>
              <a:off x="7967664" y="711200"/>
              <a:ext cx="200025" cy="68263"/>
            </a:xfrm>
            <a:custGeom>
              <a:avLst/>
              <a:gdLst>
                <a:gd name="T0" fmla="*/ 0 w 126"/>
                <a:gd name="T1" fmla="*/ 43 h 43"/>
                <a:gd name="T2" fmla="*/ 126 w 126"/>
                <a:gd name="T3" fmla="*/ 0 h 43"/>
                <a:gd name="T4" fmla="*/ 0 w 126"/>
                <a:gd name="T5" fmla="*/ 43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3">
                  <a:moveTo>
                    <a:pt x="0" y="43"/>
                  </a:moveTo>
                  <a:lnTo>
                    <a:pt x="126" y="0"/>
                  </a:lnTo>
                  <a:lnTo>
                    <a:pt x="0" y="43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24" name="Line 591"/>
            <p:cNvSpPr>
              <a:spLocks noChangeShapeType="1"/>
            </p:cNvSpPr>
            <p:nvPr/>
          </p:nvSpPr>
          <p:spPr bwMode="auto">
            <a:xfrm flipV="1">
              <a:off x="7967664" y="711200"/>
              <a:ext cx="200025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25" name="Freeform 592"/>
            <p:cNvSpPr>
              <a:spLocks/>
            </p:cNvSpPr>
            <p:nvPr/>
          </p:nvSpPr>
          <p:spPr bwMode="auto">
            <a:xfrm>
              <a:off x="7712076" y="796925"/>
              <a:ext cx="200025" cy="68263"/>
            </a:xfrm>
            <a:custGeom>
              <a:avLst/>
              <a:gdLst>
                <a:gd name="T0" fmla="*/ 0 w 126"/>
                <a:gd name="T1" fmla="*/ 43 h 43"/>
                <a:gd name="T2" fmla="*/ 126 w 126"/>
                <a:gd name="T3" fmla="*/ 0 h 43"/>
                <a:gd name="T4" fmla="*/ 0 w 126"/>
                <a:gd name="T5" fmla="*/ 43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3">
                  <a:moveTo>
                    <a:pt x="0" y="43"/>
                  </a:moveTo>
                  <a:lnTo>
                    <a:pt x="126" y="0"/>
                  </a:lnTo>
                  <a:lnTo>
                    <a:pt x="0" y="43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26" name="Line 593"/>
            <p:cNvSpPr>
              <a:spLocks noChangeShapeType="1"/>
            </p:cNvSpPr>
            <p:nvPr/>
          </p:nvSpPr>
          <p:spPr bwMode="auto">
            <a:xfrm flipV="1">
              <a:off x="7712076" y="796925"/>
              <a:ext cx="200025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27" name="Freeform 594"/>
            <p:cNvSpPr>
              <a:spLocks/>
            </p:cNvSpPr>
            <p:nvPr/>
          </p:nvSpPr>
          <p:spPr bwMode="auto">
            <a:xfrm>
              <a:off x="7931151" y="755650"/>
              <a:ext cx="198438" cy="71438"/>
            </a:xfrm>
            <a:custGeom>
              <a:avLst/>
              <a:gdLst>
                <a:gd name="T0" fmla="*/ 0 w 125"/>
                <a:gd name="T1" fmla="*/ 45 h 45"/>
                <a:gd name="T2" fmla="*/ 125 w 125"/>
                <a:gd name="T3" fmla="*/ 0 h 45"/>
                <a:gd name="T4" fmla="*/ 0 w 125"/>
                <a:gd name="T5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5">
                  <a:moveTo>
                    <a:pt x="0" y="45"/>
                  </a:moveTo>
                  <a:lnTo>
                    <a:pt x="125" y="0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28" name="Line 595"/>
            <p:cNvSpPr>
              <a:spLocks noChangeShapeType="1"/>
            </p:cNvSpPr>
            <p:nvPr/>
          </p:nvSpPr>
          <p:spPr bwMode="auto">
            <a:xfrm flipV="1">
              <a:off x="7931151" y="755650"/>
              <a:ext cx="198438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29" name="Freeform 596"/>
            <p:cNvSpPr>
              <a:spLocks/>
            </p:cNvSpPr>
            <p:nvPr/>
          </p:nvSpPr>
          <p:spPr bwMode="auto">
            <a:xfrm>
              <a:off x="7794626" y="838200"/>
              <a:ext cx="200025" cy="68263"/>
            </a:xfrm>
            <a:custGeom>
              <a:avLst/>
              <a:gdLst>
                <a:gd name="T0" fmla="*/ 0 w 126"/>
                <a:gd name="T1" fmla="*/ 43 h 43"/>
                <a:gd name="T2" fmla="*/ 126 w 126"/>
                <a:gd name="T3" fmla="*/ 0 h 43"/>
                <a:gd name="T4" fmla="*/ 0 w 126"/>
                <a:gd name="T5" fmla="*/ 43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3">
                  <a:moveTo>
                    <a:pt x="0" y="43"/>
                  </a:moveTo>
                  <a:lnTo>
                    <a:pt x="126" y="0"/>
                  </a:lnTo>
                  <a:lnTo>
                    <a:pt x="0" y="43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30" name="Line 597"/>
            <p:cNvSpPr>
              <a:spLocks noChangeShapeType="1"/>
            </p:cNvSpPr>
            <p:nvPr/>
          </p:nvSpPr>
          <p:spPr bwMode="auto">
            <a:xfrm flipV="1">
              <a:off x="7794626" y="838200"/>
              <a:ext cx="200025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31" name="Freeform 598"/>
            <p:cNvSpPr>
              <a:spLocks/>
            </p:cNvSpPr>
            <p:nvPr/>
          </p:nvSpPr>
          <p:spPr bwMode="auto">
            <a:xfrm>
              <a:off x="8039101" y="892175"/>
              <a:ext cx="200025" cy="66675"/>
            </a:xfrm>
            <a:custGeom>
              <a:avLst/>
              <a:gdLst>
                <a:gd name="T0" fmla="*/ 0 w 126"/>
                <a:gd name="T1" fmla="*/ 42 h 42"/>
                <a:gd name="T2" fmla="*/ 126 w 126"/>
                <a:gd name="T3" fmla="*/ 0 h 42"/>
                <a:gd name="T4" fmla="*/ 0 w 126"/>
                <a:gd name="T5" fmla="*/ 42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2">
                  <a:moveTo>
                    <a:pt x="0" y="42"/>
                  </a:moveTo>
                  <a:lnTo>
                    <a:pt x="126" y="0"/>
                  </a:lnTo>
                  <a:lnTo>
                    <a:pt x="0" y="42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32" name="Line 599"/>
            <p:cNvSpPr>
              <a:spLocks noChangeShapeType="1"/>
            </p:cNvSpPr>
            <p:nvPr/>
          </p:nvSpPr>
          <p:spPr bwMode="auto">
            <a:xfrm flipV="1">
              <a:off x="8039101" y="892175"/>
              <a:ext cx="200025" cy="666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33" name="Freeform 600"/>
            <p:cNvSpPr>
              <a:spLocks/>
            </p:cNvSpPr>
            <p:nvPr/>
          </p:nvSpPr>
          <p:spPr bwMode="auto">
            <a:xfrm>
              <a:off x="7851776" y="892175"/>
              <a:ext cx="198438" cy="66675"/>
            </a:xfrm>
            <a:custGeom>
              <a:avLst/>
              <a:gdLst>
                <a:gd name="T0" fmla="*/ 0 w 125"/>
                <a:gd name="T1" fmla="*/ 42 h 42"/>
                <a:gd name="T2" fmla="*/ 125 w 125"/>
                <a:gd name="T3" fmla="*/ 0 h 42"/>
                <a:gd name="T4" fmla="*/ 0 w 125"/>
                <a:gd name="T5" fmla="*/ 42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2">
                  <a:moveTo>
                    <a:pt x="0" y="42"/>
                  </a:moveTo>
                  <a:lnTo>
                    <a:pt x="125" y="0"/>
                  </a:lnTo>
                  <a:lnTo>
                    <a:pt x="0" y="42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34" name="Line 601"/>
            <p:cNvSpPr>
              <a:spLocks noChangeShapeType="1"/>
            </p:cNvSpPr>
            <p:nvPr/>
          </p:nvSpPr>
          <p:spPr bwMode="auto">
            <a:xfrm flipV="1">
              <a:off x="7851776" y="892175"/>
              <a:ext cx="198438" cy="666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718" name="Skupina 1717"/>
          <p:cNvGrpSpPr/>
          <p:nvPr/>
        </p:nvGrpSpPr>
        <p:grpSpPr>
          <a:xfrm>
            <a:off x="9333224" y="3698543"/>
            <a:ext cx="1082575" cy="972403"/>
            <a:chOff x="7438291" y="1914524"/>
            <a:chExt cx="2387601" cy="2081213"/>
          </a:xfrm>
        </p:grpSpPr>
        <p:sp>
          <p:nvSpPr>
            <p:cNvPr id="1719" name="Freeform 658"/>
            <p:cNvSpPr>
              <a:spLocks/>
            </p:cNvSpPr>
            <p:nvPr/>
          </p:nvSpPr>
          <p:spPr bwMode="auto">
            <a:xfrm>
              <a:off x="8106629" y="2862262"/>
              <a:ext cx="1069975" cy="1133475"/>
            </a:xfrm>
            <a:custGeom>
              <a:avLst/>
              <a:gdLst>
                <a:gd name="T0" fmla="*/ 206 w 674"/>
                <a:gd name="T1" fmla="*/ 710 h 714"/>
                <a:gd name="T2" fmla="*/ 267 w 674"/>
                <a:gd name="T3" fmla="*/ 478 h 714"/>
                <a:gd name="T4" fmla="*/ 0 w 674"/>
                <a:gd name="T5" fmla="*/ 175 h 714"/>
                <a:gd name="T6" fmla="*/ 69 w 674"/>
                <a:gd name="T7" fmla="*/ 118 h 714"/>
                <a:gd name="T8" fmla="*/ 263 w 674"/>
                <a:gd name="T9" fmla="*/ 307 h 714"/>
                <a:gd name="T10" fmla="*/ 279 w 674"/>
                <a:gd name="T11" fmla="*/ 0 h 714"/>
                <a:gd name="T12" fmla="*/ 381 w 674"/>
                <a:gd name="T13" fmla="*/ 0 h 714"/>
                <a:gd name="T14" fmla="*/ 360 w 674"/>
                <a:gd name="T15" fmla="*/ 298 h 714"/>
                <a:gd name="T16" fmla="*/ 627 w 674"/>
                <a:gd name="T17" fmla="*/ 137 h 714"/>
                <a:gd name="T18" fmla="*/ 674 w 674"/>
                <a:gd name="T19" fmla="*/ 241 h 714"/>
                <a:gd name="T20" fmla="*/ 438 w 674"/>
                <a:gd name="T21" fmla="*/ 359 h 714"/>
                <a:gd name="T22" fmla="*/ 556 w 674"/>
                <a:gd name="T23" fmla="*/ 714 h 714"/>
                <a:gd name="T24" fmla="*/ 206 w 674"/>
                <a:gd name="T25" fmla="*/ 710 h 714"/>
                <a:gd name="T26" fmla="*/ 206 w 674"/>
                <a:gd name="T27" fmla="*/ 710 h 7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674" h="714">
                  <a:moveTo>
                    <a:pt x="206" y="710"/>
                  </a:moveTo>
                  <a:lnTo>
                    <a:pt x="267" y="478"/>
                  </a:lnTo>
                  <a:lnTo>
                    <a:pt x="0" y="175"/>
                  </a:lnTo>
                  <a:lnTo>
                    <a:pt x="69" y="118"/>
                  </a:lnTo>
                  <a:lnTo>
                    <a:pt x="263" y="307"/>
                  </a:lnTo>
                  <a:lnTo>
                    <a:pt x="279" y="0"/>
                  </a:lnTo>
                  <a:lnTo>
                    <a:pt x="381" y="0"/>
                  </a:lnTo>
                  <a:lnTo>
                    <a:pt x="360" y="298"/>
                  </a:lnTo>
                  <a:lnTo>
                    <a:pt x="627" y="137"/>
                  </a:lnTo>
                  <a:lnTo>
                    <a:pt x="674" y="241"/>
                  </a:lnTo>
                  <a:lnTo>
                    <a:pt x="438" y="359"/>
                  </a:lnTo>
                  <a:lnTo>
                    <a:pt x="556" y="714"/>
                  </a:lnTo>
                  <a:lnTo>
                    <a:pt x="206" y="710"/>
                  </a:lnTo>
                  <a:lnTo>
                    <a:pt x="206" y="710"/>
                  </a:lnTo>
                  <a:close/>
                </a:path>
              </a:pathLst>
            </a:custGeom>
            <a:solidFill>
              <a:srgbClr val="A05A2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20" name="Freeform 659"/>
            <p:cNvSpPr>
              <a:spLocks/>
            </p:cNvSpPr>
            <p:nvPr/>
          </p:nvSpPr>
          <p:spPr bwMode="auto">
            <a:xfrm>
              <a:off x="7689116" y="3068637"/>
              <a:ext cx="420688" cy="217488"/>
            </a:xfrm>
            <a:custGeom>
              <a:avLst/>
              <a:gdLst>
                <a:gd name="T0" fmla="*/ 0 w 112"/>
                <a:gd name="T1" fmla="*/ 52 h 58"/>
                <a:gd name="T2" fmla="*/ 112 w 112"/>
                <a:gd name="T3" fmla="*/ 16 h 58"/>
                <a:gd name="T4" fmla="*/ 0 w 112"/>
                <a:gd name="T5" fmla="*/ 52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2" h="58">
                  <a:moveTo>
                    <a:pt x="0" y="52"/>
                  </a:moveTo>
                  <a:cubicBezTo>
                    <a:pt x="41" y="9"/>
                    <a:pt x="108" y="58"/>
                    <a:pt x="112" y="16"/>
                  </a:cubicBezTo>
                  <a:cubicBezTo>
                    <a:pt x="69" y="5"/>
                    <a:pt x="24" y="0"/>
                    <a:pt x="0" y="52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21" name="Freeform 660"/>
            <p:cNvSpPr>
              <a:spLocks/>
            </p:cNvSpPr>
            <p:nvPr/>
          </p:nvSpPr>
          <p:spPr bwMode="auto">
            <a:xfrm>
              <a:off x="7438291" y="3057524"/>
              <a:ext cx="398463" cy="225425"/>
            </a:xfrm>
            <a:custGeom>
              <a:avLst/>
              <a:gdLst>
                <a:gd name="T0" fmla="*/ 0 w 106"/>
                <a:gd name="T1" fmla="*/ 60 h 60"/>
                <a:gd name="T2" fmla="*/ 102 w 106"/>
                <a:gd name="T3" fmla="*/ 1 h 60"/>
                <a:gd name="T4" fmla="*/ 0 w 106"/>
                <a:gd name="T5" fmla="*/ 60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6" h="60">
                  <a:moveTo>
                    <a:pt x="0" y="60"/>
                  </a:moveTo>
                  <a:cubicBezTo>
                    <a:pt x="30" y="10"/>
                    <a:pt x="106" y="44"/>
                    <a:pt x="102" y="1"/>
                  </a:cubicBezTo>
                  <a:cubicBezTo>
                    <a:pt x="58" y="0"/>
                    <a:pt x="12" y="4"/>
                    <a:pt x="0" y="60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22" name="Freeform 661"/>
            <p:cNvSpPr>
              <a:spLocks/>
            </p:cNvSpPr>
            <p:nvPr/>
          </p:nvSpPr>
          <p:spPr bwMode="auto">
            <a:xfrm>
              <a:off x="7584341" y="2298699"/>
              <a:ext cx="442913" cy="311150"/>
            </a:xfrm>
            <a:custGeom>
              <a:avLst/>
              <a:gdLst>
                <a:gd name="T0" fmla="*/ 0 w 118"/>
                <a:gd name="T1" fmla="*/ 40 h 83"/>
                <a:gd name="T2" fmla="*/ 118 w 118"/>
                <a:gd name="T3" fmla="*/ 45 h 83"/>
                <a:gd name="T4" fmla="*/ 0 w 118"/>
                <a:gd name="T5" fmla="*/ 40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8" h="83">
                  <a:moveTo>
                    <a:pt x="0" y="40"/>
                  </a:moveTo>
                  <a:cubicBezTo>
                    <a:pt x="52" y="14"/>
                    <a:pt x="99" y="83"/>
                    <a:pt x="118" y="45"/>
                  </a:cubicBezTo>
                  <a:cubicBezTo>
                    <a:pt x="81" y="20"/>
                    <a:pt x="40" y="0"/>
                    <a:pt x="0" y="40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23" name="Freeform 662"/>
            <p:cNvSpPr>
              <a:spLocks/>
            </p:cNvSpPr>
            <p:nvPr/>
          </p:nvSpPr>
          <p:spPr bwMode="auto">
            <a:xfrm>
              <a:off x="8233629" y="2590799"/>
              <a:ext cx="338138" cy="384175"/>
            </a:xfrm>
            <a:custGeom>
              <a:avLst/>
              <a:gdLst>
                <a:gd name="T0" fmla="*/ 0 w 90"/>
                <a:gd name="T1" fmla="*/ 8 h 102"/>
                <a:gd name="T2" fmla="*/ 90 w 90"/>
                <a:gd name="T3" fmla="*/ 82 h 102"/>
                <a:gd name="T4" fmla="*/ 0 w 90"/>
                <a:gd name="T5" fmla="*/ 8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90" h="102">
                  <a:moveTo>
                    <a:pt x="0" y="8"/>
                  </a:moveTo>
                  <a:cubicBezTo>
                    <a:pt x="57" y="18"/>
                    <a:pt x="53" y="102"/>
                    <a:pt x="90" y="82"/>
                  </a:cubicBezTo>
                  <a:cubicBezTo>
                    <a:pt x="76" y="40"/>
                    <a:pt x="56" y="0"/>
                    <a:pt x="0" y="8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24" name="Freeform 663"/>
            <p:cNvSpPr>
              <a:spLocks/>
            </p:cNvSpPr>
            <p:nvPr/>
          </p:nvSpPr>
          <p:spPr bwMode="auto">
            <a:xfrm>
              <a:off x="8114566" y="2227262"/>
              <a:ext cx="277813" cy="387350"/>
            </a:xfrm>
            <a:custGeom>
              <a:avLst/>
              <a:gdLst>
                <a:gd name="T0" fmla="*/ 0 w 74"/>
                <a:gd name="T1" fmla="*/ 0 h 103"/>
                <a:gd name="T2" fmla="*/ 74 w 74"/>
                <a:gd name="T3" fmla="*/ 91 h 103"/>
                <a:gd name="T4" fmla="*/ 0 w 74"/>
                <a:gd name="T5" fmla="*/ 0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74" h="103">
                  <a:moveTo>
                    <a:pt x="0" y="0"/>
                  </a:moveTo>
                  <a:cubicBezTo>
                    <a:pt x="55" y="22"/>
                    <a:pt x="34" y="103"/>
                    <a:pt x="74" y="91"/>
                  </a:cubicBezTo>
                  <a:cubicBezTo>
                    <a:pt x="69" y="47"/>
                    <a:pt x="57" y="4"/>
                    <a:pt x="0" y="0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25" name="Freeform 664"/>
            <p:cNvSpPr>
              <a:spLocks/>
            </p:cNvSpPr>
            <p:nvPr/>
          </p:nvSpPr>
          <p:spPr bwMode="auto">
            <a:xfrm>
              <a:off x="7900254" y="2276474"/>
              <a:ext cx="330200" cy="382588"/>
            </a:xfrm>
            <a:custGeom>
              <a:avLst/>
              <a:gdLst>
                <a:gd name="T0" fmla="*/ 0 w 88"/>
                <a:gd name="T1" fmla="*/ 6 h 102"/>
                <a:gd name="T2" fmla="*/ 88 w 88"/>
                <a:gd name="T3" fmla="*/ 84 h 102"/>
                <a:gd name="T4" fmla="*/ 0 w 88"/>
                <a:gd name="T5" fmla="*/ 6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88" h="102">
                  <a:moveTo>
                    <a:pt x="0" y="6"/>
                  </a:moveTo>
                  <a:cubicBezTo>
                    <a:pt x="57" y="19"/>
                    <a:pt x="50" y="102"/>
                    <a:pt x="88" y="84"/>
                  </a:cubicBezTo>
                  <a:cubicBezTo>
                    <a:pt x="75" y="42"/>
                    <a:pt x="57" y="0"/>
                    <a:pt x="0" y="6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26" name="Freeform 665"/>
            <p:cNvSpPr>
              <a:spLocks/>
            </p:cNvSpPr>
            <p:nvPr/>
          </p:nvSpPr>
          <p:spPr bwMode="auto">
            <a:xfrm>
              <a:off x="7625616" y="2587624"/>
              <a:ext cx="439738" cy="277813"/>
            </a:xfrm>
            <a:custGeom>
              <a:avLst/>
              <a:gdLst>
                <a:gd name="T0" fmla="*/ 0 w 117"/>
                <a:gd name="T1" fmla="*/ 46 h 74"/>
                <a:gd name="T2" fmla="*/ 117 w 117"/>
                <a:gd name="T3" fmla="*/ 33 h 74"/>
                <a:gd name="T4" fmla="*/ 0 w 117"/>
                <a:gd name="T5" fmla="*/ 46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" h="74">
                  <a:moveTo>
                    <a:pt x="0" y="46"/>
                  </a:moveTo>
                  <a:cubicBezTo>
                    <a:pt x="48" y="12"/>
                    <a:pt x="104" y="74"/>
                    <a:pt x="117" y="33"/>
                  </a:cubicBezTo>
                  <a:cubicBezTo>
                    <a:pt x="77" y="14"/>
                    <a:pt x="34" y="0"/>
                    <a:pt x="0" y="46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27" name="Freeform 666"/>
            <p:cNvSpPr>
              <a:spLocks/>
            </p:cNvSpPr>
            <p:nvPr/>
          </p:nvSpPr>
          <p:spPr bwMode="auto">
            <a:xfrm>
              <a:off x="7884379" y="2505074"/>
              <a:ext cx="368300" cy="379413"/>
            </a:xfrm>
            <a:custGeom>
              <a:avLst/>
              <a:gdLst>
                <a:gd name="T0" fmla="*/ 0 w 98"/>
                <a:gd name="T1" fmla="*/ 13 h 101"/>
                <a:gd name="T2" fmla="*/ 98 w 98"/>
                <a:gd name="T3" fmla="*/ 78 h 101"/>
                <a:gd name="T4" fmla="*/ 0 w 98"/>
                <a:gd name="T5" fmla="*/ 13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98" h="101">
                  <a:moveTo>
                    <a:pt x="0" y="13"/>
                  </a:moveTo>
                  <a:cubicBezTo>
                    <a:pt x="58" y="18"/>
                    <a:pt x="62" y="101"/>
                    <a:pt x="98" y="78"/>
                  </a:cubicBezTo>
                  <a:cubicBezTo>
                    <a:pt x="79" y="38"/>
                    <a:pt x="55" y="0"/>
                    <a:pt x="0" y="13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28" name="Freeform 667"/>
            <p:cNvSpPr>
              <a:spLocks/>
            </p:cNvSpPr>
            <p:nvPr/>
          </p:nvSpPr>
          <p:spPr bwMode="auto">
            <a:xfrm>
              <a:off x="7584341" y="2801937"/>
              <a:ext cx="420688" cy="217488"/>
            </a:xfrm>
            <a:custGeom>
              <a:avLst/>
              <a:gdLst>
                <a:gd name="T0" fmla="*/ 0 w 112"/>
                <a:gd name="T1" fmla="*/ 51 h 58"/>
                <a:gd name="T2" fmla="*/ 112 w 112"/>
                <a:gd name="T3" fmla="*/ 16 h 58"/>
                <a:gd name="T4" fmla="*/ 0 w 112"/>
                <a:gd name="T5" fmla="*/ 51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2" h="58">
                  <a:moveTo>
                    <a:pt x="0" y="51"/>
                  </a:moveTo>
                  <a:cubicBezTo>
                    <a:pt x="40" y="9"/>
                    <a:pt x="108" y="58"/>
                    <a:pt x="112" y="16"/>
                  </a:cubicBezTo>
                  <a:cubicBezTo>
                    <a:pt x="69" y="5"/>
                    <a:pt x="24" y="0"/>
                    <a:pt x="0" y="51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29" name="Freeform 668"/>
            <p:cNvSpPr>
              <a:spLocks/>
            </p:cNvSpPr>
            <p:nvPr/>
          </p:nvSpPr>
          <p:spPr bwMode="auto">
            <a:xfrm>
              <a:off x="7911366" y="2749549"/>
              <a:ext cx="390525" cy="379413"/>
            </a:xfrm>
            <a:custGeom>
              <a:avLst/>
              <a:gdLst>
                <a:gd name="T0" fmla="*/ 0 w 104"/>
                <a:gd name="T1" fmla="*/ 19 h 101"/>
                <a:gd name="T2" fmla="*/ 104 w 104"/>
                <a:gd name="T3" fmla="*/ 74 h 101"/>
                <a:gd name="T4" fmla="*/ 0 w 104"/>
                <a:gd name="T5" fmla="*/ 19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4" h="101">
                  <a:moveTo>
                    <a:pt x="0" y="19"/>
                  </a:moveTo>
                  <a:cubicBezTo>
                    <a:pt x="58" y="19"/>
                    <a:pt x="71" y="101"/>
                    <a:pt x="104" y="74"/>
                  </a:cubicBezTo>
                  <a:cubicBezTo>
                    <a:pt x="81" y="36"/>
                    <a:pt x="53" y="0"/>
                    <a:pt x="0" y="19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30" name="Freeform 669"/>
            <p:cNvSpPr>
              <a:spLocks/>
            </p:cNvSpPr>
            <p:nvPr/>
          </p:nvSpPr>
          <p:spPr bwMode="auto">
            <a:xfrm>
              <a:off x="7700229" y="2887662"/>
              <a:ext cx="439738" cy="290513"/>
            </a:xfrm>
            <a:custGeom>
              <a:avLst/>
              <a:gdLst>
                <a:gd name="T0" fmla="*/ 0 w 117"/>
                <a:gd name="T1" fmla="*/ 45 h 77"/>
                <a:gd name="T2" fmla="*/ 117 w 117"/>
                <a:gd name="T3" fmla="*/ 37 h 77"/>
                <a:gd name="T4" fmla="*/ 0 w 117"/>
                <a:gd name="T5" fmla="*/ 45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" h="77">
                  <a:moveTo>
                    <a:pt x="0" y="45"/>
                  </a:moveTo>
                  <a:cubicBezTo>
                    <a:pt x="49" y="13"/>
                    <a:pt x="103" y="77"/>
                    <a:pt x="117" y="37"/>
                  </a:cubicBezTo>
                  <a:cubicBezTo>
                    <a:pt x="78" y="16"/>
                    <a:pt x="36" y="0"/>
                    <a:pt x="0" y="45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31" name="Freeform 670"/>
            <p:cNvSpPr>
              <a:spLocks/>
            </p:cNvSpPr>
            <p:nvPr/>
          </p:nvSpPr>
          <p:spPr bwMode="auto">
            <a:xfrm>
              <a:off x="9151204" y="3113087"/>
              <a:ext cx="420688" cy="219075"/>
            </a:xfrm>
            <a:custGeom>
              <a:avLst/>
              <a:gdLst>
                <a:gd name="T0" fmla="*/ 112 w 112"/>
                <a:gd name="T1" fmla="*/ 52 h 58"/>
                <a:gd name="T2" fmla="*/ 0 w 112"/>
                <a:gd name="T3" fmla="*/ 16 h 58"/>
                <a:gd name="T4" fmla="*/ 112 w 112"/>
                <a:gd name="T5" fmla="*/ 52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2" h="58">
                  <a:moveTo>
                    <a:pt x="112" y="52"/>
                  </a:moveTo>
                  <a:cubicBezTo>
                    <a:pt x="72" y="9"/>
                    <a:pt x="4" y="58"/>
                    <a:pt x="0" y="16"/>
                  </a:cubicBezTo>
                  <a:cubicBezTo>
                    <a:pt x="43" y="5"/>
                    <a:pt x="88" y="0"/>
                    <a:pt x="112" y="52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32" name="Freeform 671"/>
            <p:cNvSpPr>
              <a:spLocks/>
            </p:cNvSpPr>
            <p:nvPr/>
          </p:nvSpPr>
          <p:spPr bwMode="auto">
            <a:xfrm>
              <a:off x="9424254" y="3101974"/>
              <a:ext cx="401638" cy="225425"/>
            </a:xfrm>
            <a:custGeom>
              <a:avLst/>
              <a:gdLst>
                <a:gd name="T0" fmla="*/ 107 w 107"/>
                <a:gd name="T1" fmla="*/ 60 h 60"/>
                <a:gd name="T2" fmla="*/ 4 w 107"/>
                <a:gd name="T3" fmla="*/ 1 h 60"/>
                <a:gd name="T4" fmla="*/ 107 w 107"/>
                <a:gd name="T5" fmla="*/ 60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7" h="60">
                  <a:moveTo>
                    <a:pt x="107" y="60"/>
                  </a:moveTo>
                  <a:cubicBezTo>
                    <a:pt x="76" y="10"/>
                    <a:pt x="0" y="44"/>
                    <a:pt x="4" y="1"/>
                  </a:cubicBezTo>
                  <a:cubicBezTo>
                    <a:pt x="49" y="0"/>
                    <a:pt x="94" y="4"/>
                    <a:pt x="107" y="60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33" name="Freeform 672"/>
            <p:cNvSpPr>
              <a:spLocks/>
            </p:cNvSpPr>
            <p:nvPr/>
          </p:nvSpPr>
          <p:spPr bwMode="auto">
            <a:xfrm>
              <a:off x="9236929" y="2343149"/>
              <a:ext cx="439738" cy="312738"/>
            </a:xfrm>
            <a:custGeom>
              <a:avLst/>
              <a:gdLst>
                <a:gd name="T0" fmla="*/ 117 w 117"/>
                <a:gd name="T1" fmla="*/ 40 h 83"/>
                <a:gd name="T2" fmla="*/ 0 w 117"/>
                <a:gd name="T3" fmla="*/ 45 h 83"/>
                <a:gd name="T4" fmla="*/ 117 w 117"/>
                <a:gd name="T5" fmla="*/ 40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" h="83">
                  <a:moveTo>
                    <a:pt x="117" y="40"/>
                  </a:moveTo>
                  <a:cubicBezTo>
                    <a:pt x="65" y="14"/>
                    <a:pt x="18" y="83"/>
                    <a:pt x="0" y="45"/>
                  </a:cubicBezTo>
                  <a:cubicBezTo>
                    <a:pt x="37" y="20"/>
                    <a:pt x="77" y="0"/>
                    <a:pt x="117" y="40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34" name="Freeform 673"/>
            <p:cNvSpPr>
              <a:spLocks/>
            </p:cNvSpPr>
            <p:nvPr/>
          </p:nvSpPr>
          <p:spPr bwMode="auto">
            <a:xfrm>
              <a:off x="8689241" y="2636837"/>
              <a:ext cx="341313" cy="382588"/>
            </a:xfrm>
            <a:custGeom>
              <a:avLst/>
              <a:gdLst>
                <a:gd name="T0" fmla="*/ 91 w 91"/>
                <a:gd name="T1" fmla="*/ 7 h 102"/>
                <a:gd name="T2" fmla="*/ 0 w 91"/>
                <a:gd name="T3" fmla="*/ 82 h 102"/>
                <a:gd name="T4" fmla="*/ 91 w 91"/>
                <a:gd name="T5" fmla="*/ 7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91" h="102">
                  <a:moveTo>
                    <a:pt x="91" y="7"/>
                  </a:moveTo>
                  <a:cubicBezTo>
                    <a:pt x="33" y="18"/>
                    <a:pt x="38" y="102"/>
                    <a:pt x="0" y="82"/>
                  </a:cubicBezTo>
                  <a:cubicBezTo>
                    <a:pt x="14" y="40"/>
                    <a:pt x="34" y="0"/>
                    <a:pt x="91" y="7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35" name="Freeform 674"/>
            <p:cNvSpPr>
              <a:spLocks/>
            </p:cNvSpPr>
            <p:nvPr/>
          </p:nvSpPr>
          <p:spPr bwMode="auto">
            <a:xfrm>
              <a:off x="8854341" y="2301874"/>
              <a:ext cx="300038" cy="379413"/>
            </a:xfrm>
            <a:custGeom>
              <a:avLst/>
              <a:gdLst>
                <a:gd name="T0" fmla="*/ 80 w 80"/>
                <a:gd name="T1" fmla="*/ 1 h 101"/>
                <a:gd name="T2" fmla="*/ 0 w 80"/>
                <a:gd name="T3" fmla="*/ 87 h 101"/>
                <a:gd name="T4" fmla="*/ 80 w 80"/>
                <a:gd name="T5" fmla="*/ 1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80" h="101">
                  <a:moveTo>
                    <a:pt x="80" y="1"/>
                  </a:moveTo>
                  <a:cubicBezTo>
                    <a:pt x="25" y="19"/>
                    <a:pt x="40" y="101"/>
                    <a:pt x="0" y="87"/>
                  </a:cubicBezTo>
                  <a:cubicBezTo>
                    <a:pt x="9" y="43"/>
                    <a:pt x="23" y="0"/>
                    <a:pt x="80" y="1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36" name="Freeform 675"/>
            <p:cNvSpPr>
              <a:spLocks/>
            </p:cNvSpPr>
            <p:nvPr/>
          </p:nvSpPr>
          <p:spPr bwMode="auto">
            <a:xfrm>
              <a:off x="9030554" y="2320924"/>
              <a:ext cx="330200" cy="382588"/>
            </a:xfrm>
            <a:custGeom>
              <a:avLst/>
              <a:gdLst>
                <a:gd name="T0" fmla="*/ 88 w 88"/>
                <a:gd name="T1" fmla="*/ 6 h 102"/>
                <a:gd name="T2" fmla="*/ 0 w 88"/>
                <a:gd name="T3" fmla="*/ 84 h 102"/>
                <a:gd name="T4" fmla="*/ 88 w 88"/>
                <a:gd name="T5" fmla="*/ 6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88" h="102">
                  <a:moveTo>
                    <a:pt x="88" y="6"/>
                  </a:moveTo>
                  <a:cubicBezTo>
                    <a:pt x="31" y="19"/>
                    <a:pt x="38" y="102"/>
                    <a:pt x="0" y="84"/>
                  </a:cubicBezTo>
                  <a:cubicBezTo>
                    <a:pt x="13" y="42"/>
                    <a:pt x="32" y="0"/>
                    <a:pt x="88" y="6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37" name="Freeform 676"/>
            <p:cNvSpPr>
              <a:spLocks/>
            </p:cNvSpPr>
            <p:nvPr/>
          </p:nvSpPr>
          <p:spPr bwMode="auto">
            <a:xfrm>
              <a:off x="9195654" y="2632074"/>
              <a:ext cx="439738" cy="279400"/>
            </a:xfrm>
            <a:custGeom>
              <a:avLst/>
              <a:gdLst>
                <a:gd name="T0" fmla="*/ 117 w 117"/>
                <a:gd name="T1" fmla="*/ 45 h 74"/>
                <a:gd name="T2" fmla="*/ 0 w 117"/>
                <a:gd name="T3" fmla="*/ 33 h 74"/>
                <a:gd name="T4" fmla="*/ 117 w 117"/>
                <a:gd name="T5" fmla="*/ 45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" h="74">
                  <a:moveTo>
                    <a:pt x="117" y="45"/>
                  </a:moveTo>
                  <a:cubicBezTo>
                    <a:pt x="69" y="12"/>
                    <a:pt x="13" y="74"/>
                    <a:pt x="0" y="33"/>
                  </a:cubicBezTo>
                  <a:cubicBezTo>
                    <a:pt x="40" y="14"/>
                    <a:pt x="83" y="0"/>
                    <a:pt x="117" y="45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38" name="Freeform 677"/>
            <p:cNvSpPr>
              <a:spLocks/>
            </p:cNvSpPr>
            <p:nvPr/>
          </p:nvSpPr>
          <p:spPr bwMode="auto">
            <a:xfrm>
              <a:off x="9011504" y="2549524"/>
              <a:ext cx="368300" cy="379413"/>
            </a:xfrm>
            <a:custGeom>
              <a:avLst/>
              <a:gdLst>
                <a:gd name="T0" fmla="*/ 98 w 98"/>
                <a:gd name="T1" fmla="*/ 13 h 101"/>
                <a:gd name="T2" fmla="*/ 0 w 98"/>
                <a:gd name="T3" fmla="*/ 78 h 101"/>
                <a:gd name="T4" fmla="*/ 98 w 98"/>
                <a:gd name="T5" fmla="*/ 13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98" h="101">
                  <a:moveTo>
                    <a:pt x="98" y="13"/>
                  </a:moveTo>
                  <a:cubicBezTo>
                    <a:pt x="39" y="18"/>
                    <a:pt x="35" y="101"/>
                    <a:pt x="0" y="78"/>
                  </a:cubicBezTo>
                  <a:cubicBezTo>
                    <a:pt x="18" y="38"/>
                    <a:pt x="42" y="0"/>
                    <a:pt x="98" y="13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39" name="Freeform 678"/>
            <p:cNvSpPr>
              <a:spLocks/>
            </p:cNvSpPr>
            <p:nvPr/>
          </p:nvSpPr>
          <p:spPr bwMode="auto">
            <a:xfrm>
              <a:off x="9255979" y="2846387"/>
              <a:ext cx="423863" cy="219075"/>
            </a:xfrm>
            <a:custGeom>
              <a:avLst/>
              <a:gdLst>
                <a:gd name="T0" fmla="*/ 113 w 113"/>
                <a:gd name="T1" fmla="*/ 51 h 58"/>
                <a:gd name="T2" fmla="*/ 0 w 113"/>
                <a:gd name="T3" fmla="*/ 15 h 58"/>
                <a:gd name="T4" fmla="*/ 113 w 113"/>
                <a:gd name="T5" fmla="*/ 51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3" h="58">
                  <a:moveTo>
                    <a:pt x="113" y="51"/>
                  </a:moveTo>
                  <a:cubicBezTo>
                    <a:pt x="72" y="9"/>
                    <a:pt x="5" y="58"/>
                    <a:pt x="0" y="15"/>
                  </a:cubicBezTo>
                  <a:cubicBezTo>
                    <a:pt x="43" y="5"/>
                    <a:pt x="88" y="0"/>
                    <a:pt x="113" y="51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40" name="Freeform 679"/>
            <p:cNvSpPr>
              <a:spLocks/>
            </p:cNvSpPr>
            <p:nvPr/>
          </p:nvSpPr>
          <p:spPr bwMode="auto">
            <a:xfrm>
              <a:off x="8959116" y="2793999"/>
              <a:ext cx="393700" cy="379413"/>
            </a:xfrm>
            <a:custGeom>
              <a:avLst/>
              <a:gdLst>
                <a:gd name="T0" fmla="*/ 105 w 105"/>
                <a:gd name="T1" fmla="*/ 19 h 101"/>
                <a:gd name="T2" fmla="*/ 0 w 105"/>
                <a:gd name="T3" fmla="*/ 74 h 101"/>
                <a:gd name="T4" fmla="*/ 105 w 105"/>
                <a:gd name="T5" fmla="*/ 19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5" h="101">
                  <a:moveTo>
                    <a:pt x="105" y="19"/>
                  </a:moveTo>
                  <a:cubicBezTo>
                    <a:pt x="46" y="18"/>
                    <a:pt x="33" y="101"/>
                    <a:pt x="0" y="74"/>
                  </a:cubicBezTo>
                  <a:cubicBezTo>
                    <a:pt x="23" y="36"/>
                    <a:pt x="51" y="0"/>
                    <a:pt x="105" y="19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41" name="Freeform 680"/>
            <p:cNvSpPr>
              <a:spLocks/>
            </p:cNvSpPr>
            <p:nvPr/>
          </p:nvSpPr>
          <p:spPr bwMode="auto">
            <a:xfrm>
              <a:off x="9121041" y="2933699"/>
              <a:ext cx="438150" cy="288925"/>
            </a:xfrm>
            <a:custGeom>
              <a:avLst/>
              <a:gdLst>
                <a:gd name="T0" fmla="*/ 117 w 117"/>
                <a:gd name="T1" fmla="*/ 45 h 77"/>
                <a:gd name="T2" fmla="*/ 0 w 117"/>
                <a:gd name="T3" fmla="*/ 37 h 77"/>
                <a:gd name="T4" fmla="*/ 117 w 117"/>
                <a:gd name="T5" fmla="*/ 45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" h="77">
                  <a:moveTo>
                    <a:pt x="117" y="45"/>
                  </a:moveTo>
                  <a:cubicBezTo>
                    <a:pt x="68" y="13"/>
                    <a:pt x="14" y="77"/>
                    <a:pt x="0" y="37"/>
                  </a:cubicBezTo>
                  <a:cubicBezTo>
                    <a:pt x="39" y="16"/>
                    <a:pt x="82" y="0"/>
                    <a:pt x="117" y="45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42" name="Freeform 681"/>
            <p:cNvSpPr>
              <a:spLocks/>
            </p:cNvSpPr>
            <p:nvPr/>
          </p:nvSpPr>
          <p:spPr bwMode="auto">
            <a:xfrm>
              <a:off x="8673366" y="2425699"/>
              <a:ext cx="233363" cy="398463"/>
            </a:xfrm>
            <a:custGeom>
              <a:avLst/>
              <a:gdLst>
                <a:gd name="T0" fmla="*/ 62 w 62"/>
                <a:gd name="T1" fmla="*/ 0 h 106"/>
                <a:gd name="T2" fmla="*/ 0 w 62"/>
                <a:gd name="T3" fmla="*/ 100 h 106"/>
                <a:gd name="T4" fmla="*/ 62 w 62"/>
                <a:gd name="T5" fmla="*/ 0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2" h="106">
                  <a:moveTo>
                    <a:pt x="62" y="0"/>
                  </a:moveTo>
                  <a:cubicBezTo>
                    <a:pt x="11" y="29"/>
                    <a:pt x="42" y="106"/>
                    <a:pt x="0" y="100"/>
                  </a:cubicBezTo>
                  <a:cubicBezTo>
                    <a:pt x="0" y="56"/>
                    <a:pt x="6" y="11"/>
                    <a:pt x="62" y="0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43" name="Freeform 682"/>
            <p:cNvSpPr>
              <a:spLocks/>
            </p:cNvSpPr>
            <p:nvPr/>
          </p:nvSpPr>
          <p:spPr bwMode="auto">
            <a:xfrm>
              <a:off x="8763854" y="2081212"/>
              <a:ext cx="296863" cy="379413"/>
            </a:xfrm>
            <a:custGeom>
              <a:avLst/>
              <a:gdLst>
                <a:gd name="T0" fmla="*/ 79 w 79"/>
                <a:gd name="T1" fmla="*/ 0 h 101"/>
                <a:gd name="T2" fmla="*/ 0 w 79"/>
                <a:gd name="T3" fmla="*/ 88 h 101"/>
                <a:gd name="T4" fmla="*/ 79 w 79"/>
                <a:gd name="T5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79" h="101">
                  <a:moveTo>
                    <a:pt x="79" y="0"/>
                  </a:moveTo>
                  <a:cubicBezTo>
                    <a:pt x="24" y="20"/>
                    <a:pt x="41" y="101"/>
                    <a:pt x="0" y="88"/>
                  </a:cubicBezTo>
                  <a:cubicBezTo>
                    <a:pt x="8" y="44"/>
                    <a:pt x="22" y="1"/>
                    <a:pt x="79" y="0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44" name="Freeform 683"/>
            <p:cNvSpPr>
              <a:spLocks/>
            </p:cNvSpPr>
            <p:nvPr/>
          </p:nvSpPr>
          <p:spPr bwMode="auto">
            <a:xfrm>
              <a:off x="8395554" y="2425699"/>
              <a:ext cx="236538" cy="398463"/>
            </a:xfrm>
            <a:custGeom>
              <a:avLst/>
              <a:gdLst>
                <a:gd name="T0" fmla="*/ 0 w 63"/>
                <a:gd name="T1" fmla="*/ 0 h 106"/>
                <a:gd name="T2" fmla="*/ 63 w 63"/>
                <a:gd name="T3" fmla="*/ 100 h 106"/>
                <a:gd name="T4" fmla="*/ 0 w 63"/>
                <a:gd name="T5" fmla="*/ 0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3" h="106">
                  <a:moveTo>
                    <a:pt x="0" y="0"/>
                  </a:moveTo>
                  <a:cubicBezTo>
                    <a:pt x="51" y="29"/>
                    <a:pt x="21" y="106"/>
                    <a:pt x="63" y="100"/>
                  </a:cubicBezTo>
                  <a:cubicBezTo>
                    <a:pt x="62" y="56"/>
                    <a:pt x="56" y="11"/>
                    <a:pt x="0" y="0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45" name="Freeform 684"/>
            <p:cNvSpPr>
              <a:spLocks/>
            </p:cNvSpPr>
            <p:nvPr/>
          </p:nvSpPr>
          <p:spPr bwMode="auto">
            <a:xfrm>
              <a:off x="8222516" y="2098674"/>
              <a:ext cx="330200" cy="384175"/>
            </a:xfrm>
            <a:custGeom>
              <a:avLst/>
              <a:gdLst>
                <a:gd name="T0" fmla="*/ 0 w 88"/>
                <a:gd name="T1" fmla="*/ 6 h 102"/>
                <a:gd name="T2" fmla="*/ 88 w 88"/>
                <a:gd name="T3" fmla="*/ 84 h 102"/>
                <a:gd name="T4" fmla="*/ 0 w 88"/>
                <a:gd name="T5" fmla="*/ 6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88" h="102">
                  <a:moveTo>
                    <a:pt x="0" y="6"/>
                  </a:moveTo>
                  <a:cubicBezTo>
                    <a:pt x="57" y="19"/>
                    <a:pt x="49" y="102"/>
                    <a:pt x="88" y="84"/>
                  </a:cubicBezTo>
                  <a:cubicBezTo>
                    <a:pt x="75" y="42"/>
                    <a:pt x="57" y="0"/>
                    <a:pt x="0" y="6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46" name="Freeform 685"/>
            <p:cNvSpPr>
              <a:spLocks/>
            </p:cNvSpPr>
            <p:nvPr/>
          </p:nvSpPr>
          <p:spPr bwMode="auto">
            <a:xfrm>
              <a:off x="8466991" y="2122487"/>
              <a:ext cx="222250" cy="401638"/>
            </a:xfrm>
            <a:custGeom>
              <a:avLst/>
              <a:gdLst>
                <a:gd name="T0" fmla="*/ 0 w 59"/>
                <a:gd name="T1" fmla="*/ 0 h 107"/>
                <a:gd name="T2" fmla="*/ 57 w 59"/>
                <a:gd name="T3" fmla="*/ 103 h 107"/>
                <a:gd name="T4" fmla="*/ 0 w 59"/>
                <a:gd name="T5" fmla="*/ 0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9" h="107">
                  <a:moveTo>
                    <a:pt x="0" y="0"/>
                  </a:moveTo>
                  <a:cubicBezTo>
                    <a:pt x="49" y="31"/>
                    <a:pt x="15" y="107"/>
                    <a:pt x="57" y="103"/>
                  </a:cubicBezTo>
                  <a:cubicBezTo>
                    <a:pt x="59" y="58"/>
                    <a:pt x="55" y="13"/>
                    <a:pt x="0" y="0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47" name="Freeform 686"/>
            <p:cNvSpPr>
              <a:spLocks/>
            </p:cNvSpPr>
            <p:nvPr/>
          </p:nvSpPr>
          <p:spPr bwMode="auto">
            <a:xfrm>
              <a:off x="8678129" y="1914524"/>
              <a:ext cx="322263" cy="384175"/>
            </a:xfrm>
            <a:custGeom>
              <a:avLst/>
              <a:gdLst>
                <a:gd name="T0" fmla="*/ 86 w 86"/>
                <a:gd name="T1" fmla="*/ 5 h 102"/>
                <a:gd name="T2" fmla="*/ 0 w 86"/>
                <a:gd name="T3" fmla="*/ 84 h 102"/>
                <a:gd name="T4" fmla="*/ 86 w 86"/>
                <a:gd name="T5" fmla="*/ 5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86" h="102">
                  <a:moveTo>
                    <a:pt x="86" y="5"/>
                  </a:moveTo>
                  <a:cubicBezTo>
                    <a:pt x="29" y="19"/>
                    <a:pt x="38" y="102"/>
                    <a:pt x="0" y="84"/>
                  </a:cubicBezTo>
                  <a:cubicBezTo>
                    <a:pt x="12" y="42"/>
                    <a:pt x="30" y="0"/>
                    <a:pt x="86" y="5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48" name="Freeform 687"/>
            <p:cNvSpPr>
              <a:spLocks/>
            </p:cNvSpPr>
            <p:nvPr/>
          </p:nvSpPr>
          <p:spPr bwMode="auto">
            <a:xfrm>
              <a:off x="8917841" y="2039937"/>
              <a:ext cx="398463" cy="374650"/>
            </a:xfrm>
            <a:custGeom>
              <a:avLst/>
              <a:gdLst>
                <a:gd name="T0" fmla="*/ 106 w 106"/>
                <a:gd name="T1" fmla="*/ 21 h 100"/>
                <a:gd name="T2" fmla="*/ 0 w 106"/>
                <a:gd name="T3" fmla="*/ 72 h 100"/>
                <a:gd name="T4" fmla="*/ 106 w 106"/>
                <a:gd name="T5" fmla="*/ 21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6" h="100">
                  <a:moveTo>
                    <a:pt x="106" y="21"/>
                  </a:moveTo>
                  <a:cubicBezTo>
                    <a:pt x="47" y="18"/>
                    <a:pt x="32" y="100"/>
                    <a:pt x="0" y="72"/>
                  </a:cubicBezTo>
                  <a:cubicBezTo>
                    <a:pt x="24" y="35"/>
                    <a:pt x="53" y="0"/>
                    <a:pt x="106" y="21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911" name="Group 4"/>
          <p:cNvGrpSpPr>
            <a:grpSpLocks noChangeAspect="1"/>
          </p:cNvGrpSpPr>
          <p:nvPr/>
        </p:nvGrpSpPr>
        <p:grpSpPr bwMode="auto">
          <a:xfrm flipH="1">
            <a:off x="8937059" y="525178"/>
            <a:ext cx="1338301" cy="2569191"/>
            <a:chOff x="498" y="298"/>
            <a:chExt cx="2030" cy="3794"/>
          </a:xfrm>
        </p:grpSpPr>
        <p:sp>
          <p:nvSpPr>
            <p:cNvPr id="912" name="AutoShape 3"/>
            <p:cNvSpPr>
              <a:spLocks noChangeAspect="1" noChangeArrowheads="1" noTextEdit="1"/>
            </p:cNvSpPr>
            <p:nvPr/>
          </p:nvSpPr>
          <p:spPr bwMode="auto">
            <a:xfrm>
              <a:off x="499" y="300"/>
              <a:ext cx="2029" cy="37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13" name="Freeform 5"/>
            <p:cNvSpPr>
              <a:spLocks/>
            </p:cNvSpPr>
            <p:nvPr/>
          </p:nvSpPr>
          <p:spPr bwMode="auto">
            <a:xfrm>
              <a:off x="580" y="1690"/>
              <a:ext cx="1419" cy="2402"/>
            </a:xfrm>
            <a:custGeom>
              <a:avLst/>
              <a:gdLst>
                <a:gd name="T0" fmla="*/ 675 w 1284"/>
                <a:gd name="T1" fmla="*/ 0 h 2175"/>
                <a:gd name="T2" fmla="*/ 1067 w 1284"/>
                <a:gd name="T3" fmla="*/ 0 h 2175"/>
                <a:gd name="T4" fmla="*/ 1209 w 1284"/>
                <a:gd name="T5" fmla="*/ 2050 h 2175"/>
                <a:gd name="T6" fmla="*/ 350 w 1284"/>
                <a:gd name="T7" fmla="*/ 1854 h 2175"/>
                <a:gd name="T8" fmla="*/ 675 w 1284"/>
                <a:gd name="T9" fmla="*/ 0 h 21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84" h="2175">
                  <a:moveTo>
                    <a:pt x="675" y="0"/>
                  </a:moveTo>
                  <a:cubicBezTo>
                    <a:pt x="1067" y="0"/>
                    <a:pt x="1067" y="0"/>
                    <a:pt x="1067" y="0"/>
                  </a:cubicBezTo>
                  <a:cubicBezTo>
                    <a:pt x="1067" y="0"/>
                    <a:pt x="692" y="1492"/>
                    <a:pt x="1209" y="2050"/>
                  </a:cubicBezTo>
                  <a:cubicBezTo>
                    <a:pt x="1284" y="2131"/>
                    <a:pt x="0" y="2175"/>
                    <a:pt x="350" y="1854"/>
                  </a:cubicBezTo>
                  <a:cubicBezTo>
                    <a:pt x="787" y="1453"/>
                    <a:pt x="675" y="0"/>
                    <a:pt x="675" y="0"/>
                  </a:cubicBezTo>
                  <a:close/>
                </a:path>
              </a:pathLst>
            </a:custGeom>
            <a:solidFill>
              <a:srgbClr val="E6E2D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14" name="Freeform 6"/>
            <p:cNvSpPr>
              <a:spLocks/>
            </p:cNvSpPr>
            <p:nvPr/>
          </p:nvSpPr>
          <p:spPr bwMode="auto">
            <a:xfrm>
              <a:off x="1339" y="1940"/>
              <a:ext cx="159" cy="291"/>
            </a:xfrm>
            <a:custGeom>
              <a:avLst/>
              <a:gdLst>
                <a:gd name="T0" fmla="*/ 1 w 144"/>
                <a:gd name="T1" fmla="*/ 264 h 264"/>
                <a:gd name="T2" fmla="*/ 143 w 144"/>
                <a:gd name="T3" fmla="*/ 132 h 264"/>
                <a:gd name="T4" fmla="*/ 2 w 144"/>
                <a:gd name="T5" fmla="*/ 0 h 264"/>
                <a:gd name="T6" fmla="*/ 0 w 144"/>
                <a:gd name="T7" fmla="*/ 0 h 264"/>
                <a:gd name="T8" fmla="*/ 1 w 144"/>
                <a:gd name="T9" fmla="*/ 132 h 264"/>
                <a:gd name="T10" fmla="*/ 1 w 144"/>
                <a:gd name="T11" fmla="*/ 264 h 2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44" h="264">
                  <a:moveTo>
                    <a:pt x="1" y="264"/>
                  </a:moveTo>
                  <a:cubicBezTo>
                    <a:pt x="79" y="264"/>
                    <a:pt x="143" y="205"/>
                    <a:pt x="143" y="132"/>
                  </a:cubicBezTo>
                  <a:cubicBezTo>
                    <a:pt x="144" y="60"/>
                    <a:pt x="80" y="0"/>
                    <a:pt x="2" y="0"/>
                  </a:cubicBezTo>
                  <a:cubicBezTo>
                    <a:pt x="1" y="0"/>
                    <a:pt x="1" y="0"/>
                    <a:pt x="0" y="0"/>
                  </a:cubicBezTo>
                  <a:cubicBezTo>
                    <a:pt x="1" y="132"/>
                    <a:pt x="1" y="132"/>
                    <a:pt x="1" y="132"/>
                  </a:cubicBezTo>
                  <a:lnTo>
                    <a:pt x="1" y="264"/>
                  </a:lnTo>
                  <a:close/>
                </a:path>
              </a:pathLst>
            </a:custGeom>
            <a:solidFill>
              <a:srgbClr val="221D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15" name="Freeform 7"/>
            <p:cNvSpPr>
              <a:spLocks/>
            </p:cNvSpPr>
            <p:nvPr/>
          </p:nvSpPr>
          <p:spPr bwMode="auto">
            <a:xfrm>
              <a:off x="993" y="3395"/>
              <a:ext cx="483" cy="353"/>
            </a:xfrm>
            <a:custGeom>
              <a:avLst/>
              <a:gdLst>
                <a:gd name="T0" fmla="*/ 51 w 437"/>
                <a:gd name="T1" fmla="*/ 267 h 320"/>
                <a:gd name="T2" fmla="*/ 130 w 437"/>
                <a:gd name="T3" fmla="*/ 103 h 320"/>
                <a:gd name="T4" fmla="*/ 281 w 437"/>
                <a:gd name="T5" fmla="*/ 112 h 320"/>
                <a:gd name="T6" fmla="*/ 261 w 437"/>
                <a:gd name="T7" fmla="*/ 264 h 320"/>
                <a:gd name="T8" fmla="*/ 51 w 437"/>
                <a:gd name="T9" fmla="*/ 268 h 3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37" h="320">
                  <a:moveTo>
                    <a:pt x="51" y="267"/>
                  </a:moveTo>
                  <a:cubicBezTo>
                    <a:pt x="0" y="214"/>
                    <a:pt x="130" y="176"/>
                    <a:pt x="130" y="103"/>
                  </a:cubicBezTo>
                  <a:cubicBezTo>
                    <a:pt x="129" y="0"/>
                    <a:pt x="294" y="2"/>
                    <a:pt x="281" y="112"/>
                  </a:cubicBezTo>
                  <a:cubicBezTo>
                    <a:pt x="272" y="182"/>
                    <a:pt x="437" y="230"/>
                    <a:pt x="261" y="264"/>
                  </a:cubicBezTo>
                  <a:cubicBezTo>
                    <a:pt x="182" y="279"/>
                    <a:pt x="102" y="320"/>
                    <a:pt x="51" y="268"/>
                  </a:cubicBezTo>
                </a:path>
              </a:pathLst>
            </a:custGeom>
            <a:solidFill>
              <a:srgbClr val="221D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16" name="Freeform 8"/>
            <p:cNvSpPr>
              <a:spLocks/>
            </p:cNvSpPr>
            <p:nvPr/>
          </p:nvSpPr>
          <p:spPr bwMode="auto">
            <a:xfrm>
              <a:off x="1239" y="2876"/>
              <a:ext cx="193" cy="293"/>
            </a:xfrm>
            <a:custGeom>
              <a:avLst/>
              <a:gdLst>
                <a:gd name="T0" fmla="*/ 0 w 174"/>
                <a:gd name="T1" fmla="*/ 265 h 265"/>
                <a:gd name="T2" fmla="*/ 174 w 174"/>
                <a:gd name="T3" fmla="*/ 132 h 265"/>
                <a:gd name="T4" fmla="*/ 51 w 174"/>
                <a:gd name="T5" fmla="*/ 0 h 265"/>
                <a:gd name="T6" fmla="*/ 51 w 174"/>
                <a:gd name="T7" fmla="*/ 0 h 265"/>
                <a:gd name="T8" fmla="*/ 32 w 174"/>
                <a:gd name="T9" fmla="*/ 132 h 265"/>
                <a:gd name="T10" fmla="*/ 0 w 174"/>
                <a:gd name="T11" fmla="*/ 265 h 2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74" h="265">
                  <a:moveTo>
                    <a:pt x="0" y="265"/>
                  </a:moveTo>
                  <a:cubicBezTo>
                    <a:pt x="79" y="265"/>
                    <a:pt x="174" y="204"/>
                    <a:pt x="174" y="132"/>
                  </a:cubicBezTo>
                  <a:cubicBezTo>
                    <a:pt x="174" y="59"/>
                    <a:pt x="129" y="0"/>
                    <a:pt x="51" y="0"/>
                  </a:cubicBezTo>
                  <a:cubicBezTo>
                    <a:pt x="51" y="0"/>
                    <a:pt x="51" y="0"/>
                    <a:pt x="51" y="0"/>
                  </a:cubicBezTo>
                  <a:cubicBezTo>
                    <a:pt x="32" y="132"/>
                    <a:pt x="32" y="132"/>
                    <a:pt x="32" y="132"/>
                  </a:cubicBezTo>
                  <a:lnTo>
                    <a:pt x="0" y="265"/>
                  </a:lnTo>
                  <a:close/>
                </a:path>
              </a:pathLst>
            </a:custGeom>
            <a:solidFill>
              <a:srgbClr val="221D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17" name="Freeform 9"/>
            <p:cNvSpPr>
              <a:spLocks/>
            </p:cNvSpPr>
            <p:nvPr/>
          </p:nvSpPr>
          <p:spPr bwMode="auto">
            <a:xfrm>
              <a:off x="1486" y="3259"/>
              <a:ext cx="216" cy="299"/>
            </a:xfrm>
            <a:custGeom>
              <a:avLst/>
              <a:gdLst>
                <a:gd name="T0" fmla="*/ 196 w 196"/>
                <a:gd name="T1" fmla="*/ 271 h 271"/>
                <a:gd name="T2" fmla="*/ 1 w 196"/>
                <a:gd name="T3" fmla="*/ 131 h 271"/>
                <a:gd name="T4" fmla="*/ 143 w 196"/>
                <a:gd name="T5" fmla="*/ 0 h 271"/>
                <a:gd name="T6" fmla="*/ 143 w 196"/>
                <a:gd name="T7" fmla="*/ 0 h 271"/>
                <a:gd name="T8" fmla="*/ 157 w 196"/>
                <a:gd name="T9" fmla="*/ 132 h 271"/>
                <a:gd name="T10" fmla="*/ 196 w 196"/>
                <a:gd name="T11" fmla="*/ 271 h 2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96" h="271">
                  <a:moveTo>
                    <a:pt x="196" y="271"/>
                  </a:moveTo>
                  <a:cubicBezTo>
                    <a:pt x="118" y="271"/>
                    <a:pt x="0" y="204"/>
                    <a:pt x="1" y="131"/>
                  </a:cubicBezTo>
                  <a:cubicBezTo>
                    <a:pt x="1" y="58"/>
                    <a:pt x="65" y="0"/>
                    <a:pt x="143" y="0"/>
                  </a:cubicBezTo>
                  <a:cubicBezTo>
                    <a:pt x="143" y="0"/>
                    <a:pt x="143" y="0"/>
                    <a:pt x="143" y="0"/>
                  </a:cubicBezTo>
                  <a:cubicBezTo>
                    <a:pt x="143" y="0"/>
                    <a:pt x="148" y="66"/>
                    <a:pt x="157" y="132"/>
                  </a:cubicBezTo>
                  <a:cubicBezTo>
                    <a:pt x="167" y="202"/>
                    <a:pt x="196" y="271"/>
                    <a:pt x="196" y="271"/>
                  </a:cubicBezTo>
                  <a:close/>
                </a:path>
              </a:pathLst>
            </a:custGeom>
            <a:solidFill>
              <a:srgbClr val="221D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18" name="Freeform 10"/>
            <p:cNvSpPr>
              <a:spLocks/>
            </p:cNvSpPr>
            <p:nvPr/>
          </p:nvSpPr>
          <p:spPr bwMode="auto">
            <a:xfrm>
              <a:off x="1486" y="2163"/>
              <a:ext cx="179" cy="296"/>
            </a:xfrm>
            <a:custGeom>
              <a:avLst/>
              <a:gdLst>
                <a:gd name="T0" fmla="*/ 132 w 162"/>
                <a:gd name="T1" fmla="*/ 268 h 268"/>
                <a:gd name="T2" fmla="*/ 10 w 162"/>
                <a:gd name="T3" fmla="*/ 120 h 268"/>
                <a:gd name="T4" fmla="*/ 162 w 162"/>
                <a:gd name="T5" fmla="*/ 6 h 268"/>
                <a:gd name="T6" fmla="*/ 151 w 162"/>
                <a:gd name="T7" fmla="*/ 137 h 268"/>
                <a:gd name="T8" fmla="*/ 132 w 162"/>
                <a:gd name="T9" fmla="*/ 268 h 2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2" h="268">
                  <a:moveTo>
                    <a:pt x="132" y="268"/>
                  </a:moveTo>
                  <a:cubicBezTo>
                    <a:pt x="54" y="258"/>
                    <a:pt x="0" y="192"/>
                    <a:pt x="10" y="120"/>
                  </a:cubicBezTo>
                  <a:cubicBezTo>
                    <a:pt x="20" y="50"/>
                    <a:pt x="87" y="0"/>
                    <a:pt x="162" y="6"/>
                  </a:cubicBezTo>
                  <a:cubicBezTo>
                    <a:pt x="151" y="137"/>
                    <a:pt x="151" y="137"/>
                    <a:pt x="151" y="137"/>
                  </a:cubicBezTo>
                  <a:lnTo>
                    <a:pt x="132" y="268"/>
                  </a:lnTo>
                  <a:close/>
                </a:path>
              </a:pathLst>
            </a:custGeom>
            <a:solidFill>
              <a:srgbClr val="221D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19" name="Freeform 11"/>
            <p:cNvSpPr>
              <a:spLocks/>
            </p:cNvSpPr>
            <p:nvPr/>
          </p:nvSpPr>
          <p:spPr bwMode="auto">
            <a:xfrm>
              <a:off x="1269" y="2448"/>
              <a:ext cx="416" cy="371"/>
            </a:xfrm>
            <a:custGeom>
              <a:avLst/>
              <a:gdLst>
                <a:gd name="T0" fmla="*/ 187 w 376"/>
                <a:gd name="T1" fmla="*/ 336 h 336"/>
                <a:gd name="T2" fmla="*/ 83 w 376"/>
                <a:gd name="T3" fmla="*/ 178 h 336"/>
                <a:gd name="T4" fmla="*/ 185 w 376"/>
                <a:gd name="T5" fmla="*/ 81 h 336"/>
                <a:gd name="T6" fmla="*/ 293 w 376"/>
                <a:gd name="T7" fmla="*/ 195 h 336"/>
                <a:gd name="T8" fmla="*/ 189 w 376"/>
                <a:gd name="T9" fmla="*/ 333 h 3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76" h="336">
                  <a:moveTo>
                    <a:pt x="187" y="336"/>
                  </a:moveTo>
                  <a:cubicBezTo>
                    <a:pt x="112" y="335"/>
                    <a:pt x="141" y="226"/>
                    <a:pt x="83" y="178"/>
                  </a:cubicBezTo>
                  <a:cubicBezTo>
                    <a:pt x="0" y="111"/>
                    <a:pt x="106" y="0"/>
                    <a:pt x="185" y="81"/>
                  </a:cubicBezTo>
                  <a:cubicBezTo>
                    <a:pt x="235" y="133"/>
                    <a:pt x="376" y="53"/>
                    <a:pt x="293" y="195"/>
                  </a:cubicBezTo>
                  <a:cubicBezTo>
                    <a:pt x="256" y="258"/>
                    <a:pt x="263" y="333"/>
                    <a:pt x="189" y="333"/>
                  </a:cubicBezTo>
                </a:path>
              </a:pathLst>
            </a:custGeom>
            <a:solidFill>
              <a:srgbClr val="221D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20" name="Freeform 12"/>
            <p:cNvSpPr>
              <a:spLocks/>
            </p:cNvSpPr>
            <p:nvPr/>
          </p:nvSpPr>
          <p:spPr bwMode="auto">
            <a:xfrm>
              <a:off x="734" y="465"/>
              <a:ext cx="739" cy="642"/>
            </a:xfrm>
            <a:custGeom>
              <a:avLst/>
              <a:gdLst>
                <a:gd name="T0" fmla="*/ 668 w 668"/>
                <a:gd name="T1" fmla="*/ 292 h 582"/>
                <a:gd name="T2" fmla="*/ 333 w 668"/>
                <a:gd name="T3" fmla="*/ 581 h 582"/>
                <a:gd name="T4" fmla="*/ 1 w 668"/>
                <a:gd name="T5" fmla="*/ 290 h 582"/>
                <a:gd name="T6" fmla="*/ 336 w 668"/>
                <a:gd name="T7" fmla="*/ 1 h 582"/>
                <a:gd name="T8" fmla="*/ 668 w 668"/>
                <a:gd name="T9" fmla="*/ 290 h 5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68" h="582">
                  <a:moveTo>
                    <a:pt x="668" y="292"/>
                  </a:moveTo>
                  <a:cubicBezTo>
                    <a:pt x="668" y="452"/>
                    <a:pt x="518" y="582"/>
                    <a:pt x="333" y="581"/>
                  </a:cubicBezTo>
                  <a:cubicBezTo>
                    <a:pt x="149" y="580"/>
                    <a:pt x="0" y="450"/>
                    <a:pt x="1" y="290"/>
                  </a:cubicBezTo>
                  <a:cubicBezTo>
                    <a:pt x="2" y="129"/>
                    <a:pt x="152" y="0"/>
                    <a:pt x="336" y="1"/>
                  </a:cubicBezTo>
                  <a:cubicBezTo>
                    <a:pt x="519" y="1"/>
                    <a:pt x="668" y="130"/>
                    <a:pt x="668" y="290"/>
                  </a:cubicBezTo>
                </a:path>
              </a:pathLst>
            </a:custGeom>
            <a:solidFill>
              <a:srgbClr val="3FCC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21" name="Freeform 13"/>
            <p:cNvSpPr>
              <a:spLocks/>
            </p:cNvSpPr>
            <p:nvPr/>
          </p:nvSpPr>
          <p:spPr bwMode="auto">
            <a:xfrm>
              <a:off x="1235" y="1356"/>
              <a:ext cx="738" cy="641"/>
            </a:xfrm>
            <a:custGeom>
              <a:avLst/>
              <a:gdLst>
                <a:gd name="T0" fmla="*/ 668 w 668"/>
                <a:gd name="T1" fmla="*/ 292 h 581"/>
                <a:gd name="T2" fmla="*/ 333 w 668"/>
                <a:gd name="T3" fmla="*/ 581 h 581"/>
                <a:gd name="T4" fmla="*/ 1 w 668"/>
                <a:gd name="T5" fmla="*/ 289 h 581"/>
                <a:gd name="T6" fmla="*/ 336 w 668"/>
                <a:gd name="T7" fmla="*/ 0 h 581"/>
                <a:gd name="T8" fmla="*/ 668 w 668"/>
                <a:gd name="T9" fmla="*/ 289 h 5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68" h="581">
                  <a:moveTo>
                    <a:pt x="668" y="292"/>
                  </a:moveTo>
                  <a:cubicBezTo>
                    <a:pt x="667" y="452"/>
                    <a:pt x="517" y="581"/>
                    <a:pt x="333" y="581"/>
                  </a:cubicBezTo>
                  <a:cubicBezTo>
                    <a:pt x="149" y="580"/>
                    <a:pt x="0" y="449"/>
                    <a:pt x="1" y="289"/>
                  </a:cubicBezTo>
                  <a:cubicBezTo>
                    <a:pt x="2" y="129"/>
                    <a:pt x="152" y="0"/>
                    <a:pt x="336" y="0"/>
                  </a:cubicBezTo>
                  <a:cubicBezTo>
                    <a:pt x="519" y="1"/>
                    <a:pt x="667" y="130"/>
                    <a:pt x="668" y="289"/>
                  </a:cubicBezTo>
                </a:path>
              </a:pathLst>
            </a:custGeom>
            <a:solidFill>
              <a:srgbClr val="3FCC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22" name="Freeform 14"/>
            <p:cNvSpPr>
              <a:spLocks/>
            </p:cNvSpPr>
            <p:nvPr/>
          </p:nvSpPr>
          <p:spPr bwMode="auto">
            <a:xfrm>
              <a:off x="1199" y="797"/>
              <a:ext cx="738" cy="643"/>
            </a:xfrm>
            <a:custGeom>
              <a:avLst/>
              <a:gdLst>
                <a:gd name="T0" fmla="*/ 668 w 668"/>
                <a:gd name="T1" fmla="*/ 293 h 582"/>
                <a:gd name="T2" fmla="*/ 333 w 668"/>
                <a:gd name="T3" fmla="*/ 582 h 582"/>
                <a:gd name="T4" fmla="*/ 0 w 668"/>
                <a:gd name="T5" fmla="*/ 290 h 582"/>
                <a:gd name="T6" fmla="*/ 336 w 668"/>
                <a:gd name="T7" fmla="*/ 1 h 582"/>
                <a:gd name="T8" fmla="*/ 668 w 668"/>
                <a:gd name="T9" fmla="*/ 290 h 5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68" h="582">
                  <a:moveTo>
                    <a:pt x="668" y="293"/>
                  </a:moveTo>
                  <a:cubicBezTo>
                    <a:pt x="667" y="453"/>
                    <a:pt x="517" y="582"/>
                    <a:pt x="333" y="582"/>
                  </a:cubicBezTo>
                  <a:cubicBezTo>
                    <a:pt x="148" y="581"/>
                    <a:pt x="0" y="450"/>
                    <a:pt x="0" y="290"/>
                  </a:cubicBezTo>
                  <a:cubicBezTo>
                    <a:pt x="1" y="130"/>
                    <a:pt x="151" y="0"/>
                    <a:pt x="336" y="1"/>
                  </a:cubicBezTo>
                  <a:cubicBezTo>
                    <a:pt x="519" y="2"/>
                    <a:pt x="667" y="131"/>
                    <a:pt x="668" y="290"/>
                  </a:cubicBezTo>
                </a:path>
              </a:pathLst>
            </a:custGeom>
            <a:solidFill>
              <a:srgbClr val="3FCC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23" name="Freeform 15"/>
            <p:cNvSpPr>
              <a:spLocks/>
            </p:cNvSpPr>
            <p:nvPr/>
          </p:nvSpPr>
          <p:spPr bwMode="auto">
            <a:xfrm>
              <a:off x="1161" y="897"/>
              <a:ext cx="738" cy="643"/>
            </a:xfrm>
            <a:custGeom>
              <a:avLst/>
              <a:gdLst>
                <a:gd name="T0" fmla="*/ 668 w 668"/>
                <a:gd name="T1" fmla="*/ 292 h 582"/>
                <a:gd name="T2" fmla="*/ 333 w 668"/>
                <a:gd name="T3" fmla="*/ 581 h 582"/>
                <a:gd name="T4" fmla="*/ 1 w 668"/>
                <a:gd name="T5" fmla="*/ 290 h 582"/>
                <a:gd name="T6" fmla="*/ 336 w 668"/>
                <a:gd name="T7" fmla="*/ 1 h 582"/>
                <a:gd name="T8" fmla="*/ 668 w 668"/>
                <a:gd name="T9" fmla="*/ 290 h 5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68" h="582">
                  <a:moveTo>
                    <a:pt x="668" y="292"/>
                  </a:moveTo>
                  <a:cubicBezTo>
                    <a:pt x="668" y="452"/>
                    <a:pt x="518" y="582"/>
                    <a:pt x="333" y="581"/>
                  </a:cubicBezTo>
                  <a:cubicBezTo>
                    <a:pt x="149" y="580"/>
                    <a:pt x="0" y="450"/>
                    <a:pt x="1" y="290"/>
                  </a:cubicBezTo>
                  <a:cubicBezTo>
                    <a:pt x="2" y="129"/>
                    <a:pt x="152" y="0"/>
                    <a:pt x="336" y="1"/>
                  </a:cubicBezTo>
                  <a:cubicBezTo>
                    <a:pt x="519" y="1"/>
                    <a:pt x="668" y="130"/>
                    <a:pt x="668" y="290"/>
                  </a:cubicBezTo>
                </a:path>
              </a:pathLst>
            </a:custGeom>
            <a:solidFill>
              <a:srgbClr val="3FCC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24" name="Freeform 16"/>
            <p:cNvSpPr>
              <a:spLocks/>
            </p:cNvSpPr>
            <p:nvPr/>
          </p:nvSpPr>
          <p:spPr bwMode="auto">
            <a:xfrm>
              <a:off x="654" y="1281"/>
              <a:ext cx="812" cy="659"/>
            </a:xfrm>
            <a:custGeom>
              <a:avLst/>
              <a:gdLst>
                <a:gd name="T0" fmla="*/ 735 w 735"/>
                <a:gd name="T1" fmla="*/ 299 h 597"/>
                <a:gd name="T2" fmla="*/ 367 w 735"/>
                <a:gd name="T3" fmla="*/ 596 h 597"/>
                <a:gd name="T4" fmla="*/ 1 w 735"/>
                <a:gd name="T5" fmla="*/ 297 h 597"/>
                <a:gd name="T6" fmla="*/ 370 w 735"/>
                <a:gd name="T7" fmla="*/ 0 h 597"/>
                <a:gd name="T8" fmla="*/ 735 w 735"/>
                <a:gd name="T9" fmla="*/ 297 h 5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35" h="597">
                  <a:moveTo>
                    <a:pt x="735" y="299"/>
                  </a:moveTo>
                  <a:cubicBezTo>
                    <a:pt x="734" y="464"/>
                    <a:pt x="569" y="597"/>
                    <a:pt x="367" y="596"/>
                  </a:cubicBezTo>
                  <a:cubicBezTo>
                    <a:pt x="164" y="595"/>
                    <a:pt x="0" y="461"/>
                    <a:pt x="1" y="297"/>
                  </a:cubicBezTo>
                  <a:cubicBezTo>
                    <a:pt x="2" y="132"/>
                    <a:pt x="167" y="0"/>
                    <a:pt x="370" y="0"/>
                  </a:cubicBezTo>
                  <a:cubicBezTo>
                    <a:pt x="571" y="1"/>
                    <a:pt x="734" y="133"/>
                    <a:pt x="735" y="297"/>
                  </a:cubicBezTo>
                </a:path>
              </a:pathLst>
            </a:custGeom>
            <a:solidFill>
              <a:srgbClr val="3FCC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25" name="Freeform 17"/>
            <p:cNvSpPr>
              <a:spLocks/>
            </p:cNvSpPr>
            <p:nvPr/>
          </p:nvSpPr>
          <p:spPr bwMode="auto">
            <a:xfrm>
              <a:off x="498" y="923"/>
              <a:ext cx="738" cy="641"/>
            </a:xfrm>
            <a:custGeom>
              <a:avLst/>
              <a:gdLst>
                <a:gd name="T0" fmla="*/ 668 w 668"/>
                <a:gd name="T1" fmla="*/ 292 h 581"/>
                <a:gd name="T2" fmla="*/ 333 w 668"/>
                <a:gd name="T3" fmla="*/ 581 h 581"/>
                <a:gd name="T4" fmla="*/ 0 w 668"/>
                <a:gd name="T5" fmla="*/ 289 h 581"/>
                <a:gd name="T6" fmla="*/ 336 w 668"/>
                <a:gd name="T7" fmla="*/ 0 h 581"/>
                <a:gd name="T8" fmla="*/ 668 w 668"/>
                <a:gd name="T9" fmla="*/ 289 h 5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68" h="581">
                  <a:moveTo>
                    <a:pt x="668" y="292"/>
                  </a:moveTo>
                  <a:cubicBezTo>
                    <a:pt x="667" y="452"/>
                    <a:pt x="517" y="581"/>
                    <a:pt x="333" y="581"/>
                  </a:cubicBezTo>
                  <a:cubicBezTo>
                    <a:pt x="148" y="580"/>
                    <a:pt x="0" y="449"/>
                    <a:pt x="0" y="289"/>
                  </a:cubicBezTo>
                  <a:cubicBezTo>
                    <a:pt x="1" y="129"/>
                    <a:pt x="151" y="0"/>
                    <a:pt x="336" y="0"/>
                  </a:cubicBezTo>
                  <a:cubicBezTo>
                    <a:pt x="519" y="1"/>
                    <a:pt x="667" y="130"/>
                    <a:pt x="668" y="289"/>
                  </a:cubicBezTo>
                </a:path>
              </a:pathLst>
            </a:custGeom>
            <a:solidFill>
              <a:srgbClr val="3FCC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26" name="Freeform 18"/>
            <p:cNvSpPr>
              <a:spLocks/>
            </p:cNvSpPr>
            <p:nvPr/>
          </p:nvSpPr>
          <p:spPr bwMode="auto">
            <a:xfrm>
              <a:off x="1715" y="1389"/>
              <a:ext cx="738" cy="641"/>
            </a:xfrm>
            <a:custGeom>
              <a:avLst/>
              <a:gdLst>
                <a:gd name="T0" fmla="*/ 668 w 668"/>
                <a:gd name="T1" fmla="*/ 292 h 581"/>
                <a:gd name="T2" fmla="*/ 333 w 668"/>
                <a:gd name="T3" fmla="*/ 581 h 581"/>
                <a:gd name="T4" fmla="*/ 1 w 668"/>
                <a:gd name="T5" fmla="*/ 289 h 581"/>
                <a:gd name="T6" fmla="*/ 336 w 668"/>
                <a:gd name="T7" fmla="*/ 0 h 581"/>
                <a:gd name="T8" fmla="*/ 668 w 668"/>
                <a:gd name="T9" fmla="*/ 289 h 5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68" h="581">
                  <a:moveTo>
                    <a:pt x="668" y="292"/>
                  </a:moveTo>
                  <a:cubicBezTo>
                    <a:pt x="667" y="452"/>
                    <a:pt x="517" y="581"/>
                    <a:pt x="333" y="581"/>
                  </a:cubicBezTo>
                  <a:cubicBezTo>
                    <a:pt x="148" y="580"/>
                    <a:pt x="0" y="450"/>
                    <a:pt x="1" y="289"/>
                  </a:cubicBezTo>
                  <a:cubicBezTo>
                    <a:pt x="1" y="129"/>
                    <a:pt x="151" y="0"/>
                    <a:pt x="336" y="0"/>
                  </a:cubicBezTo>
                  <a:cubicBezTo>
                    <a:pt x="519" y="1"/>
                    <a:pt x="667" y="130"/>
                    <a:pt x="668" y="289"/>
                  </a:cubicBezTo>
                </a:path>
              </a:pathLst>
            </a:custGeom>
            <a:solidFill>
              <a:srgbClr val="3FCC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27" name="Freeform 19"/>
            <p:cNvSpPr>
              <a:spLocks/>
            </p:cNvSpPr>
            <p:nvPr/>
          </p:nvSpPr>
          <p:spPr bwMode="auto">
            <a:xfrm>
              <a:off x="1788" y="973"/>
              <a:ext cx="739" cy="642"/>
            </a:xfrm>
            <a:custGeom>
              <a:avLst/>
              <a:gdLst>
                <a:gd name="T0" fmla="*/ 669 w 669"/>
                <a:gd name="T1" fmla="*/ 292 h 582"/>
                <a:gd name="T2" fmla="*/ 334 w 669"/>
                <a:gd name="T3" fmla="*/ 581 h 582"/>
                <a:gd name="T4" fmla="*/ 1 w 669"/>
                <a:gd name="T5" fmla="*/ 289 h 582"/>
                <a:gd name="T6" fmla="*/ 336 w 669"/>
                <a:gd name="T7" fmla="*/ 0 h 582"/>
                <a:gd name="T8" fmla="*/ 669 w 669"/>
                <a:gd name="T9" fmla="*/ 289 h 5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69" h="582">
                  <a:moveTo>
                    <a:pt x="669" y="292"/>
                  </a:moveTo>
                  <a:cubicBezTo>
                    <a:pt x="668" y="452"/>
                    <a:pt x="518" y="582"/>
                    <a:pt x="334" y="581"/>
                  </a:cubicBezTo>
                  <a:cubicBezTo>
                    <a:pt x="149" y="580"/>
                    <a:pt x="0" y="450"/>
                    <a:pt x="1" y="289"/>
                  </a:cubicBezTo>
                  <a:cubicBezTo>
                    <a:pt x="2" y="129"/>
                    <a:pt x="152" y="0"/>
                    <a:pt x="336" y="0"/>
                  </a:cubicBezTo>
                  <a:cubicBezTo>
                    <a:pt x="520" y="1"/>
                    <a:pt x="668" y="130"/>
                    <a:pt x="669" y="289"/>
                  </a:cubicBezTo>
                </a:path>
              </a:pathLst>
            </a:custGeom>
            <a:solidFill>
              <a:srgbClr val="3FCC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28" name="Freeform 20"/>
            <p:cNvSpPr>
              <a:spLocks/>
            </p:cNvSpPr>
            <p:nvPr/>
          </p:nvSpPr>
          <p:spPr bwMode="auto">
            <a:xfrm>
              <a:off x="1604" y="531"/>
              <a:ext cx="738" cy="642"/>
            </a:xfrm>
            <a:custGeom>
              <a:avLst/>
              <a:gdLst>
                <a:gd name="T0" fmla="*/ 668 w 668"/>
                <a:gd name="T1" fmla="*/ 292 h 582"/>
                <a:gd name="T2" fmla="*/ 333 w 668"/>
                <a:gd name="T3" fmla="*/ 581 h 582"/>
                <a:gd name="T4" fmla="*/ 0 w 668"/>
                <a:gd name="T5" fmla="*/ 290 h 582"/>
                <a:gd name="T6" fmla="*/ 336 w 668"/>
                <a:gd name="T7" fmla="*/ 1 h 582"/>
                <a:gd name="T8" fmla="*/ 668 w 668"/>
                <a:gd name="T9" fmla="*/ 290 h 5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68" h="582">
                  <a:moveTo>
                    <a:pt x="668" y="292"/>
                  </a:moveTo>
                  <a:cubicBezTo>
                    <a:pt x="667" y="453"/>
                    <a:pt x="517" y="582"/>
                    <a:pt x="333" y="581"/>
                  </a:cubicBezTo>
                  <a:cubicBezTo>
                    <a:pt x="148" y="581"/>
                    <a:pt x="0" y="450"/>
                    <a:pt x="0" y="290"/>
                  </a:cubicBezTo>
                  <a:cubicBezTo>
                    <a:pt x="1" y="130"/>
                    <a:pt x="151" y="0"/>
                    <a:pt x="336" y="1"/>
                  </a:cubicBezTo>
                  <a:cubicBezTo>
                    <a:pt x="519" y="2"/>
                    <a:pt x="667" y="131"/>
                    <a:pt x="668" y="290"/>
                  </a:cubicBezTo>
                </a:path>
              </a:pathLst>
            </a:custGeom>
            <a:solidFill>
              <a:srgbClr val="3FCC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29" name="Freeform 21"/>
            <p:cNvSpPr>
              <a:spLocks/>
            </p:cNvSpPr>
            <p:nvPr/>
          </p:nvSpPr>
          <p:spPr bwMode="auto">
            <a:xfrm>
              <a:off x="1189" y="298"/>
              <a:ext cx="738" cy="642"/>
            </a:xfrm>
            <a:custGeom>
              <a:avLst/>
              <a:gdLst>
                <a:gd name="T0" fmla="*/ 668 w 668"/>
                <a:gd name="T1" fmla="*/ 292 h 582"/>
                <a:gd name="T2" fmla="*/ 333 w 668"/>
                <a:gd name="T3" fmla="*/ 581 h 582"/>
                <a:gd name="T4" fmla="*/ 1 w 668"/>
                <a:gd name="T5" fmla="*/ 290 h 582"/>
                <a:gd name="T6" fmla="*/ 336 w 668"/>
                <a:gd name="T7" fmla="*/ 1 h 582"/>
                <a:gd name="T8" fmla="*/ 668 w 668"/>
                <a:gd name="T9" fmla="*/ 290 h 5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68" h="582">
                  <a:moveTo>
                    <a:pt x="668" y="292"/>
                  </a:moveTo>
                  <a:cubicBezTo>
                    <a:pt x="668" y="453"/>
                    <a:pt x="518" y="582"/>
                    <a:pt x="333" y="581"/>
                  </a:cubicBezTo>
                  <a:cubicBezTo>
                    <a:pt x="149" y="581"/>
                    <a:pt x="0" y="450"/>
                    <a:pt x="1" y="290"/>
                  </a:cubicBezTo>
                  <a:cubicBezTo>
                    <a:pt x="2" y="130"/>
                    <a:pt x="152" y="0"/>
                    <a:pt x="336" y="1"/>
                  </a:cubicBezTo>
                  <a:cubicBezTo>
                    <a:pt x="519" y="2"/>
                    <a:pt x="668" y="131"/>
                    <a:pt x="668" y="290"/>
                  </a:cubicBezTo>
                </a:path>
              </a:pathLst>
            </a:custGeom>
            <a:solidFill>
              <a:srgbClr val="3FCC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30" name="Freeform 22"/>
            <p:cNvSpPr>
              <a:spLocks/>
            </p:cNvSpPr>
            <p:nvPr/>
          </p:nvSpPr>
          <p:spPr bwMode="auto">
            <a:xfrm>
              <a:off x="2063" y="584"/>
              <a:ext cx="202" cy="297"/>
            </a:xfrm>
            <a:custGeom>
              <a:avLst/>
              <a:gdLst>
                <a:gd name="T0" fmla="*/ 183 w 183"/>
                <a:gd name="T1" fmla="*/ 180 h 269"/>
                <a:gd name="T2" fmla="*/ 47 w 183"/>
                <a:gd name="T3" fmla="*/ 19 h 269"/>
                <a:gd name="T4" fmla="*/ 24 w 183"/>
                <a:gd name="T5" fmla="*/ 180 h 269"/>
                <a:gd name="T6" fmla="*/ 101 w 183"/>
                <a:gd name="T7" fmla="*/ 266 h 269"/>
                <a:gd name="T8" fmla="*/ 183 w 183"/>
                <a:gd name="T9" fmla="*/ 180 h 2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3" h="269">
                  <a:moveTo>
                    <a:pt x="183" y="180"/>
                  </a:moveTo>
                  <a:cubicBezTo>
                    <a:pt x="183" y="91"/>
                    <a:pt x="89" y="36"/>
                    <a:pt x="47" y="19"/>
                  </a:cubicBezTo>
                  <a:cubicBezTo>
                    <a:pt x="0" y="0"/>
                    <a:pt x="24" y="91"/>
                    <a:pt x="24" y="180"/>
                  </a:cubicBezTo>
                  <a:cubicBezTo>
                    <a:pt x="24" y="269"/>
                    <a:pt x="57" y="266"/>
                    <a:pt x="101" y="266"/>
                  </a:cubicBezTo>
                  <a:cubicBezTo>
                    <a:pt x="145" y="266"/>
                    <a:pt x="183" y="269"/>
                    <a:pt x="183" y="180"/>
                  </a:cubicBezTo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31" name="Freeform 23"/>
            <p:cNvSpPr>
              <a:spLocks/>
            </p:cNvSpPr>
            <p:nvPr/>
          </p:nvSpPr>
          <p:spPr bwMode="auto">
            <a:xfrm>
              <a:off x="1927" y="584"/>
              <a:ext cx="202" cy="297"/>
            </a:xfrm>
            <a:custGeom>
              <a:avLst/>
              <a:gdLst>
                <a:gd name="T0" fmla="*/ 0 w 183"/>
                <a:gd name="T1" fmla="*/ 180 h 269"/>
                <a:gd name="T2" fmla="*/ 136 w 183"/>
                <a:gd name="T3" fmla="*/ 19 h 269"/>
                <a:gd name="T4" fmla="*/ 159 w 183"/>
                <a:gd name="T5" fmla="*/ 180 h 269"/>
                <a:gd name="T6" fmla="*/ 82 w 183"/>
                <a:gd name="T7" fmla="*/ 266 h 269"/>
                <a:gd name="T8" fmla="*/ 0 w 183"/>
                <a:gd name="T9" fmla="*/ 180 h 2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3" h="269">
                  <a:moveTo>
                    <a:pt x="0" y="180"/>
                  </a:moveTo>
                  <a:cubicBezTo>
                    <a:pt x="0" y="91"/>
                    <a:pt x="94" y="36"/>
                    <a:pt x="136" y="19"/>
                  </a:cubicBezTo>
                  <a:cubicBezTo>
                    <a:pt x="183" y="0"/>
                    <a:pt x="159" y="91"/>
                    <a:pt x="159" y="180"/>
                  </a:cubicBezTo>
                  <a:cubicBezTo>
                    <a:pt x="159" y="269"/>
                    <a:pt x="126" y="266"/>
                    <a:pt x="82" y="266"/>
                  </a:cubicBezTo>
                  <a:cubicBezTo>
                    <a:pt x="38" y="266"/>
                    <a:pt x="0" y="269"/>
                    <a:pt x="0" y="180"/>
                  </a:cubicBezTo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32" name="Freeform 24"/>
            <p:cNvSpPr>
              <a:spLocks/>
            </p:cNvSpPr>
            <p:nvPr/>
          </p:nvSpPr>
          <p:spPr bwMode="auto">
            <a:xfrm>
              <a:off x="2043" y="838"/>
              <a:ext cx="97" cy="87"/>
            </a:xfrm>
            <a:custGeom>
              <a:avLst/>
              <a:gdLst>
                <a:gd name="T0" fmla="*/ 97 w 97"/>
                <a:gd name="T1" fmla="*/ 87 h 87"/>
                <a:gd name="T2" fmla="*/ 0 w 97"/>
                <a:gd name="T3" fmla="*/ 80 h 87"/>
                <a:gd name="T4" fmla="*/ 51 w 97"/>
                <a:gd name="T5" fmla="*/ 0 h 87"/>
                <a:gd name="T6" fmla="*/ 62 w 97"/>
                <a:gd name="T7" fmla="*/ 6 h 87"/>
                <a:gd name="T8" fmla="*/ 97 w 97"/>
                <a:gd name="T9" fmla="*/ 87 h 87"/>
                <a:gd name="T10" fmla="*/ 97 w 97"/>
                <a:gd name="T11" fmla="*/ 87 h 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7" h="87">
                  <a:moveTo>
                    <a:pt x="97" y="87"/>
                  </a:moveTo>
                  <a:lnTo>
                    <a:pt x="0" y="80"/>
                  </a:lnTo>
                  <a:lnTo>
                    <a:pt x="51" y="0"/>
                  </a:lnTo>
                  <a:lnTo>
                    <a:pt x="62" y="6"/>
                  </a:lnTo>
                  <a:lnTo>
                    <a:pt x="97" y="87"/>
                  </a:lnTo>
                  <a:lnTo>
                    <a:pt x="97" y="87"/>
                  </a:lnTo>
                  <a:close/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33" name="Freeform 25"/>
            <p:cNvSpPr>
              <a:spLocks/>
            </p:cNvSpPr>
            <p:nvPr/>
          </p:nvSpPr>
          <p:spPr bwMode="auto">
            <a:xfrm>
              <a:off x="1383" y="448"/>
              <a:ext cx="202" cy="298"/>
            </a:xfrm>
            <a:custGeom>
              <a:avLst/>
              <a:gdLst>
                <a:gd name="T0" fmla="*/ 183 w 183"/>
                <a:gd name="T1" fmla="*/ 181 h 270"/>
                <a:gd name="T2" fmla="*/ 48 w 183"/>
                <a:gd name="T3" fmla="*/ 20 h 270"/>
                <a:gd name="T4" fmla="*/ 24 w 183"/>
                <a:gd name="T5" fmla="*/ 181 h 270"/>
                <a:gd name="T6" fmla="*/ 101 w 183"/>
                <a:gd name="T7" fmla="*/ 267 h 270"/>
                <a:gd name="T8" fmla="*/ 183 w 183"/>
                <a:gd name="T9" fmla="*/ 181 h 2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3" h="270">
                  <a:moveTo>
                    <a:pt x="183" y="181"/>
                  </a:moveTo>
                  <a:cubicBezTo>
                    <a:pt x="183" y="92"/>
                    <a:pt x="89" y="37"/>
                    <a:pt x="48" y="20"/>
                  </a:cubicBezTo>
                  <a:cubicBezTo>
                    <a:pt x="0" y="0"/>
                    <a:pt x="24" y="92"/>
                    <a:pt x="24" y="181"/>
                  </a:cubicBezTo>
                  <a:cubicBezTo>
                    <a:pt x="24" y="270"/>
                    <a:pt x="58" y="267"/>
                    <a:pt x="101" y="267"/>
                  </a:cubicBezTo>
                  <a:cubicBezTo>
                    <a:pt x="145" y="267"/>
                    <a:pt x="183" y="270"/>
                    <a:pt x="183" y="181"/>
                  </a:cubicBezTo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34" name="Freeform 26"/>
            <p:cNvSpPr>
              <a:spLocks/>
            </p:cNvSpPr>
            <p:nvPr/>
          </p:nvSpPr>
          <p:spPr bwMode="auto">
            <a:xfrm>
              <a:off x="1248" y="448"/>
              <a:ext cx="202" cy="298"/>
            </a:xfrm>
            <a:custGeom>
              <a:avLst/>
              <a:gdLst>
                <a:gd name="T0" fmla="*/ 0 w 183"/>
                <a:gd name="T1" fmla="*/ 181 h 270"/>
                <a:gd name="T2" fmla="*/ 135 w 183"/>
                <a:gd name="T3" fmla="*/ 20 h 270"/>
                <a:gd name="T4" fmla="*/ 159 w 183"/>
                <a:gd name="T5" fmla="*/ 181 h 270"/>
                <a:gd name="T6" fmla="*/ 81 w 183"/>
                <a:gd name="T7" fmla="*/ 267 h 270"/>
                <a:gd name="T8" fmla="*/ 0 w 183"/>
                <a:gd name="T9" fmla="*/ 181 h 2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3" h="270">
                  <a:moveTo>
                    <a:pt x="0" y="181"/>
                  </a:moveTo>
                  <a:cubicBezTo>
                    <a:pt x="0" y="92"/>
                    <a:pt x="94" y="37"/>
                    <a:pt x="135" y="20"/>
                  </a:cubicBezTo>
                  <a:cubicBezTo>
                    <a:pt x="183" y="0"/>
                    <a:pt x="159" y="92"/>
                    <a:pt x="159" y="181"/>
                  </a:cubicBezTo>
                  <a:cubicBezTo>
                    <a:pt x="159" y="270"/>
                    <a:pt x="125" y="267"/>
                    <a:pt x="81" y="267"/>
                  </a:cubicBezTo>
                  <a:cubicBezTo>
                    <a:pt x="37" y="267"/>
                    <a:pt x="0" y="270"/>
                    <a:pt x="0" y="181"/>
                  </a:cubicBezTo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35" name="Freeform 27"/>
            <p:cNvSpPr>
              <a:spLocks/>
            </p:cNvSpPr>
            <p:nvPr/>
          </p:nvSpPr>
          <p:spPr bwMode="auto">
            <a:xfrm>
              <a:off x="1364" y="703"/>
              <a:ext cx="98" cy="87"/>
            </a:xfrm>
            <a:custGeom>
              <a:avLst/>
              <a:gdLst>
                <a:gd name="T0" fmla="*/ 98 w 98"/>
                <a:gd name="T1" fmla="*/ 87 h 87"/>
                <a:gd name="T2" fmla="*/ 0 w 98"/>
                <a:gd name="T3" fmla="*/ 81 h 87"/>
                <a:gd name="T4" fmla="*/ 51 w 98"/>
                <a:gd name="T5" fmla="*/ 0 h 87"/>
                <a:gd name="T6" fmla="*/ 61 w 98"/>
                <a:gd name="T7" fmla="*/ 7 h 87"/>
                <a:gd name="T8" fmla="*/ 98 w 98"/>
                <a:gd name="T9" fmla="*/ 87 h 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87">
                  <a:moveTo>
                    <a:pt x="98" y="87"/>
                  </a:moveTo>
                  <a:lnTo>
                    <a:pt x="0" y="81"/>
                  </a:lnTo>
                  <a:lnTo>
                    <a:pt x="51" y="0"/>
                  </a:lnTo>
                  <a:lnTo>
                    <a:pt x="61" y="7"/>
                  </a:lnTo>
                  <a:lnTo>
                    <a:pt x="98" y="87"/>
                  </a:lnTo>
                  <a:close/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36" name="Freeform 28"/>
            <p:cNvSpPr>
              <a:spLocks/>
            </p:cNvSpPr>
            <p:nvPr/>
          </p:nvSpPr>
          <p:spPr bwMode="auto">
            <a:xfrm>
              <a:off x="2030" y="1223"/>
              <a:ext cx="206" cy="321"/>
            </a:xfrm>
            <a:custGeom>
              <a:avLst/>
              <a:gdLst>
                <a:gd name="T0" fmla="*/ 15 w 187"/>
                <a:gd name="T1" fmla="*/ 87 h 291"/>
                <a:gd name="T2" fmla="*/ 122 w 187"/>
                <a:gd name="T3" fmla="*/ 265 h 291"/>
                <a:gd name="T4" fmla="*/ 172 w 187"/>
                <a:gd name="T5" fmla="*/ 109 h 291"/>
                <a:gd name="T6" fmla="*/ 110 w 187"/>
                <a:gd name="T7" fmla="*/ 14 h 291"/>
                <a:gd name="T8" fmla="*/ 15 w 187"/>
                <a:gd name="T9" fmla="*/ 87 h 2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7" h="291">
                  <a:moveTo>
                    <a:pt x="15" y="87"/>
                  </a:moveTo>
                  <a:cubicBezTo>
                    <a:pt x="0" y="175"/>
                    <a:pt x="84" y="242"/>
                    <a:pt x="122" y="265"/>
                  </a:cubicBezTo>
                  <a:cubicBezTo>
                    <a:pt x="165" y="291"/>
                    <a:pt x="157" y="197"/>
                    <a:pt x="172" y="109"/>
                  </a:cubicBezTo>
                  <a:cubicBezTo>
                    <a:pt x="187" y="22"/>
                    <a:pt x="153" y="20"/>
                    <a:pt x="110" y="14"/>
                  </a:cubicBezTo>
                  <a:cubicBezTo>
                    <a:pt x="66" y="8"/>
                    <a:pt x="29" y="0"/>
                    <a:pt x="15" y="87"/>
                  </a:cubicBezTo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37" name="Freeform 29"/>
            <p:cNvSpPr>
              <a:spLocks/>
            </p:cNvSpPr>
            <p:nvPr/>
          </p:nvSpPr>
          <p:spPr bwMode="auto">
            <a:xfrm>
              <a:off x="2147" y="1245"/>
              <a:ext cx="249" cy="291"/>
            </a:xfrm>
            <a:custGeom>
              <a:avLst/>
              <a:gdLst>
                <a:gd name="T0" fmla="*/ 211 w 226"/>
                <a:gd name="T1" fmla="*/ 109 h 263"/>
                <a:gd name="T2" fmla="*/ 50 w 226"/>
                <a:gd name="T3" fmla="*/ 250 h 263"/>
                <a:gd name="T4" fmla="*/ 53 w 226"/>
                <a:gd name="T5" fmla="*/ 88 h 263"/>
                <a:gd name="T6" fmla="*/ 144 w 226"/>
                <a:gd name="T7" fmla="*/ 13 h 263"/>
                <a:gd name="T8" fmla="*/ 211 w 226"/>
                <a:gd name="T9" fmla="*/ 109 h 2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6" h="263">
                  <a:moveTo>
                    <a:pt x="211" y="109"/>
                  </a:moveTo>
                  <a:cubicBezTo>
                    <a:pt x="196" y="197"/>
                    <a:pt x="93" y="238"/>
                    <a:pt x="50" y="250"/>
                  </a:cubicBezTo>
                  <a:cubicBezTo>
                    <a:pt x="0" y="263"/>
                    <a:pt x="38" y="175"/>
                    <a:pt x="53" y="88"/>
                  </a:cubicBezTo>
                  <a:cubicBezTo>
                    <a:pt x="68" y="0"/>
                    <a:pt x="101" y="7"/>
                    <a:pt x="144" y="13"/>
                  </a:cubicBezTo>
                  <a:cubicBezTo>
                    <a:pt x="188" y="19"/>
                    <a:pt x="226" y="22"/>
                    <a:pt x="211" y="109"/>
                  </a:cubicBezTo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38" name="Freeform 30"/>
            <p:cNvSpPr>
              <a:spLocks/>
            </p:cNvSpPr>
            <p:nvPr/>
          </p:nvSpPr>
          <p:spPr bwMode="auto">
            <a:xfrm>
              <a:off x="2192" y="1196"/>
              <a:ext cx="95" cy="93"/>
            </a:xfrm>
            <a:custGeom>
              <a:avLst/>
              <a:gdLst>
                <a:gd name="T0" fmla="*/ 0 w 95"/>
                <a:gd name="T1" fmla="*/ 0 h 93"/>
                <a:gd name="T2" fmla="*/ 95 w 95"/>
                <a:gd name="T3" fmla="*/ 19 h 93"/>
                <a:gd name="T4" fmla="*/ 32 w 95"/>
                <a:gd name="T5" fmla="*/ 93 h 93"/>
                <a:gd name="T6" fmla="*/ 23 w 95"/>
                <a:gd name="T7" fmla="*/ 85 h 93"/>
                <a:gd name="T8" fmla="*/ 0 w 95"/>
                <a:gd name="T9" fmla="*/ 0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5" h="93">
                  <a:moveTo>
                    <a:pt x="0" y="0"/>
                  </a:moveTo>
                  <a:lnTo>
                    <a:pt x="95" y="19"/>
                  </a:lnTo>
                  <a:lnTo>
                    <a:pt x="32" y="93"/>
                  </a:lnTo>
                  <a:lnTo>
                    <a:pt x="23" y="8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39" name="Freeform 31"/>
            <p:cNvSpPr>
              <a:spLocks/>
            </p:cNvSpPr>
            <p:nvPr/>
          </p:nvSpPr>
          <p:spPr bwMode="auto">
            <a:xfrm>
              <a:off x="798" y="738"/>
              <a:ext cx="275" cy="284"/>
            </a:xfrm>
            <a:custGeom>
              <a:avLst/>
              <a:gdLst>
                <a:gd name="T0" fmla="*/ 23 w 248"/>
                <a:gd name="T1" fmla="*/ 121 h 257"/>
                <a:gd name="T2" fmla="*/ 197 w 248"/>
                <a:gd name="T3" fmla="*/ 248 h 257"/>
                <a:gd name="T4" fmla="*/ 177 w 248"/>
                <a:gd name="T5" fmla="*/ 87 h 257"/>
                <a:gd name="T6" fmla="*/ 80 w 248"/>
                <a:gd name="T7" fmla="*/ 20 h 257"/>
                <a:gd name="T8" fmla="*/ 23 w 248"/>
                <a:gd name="T9" fmla="*/ 121 h 2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8" h="257">
                  <a:moveTo>
                    <a:pt x="23" y="121"/>
                  </a:moveTo>
                  <a:cubicBezTo>
                    <a:pt x="46" y="207"/>
                    <a:pt x="152" y="240"/>
                    <a:pt x="197" y="248"/>
                  </a:cubicBezTo>
                  <a:cubicBezTo>
                    <a:pt x="248" y="257"/>
                    <a:pt x="201" y="173"/>
                    <a:pt x="177" y="87"/>
                  </a:cubicBezTo>
                  <a:cubicBezTo>
                    <a:pt x="154" y="0"/>
                    <a:pt x="123" y="10"/>
                    <a:pt x="80" y="20"/>
                  </a:cubicBezTo>
                  <a:cubicBezTo>
                    <a:pt x="37" y="29"/>
                    <a:pt x="0" y="34"/>
                    <a:pt x="23" y="121"/>
                  </a:cubicBezTo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40" name="Freeform 32"/>
            <p:cNvSpPr>
              <a:spLocks/>
            </p:cNvSpPr>
            <p:nvPr/>
          </p:nvSpPr>
          <p:spPr bwMode="auto">
            <a:xfrm>
              <a:off x="955" y="704"/>
              <a:ext cx="223" cy="333"/>
            </a:xfrm>
            <a:custGeom>
              <a:avLst/>
              <a:gdLst>
                <a:gd name="T0" fmla="*/ 178 w 201"/>
                <a:gd name="T1" fmla="*/ 86 h 301"/>
                <a:gd name="T2" fmla="*/ 88 w 201"/>
                <a:gd name="T3" fmla="*/ 271 h 301"/>
                <a:gd name="T4" fmla="*/ 23 w 201"/>
                <a:gd name="T5" fmla="*/ 120 h 301"/>
                <a:gd name="T6" fmla="*/ 76 w 201"/>
                <a:gd name="T7" fmla="*/ 20 h 301"/>
                <a:gd name="T8" fmla="*/ 178 w 201"/>
                <a:gd name="T9" fmla="*/ 86 h 3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1" h="301">
                  <a:moveTo>
                    <a:pt x="178" y="86"/>
                  </a:moveTo>
                  <a:cubicBezTo>
                    <a:pt x="201" y="173"/>
                    <a:pt x="124" y="246"/>
                    <a:pt x="88" y="271"/>
                  </a:cubicBezTo>
                  <a:cubicBezTo>
                    <a:pt x="47" y="301"/>
                    <a:pt x="46" y="207"/>
                    <a:pt x="23" y="120"/>
                  </a:cubicBezTo>
                  <a:cubicBezTo>
                    <a:pt x="0" y="34"/>
                    <a:pt x="33" y="30"/>
                    <a:pt x="76" y="20"/>
                  </a:cubicBezTo>
                  <a:cubicBezTo>
                    <a:pt x="119" y="11"/>
                    <a:pt x="155" y="0"/>
                    <a:pt x="178" y="86"/>
                  </a:cubicBezTo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41" name="Freeform 33"/>
            <p:cNvSpPr>
              <a:spLocks/>
            </p:cNvSpPr>
            <p:nvPr/>
          </p:nvSpPr>
          <p:spPr bwMode="auto">
            <a:xfrm>
              <a:off x="907" y="692"/>
              <a:ext cx="96" cy="89"/>
            </a:xfrm>
            <a:custGeom>
              <a:avLst/>
              <a:gdLst>
                <a:gd name="T0" fmla="*/ 0 w 96"/>
                <a:gd name="T1" fmla="*/ 14 h 89"/>
                <a:gd name="T2" fmla="*/ 96 w 96"/>
                <a:gd name="T3" fmla="*/ 0 h 89"/>
                <a:gd name="T4" fmla="*/ 68 w 96"/>
                <a:gd name="T5" fmla="*/ 89 h 89"/>
                <a:gd name="T6" fmla="*/ 56 w 96"/>
                <a:gd name="T7" fmla="*/ 85 h 89"/>
                <a:gd name="T8" fmla="*/ 0 w 96"/>
                <a:gd name="T9" fmla="*/ 14 h 89"/>
                <a:gd name="T10" fmla="*/ 0 w 96"/>
                <a:gd name="T11" fmla="*/ 14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6" h="89">
                  <a:moveTo>
                    <a:pt x="0" y="14"/>
                  </a:moveTo>
                  <a:lnTo>
                    <a:pt x="96" y="0"/>
                  </a:lnTo>
                  <a:lnTo>
                    <a:pt x="68" y="89"/>
                  </a:lnTo>
                  <a:lnTo>
                    <a:pt x="56" y="85"/>
                  </a:lnTo>
                  <a:lnTo>
                    <a:pt x="0" y="14"/>
                  </a:lnTo>
                  <a:lnTo>
                    <a:pt x="0" y="14"/>
                  </a:lnTo>
                  <a:close/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42" name="Freeform 34"/>
            <p:cNvSpPr>
              <a:spLocks/>
            </p:cNvSpPr>
            <p:nvPr/>
          </p:nvSpPr>
          <p:spPr bwMode="auto">
            <a:xfrm>
              <a:off x="1878" y="1682"/>
              <a:ext cx="342" cy="254"/>
            </a:xfrm>
            <a:custGeom>
              <a:avLst/>
              <a:gdLst>
                <a:gd name="T0" fmla="*/ 50 w 309"/>
                <a:gd name="T1" fmla="*/ 149 h 230"/>
                <a:gd name="T2" fmla="*/ 257 w 309"/>
                <a:gd name="T3" fmla="*/ 226 h 230"/>
                <a:gd name="T4" fmla="*/ 187 w 309"/>
                <a:gd name="T5" fmla="*/ 76 h 230"/>
                <a:gd name="T6" fmla="*/ 73 w 309"/>
                <a:gd name="T7" fmla="*/ 37 h 230"/>
                <a:gd name="T8" fmla="*/ 50 w 309"/>
                <a:gd name="T9" fmla="*/ 149 h 2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9" h="230">
                  <a:moveTo>
                    <a:pt x="50" y="149"/>
                  </a:moveTo>
                  <a:cubicBezTo>
                    <a:pt x="99" y="225"/>
                    <a:pt x="212" y="230"/>
                    <a:pt x="257" y="226"/>
                  </a:cubicBezTo>
                  <a:cubicBezTo>
                    <a:pt x="309" y="221"/>
                    <a:pt x="237" y="153"/>
                    <a:pt x="187" y="76"/>
                  </a:cubicBezTo>
                  <a:cubicBezTo>
                    <a:pt x="138" y="0"/>
                    <a:pt x="111" y="17"/>
                    <a:pt x="73" y="37"/>
                  </a:cubicBezTo>
                  <a:cubicBezTo>
                    <a:pt x="35" y="57"/>
                    <a:pt x="0" y="72"/>
                    <a:pt x="50" y="149"/>
                  </a:cubicBezTo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43" name="Freeform 35"/>
            <p:cNvSpPr>
              <a:spLocks/>
            </p:cNvSpPr>
            <p:nvPr/>
          </p:nvSpPr>
          <p:spPr bwMode="auto">
            <a:xfrm>
              <a:off x="2019" y="1609"/>
              <a:ext cx="260" cy="347"/>
            </a:xfrm>
            <a:custGeom>
              <a:avLst/>
              <a:gdLst>
                <a:gd name="T0" fmla="*/ 187 w 236"/>
                <a:gd name="T1" fmla="*/ 76 h 315"/>
                <a:gd name="T2" fmla="*/ 160 w 236"/>
                <a:gd name="T3" fmla="*/ 277 h 315"/>
                <a:gd name="T4" fmla="*/ 49 w 236"/>
                <a:gd name="T5" fmla="*/ 149 h 315"/>
                <a:gd name="T6" fmla="*/ 68 w 236"/>
                <a:gd name="T7" fmla="*/ 39 h 315"/>
                <a:gd name="T8" fmla="*/ 187 w 236"/>
                <a:gd name="T9" fmla="*/ 76 h 3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36" h="315">
                  <a:moveTo>
                    <a:pt x="187" y="76"/>
                  </a:moveTo>
                  <a:cubicBezTo>
                    <a:pt x="236" y="153"/>
                    <a:pt x="186" y="243"/>
                    <a:pt x="160" y="277"/>
                  </a:cubicBezTo>
                  <a:cubicBezTo>
                    <a:pt x="130" y="315"/>
                    <a:pt x="99" y="225"/>
                    <a:pt x="49" y="149"/>
                  </a:cubicBezTo>
                  <a:cubicBezTo>
                    <a:pt x="0" y="72"/>
                    <a:pt x="30" y="59"/>
                    <a:pt x="68" y="39"/>
                  </a:cubicBezTo>
                  <a:cubicBezTo>
                    <a:pt x="106" y="19"/>
                    <a:pt x="137" y="0"/>
                    <a:pt x="187" y="76"/>
                  </a:cubicBezTo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44" name="Freeform 36"/>
            <p:cNvSpPr>
              <a:spLocks/>
            </p:cNvSpPr>
            <p:nvPr/>
          </p:nvSpPr>
          <p:spPr bwMode="auto">
            <a:xfrm>
              <a:off x="1961" y="1628"/>
              <a:ext cx="88" cy="93"/>
            </a:xfrm>
            <a:custGeom>
              <a:avLst/>
              <a:gdLst>
                <a:gd name="T0" fmla="*/ 0 w 88"/>
                <a:gd name="T1" fmla="*/ 39 h 93"/>
                <a:gd name="T2" fmla="*/ 87 w 88"/>
                <a:gd name="T3" fmla="*/ 0 h 93"/>
                <a:gd name="T4" fmla="*/ 88 w 88"/>
                <a:gd name="T5" fmla="*/ 93 h 93"/>
                <a:gd name="T6" fmla="*/ 76 w 88"/>
                <a:gd name="T7" fmla="*/ 92 h 93"/>
                <a:gd name="T8" fmla="*/ 0 w 88"/>
                <a:gd name="T9" fmla="*/ 39 h 93"/>
                <a:gd name="T10" fmla="*/ 0 w 88"/>
                <a:gd name="T11" fmla="*/ 39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8" h="93">
                  <a:moveTo>
                    <a:pt x="0" y="39"/>
                  </a:moveTo>
                  <a:lnTo>
                    <a:pt x="87" y="0"/>
                  </a:lnTo>
                  <a:lnTo>
                    <a:pt x="88" y="93"/>
                  </a:lnTo>
                  <a:lnTo>
                    <a:pt x="76" y="92"/>
                  </a:lnTo>
                  <a:lnTo>
                    <a:pt x="0" y="39"/>
                  </a:lnTo>
                  <a:lnTo>
                    <a:pt x="0" y="39"/>
                  </a:lnTo>
                  <a:close/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45" name="Freeform 37"/>
            <p:cNvSpPr>
              <a:spLocks/>
            </p:cNvSpPr>
            <p:nvPr/>
          </p:nvSpPr>
          <p:spPr bwMode="auto">
            <a:xfrm>
              <a:off x="1529" y="764"/>
              <a:ext cx="240" cy="341"/>
            </a:xfrm>
            <a:custGeom>
              <a:avLst/>
              <a:gdLst>
                <a:gd name="T0" fmla="*/ 34 w 217"/>
                <a:gd name="T1" fmla="*/ 83 h 309"/>
                <a:gd name="T2" fmla="*/ 101 w 217"/>
                <a:gd name="T3" fmla="*/ 276 h 309"/>
                <a:gd name="T4" fmla="*/ 184 w 217"/>
                <a:gd name="T5" fmla="*/ 132 h 309"/>
                <a:gd name="T6" fmla="*/ 143 w 217"/>
                <a:gd name="T7" fmla="*/ 28 h 309"/>
                <a:gd name="T8" fmla="*/ 34 w 217"/>
                <a:gd name="T9" fmla="*/ 83 h 3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17" h="309">
                  <a:moveTo>
                    <a:pt x="34" y="83"/>
                  </a:moveTo>
                  <a:cubicBezTo>
                    <a:pt x="0" y="167"/>
                    <a:pt x="69" y="247"/>
                    <a:pt x="101" y="276"/>
                  </a:cubicBezTo>
                  <a:cubicBezTo>
                    <a:pt x="138" y="309"/>
                    <a:pt x="150" y="216"/>
                    <a:pt x="184" y="132"/>
                  </a:cubicBezTo>
                  <a:cubicBezTo>
                    <a:pt x="217" y="49"/>
                    <a:pt x="184" y="41"/>
                    <a:pt x="143" y="28"/>
                  </a:cubicBezTo>
                  <a:cubicBezTo>
                    <a:pt x="102" y="14"/>
                    <a:pt x="67" y="0"/>
                    <a:pt x="34" y="83"/>
                  </a:cubicBezTo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46" name="Freeform 38"/>
            <p:cNvSpPr>
              <a:spLocks/>
            </p:cNvSpPr>
            <p:nvPr/>
          </p:nvSpPr>
          <p:spPr bwMode="auto">
            <a:xfrm>
              <a:off x="1618" y="813"/>
              <a:ext cx="303" cy="272"/>
            </a:xfrm>
            <a:custGeom>
              <a:avLst/>
              <a:gdLst>
                <a:gd name="T0" fmla="*/ 240 w 274"/>
                <a:gd name="T1" fmla="*/ 132 h 246"/>
                <a:gd name="T2" fmla="*/ 52 w 274"/>
                <a:gd name="T3" fmla="*/ 242 h 246"/>
                <a:gd name="T4" fmla="*/ 91 w 274"/>
                <a:gd name="T5" fmla="*/ 83 h 246"/>
                <a:gd name="T6" fmla="*/ 196 w 274"/>
                <a:gd name="T7" fmla="*/ 26 h 246"/>
                <a:gd name="T8" fmla="*/ 240 w 274"/>
                <a:gd name="T9" fmla="*/ 132 h 2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4" h="246">
                  <a:moveTo>
                    <a:pt x="240" y="132"/>
                  </a:moveTo>
                  <a:cubicBezTo>
                    <a:pt x="207" y="216"/>
                    <a:pt x="98" y="238"/>
                    <a:pt x="52" y="242"/>
                  </a:cubicBezTo>
                  <a:cubicBezTo>
                    <a:pt x="0" y="246"/>
                    <a:pt x="57" y="167"/>
                    <a:pt x="91" y="83"/>
                  </a:cubicBezTo>
                  <a:cubicBezTo>
                    <a:pt x="124" y="0"/>
                    <a:pt x="154" y="13"/>
                    <a:pt x="196" y="26"/>
                  </a:cubicBezTo>
                  <a:cubicBezTo>
                    <a:pt x="237" y="40"/>
                    <a:pt x="274" y="49"/>
                    <a:pt x="240" y="132"/>
                  </a:cubicBezTo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47" name="Freeform 39"/>
            <p:cNvSpPr>
              <a:spLocks/>
            </p:cNvSpPr>
            <p:nvPr/>
          </p:nvSpPr>
          <p:spPr bwMode="auto">
            <a:xfrm>
              <a:off x="1737" y="759"/>
              <a:ext cx="89" cy="98"/>
            </a:xfrm>
            <a:custGeom>
              <a:avLst/>
              <a:gdLst>
                <a:gd name="T0" fmla="*/ 0 w 89"/>
                <a:gd name="T1" fmla="*/ 0 h 98"/>
                <a:gd name="T2" fmla="*/ 89 w 89"/>
                <a:gd name="T3" fmla="*/ 37 h 98"/>
                <a:gd name="T4" fmla="*/ 11 w 89"/>
                <a:gd name="T5" fmla="*/ 98 h 98"/>
                <a:gd name="T6" fmla="*/ 4 w 89"/>
                <a:gd name="T7" fmla="*/ 88 h 98"/>
                <a:gd name="T8" fmla="*/ 0 w 89"/>
                <a:gd name="T9" fmla="*/ 0 h 98"/>
                <a:gd name="T10" fmla="*/ 0 w 89"/>
                <a:gd name="T11" fmla="*/ 0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9" h="98">
                  <a:moveTo>
                    <a:pt x="0" y="0"/>
                  </a:moveTo>
                  <a:lnTo>
                    <a:pt x="89" y="37"/>
                  </a:lnTo>
                  <a:lnTo>
                    <a:pt x="11" y="98"/>
                  </a:lnTo>
                  <a:lnTo>
                    <a:pt x="4" y="8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48" name="Freeform 40"/>
            <p:cNvSpPr>
              <a:spLocks/>
            </p:cNvSpPr>
            <p:nvPr/>
          </p:nvSpPr>
          <p:spPr bwMode="auto">
            <a:xfrm>
              <a:off x="1327" y="1161"/>
              <a:ext cx="202" cy="298"/>
            </a:xfrm>
            <a:custGeom>
              <a:avLst/>
              <a:gdLst>
                <a:gd name="T0" fmla="*/ 183 w 183"/>
                <a:gd name="T1" fmla="*/ 181 h 270"/>
                <a:gd name="T2" fmla="*/ 48 w 183"/>
                <a:gd name="T3" fmla="*/ 20 h 270"/>
                <a:gd name="T4" fmla="*/ 24 w 183"/>
                <a:gd name="T5" fmla="*/ 181 h 270"/>
                <a:gd name="T6" fmla="*/ 102 w 183"/>
                <a:gd name="T7" fmla="*/ 267 h 270"/>
                <a:gd name="T8" fmla="*/ 183 w 183"/>
                <a:gd name="T9" fmla="*/ 181 h 2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3" h="270">
                  <a:moveTo>
                    <a:pt x="183" y="181"/>
                  </a:moveTo>
                  <a:cubicBezTo>
                    <a:pt x="183" y="92"/>
                    <a:pt x="89" y="37"/>
                    <a:pt x="48" y="20"/>
                  </a:cubicBezTo>
                  <a:cubicBezTo>
                    <a:pt x="0" y="0"/>
                    <a:pt x="24" y="92"/>
                    <a:pt x="24" y="181"/>
                  </a:cubicBezTo>
                  <a:cubicBezTo>
                    <a:pt x="24" y="269"/>
                    <a:pt x="58" y="267"/>
                    <a:pt x="102" y="267"/>
                  </a:cubicBezTo>
                  <a:cubicBezTo>
                    <a:pt x="146" y="267"/>
                    <a:pt x="183" y="270"/>
                    <a:pt x="183" y="181"/>
                  </a:cubicBezTo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49" name="Freeform 41"/>
            <p:cNvSpPr>
              <a:spLocks/>
            </p:cNvSpPr>
            <p:nvPr/>
          </p:nvSpPr>
          <p:spPr bwMode="auto">
            <a:xfrm>
              <a:off x="1192" y="1161"/>
              <a:ext cx="202" cy="298"/>
            </a:xfrm>
            <a:custGeom>
              <a:avLst/>
              <a:gdLst>
                <a:gd name="T0" fmla="*/ 0 w 183"/>
                <a:gd name="T1" fmla="*/ 181 h 270"/>
                <a:gd name="T2" fmla="*/ 135 w 183"/>
                <a:gd name="T3" fmla="*/ 20 h 270"/>
                <a:gd name="T4" fmla="*/ 159 w 183"/>
                <a:gd name="T5" fmla="*/ 181 h 270"/>
                <a:gd name="T6" fmla="*/ 82 w 183"/>
                <a:gd name="T7" fmla="*/ 267 h 270"/>
                <a:gd name="T8" fmla="*/ 0 w 183"/>
                <a:gd name="T9" fmla="*/ 181 h 2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3" h="270">
                  <a:moveTo>
                    <a:pt x="0" y="181"/>
                  </a:moveTo>
                  <a:cubicBezTo>
                    <a:pt x="0" y="92"/>
                    <a:pt x="94" y="37"/>
                    <a:pt x="135" y="20"/>
                  </a:cubicBezTo>
                  <a:cubicBezTo>
                    <a:pt x="183" y="0"/>
                    <a:pt x="159" y="92"/>
                    <a:pt x="159" y="181"/>
                  </a:cubicBezTo>
                  <a:cubicBezTo>
                    <a:pt x="159" y="270"/>
                    <a:pt x="125" y="267"/>
                    <a:pt x="82" y="267"/>
                  </a:cubicBezTo>
                  <a:cubicBezTo>
                    <a:pt x="38" y="267"/>
                    <a:pt x="0" y="270"/>
                    <a:pt x="0" y="181"/>
                  </a:cubicBezTo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50" name="Freeform 42"/>
            <p:cNvSpPr>
              <a:spLocks/>
            </p:cNvSpPr>
            <p:nvPr/>
          </p:nvSpPr>
          <p:spPr bwMode="auto">
            <a:xfrm>
              <a:off x="1308" y="1416"/>
              <a:ext cx="97" cy="88"/>
            </a:xfrm>
            <a:custGeom>
              <a:avLst/>
              <a:gdLst>
                <a:gd name="T0" fmla="*/ 97 w 97"/>
                <a:gd name="T1" fmla="*/ 88 h 88"/>
                <a:gd name="T2" fmla="*/ 0 w 97"/>
                <a:gd name="T3" fmla="*/ 81 h 88"/>
                <a:gd name="T4" fmla="*/ 51 w 97"/>
                <a:gd name="T5" fmla="*/ 0 h 88"/>
                <a:gd name="T6" fmla="*/ 61 w 97"/>
                <a:gd name="T7" fmla="*/ 7 h 88"/>
                <a:gd name="T8" fmla="*/ 97 w 97"/>
                <a:gd name="T9" fmla="*/ 88 h 88"/>
                <a:gd name="T10" fmla="*/ 97 w 97"/>
                <a:gd name="T11" fmla="*/ 88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7" h="88">
                  <a:moveTo>
                    <a:pt x="97" y="88"/>
                  </a:moveTo>
                  <a:lnTo>
                    <a:pt x="0" y="81"/>
                  </a:lnTo>
                  <a:lnTo>
                    <a:pt x="51" y="0"/>
                  </a:lnTo>
                  <a:lnTo>
                    <a:pt x="61" y="7"/>
                  </a:lnTo>
                  <a:lnTo>
                    <a:pt x="97" y="88"/>
                  </a:lnTo>
                  <a:lnTo>
                    <a:pt x="97" y="88"/>
                  </a:lnTo>
                  <a:close/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51" name="Freeform 43"/>
            <p:cNvSpPr>
              <a:spLocks/>
            </p:cNvSpPr>
            <p:nvPr/>
          </p:nvSpPr>
          <p:spPr bwMode="auto">
            <a:xfrm>
              <a:off x="753" y="1099"/>
              <a:ext cx="202" cy="298"/>
            </a:xfrm>
            <a:custGeom>
              <a:avLst/>
              <a:gdLst>
                <a:gd name="T0" fmla="*/ 183 w 183"/>
                <a:gd name="T1" fmla="*/ 181 h 269"/>
                <a:gd name="T2" fmla="*/ 48 w 183"/>
                <a:gd name="T3" fmla="*/ 20 h 269"/>
                <a:gd name="T4" fmla="*/ 24 w 183"/>
                <a:gd name="T5" fmla="*/ 181 h 269"/>
                <a:gd name="T6" fmla="*/ 101 w 183"/>
                <a:gd name="T7" fmla="*/ 266 h 269"/>
                <a:gd name="T8" fmla="*/ 183 w 183"/>
                <a:gd name="T9" fmla="*/ 181 h 2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3" h="269">
                  <a:moveTo>
                    <a:pt x="183" y="181"/>
                  </a:moveTo>
                  <a:cubicBezTo>
                    <a:pt x="183" y="92"/>
                    <a:pt x="89" y="37"/>
                    <a:pt x="48" y="20"/>
                  </a:cubicBezTo>
                  <a:cubicBezTo>
                    <a:pt x="0" y="0"/>
                    <a:pt x="24" y="92"/>
                    <a:pt x="24" y="181"/>
                  </a:cubicBezTo>
                  <a:cubicBezTo>
                    <a:pt x="24" y="269"/>
                    <a:pt x="57" y="266"/>
                    <a:pt x="101" y="266"/>
                  </a:cubicBezTo>
                  <a:cubicBezTo>
                    <a:pt x="145" y="266"/>
                    <a:pt x="183" y="269"/>
                    <a:pt x="183" y="181"/>
                  </a:cubicBezTo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52" name="Freeform 44"/>
            <p:cNvSpPr>
              <a:spLocks/>
            </p:cNvSpPr>
            <p:nvPr/>
          </p:nvSpPr>
          <p:spPr bwMode="auto">
            <a:xfrm>
              <a:off x="617" y="1099"/>
              <a:ext cx="202" cy="298"/>
            </a:xfrm>
            <a:custGeom>
              <a:avLst/>
              <a:gdLst>
                <a:gd name="T0" fmla="*/ 0 w 183"/>
                <a:gd name="T1" fmla="*/ 181 h 269"/>
                <a:gd name="T2" fmla="*/ 136 w 183"/>
                <a:gd name="T3" fmla="*/ 20 h 269"/>
                <a:gd name="T4" fmla="*/ 160 w 183"/>
                <a:gd name="T5" fmla="*/ 181 h 269"/>
                <a:gd name="T6" fmla="*/ 82 w 183"/>
                <a:gd name="T7" fmla="*/ 267 h 269"/>
                <a:gd name="T8" fmla="*/ 0 w 183"/>
                <a:gd name="T9" fmla="*/ 181 h 2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3" h="269">
                  <a:moveTo>
                    <a:pt x="0" y="181"/>
                  </a:moveTo>
                  <a:cubicBezTo>
                    <a:pt x="0" y="92"/>
                    <a:pt x="95" y="37"/>
                    <a:pt x="136" y="20"/>
                  </a:cubicBezTo>
                  <a:cubicBezTo>
                    <a:pt x="183" y="0"/>
                    <a:pt x="160" y="92"/>
                    <a:pt x="160" y="181"/>
                  </a:cubicBezTo>
                  <a:cubicBezTo>
                    <a:pt x="160" y="269"/>
                    <a:pt x="126" y="267"/>
                    <a:pt x="82" y="267"/>
                  </a:cubicBezTo>
                  <a:cubicBezTo>
                    <a:pt x="38" y="267"/>
                    <a:pt x="0" y="269"/>
                    <a:pt x="0" y="181"/>
                  </a:cubicBezTo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53" name="Freeform 45"/>
            <p:cNvSpPr>
              <a:spLocks/>
            </p:cNvSpPr>
            <p:nvPr/>
          </p:nvSpPr>
          <p:spPr bwMode="auto">
            <a:xfrm>
              <a:off x="734" y="1353"/>
              <a:ext cx="98" cy="89"/>
            </a:xfrm>
            <a:custGeom>
              <a:avLst/>
              <a:gdLst>
                <a:gd name="T0" fmla="*/ 98 w 98"/>
                <a:gd name="T1" fmla="*/ 89 h 89"/>
                <a:gd name="T2" fmla="*/ 0 w 98"/>
                <a:gd name="T3" fmla="*/ 82 h 89"/>
                <a:gd name="T4" fmla="*/ 51 w 98"/>
                <a:gd name="T5" fmla="*/ 0 h 89"/>
                <a:gd name="T6" fmla="*/ 61 w 98"/>
                <a:gd name="T7" fmla="*/ 7 h 89"/>
                <a:gd name="T8" fmla="*/ 98 w 98"/>
                <a:gd name="T9" fmla="*/ 89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89">
                  <a:moveTo>
                    <a:pt x="98" y="89"/>
                  </a:moveTo>
                  <a:lnTo>
                    <a:pt x="0" y="82"/>
                  </a:lnTo>
                  <a:lnTo>
                    <a:pt x="51" y="0"/>
                  </a:lnTo>
                  <a:lnTo>
                    <a:pt x="61" y="7"/>
                  </a:lnTo>
                  <a:lnTo>
                    <a:pt x="98" y="89"/>
                  </a:lnTo>
                  <a:close/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54" name="Freeform 46"/>
            <p:cNvSpPr>
              <a:spLocks/>
            </p:cNvSpPr>
            <p:nvPr/>
          </p:nvSpPr>
          <p:spPr bwMode="auto">
            <a:xfrm>
              <a:off x="1815" y="1128"/>
              <a:ext cx="202" cy="298"/>
            </a:xfrm>
            <a:custGeom>
              <a:avLst/>
              <a:gdLst>
                <a:gd name="T0" fmla="*/ 183 w 183"/>
                <a:gd name="T1" fmla="*/ 181 h 270"/>
                <a:gd name="T2" fmla="*/ 48 w 183"/>
                <a:gd name="T3" fmla="*/ 20 h 270"/>
                <a:gd name="T4" fmla="*/ 24 w 183"/>
                <a:gd name="T5" fmla="*/ 181 h 270"/>
                <a:gd name="T6" fmla="*/ 101 w 183"/>
                <a:gd name="T7" fmla="*/ 267 h 270"/>
                <a:gd name="T8" fmla="*/ 183 w 183"/>
                <a:gd name="T9" fmla="*/ 181 h 2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3" h="270">
                  <a:moveTo>
                    <a:pt x="183" y="181"/>
                  </a:moveTo>
                  <a:cubicBezTo>
                    <a:pt x="183" y="92"/>
                    <a:pt x="89" y="37"/>
                    <a:pt x="48" y="20"/>
                  </a:cubicBezTo>
                  <a:cubicBezTo>
                    <a:pt x="0" y="0"/>
                    <a:pt x="24" y="92"/>
                    <a:pt x="24" y="181"/>
                  </a:cubicBezTo>
                  <a:cubicBezTo>
                    <a:pt x="24" y="269"/>
                    <a:pt x="58" y="267"/>
                    <a:pt x="101" y="267"/>
                  </a:cubicBezTo>
                  <a:cubicBezTo>
                    <a:pt x="145" y="267"/>
                    <a:pt x="183" y="270"/>
                    <a:pt x="183" y="181"/>
                  </a:cubicBezTo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55" name="Freeform 47"/>
            <p:cNvSpPr>
              <a:spLocks/>
            </p:cNvSpPr>
            <p:nvPr/>
          </p:nvSpPr>
          <p:spPr bwMode="auto">
            <a:xfrm>
              <a:off x="1680" y="1128"/>
              <a:ext cx="203" cy="298"/>
            </a:xfrm>
            <a:custGeom>
              <a:avLst/>
              <a:gdLst>
                <a:gd name="T0" fmla="*/ 0 w 183"/>
                <a:gd name="T1" fmla="*/ 181 h 270"/>
                <a:gd name="T2" fmla="*/ 135 w 183"/>
                <a:gd name="T3" fmla="*/ 20 h 270"/>
                <a:gd name="T4" fmla="*/ 159 w 183"/>
                <a:gd name="T5" fmla="*/ 181 h 270"/>
                <a:gd name="T6" fmla="*/ 81 w 183"/>
                <a:gd name="T7" fmla="*/ 267 h 270"/>
                <a:gd name="T8" fmla="*/ 0 w 183"/>
                <a:gd name="T9" fmla="*/ 181 h 2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3" h="270">
                  <a:moveTo>
                    <a:pt x="0" y="181"/>
                  </a:moveTo>
                  <a:cubicBezTo>
                    <a:pt x="0" y="92"/>
                    <a:pt x="94" y="37"/>
                    <a:pt x="135" y="20"/>
                  </a:cubicBezTo>
                  <a:cubicBezTo>
                    <a:pt x="183" y="0"/>
                    <a:pt x="159" y="92"/>
                    <a:pt x="159" y="181"/>
                  </a:cubicBezTo>
                  <a:cubicBezTo>
                    <a:pt x="159" y="269"/>
                    <a:pt x="125" y="267"/>
                    <a:pt x="81" y="267"/>
                  </a:cubicBezTo>
                  <a:cubicBezTo>
                    <a:pt x="37" y="267"/>
                    <a:pt x="0" y="270"/>
                    <a:pt x="0" y="181"/>
                  </a:cubicBezTo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56" name="Freeform 48"/>
            <p:cNvSpPr>
              <a:spLocks/>
            </p:cNvSpPr>
            <p:nvPr/>
          </p:nvSpPr>
          <p:spPr bwMode="auto">
            <a:xfrm>
              <a:off x="1796" y="1382"/>
              <a:ext cx="98" cy="88"/>
            </a:xfrm>
            <a:custGeom>
              <a:avLst/>
              <a:gdLst>
                <a:gd name="T0" fmla="*/ 98 w 98"/>
                <a:gd name="T1" fmla="*/ 88 h 88"/>
                <a:gd name="T2" fmla="*/ 0 w 98"/>
                <a:gd name="T3" fmla="*/ 82 h 88"/>
                <a:gd name="T4" fmla="*/ 51 w 98"/>
                <a:gd name="T5" fmla="*/ 0 h 88"/>
                <a:gd name="T6" fmla="*/ 61 w 98"/>
                <a:gd name="T7" fmla="*/ 8 h 88"/>
                <a:gd name="T8" fmla="*/ 98 w 98"/>
                <a:gd name="T9" fmla="*/ 88 h 88"/>
                <a:gd name="T10" fmla="*/ 98 w 98"/>
                <a:gd name="T11" fmla="*/ 88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8" h="88">
                  <a:moveTo>
                    <a:pt x="98" y="88"/>
                  </a:moveTo>
                  <a:lnTo>
                    <a:pt x="0" y="82"/>
                  </a:lnTo>
                  <a:lnTo>
                    <a:pt x="51" y="0"/>
                  </a:lnTo>
                  <a:lnTo>
                    <a:pt x="61" y="8"/>
                  </a:lnTo>
                  <a:lnTo>
                    <a:pt x="98" y="88"/>
                  </a:lnTo>
                  <a:lnTo>
                    <a:pt x="98" y="88"/>
                  </a:lnTo>
                  <a:close/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57" name="Freeform 49"/>
            <p:cNvSpPr>
              <a:spLocks/>
            </p:cNvSpPr>
            <p:nvPr/>
          </p:nvSpPr>
          <p:spPr bwMode="auto">
            <a:xfrm>
              <a:off x="885" y="1422"/>
              <a:ext cx="202" cy="298"/>
            </a:xfrm>
            <a:custGeom>
              <a:avLst/>
              <a:gdLst>
                <a:gd name="T0" fmla="*/ 183 w 183"/>
                <a:gd name="T1" fmla="*/ 181 h 270"/>
                <a:gd name="T2" fmla="*/ 48 w 183"/>
                <a:gd name="T3" fmla="*/ 20 h 270"/>
                <a:gd name="T4" fmla="*/ 24 w 183"/>
                <a:gd name="T5" fmla="*/ 181 h 270"/>
                <a:gd name="T6" fmla="*/ 101 w 183"/>
                <a:gd name="T7" fmla="*/ 267 h 270"/>
                <a:gd name="T8" fmla="*/ 183 w 183"/>
                <a:gd name="T9" fmla="*/ 181 h 2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3" h="270">
                  <a:moveTo>
                    <a:pt x="183" y="181"/>
                  </a:moveTo>
                  <a:cubicBezTo>
                    <a:pt x="183" y="92"/>
                    <a:pt x="89" y="37"/>
                    <a:pt x="48" y="20"/>
                  </a:cubicBezTo>
                  <a:cubicBezTo>
                    <a:pt x="0" y="0"/>
                    <a:pt x="24" y="92"/>
                    <a:pt x="24" y="181"/>
                  </a:cubicBezTo>
                  <a:cubicBezTo>
                    <a:pt x="24" y="270"/>
                    <a:pt x="57" y="267"/>
                    <a:pt x="101" y="267"/>
                  </a:cubicBezTo>
                  <a:cubicBezTo>
                    <a:pt x="145" y="267"/>
                    <a:pt x="183" y="270"/>
                    <a:pt x="183" y="181"/>
                  </a:cubicBezTo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58" name="Freeform 50"/>
            <p:cNvSpPr>
              <a:spLocks/>
            </p:cNvSpPr>
            <p:nvPr/>
          </p:nvSpPr>
          <p:spPr bwMode="auto">
            <a:xfrm>
              <a:off x="749" y="1422"/>
              <a:ext cx="202" cy="298"/>
            </a:xfrm>
            <a:custGeom>
              <a:avLst/>
              <a:gdLst>
                <a:gd name="T0" fmla="*/ 0 w 183"/>
                <a:gd name="T1" fmla="*/ 181 h 270"/>
                <a:gd name="T2" fmla="*/ 136 w 183"/>
                <a:gd name="T3" fmla="*/ 20 h 270"/>
                <a:gd name="T4" fmla="*/ 160 w 183"/>
                <a:gd name="T5" fmla="*/ 181 h 270"/>
                <a:gd name="T6" fmla="*/ 82 w 183"/>
                <a:gd name="T7" fmla="*/ 267 h 270"/>
                <a:gd name="T8" fmla="*/ 0 w 183"/>
                <a:gd name="T9" fmla="*/ 181 h 2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3" h="270">
                  <a:moveTo>
                    <a:pt x="0" y="181"/>
                  </a:moveTo>
                  <a:cubicBezTo>
                    <a:pt x="0" y="92"/>
                    <a:pt x="95" y="37"/>
                    <a:pt x="136" y="20"/>
                  </a:cubicBezTo>
                  <a:cubicBezTo>
                    <a:pt x="183" y="0"/>
                    <a:pt x="160" y="92"/>
                    <a:pt x="160" y="181"/>
                  </a:cubicBezTo>
                  <a:cubicBezTo>
                    <a:pt x="160" y="270"/>
                    <a:pt x="126" y="267"/>
                    <a:pt x="82" y="267"/>
                  </a:cubicBezTo>
                  <a:cubicBezTo>
                    <a:pt x="38" y="267"/>
                    <a:pt x="0" y="270"/>
                    <a:pt x="0" y="181"/>
                  </a:cubicBezTo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59" name="Freeform 51"/>
            <p:cNvSpPr>
              <a:spLocks/>
            </p:cNvSpPr>
            <p:nvPr/>
          </p:nvSpPr>
          <p:spPr bwMode="auto">
            <a:xfrm>
              <a:off x="866" y="1677"/>
              <a:ext cx="97" cy="87"/>
            </a:xfrm>
            <a:custGeom>
              <a:avLst/>
              <a:gdLst>
                <a:gd name="T0" fmla="*/ 97 w 97"/>
                <a:gd name="T1" fmla="*/ 87 h 87"/>
                <a:gd name="T2" fmla="*/ 0 w 97"/>
                <a:gd name="T3" fmla="*/ 81 h 87"/>
                <a:gd name="T4" fmla="*/ 51 w 97"/>
                <a:gd name="T5" fmla="*/ 0 h 87"/>
                <a:gd name="T6" fmla="*/ 61 w 97"/>
                <a:gd name="T7" fmla="*/ 7 h 87"/>
                <a:gd name="T8" fmla="*/ 97 w 97"/>
                <a:gd name="T9" fmla="*/ 87 h 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7" h="87">
                  <a:moveTo>
                    <a:pt x="97" y="87"/>
                  </a:moveTo>
                  <a:lnTo>
                    <a:pt x="0" y="81"/>
                  </a:lnTo>
                  <a:lnTo>
                    <a:pt x="51" y="0"/>
                  </a:lnTo>
                  <a:lnTo>
                    <a:pt x="61" y="7"/>
                  </a:lnTo>
                  <a:lnTo>
                    <a:pt x="97" y="87"/>
                  </a:lnTo>
                  <a:close/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60" name="Freeform 52"/>
            <p:cNvSpPr>
              <a:spLocks/>
            </p:cNvSpPr>
            <p:nvPr/>
          </p:nvSpPr>
          <p:spPr bwMode="auto">
            <a:xfrm>
              <a:off x="1597" y="1470"/>
              <a:ext cx="203" cy="298"/>
            </a:xfrm>
            <a:custGeom>
              <a:avLst/>
              <a:gdLst>
                <a:gd name="T0" fmla="*/ 183 w 183"/>
                <a:gd name="T1" fmla="*/ 181 h 269"/>
                <a:gd name="T2" fmla="*/ 47 w 183"/>
                <a:gd name="T3" fmla="*/ 20 h 269"/>
                <a:gd name="T4" fmla="*/ 24 w 183"/>
                <a:gd name="T5" fmla="*/ 181 h 269"/>
                <a:gd name="T6" fmla="*/ 101 w 183"/>
                <a:gd name="T7" fmla="*/ 266 h 269"/>
                <a:gd name="T8" fmla="*/ 183 w 183"/>
                <a:gd name="T9" fmla="*/ 181 h 2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3" h="269">
                  <a:moveTo>
                    <a:pt x="183" y="181"/>
                  </a:moveTo>
                  <a:cubicBezTo>
                    <a:pt x="183" y="92"/>
                    <a:pt x="89" y="37"/>
                    <a:pt x="47" y="20"/>
                  </a:cubicBezTo>
                  <a:cubicBezTo>
                    <a:pt x="0" y="0"/>
                    <a:pt x="24" y="92"/>
                    <a:pt x="24" y="181"/>
                  </a:cubicBezTo>
                  <a:cubicBezTo>
                    <a:pt x="24" y="269"/>
                    <a:pt x="57" y="266"/>
                    <a:pt x="101" y="266"/>
                  </a:cubicBezTo>
                  <a:cubicBezTo>
                    <a:pt x="145" y="266"/>
                    <a:pt x="183" y="269"/>
                    <a:pt x="183" y="181"/>
                  </a:cubicBezTo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61" name="Freeform 53"/>
            <p:cNvSpPr>
              <a:spLocks/>
            </p:cNvSpPr>
            <p:nvPr/>
          </p:nvSpPr>
          <p:spPr bwMode="auto">
            <a:xfrm>
              <a:off x="1462" y="1470"/>
              <a:ext cx="202" cy="298"/>
            </a:xfrm>
            <a:custGeom>
              <a:avLst/>
              <a:gdLst>
                <a:gd name="T0" fmla="*/ 0 w 183"/>
                <a:gd name="T1" fmla="*/ 181 h 269"/>
                <a:gd name="T2" fmla="*/ 136 w 183"/>
                <a:gd name="T3" fmla="*/ 20 h 269"/>
                <a:gd name="T4" fmla="*/ 160 w 183"/>
                <a:gd name="T5" fmla="*/ 181 h 269"/>
                <a:gd name="T6" fmla="*/ 82 w 183"/>
                <a:gd name="T7" fmla="*/ 266 h 269"/>
                <a:gd name="T8" fmla="*/ 0 w 183"/>
                <a:gd name="T9" fmla="*/ 181 h 2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3" h="269">
                  <a:moveTo>
                    <a:pt x="0" y="181"/>
                  </a:moveTo>
                  <a:cubicBezTo>
                    <a:pt x="0" y="92"/>
                    <a:pt x="95" y="37"/>
                    <a:pt x="136" y="20"/>
                  </a:cubicBezTo>
                  <a:cubicBezTo>
                    <a:pt x="183" y="0"/>
                    <a:pt x="160" y="92"/>
                    <a:pt x="160" y="181"/>
                  </a:cubicBezTo>
                  <a:cubicBezTo>
                    <a:pt x="160" y="269"/>
                    <a:pt x="126" y="266"/>
                    <a:pt x="82" y="266"/>
                  </a:cubicBezTo>
                  <a:cubicBezTo>
                    <a:pt x="38" y="266"/>
                    <a:pt x="0" y="269"/>
                    <a:pt x="0" y="181"/>
                  </a:cubicBezTo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62" name="Freeform 54"/>
            <p:cNvSpPr>
              <a:spLocks/>
            </p:cNvSpPr>
            <p:nvPr/>
          </p:nvSpPr>
          <p:spPr bwMode="auto">
            <a:xfrm>
              <a:off x="1579" y="1724"/>
              <a:ext cx="97" cy="89"/>
            </a:xfrm>
            <a:custGeom>
              <a:avLst/>
              <a:gdLst>
                <a:gd name="T0" fmla="*/ 97 w 97"/>
                <a:gd name="T1" fmla="*/ 89 h 89"/>
                <a:gd name="T2" fmla="*/ 0 w 97"/>
                <a:gd name="T3" fmla="*/ 82 h 89"/>
                <a:gd name="T4" fmla="*/ 51 w 97"/>
                <a:gd name="T5" fmla="*/ 0 h 89"/>
                <a:gd name="T6" fmla="*/ 60 w 97"/>
                <a:gd name="T7" fmla="*/ 7 h 89"/>
                <a:gd name="T8" fmla="*/ 97 w 97"/>
                <a:gd name="T9" fmla="*/ 89 h 89"/>
                <a:gd name="T10" fmla="*/ 97 w 97"/>
                <a:gd name="T11" fmla="*/ 89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7" h="89">
                  <a:moveTo>
                    <a:pt x="97" y="89"/>
                  </a:moveTo>
                  <a:lnTo>
                    <a:pt x="0" y="82"/>
                  </a:lnTo>
                  <a:lnTo>
                    <a:pt x="51" y="0"/>
                  </a:lnTo>
                  <a:lnTo>
                    <a:pt x="60" y="7"/>
                  </a:lnTo>
                  <a:lnTo>
                    <a:pt x="97" y="89"/>
                  </a:lnTo>
                  <a:lnTo>
                    <a:pt x="97" y="89"/>
                  </a:lnTo>
                  <a:close/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63" name="Freeform 55"/>
            <p:cNvSpPr>
              <a:spLocks/>
            </p:cNvSpPr>
            <p:nvPr/>
          </p:nvSpPr>
          <p:spPr bwMode="auto">
            <a:xfrm>
              <a:off x="1301" y="825"/>
              <a:ext cx="203" cy="297"/>
            </a:xfrm>
            <a:custGeom>
              <a:avLst/>
              <a:gdLst>
                <a:gd name="T0" fmla="*/ 183 w 183"/>
                <a:gd name="T1" fmla="*/ 180 h 269"/>
                <a:gd name="T2" fmla="*/ 47 w 183"/>
                <a:gd name="T3" fmla="*/ 19 h 269"/>
                <a:gd name="T4" fmla="*/ 24 w 183"/>
                <a:gd name="T5" fmla="*/ 180 h 269"/>
                <a:gd name="T6" fmla="*/ 101 w 183"/>
                <a:gd name="T7" fmla="*/ 266 h 269"/>
                <a:gd name="T8" fmla="*/ 183 w 183"/>
                <a:gd name="T9" fmla="*/ 180 h 2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3" h="269">
                  <a:moveTo>
                    <a:pt x="183" y="180"/>
                  </a:moveTo>
                  <a:cubicBezTo>
                    <a:pt x="183" y="91"/>
                    <a:pt x="89" y="36"/>
                    <a:pt x="47" y="19"/>
                  </a:cubicBezTo>
                  <a:cubicBezTo>
                    <a:pt x="0" y="0"/>
                    <a:pt x="24" y="91"/>
                    <a:pt x="24" y="180"/>
                  </a:cubicBezTo>
                  <a:cubicBezTo>
                    <a:pt x="24" y="269"/>
                    <a:pt x="57" y="266"/>
                    <a:pt x="101" y="266"/>
                  </a:cubicBezTo>
                  <a:cubicBezTo>
                    <a:pt x="145" y="266"/>
                    <a:pt x="183" y="269"/>
                    <a:pt x="183" y="180"/>
                  </a:cubicBezTo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64" name="Freeform 56"/>
            <p:cNvSpPr>
              <a:spLocks/>
            </p:cNvSpPr>
            <p:nvPr/>
          </p:nvSpPr>
          <p:spPr bwMode="auto">
            <a:xfrm>
              <a:off x="1165" y="825"/>
              <a:ext cx="203" cy="297"/>
            </a:xfrm>
            <a:custGeom>
              <a:avLst/>
              <a:gdLst>
                <a:gd name="T0" fmla="*/ 0 w 183"/>
                <a:gd name="T1" fmla="*/ 180 h 269"/>
                <a:gd name="T2" fmla="*/ 136 w 183"/>
                <a:gd name="T3" fmla="*/ 19 h 269"/>
                <a:gd name="T4" fmla="*/ 159 w 183"/>
                <a:gd name="T5" fmla="*/ 180 h 269"/>
                <a:gd name="T6" fmla="*/ 82 w 183"/>
                <a:gd name="T7" fmla="*/ 266 h 269"/>
                <a:gd name="T8" fmla="*/ 0 w 183"/>
                <a:gd name="T9" fmla="*/ 180 h 2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3" h="269">
                  <a:moveTo>
                    <a:pt x="0" y="180"/>
                  </a:moveTo>
                  <a:cubicBezTo>
                    <a:pt x="0" y="91"/>
                    <a:pt x="94" y="37"/>
                    <a:pt x="136" y="19"/>
                  </a:cubicBezTo>
                  <a:cubicBezTo>
                    <a:pt x="183" y="0"/>
                    <a:pt x="159" y="91"/>
                    <a:pt x="159" y="180"/>
                  </a:cubicBezTo>
                  <a:cubicBezTo>
                    <a:pt x="159" y="269"/>
                    <a:pt x="126" y="266"/>
                    <a:pt x="82" y="266"/>
                  </a:cubicBezTo>
                  <a:cubicBezTo>
                    <a:pt x="38" y="266"/>
                    <a:pt x="0" y="269"/>
                    <a:pt x="0" y="180"/>
                  </a:cubicBezTo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65" name="Freeform 57"/>
            <p:cNvSpPr>
              <a:spLocks/>
            </p:cNvSpPr>
            <p:nvPr/>
          </p:nvSpPr>
          <p:spPr bwMode="auto">
            <a:xfrm>
              <a:off x="1283" y="1079"/>
              <a:ext cx="97" cy="88"/>
            </a:xfrm>
            <a:custGeom>
              <a:avLst/>
              <a:gdLst>
                <a:gd name="T0" fmla="*/ 97 w 97"/>
                <a:gd name="T1" fmla="*/ 88 h 88"/>
                <a:gd name="T2" fmla="*/ 0 w 97"/>
                <a:gd name="T3" fmla="*/ 80 h 88"/>
                <a:gd name="T4" fmla="*/ 49 w 97"/>
                <a:gd name="T5" fmla="*/ 0 h 88"/>
                <a:gd name="T6" fmla="*/ 60 w 97"/>
                <a:gd name="T7" fmla="*/ 6 h 88"/>
                <a:gd name="T8" fmla="*/ 97 w 97"/>
                <a:gd name="T9" fmla="*/ 88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7" h="88">
                  <a:moveTo>
                    <a:pt x="97" y="88"/>
                  </a:moveTo>
                  <a:lnTo>
                    <a:pt x="0" y="80"/>
                  </a:lnTo>
                  <a:lnTo>
                    <a:pt x="49" y="0"/>
                  </a:lnTo>
                  <a:lnTo>
                    <a:pt x="60" y="6"/>
                  </a:lnTo>
                  <a:lnTo>
                    <a:pt x="97" y="88"/>
                  </a:lnTo>
                  <a:close/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852" name="Skupina 851"/>
          <p:cNvGrpSpPr/>
          <p:nvPr/>
        </p:nvGrpSpPr>
        <p:grpSpPr>
          <a:xfrm>
            <a:off x="9567694" y="1313881"/>
            <a:ext cx="2189162" cy="3848100"/>
            <a:chOff x="4546601" y="2468563"/>
            <a:chExt cx="2189162" cy="3848100"/>
          </a:xfrm>
        </p:grpSpPr>
        <p:sp>
          <p:nvSpPr>
            <p:cNvPr id="853" name="Freeform 631"/>
            <p:cNvSpPr>
              <a:spLocks/>
            </p:cNvSpPr>
            <p:nvPr/>
          </p:nvSpPr>
          <p:spPr bwMode="auto">
            <a:xfrm>
              <a:off x="5178426" y="4757738"/>
              <a:ext cx="660400" cy="1558925"/>
            </a:xfrm>
            <a:custGeom>
              <a:avLst/>
              <a:gdLst>
                <a:gd name="T0" fmla="*/ 210 w 416"/>
                <a:gd name="T1" fmla="*/ 14 h 982"/>
                <a:gd name="T2" fmla="*/ 196 w 416"/>
                <a:gd name="T3" fmla="*/ 307 h 982"/>
                <a:gd name="T4" fmla="*/ 23 w 416"/>
                <a:gd name="T5" fmla="*/ 142 h 982"/>
                <a:gd name="T6" fmla="*/ 0 w 416"/>
                <a:gd name="T7" fmla="*/ 191 h 982"/>
                <a:gd name="T8" fmla="*/ 189 w 416"/>
                <a:gd name="T9" fmla="*/ 433 h 982"/>
                <a:gd name="T10" fmla="*/ 123 w 416"/>
                <a:gd name="T11" fmla="*/ 982 h 982"/>
                <a:gd name="T12" fmla="*/ 416 w 416"/>
                <a:gd name="T13" fmla="*/ 982 h 982"/>
                <a:gd name="T14" fmla="*/ 302 w 416"/>
                <a:gd name="T15" fmla="*/ 0 h 982"/>
                <a:gd name="T16" fmla="*/ 210 w 416"/>
                <a:gd name="T17" fmla="*/ 14 h 9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16" h="982">
                  <a:moveTo>
                    <a:pt x="210" y="14"/>
                  </a:moveTo>
                  <a:lnTo>
                    <a:pt x="196" y="307"/>
                  </a:lnTo>
                  <a:lnTo>
                    <a:pt x="23" y="142"/>
                  </a:lnTo>
                  <a:lnTo>
                    <a:pt x="0" y="191"/>
                  </a:lnTo>
                  <a:lnTo>
                    <a:pt x="189" y="433"/>
                  </a:lnTo>
                  <a:lnTo>
                    <a:pt x="123" y="982"/>
                  </a:lnTo>
                  <a:lnTo>
                    <a:pt x="416" y="982"/>
                  </a:lnTo>
                  <a:lnTo>
                    <a:pt x="302" y="0"/>
                  </a:lnTo>
                  <a:lnTo>
                    <a:pt x="210" y="14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54" name="Freeform 632"/>
            <p:cNvSpPr>
              <a:spLocks/>
            </p:cNvSpPr>
            <p:nvPr/>
          </p:nvSpPr>
          <p:spPr bwMode="auto">
            <a:xfrm>
              <a:off x="5707063" y="4491038"/>
              <a:ext cx="398463" cy="360363"/>
            </a:xfrm>
            <a:custGeom>
              <a:avLst/>
              <a:gdLst>
                <a:gd name="T0" fmla="*/ 6 w 106"/>
                <a:gd name="T1" fmla="*/ 58 h 96"/>
                <a:gd name="T2" fmla="*/ 42 w 106"/>
                <a:gd name="T3" fmla="*/ 76 h 96"/>
                <a:gd name="T4" fmla="*/ 78 w 106"/>
                <a:gd name="T5" fmla="*/ 84 h 96"/>
                <a:gd name="T6" fmla="*/ 71 w 106"/>
                <a:gd name="T7" fmla="*/ 0 h 96"/>
                <a:gd name="T8" fmla="*/ 6 w 106"/>
                <a:gd name="T9" fmla="*/ 58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96">
                  <a:moveTo>
                    <a:pt x="6" y="58"/>
                  </a:moveTo>
                  <a:cubicBezTo>
                    <a:pt x="8" y="67"/>
                    <a:pt x="17" y="85"/>
                    <a:pt x="42" y="76"/>
                  </a:cubicBezTo>
                  <a:cubicBezTo>
                    <a:pt x="44" y="86"/>
                    <a:pt x="68" y="96"/>
                    <a:pt x="78" y="84"/>
                  </a:cubicBezTo>
                  <a:cubicBezTo>
                    <a:pt x="87" y="76"/>
                    <a:pt x="106" y="48"/>
                    <a:pt x="71" y="0"/>
                  </a:cubicBezTo>
                  <a:cubicBezTo>
                    <a:pt x="27" y="16"/>
                    <a:pt x="0" y="38"/>
                    <a:pt x="6" y="58"/>
                  </a:cubicBezTo>
                  <a:close/>
                </a:path>
              </a:pathLst>
            </a:custGeom>
            <a:solidFill>
              <a:srgbClr val="AB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55" name="Freeform 633"/>
            <p:cNvSpPr>
              <a:spLocks/>
            </p:cNvSpPr>
            <p:nvPr/>
          </p:nvSpPr>
          <p:spPr bwMode="auto">
            <a:xfrm>
              <a:off x="5981701" y="4156075"/>
              <a:ext cx="379413" cy="349250"/>
            </a:xfrm>
            <a:custGeom>
              <a:avLst/>
              <a:gdLst>
                <a:gd name="T0" fmla="*/ 1 w 101"/>
                <a:gd name="T1" fmla="*/ 40 h 93"/>
                <a:gd name="T2" fmla="*/ 31 w 101"/>
                <a:gd name="T3" fmla="*/ 67 h 93"/>
                <a:gd name="T4" fmla="*/ 64 w 101"/>
                <a:gd name="T5" fmla="*/ 84 h 93"/>
                <a:gd name="T6" fmla="*/ 79 w 101"/>
                <a:gd name="T7" fmla="*/ 0 h 93"/>
                <a:gd name="T8" fmla="*/ 1 w 101"/>
                <a:gd name="T9" fmla="*/ 40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93">
                  <a:moveTo>
                    <a:pt x="1" y="40"/>
                  </a:moveTo>
                  <a:cubicBezTo>
                    <a:pt x="1" y="50"/>
                    <a:pt x="5" y="70"/>
                    <a:pt x="31" y="67"/>
                  </a:cubicBezTo>
                  <a:cubicBezTo>
                    <a:pt x="31" y="77"/>
                    <a:pt x="52" y="93"/>
                    <a:pt x="64" y="84"/>
                  </a:cubicBezTo>
                  <a:cubicBezTo>
                    <a:pt x="75" y="78"/>
                    <a:pt x="101" y="56"/>
                    <a:pt x="79" y="0"/>
                  </a:cubicBezTo>
                  <a:cubicBezTo>
                    <a:pt x="32" y="5"/>
                    <a:pt x="0" y="20"/>
                    <a:pt x="1" y="40"/>
                  </a:cubicBezTo>
                  <a:close/>
                </a:path>
              </a:pathLst>
            </a:custGeom>
            <a:solidFill>
              <a:srgbClr val="AB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56" name="Freeform 634"/>
            <p:cNvSpPr>
              <a:spLocks/>
            </p:cNvSpPr>
            <p:nvPr/>
          </p:nvSpPr>
          <p:spPr bwMode="auto">
            <a:xfrm>
              <a:off x="5591176" y="4129088"/>
              <a:ext cx="401638" cy="361950"/>
            </a:xfrm>
            <a:custGeom>
              <a:avLst/>
              <a:gdLst>
                <a:gd name="T0" fmla="*/ 6 w 107"/>
                <a:gd name="T1" fmla="*/ 58 h 96"/>
                <a:gd name="T2" fmla="*/ 42 w 107"/>
                <a:gd name="T3" fmla="*/ 76 h 96"/>
                <a:gd name="T4" fmla="*/ 78 w 107"/>
                <a:gd name="T5" fmla="*/ 85 h 96"/>
                <a:gd name="T6" fmla="*/ 71 w 107"/>
                <a:gd name="T7" fmla="*/ 0 h 96"/>
                <a:gd name="T8" fmla="*/ 6 w 107"/>
                <a:gd name="T9" fmla="*/ 58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7" h="96">
                  <a:moveTo>
                    <a:pt x="6" y="58"/>
                  </a:moveTo>
                  <a:cubicBezTo>
                    <a:pt x="8" y="68"/>
                    <a:pt x="17" y="86"/>
                    <a:pt x="42" y="76"/>
                  </a:cubicBezTo>
                  <a:cubicBezTo>
                    <a:pt x="45" y="87"/>
                    <a:pt x="68" y="96"/>
                    <a:pt x="78" y="85"/>
                  </a:cubicBezTo>
                  <a:cubicBezTo>
                    <a:pt x="87" y="77"/>
                    <a:pt x="107" y="49"/>
                    <a:pt x="71" y="0"/>
                  </a:cubicBezTo>
                  <a:cubicBezTo>
                    <a:pt x="28" y="17"/>
                    <a:pt x="0" y="39"/>
                    <a:pt x="6" y="58"/>
                  </a:cubicBezTo>
                  <a:close/>
                </a:path>
              </a:pathLst>
            </a:custGeom>
            <a:solidFill>
              <a:srgbClr val="AB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57" name="Freeform 635"/>
            <p:cNvSpPr>
              <a:spLocks/>
            </p:cNvSpPr>
            <p:nvPr/>
          </p:nvSpPr>
          <p:spPr bwMode="auto">
            <a:xfrm>
              <a:off x="4884738" y="3340100"/>
              <a:ext cx="330200" cy="365125"/>
            </a:xfrm>
            <a:custGeom>
              <a:avLst/>
              <a:gdLst>
                <a:gd name="T0" fmla="*/ 19 w 88"/>
                <a:gd name="T1" fmla="*/ 87 h 97"/>
                <a:gd name="T2" fmla="*/ 56 w 88"/>
                <a:gd name="T3" fmla="*/ 73 h 97"/>
                <a:gd name="T4" fmla="*/ 87 w 88"/>
                <a:gd name="T5" fmla="*/ 52 h 97"/>
                <a:gd name="T6" fmla="*/ 19 w 88"/>
                <a:gd name="T7" fmla="*/ 0 h 97"/>
                <a:gd name="T8" fmla="*/ 19 w 88"/>
                <a:gd name="T9" fmla="*/ 87 h 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8" h="97">
                  <a:moveTo>
                    <a:pt x="19" y="87"/>
                  </a:moveTo>
                  <a:cubicBezTo>
                    <a:pt x="27" y="92"/>
                    <a:pt x="47" y="97"/>
                    <a:pt x="56" y="73"/>
                  </a:cubicBezTo>
                  <a:cubicBezTo>
                    <a:pt x="66" y="78"/>
                    <a:pt x="88" y="67"/>
                    <a:pt x="87" y="52"/>
                  </a:cubicBezTo>
                  <a:cubicBezTo>
                    <a:pt x="87" y="39"/>
                    <a:pt x="79" y="6"/>
                    <a:pt x="19" y="0"/>
                  </a:cubicBezTo>
                  <a:cubicBezTo>
                    <a:pt x="2" y="44"/>
                    <a:pt x="0" y="79"/>
                    <a:pt x="19" y="87"/>
                  </a:cubicBezTo>
                  <a:close/>
                </a:path>
              </a:pathLst>
            </a:custGeom>
            <a:solidFill>
              <a:srgbClr val="AB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58" name="Freeform 636"/>
            <p:cNvSpPr>
              <a:spLocks/>
            </p:cNvSpPr>
            <p:nvPr/>
          </p:nvSpPr>
          <p:spPr bwMode="auto">
            <a:xfrm>
              <a:off x="5327651" y="3408363"/>
              <a:ext cx="387350" cy="371475"/>
            </a:xfrm>
            <a:custGeom>
              <a:avLst/>
              <a:gdLst>
                <a:gd name="T0" fmla="*/ 12 w 103"/>
                <a:gd name="T1" fmla="*/ 77 h 99"/>
                <a:gd name="T2" fmla="*/ 51 w 103"/>
                <a:gd name="T3" fmla="*/ 82 h 99"/>
                <a:gd name="T4" fmla="*/ 88 w 103"/>
                <a:gd name="T5" fmla="*/ 78 h 99"/>
                <a:gd name="T6" fmla="*/ 54 w 103"/>
                <a:gd name="T7" fmla="*/ 0 h 99"/>
                <a:gd name="T8" fmla="*/ 12 w 103"/>
                <a:gd name="T9" fmla="*/ 77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3" h="99">
                  <a:moveTo>
                    <a:pt x="12" y="77"/>
                  </a:moveTo>
                  <a:cubicBezTo>
                    <a:pt x="17" y="85"/>
                    <a:pt x="32" y="99"/>
                    <a:pt x="51" y="82"/>
                  </a:cubicBezTo>
                  <a:cubicBezTo>
                    <a:pt x="58" y="90"/>
                    <a:pt x="83" y="92"/>
                    <a:pt x="88" y="78"/>
                  </a:cubicBezTo>
                  <a:cubicBezTo>
                    <a:pt x="94" y="66"/>
                    <a:pt x="103" y="34"/>
                    <a:pt x="54" y="0"/>
                  </a:cubicBezTo>
                  <a:cubicBezTo>
                    <a:pt x="18" y="30"/>
                    <a:pt x="0" y="60"/>
                    <a:pt x="12" y="77"/>
                  </a:cubicBezTo>
                  <a:close/>
                </a:path>
              </a:pathLst>
            </a:custGeom>
            <a:solidFill>
              <a:srgbClr val="AB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59" name="Freeform 637"/>
            <p:cNvSpPr>
              <a:spLocks/>
            </p:cNvSpPr>
            <p:nvPr/>
          </p:nvSpPr>
          <p:spPr bwMode="auto">
            <a:xfrm>
              <a:off x="5083176" y="3652838"/>
              <a:ext cx="354013" cy="379413"/>
            </a:xfrm>
            <a:custGeom>
              <a:avLst/>
              <a:gdLst>
                <a:gd name="T0" fmla="*/ 16 w 94"/>
                <a:gd name="T1" fmla="*/ 85 h 101"/>
                <a:gd name="T2" fmla="*/ 56 w 94"/>
                <a:gd name="T3" fmla="*/ 80 h 101"/>
                <a:gd name="T4" fmla="*/ 90 w 94"/>
                <a:gd name="T5" fmla="*/ 67 h 101"/>
                <a:gd name="T6" fmla="*/ 37 w 94"/>
                <a:gd name="T7" fmla="*/ 0 h 101"/>
                <a:gd name="T8" fmla="*/ 16 w 94"/>
                <a:gd name="T9" fmla="*/ 85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4" h="101">
                  <a:moveTo>
                    <a:pt x="16" y="85"/>
                  </a:moveTo>
                  <a:cubicBezTo>
                    <a:pt x="23" y="92"/>
                    <a:pt x="41" y="101"/>
                    <a:pt x="56" y="80"/>
                  </a:cubicBezTo>
                  <a:cubicBezTo>
                    <a:pt x="64" y="87"/>
                    <a:pt x="89" y="82"/>
                    <a:pt x="90" y="67"/>
                  </a:cubicBezTo>
                  <a:cubicBezTo>
                    <a:pt x="94" y="54"/>
                    <a:pt x="94" y="21"/>
                    <a:pt x="37" y="0"/>
                  </a:cubicBezTo>
                  <a:cubicBezTo>
                    <a:pt x="10" y="39"/>
                    <a:pt x="0" y="72"/>
                    <a:pt x="16" y="85"/>
                  </a:cubicBezTo>
                  <a:close/>
                </a:path>
              </a:pathLst>
            </a:custGeom>
            <a:solidFill>
              <a:srgbClr val="AB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60" name="Freeform 638"/>
            <p:cNvSpPr>
              <a:spLocks/>
            </p:cNvSpPr>
            <p:nvPr/>
          </p:nvSpPr>
          <p:spPr bwMode="auto">
            <a:xfrm>
              <a:off x="5467351" y="3760788"/>
              <a:ext cx="401638" cy="361950"/>
            </a:xfrm>
            <a:custGeom>
              <a:avLst/>
              <a:gdLst>
                <a:gd name="T0" fmla="*/ 6 w 107"/>
                <a:gd name="T1" fmla="*/ 58 h 96"/>
                <a:gd name="T2" fmla="*/ 42 w 107"/>
                <a:gd name="T3" fmla="*/ 76 h 96"/>
                <a:gd name="T4" fmla="*/ 78 w 107"/>
                <a:gd name="T5" fmla="*/ 85 h 96"/>
                <a:gd name="T6" fmla="*/ 72 w 107"/>
                <a:gd name="T7" fmla="*/ 0 h 96"/>
                <a:gd name="T8" fmla="*/ 6 w 107"/>
                <a:gd name="T9" fmla="*/ 58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7" h="96">
                  <a:moveTo>
                    <a:pt x="6" y="58"/>
                  </a:moveTo>
                  <a:cubicBezTo>
                    <a:pt x="8" y="68"/>
                    <a:pt x="18" y="86"/>
                    <a:pt x="42" y="76"/>
                  </a:cubicBezTo>
                  <a:cubicBezTo>
                    <a:pt x="45" y="87"/>
                    <a:pt x="68" y="96"/>
                    <a:pt x="78" y="85"/>
                  </a:cubicBezTo>
                  <a:cubicBezTo>
                    <a:pt x="88" y="77"/>
                    <a:pt x="107" y="49"/>
                    <a:pt x="72" y="0"/>
                  </a:cubicBezTo>
                  <a:cubicBezTo>
                    <a:pt x="28" y="17"/>
                    <a:pt x="0" y="39"/>
                    <a:pt x="6" y="58"/>
                  </a:cubicBezTo>
                  <a:close/>
                </a:path>
              </a:pathLst>
            </a:custGeom>
            <a:solidFill>
              <a:srgbClr val="AB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61" name="Freeform 639"/>
            <p:cNvSpPr>
              <a:spLocks/>
            </p:cNvSpPr>
            <p:nvPr/>
          </p:nvSpPr>
          <p:spPr bwMode="auto">
            <a:xfrm>
              <a:off x="4667251" y="3678238"/>
              <a:ext cx="346075" cy="376238"/>
            </a:xfrm>
            <a:custGeom>
              <a:avLst/>
              <a:gdLst>
                <a:gd name="T0" fmla="*/ 17 w 92"/>
                <a:gd name="T1" fmla="*/ 86 h 100"/>
                <a:gd name="T2" fmla="*/ 56 w 92"/>
                <a:gd name="T3" fmla="*/ 78 h 100"/>
                <a:gd name="T4" fmla="*/ 90 w 92"/>
                <a:gd name="T5" fmla="*/ 63 h 100"/>
                <a:gd name="T6" fmla="*/ 33 w 92"/>
                <a:gd name="T7" fmla="*/ 0 h 100"/>
                <a:gd name="T8" fmla="*/ 17 w 92"/>
                <a:gd name="T9" fmla="*/ 86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2" h="100">
                  <a:moveTo>
                    <a:pt x="17" y="86"/>
                  </a:moveTo>
                  <a:cubicBezTo>
                    <a:pt x="25" y="92"/>
                    <a:pt x="43" y="100"/>
                    <a:pt x="56" y="78"/>
                  </a:cubicBezTo>
                  <a:cubicBezTo>
                    <a:pt x="65" y="84"/>
                    <a:pt x="89" y="78"/>
                    <a:pt x="90" y="63"/>
                  </a:cubicBezTo>
                  <a:cubicBezTo>
                    <a:pt x="92" y="50"/>
                    <a:pt x="90" y="17"/>
                    <a:pt x="33" y="0"/>
                  </a:cubicBezTo>
                  <a:cubicBezTo>
                    <a:pt x="8" y="40"/>
                    <a:pt x="0" y="74"/>
                    <a:pt x="17" y="86"/>
                  </a:cubicBezTo>
                  <a:close/>
                </a:path>
              </a:pathLst>
            </a:custGeom>
            <a:solidFill>
              <a:srgbClr val="AB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62" name="Freeform 640"/>
            <p:cNvSpPr>
              <a:spLocks/>
            </p:cNvSpPr>
            <p:nvPr/>
          </p:nvSpPr>
          <p:spPr bwMode="auto">
            <a:xfrm>
              <a:off x="5222876" y="4054475"/>
              <a:ext cx="379413" cy="376238"/>
            </a:xfrm>
            <a:custGeom>
              <a:avLst/>
              <a:gdLst>
                <a:gd name="T0" fmla="*/ 13 w 101"/>
                <a:gd name="T1" fmla="*/ 80 h 100"/>
                <a:gd name="T2" fmla="*/ 54 w 101"/>
                <a:gd name="T3" fmla="*/ 82 h 100"/>
                <a:gd name="T4" fmla="*/ 90 w 101"/>
                <a:gd name="T5" fmla="*/ 74 h 100"/>
                <a:gd name="T6" fmla="*/ 48 w 101"/>
                <a:gd name="T7" fmla="*/ 0 h 100"/>
                <a:gd name="T8" fmla="*/ 13 w 101"/>
                <a:gd name="T9" fmla="*/ 8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0">
                  <a:moveTo>
                    <a:pt x="13" y="80"/>
                  </a:moveTo>
                  <a:cubicBezTo>
                    <a:pt x="20" y="88"/>
                    <a:pt x="35" y="100"/>
                    <a:pt x="54" y="82"/>
                  </a:cubicBezTo>
                  <a:cubicBezTo>
                    <a:pt x="60" y="89"/>
                    <a:pt x="86" y="89"/>
                    <a:pt x="90" y="74"/>
                  </a:cubicBezTo>
                  <a:cubicBezTo>
                    <a:pt x="95" y="62"/>
                    <a:pt x="101" y="29"/>
                    <a:pt x="48" y="0"/>
                  </a:cubicBezTo>
                  <a:cubicBezTo>
                    <a:pt x="16" y="33"/>
                    <a:pt x="0" y="65"/>
                    <a:pt x="13" y="80"/>
                  </a:cubicBezTo>
                  <a:close/>
                </a:path>
              </a:pathLst>
            </a:custGeom>
            <a:solidFill>
              <a:srgbClr val="AB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63" name="Freeform 641"/>
            <p:cNvSpPr>
              <a:spLocks/>
            </p:cNvSpPr>
            <p:nvPr/>
          </p:nvSpPr>
          <p:spPr bwMode="auto">
            <a:xfrm>
              <a:off x="4914901" y="3990975"/>
              <a:ext cx="341313" cy="379413"/>
            </a:xfrm>
            <a:custGeom>
              <a:avLst/>
              <a:gdLst>
                <a:gd name="T0" fmla="*/ 16 w 91"/>
                <a:gd name="T1" fmla="*/ 86 h 101"/>
                <a:gd name="T2" fmla="*/ 56 w 91"/>
                <a:gd name="T3" fmla="*/ 78 h 101"/>
                <a:gd name="T4" fmla="*/ 89 w 91"/>
                <a:gd name="T5" fmla="*/ 62 h 101"/>
                <a:gd name="T6" fmla="*/ 31 w 91"/>
                <a:gd name="T7" fmla="*/ 0 h 101"/>
                <a:gd name="T8" fmla="*/ 16 w 91"/>
                <a:gd name="T9" fmla="*/ 86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1" h="101">
                  <a:moveTo>
                    <a:pt x="16" y="86"/>
                  </a:moveTo>
                  <a:cubicBezTo>
                    <a:pt x="24" y="93"/>
                    <a:pt x="43" y="101"/>
                    <a:pt x="56" y="78"/>
                  </a:cubicBezTo>
                  <a:cubicBezTo>
                    <a:pt x="64" y="84"/>
                    <a:pt x="89" y="77"/>
                    <a:pt x="89" y="62"/>
                  </a:cubicBezTo>
                  <a:cubicBezTo>
                    <a:pt x="91" y="49"/>
                    <a:pt x="89" y="16"/>
                    <a:pt x="31" y="0"/>
                  </a:cubicBezTo>
                  <a:cubicBezTo>
                    <a:pt x="7" y="40"/>
                    <a:pt x="0" y="75"/>
                    <a:pt x="16" y="86"/>
                  </a:cubicBezTo>
                  <a:close/>
                </a:path>
              </a:pathLst>
            </a:custGeom>
            <a:solidFill>
              <a:srgbClr val="AB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64" name="Freeform 642"/>
            <p:cNvSpPr>
              <a:spLocks/>
            </p:cNvSpPr>
            <p:nvPr/>
          </p:nvSpPr>
          <p:spPr bwMode="auto">
            <a:xfrm>
              <a:off x="4546601" y="4076700"/>
              <a:ext cx="382588" cy="376238"/>
            </a:xfrm>
            <a:custGeom>
              <a:avLst/>
              <a:gdLst>
                <a:gd name="T0" fmla="*/ 12 w 102"/>
                <a:gd name="T1" fmla="*/ 79 h 100"/>
                <a:gd name="T2" fmla="*/ 53 w 102"/>
                <a:gd name="T3" fmla="*/ 82 h 100"/>
                <a:gd name="T4" fmla="*/ 89 w 102"/>
                <a:gd name="T5" fmla="*/ 76 h 100"/>
                <a:gd name="T6" fmla="*/ 51 w 102"/>
                <a:gd name="T7" fmla="*/ 0 h 100"/>
                <a:gd name="T8" fmla="*/ 12 w 102"/>
                <a:gd name="T9" fmla="*/ 79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2" h="100">
                  <a:moveTo>
                    <a:pt x="12" y="79"/>
                  </a:moveTo>
                  <a:cubicBezTo>
                    <a:pt x="18" y="87"/>
                    <a:pt x="34" y="100"/>
                    <a:pt x="53" y="82"/>
                  </a:cubicBezTo>
                  <a:cubicBezTo>
                    <a:pt x="59" y="90"/>
                    <a:pt x="84" y="90"/>
                    <a:pt x="89" y="76"/>
                  </a:cubicBezTo>
                  <a:cubicBezTo>
                    <a:pt x="95" y="65"/>
                    <a:pt x="102" y="32"/>
                    <a:pt x="51" y="0"/>
                  </a:cubicBezTo>
                  <a:cubicBezTo>
                    <a:pt x="17" y="32"/>
                    <a:pt x="0" y="63"/>
                    <a:pt x="12" y="79"/>
                  </a:cubicBezTo>
                  <a:close/>
                </a:path>
              </a:pathLst>
            </a:custGeom>
            <a:solidFill>
              <a:srgbClr val="AB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65" name="Freeform 643"/>
            <p:cNvSpPr>
              <a:spLocks/>
            </p:cNvSpPr>
            <p:nvPr/>
          </p:nvSpPr>
          <p:spPr bwMode="auto">
            <a:xfrm>
              <a:off x="4846638" y="4362450"/>
              <a:ext cx="354013" cy="379413"/>
            </a:xfrm>
            <a:custGeom>
              <a:avLst/>
              <a:gdLst>
                <a:gd name="T0" fmla="*/ 15 w 94"/>
                <a:gd name="T1" fmla="*/ 84 h 101"/>
                <a:gd name="T2" fmla="*/ 55 w 94"/>
                <a:gd name="T3" fmla="*/ 80 h 101"/>
                <a:gd name="T4" fmla="*/ 90 w 94"/>
                <a:gd name="T5" fmla="*/ 67 h 101"/>
                <a:gd name="T6" fmla="*/ 38 w 94"/>
                <a:gd name="T7" fmla="*/ 0 h 101"/>
                <a:gd name="T8" fmla="*/ 15 w 94"/>
                <a:gd name="T9" fmla="*/ 84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4" h="101">
                  <a:moveTo>
                    <a:pt x="15" y="84"/>
                  </a:moveTo>
                  <a:cubicBezTo>
                    <a:pt x="23" y="91"/>
                    <a:pt x="40" y="101"/>
                    <a:pt x="55" y="80"/>
                  </a:cubicBezTo>
                  <a:cubicBezTo>
                    <a:pt x="63" y="87"/>
                    <a:pt x="88" y="82"/>
                    <a:pt x="90" y="67"/>
                  </a:cubicBezTo>
                  <a:cubicBezTo>
                    <a:pt x="93" y="55"/>
                    <a:pt x="94" y="21"/>
                    <a:pt x="38" y="0"/>
                  </a:cubicBezTo>
                  <a:cubicBezTo>
                    <a:pt x="10" y="38"/>
                    <a:pt x="0" y="71"/>
                    <a:pt x="15" y="84"/>
                  </a:cubicBezTo>
                  <a:close/>
                </a:path>
              </a:pathLst>
            </a:custGeom>
            <a:solidFill>
              <a:srgbClr val="AB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66" name="Freeform 644"/>
            <p:cNvSpPr>
              <a:spLocks/>
            </p:cNvSpPr>
            <p:nvPr/>
          </p:nvSpPr>
          <p:spPr bwMode="auto">
            <a:xfrm>
              <a:off x="5200651" y="4471988"/>
              <a:ext cx="330200" cy="363538"/>
            </a:xfrm>
            <a:custGeom>
              <a:avLst/>
              <a:gdLst>
                <a:gd name="T0" fmla="*/ 19 w 88"/>
                <a:gd name="T1" fmla="*/ 87 h 97"/>
                <a:gd name="T2" fmla="*/ 56 w 88"/>
                <a:gd name="T3" fmla="*/ 73 h 97"/>
                <a:gd name="T4" fmla="*/ 86 w 88"/>
                <a:gd name="T5" fmla="*/ 52 h 97"/>
                <a:gd name="T6" fmla="*/ 19 w 88"/>
                <a:gd name="T7" fmla="*/ 0 h 97"/>
                <a:gd name="T8" fmla="*/ 19 w 88"/>
                <a:gd name="T9" fmla="*/ 87 h 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8" h="97">
                  <a:moveTo>
                    <a:pt x="19" y="87"/>
                  </a:moveTo>
                  <a:cubicBezTo>
                    <a:pt x="27" y="92"/>
                    <a:pt x="47" y="97"/>
                    <a:pt x="56" y="73"/>
                  </a:cubicBezTo>
                  <a:cubicBezTo>
                    <a:pt x="66" y="77"/>
                    <a:pt x="88" y="66"/>
                    <a:pt x="86" y="52"/>
                  </a:cubicBezTo>
                  <a:cubicBezTo>
                    <a:pt x="87" y="39"/>
                    <a:pt x="79" y="6"/>
                    <a:pt x="19" y="0"/>
                  </a:cubicBezTo>
                  <a:cubicBezTo>
                    <a:pt x="2" y="43"/>
                    <a:pt x="0" y="78"/>
                    <a:pt x="19" y="87"/>
                  </a:cubicBezTo>
                  <a:close/>
                </a:path>
              </a:pathLst>
            </a:custGeom>
            <a:solidFill>
              <a:srgbClr val="AB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67" name="Freeform 645"/>
            <p:cNvSpPr>
              <a:spLocks/>
            </p:cNvSpPr>
            <p:nvPr/>
          </p:nvSpPr>
          <p:spPr bwMode="auto">
            <a:xfrm>
              <a:off x="6037263" y="3465513"/>
              <a:ext cx="376238" cy="336550"/>
            </a:xfrm>
            <a:custGeom>
              <a:avLst/>
              <a:gdLst>
                <a:gd name="T0" fmla="*/ 1 w 100"/>
                <a:gd name="T1" fmla="*/ 34 h 90"/>
                <a:gd name="T2" fmla="*/ 30 w 100"/>
                <a:gd name="T3" fmla="*/ 63 h 90"/>
                <a:gd name="T4" fmla="*/ 61 w 100"/>
                <a:gd name="T5" fmla="*/ 82 h 90"/>
                <a:gd name="T6" fmla="*/ 82 w 100"/>
                <a:gd name="T7" fmla="*/ 0 h 90"/>
                <a:gd name="T8" fmla="*/ 1 w 100"/>
                <a:gd name="T9" fmla="*/ 34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90">
                  <a:moveTo>
                    <a:pt x="1" y="34"/>
                  </a:moveTo>
                  <a:cubicBezTo>
                    <a:pt x="0" y="44"/>
                    <a:pt x="4" y="64"/>
                    <a:pt x="30" y="63"/>
                  </a:cubicBezTo>
                  <a:cubicBezTo>
                    <a:pt x="29" y="73"/>
                    <a:pt x="48" y="90"/>
                    <a:pt x="61" y="82"/>
                  </a:cubicBezTo>
                  <a:cubicBezTo>
                    <a:pt x="73" y="77"/>
                    <a:pt x="100" y="57"/>
                    <a:pt x="82" y="0"/>
                  </a:cubicBezTo>
                  <a:cubicBezTo>
                    <a:pt x="35" y="2"/>
                    <a:pt x="2" y="14"/>
                    <a:pt x="1" y="34"/>
                  </a:cubicBezTo>
                  <a:close/>
                </a:path>
              </a:pathLst>
            </a:custGeom>
            <a:solidFill>
              <a:srgbClr val="AB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68" name="Freeform 646"/>
            <p:cNvSpPr>
              <a:spLocks/>
            </p:cNvSpPr>
            <p:nvPr/>
          </p:nvSpPr>
          <p:spPr bwMode="auto">
            <a:xfrm>
              <a:off x="5511801" y="3097213"/>
              <a:ext cx="401638" cy="360363"/>
            </a:xfrm>
            <a:custGeom>
              <a:avLst/>
              <a:gdLst>
                <a:gd name="T0" fmla="*/ 7 w 107"/>
                <a:gd name="T1" fmla="*/ 63 h 96"/>
                <a:gd name="T2" fmla="*/ 44 w 107"/>
                <a:gd name="T3" fmla="*/ 79 h 96"/>
                <a:gd name="T4" fmla="*/ 81 w 107"/>
                <a:gd name="T5" fmla="*/ 84 h 96"/>
                <a:gd name="T6" fmla="*/ 68 w 107"/>
                <a:gd name="T7" fmla="*/ 0 h 96"/>
                <a:gd name="T8" fmla="*/ 7 w 107"/>
                <a:gd name="T9" fmla="*/ 63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7" h="96">
                  <a:moveTo>
                    <a:pt x="7" y="63"/>
                  </a:moveTo>
                  <a:cubicBezTo>
                    <a:pt x="10" y="73"/>
                    <a:pt x="21" y="90"/>
                    <a:pt x="44" y="79"/>
                  </a:cubicBezTo>
                  <a:cubicBezTo>
                    <a:pt x="48" y="88"/>
                    <a:pt x="72" y="96"/>
                    <a:pt x="81" y="84"/>
                  </a:cubicBezTo>
                  <a:cubicBezTo>
                    <a:pt x="90" y="75"/>
                    <a:pt x="107" y="46"/>
                    <a:pt x="68" y="0"/>
                  </a:cubicBezTo>
                  <a:cubicBezTo>
                    <a:pt x="26" y="20"/>
                    <a:pt x="0" y="44"/>
                    <a:pt x="7" y="63"/>
                  </a:cubicBezTo>
                  <a:close/>
                </a:path>
              </a:pathLst>
            </a:custGeom>
            <a:solidFill>
              <a:srgbClr val="AB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69" name="Freeform 647"/>
            <p:cNvSpPr>
              <a:spLocks/>
            </p:cNvSpPr>
            <p:nvPr/>
          </p:nvSpPr>
          <p:spPr bwMode="auto">
            <a:xfrm>
              <a:off x="5670551" y="3449638"/>
              <a:ext cx="396875" cy="360363"/>
            </a:xfrm>
            <a:custGeom>
              <a:avLst/>
              <a:gdLst>
                <a:gd name="T0" fmla="*/ 6 w 106"/>
                <a:gd name="T1" fmla="*/ 58 h 96"/>
                <a:gd name="T2" fmla="*/ 41 w 106"/>
                <a:gd name="T3" fmla="*/ 76 h 96"/>
                <a:gd name="T4" fmla="*/ 77 w 106"/>
                <a:gd name="T5" fmla="*/ 85 h 96"/>
                <a:gd name="T6" fmla="*/ 71 w 106"/>
                <a:gd name="T7" fmla="*/ 0 h 96"/>
                <a:gd name="T8" fmla="*/ 6 w 106"/>
                <a:gd name="T9" fmla="*/ 58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96">
                  <a:moveTo>
                    <a:pt x="6" y="58"/>
                  </a:moveTo>
                  <a:cubicBezTo>
                    <a:pt x="8" y="68"/>
                    <a:pt x="17" y="85"/>
                    <a:pt x="41" y="76"/>
                  </a:cubicBezTo>
                  <a:cubicBezTo>
                    <a:pt x="44" y="86"/>
                    <a:pt x="68" y="96"/>
                    <a:pt x="77" y="85"/>
                  </a:cubicBezTo>
                  <a:cubicBezTo>
                    <a:pt x="87" y="76"/>
                    <a:pt x="106" y="49"/>
                    <a:pt x="71" y="0"/>
                  </a:cubicBezTo>
                  <a:cubicBezTo>
                    <a:pt x="27" y="16"/>
                    <a:pt x="0" y="39"/>
                    <a:pt x="6" y="58"/>
                  </a:cubicBezTo>
                  <a:close/>
                </a:path>
              </a:pathLst>
            </a:custGeom>
            <a:solidFill>
              <a:srgbClr val="AB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70" name="Freeform 648"/>
            <p:cNvSpPr>
              <a:spLocks/>
            </p:cNvSpPr>
            <p:nvPr/>
          </p:nvSpPr>
          <p:spPr bwMode="auto">
            <a:xfrm>
              <a:off x="5835651" y="3795713"/>
              <a:ext cx="401638" cy="360363"/>
            </a:xfrm>
            <a:custGeom>
              <a:avLst/>
              <a:gdLst>
                <a:gd name="T0" fmla="*/ 6 w 107"/>
                <a:gd name="T1" fmla="*/ 58 h 96"/>
                <a:gd name="T2" fmla="*/ 42 w 107"/>
                <a:gd name="T3" fmla="*/ 76 h 96"/>
                <a:gd name="T4" fmla="*/ 78 w 107"/>
                <a:gd name="T5" fmla="*/ 85 h 96"/>
                <a:gd name="T6" fmla="*/ 72 w 107"/>
                <a:gd name="T7" fmla="*/ 0 h 96"/>
                <a:gd name="T8" fmla="*/ 6 w 107"/>
                <a:gd name="T9" fmla="*/ 58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7" h="96">
                  <a:moveTo>
                    <a:pt x="6" y="58"/>
                  </a:moveTo>
                  <a:cubicBezTo>
                    <a:pt x="9" y="68"/>
                    <a:pt x="18" y="86"/>
                    <a:pt x="42" y="76"/>
                  </a:cubicBezTo>
                  <a:cubicBezTo>
                    <a:pt x="45" y="86"/>
                    <a:pt x="68" y="96"/>
                    <a:pt x="78" y="85"/>
                  </a:cubicBezTo>
                  <a:cubicBezTo>
                    <a:pt x="88" y="76"/>
                    <a:pt x="107" y="49"/>
                    <a:pt x="72" y="0"/>
                  </a:cubicBezTo>
                  <a:cubicBezTo>
                    <a:pt x="28" y="17"/>
                    <a:pt x="0" y="39"/>
                    <a:pt x="6" y="58"/>
                  </a:cubicBezTo>
                  <a:close/>
                </a:path>
              </a:pathLst>
            </a:custGeom>
            <a:solidFill>
              <a:srgbClr val="AB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71" name="Freeform 649"/>
            <p:cNvSpPr>
              <a:spLocks/>
            </p:cNvSpPr>
            <p:nvPr/>
          </p:nvSpPr>
          <p:spPr bwMode="auto">
            <a:xfrm>
              <a:off x="5151438" y="3070225"/>
              <a:ext cx="379413" cy="379413"/>
            </a:xfrm>
            <a:custGeom>
              <a:avLst/>
              <a:gdLst>
                <a:gd name="T0" fmla="*/ 14 w 101"/>
                <a:gd name="T1" fmla="*/ 81 h 101"/>
                <a:gd name="T2" fmla="*/ 54 w 101"/>
                <a:gd name="T3" fmla="*/ 82 h 101"/>
                <a:gd name="T4" fmla="*/ 90 w 101"/>
                <a:gd name="T5" fmla="*/ 74 h 101"/>
                <a:gd name="T6" fmla="*/ 48 w 101"/>
                <a:gd name="T7" fmla="*/ 0 h 101"/>
                <a:gd name="T8" fmla="*/ 14 w 101"/>
                <a:gd name="T9" fmla="*/ 81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1">
                  <a:moveTo>
                    <a:pt x="14" y="81"/>
                  </a:moveTo>
                  <a:cubicBezTo>
                    <a:pt x="20" y="89"/>
                    <a:pt x="36" y="101"/>
                    <a:pt x="54" y="82"/>
                  </a:cubicBezTo>
                  <a:cubicBezTo>
                    <a:pt x="61" y="90"/>
                    <a:pt x="86" y="88"/>
                    <a:pt x="90" y="74"/>
                  </a:cubicBezTo>
                  <a:cubicBezTo>
                    <a:pt x="95" y="62"/>
                    <a:pt x="101" y="29"/>
                    <a:pt x="48" y="0"/>
                  </a:cubicBezTo>
                  <a:cubicBezTo>
                    <a:pt x="15" y="34"/>
                    <a:pt x="0" y="66"/>
                    <a:pt x="14" y="81"/>
                  </a:cubicBezTo>
                  <a:close/>
                </a:path>
              </a:pathLst>
            </a:custGeom>
            <a:solidFill>
              <a:srgbClr val="AB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72" name="Freeform 650"/>
            <p:cNvSpPr>
              <a:spLocks/>
            </p:cNvSpPr>
            <p:nvPr/>
          </p:nvSpPr>
          <p:spPr bwMode="auto">
            <a:xfrm>
              <a:off x="5910263" y="3122613"/>
              <a:ext cx="387350" cy="354013"/>
            </a:xfrm>
            <a:custGeom>
              <a:avLst/>
              <a:gdLst>
                <a:gd name="T0" fmla="*/ 2 w 103"/>
                <a:gd name="T1" fmla="*/ 45 h 94"/>
                <a:gd name="T2" fmla="*/ 34 w 103"/>
                <a:gd name="T3" fmla="*/ 69 h 94"/>
                <a:gd name="T4" fmla="*/ 68 w 103"/>
                <a:gd name="T5" fmla="*/ 84 h 94"/>
                <a:gd name="T6" fmla="*/ 77 w 103"/>
                <a:gd name="T7" fmla="*/ 0 h 94"/>
                <a:gd name="T8" fmla="*/ 2 w 103"/>
                <a:gd name="T9" fmla="*/ 45 h 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3" h="94">
                  <a:moveTo>
                    <a:pt x="2" y="45"/>
                  </a:moveTo>
                  <a:cubicBezTo>
                    <a:pt x="3" y="55"/>
                    <a:pt x="9" y="74"/>
                    <a:pt x="34" y="69"/>
                  </a:cubicBezTo>
                  <a:cubicBezTo>
                    <a:pt x="35" y="80"/>
                    <a:pt x="56" y="94"/>
                    <a:pt x="68" y="84"/>
                  </a:cubicBezTo>
                  <a:cubicBezTo>
                    <a:pt x="79" y="78"/>
                    <a:pt x="103" y="54"/>
                    <a:pt x="77" y="0"/>
                  </a:cubicBezTo>
                  <a:cubicBezTo>
                    <a:pt x="31" y="8"/>
                    <a:pt x="0" y="25"/>
                    <a:pt x="2" y="45"/>
                  </a:cubicBezTo>
                  <a:close/>
                </a:path>
              </a:pathLst>
            </a:custGeom>
            <a:solidFill>
              <a:srgbClr val="AB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73" name="Freeform 651"/>
            <p:cNvSpPr>
              <a:spLocks/>
            </p:cNvSpPr>
            <p:nvPr/>
          </p:nvSpPr>
          <p:spPr bwMode="auto">
            <a:xfrm>
              <a:off x="6361113" y="4152900"/>
              <a:ext cx="374650" cy="341313"/>
            </a:xfrm>
            <a:custGeom>
              <a:avLst/>
              <a:gdLst>
                <a:gd name="T0" fmla="*/ 1 w 100"/>
                <a:gd name="T1" fmla="*/ 36 h 91"/>
                <a:gd name="T2" fmla="*/ 30 w 100"/>
                <a:gd name="T3" fmla="*/ 64 h 91"/>
                <a:gd name="T4" fmla="*/ 62 w 100"/>
                <a:gd name="T5" fmla="*/ 83 h 91"/>
                <a:gd name="T6" fmla="*/ 80 w 100"/>
                <a:gd name="T7" fmla="*/ 0 h 91"/>
                <a:gd name="T8" fmla="*/ 1 w 100"/>
                <a:gd name="T9" fmla="*/ 36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91">
                  <a:moveTo>
                    <a:pt x="1" y="36"/>
                  </a:moveTo>
                  <a:cubicBezTo>
                    <a:pt x="0" y="46"/>
                    <a:pt x="4" y="66"/>
                    <a:pt x="30" y="64"/>
                  </a:cubicBezTo>
                  <a:cubicBezTo>
                    <a:pt x="30" y="75"/>
                    <a:pt x="49" y="91"/>
                    <a:pt x="62" y="83"/>
                  </a:cubicBezTo>
                  <a:cubicBezTo>
                    <a:pt x="73" y="78"/>
                    <a:pt x="100" y="57"/>
                    <a:pt x="80" y="0"/>
                  </a:cubicBezTo>
                  <a:cubicBezTo>
                    <a:pt x="34" y="3"/>
                    <a:pt x="1" y="16"/>
                    <a:pt x="1" y="36"/>
                  </a:cubicBezTo>
                  <a:close/>
                </a:path>
              </a:pathLst>
            </a:custGeom>
            <a:solidFill>
              <a:srgbClr val="AB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74" name="Freeform 652"/>
            <p:cNvSpPr>
              <a:spLocks/>
            </p:cNvSpPr>
            <p:nvPr/>
          </p:nvSpPr>
          <p:spPr bwMode="auto">
            <a:xfrm>
              <a:off x="6237288" y="3810000"/>
              <a:ext cx="363538" cy="338138"/>
            </a:xfrm>
            <a:custGeom>
              <a:avLst/>
              <a:gdLst>
                <a:gd name="T0" fmla="*/ 2 w 97"/>
                <a:gd name="T1" fmla="*/ 28 h 90"/>
                <a:gd name="T2" fmla="*/ 26 w 97"/>
                <a:gd name="T3" fmla="*/ 60 h 90"/>
                <a:gd name="T4" fmla="*/ 55 w 97"/>
                <a:gd name="T5" fmla="*/ 84 h 90"/>
                <a:gd name="T6" fmla="*/ 86 w 97"/>
                <a:gd name="T7" fmla="*/ 5 h 90"/>
                <a:gd name="T8" fmla="*/ 2 w 97"/>
                <a:gd name="T9" fmla="*/ 28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7" h="90">
                  <a:moveTo>
                    <a:pt x="2" y="28"/>
                  </a:moveTo>
                  <a:cubicBezTo>
                    <a:pt x="0" y="38"/>
                    <a:pt x="0" y="58"/>
                    <a:pt x="26" y="60"/>
                  </a:cubicBezTo>
                  <a:cubicBezTo>
                    <a:pt x="24" y="71"/>
                    <a:pt x="41" y="90"/>
                    <a:pt x="55" y="84"/>
                  </a:cubicBezTo>
                  <a:cubicBezTo>
                    <a:pt x="67" y="80"/>
                    <a:pt x="97" y="64"/>
                    <a:pt x="86" y="5"/>
                  </a:cubicBezTo>
                  <a:cubicBezTo>
                    <a:pt x="39" y="0"/>
                    <a:pt x="5" y="8"/>
                    <a:pt x="2" y="28"/>
                  </a:cubicBezTo>
                  <a:close/>
                </a:path>
              </a:pathLst>
            </a:custGeom>
            <a:solidFill>
              <a:srgbClr val="AB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75" name="Freeform 653"/>
            <p:cNvSpPr>
              <a:spLocks/>
            </p:cNvSpPr>
            <p:nvPr/>
          </p:nvSpPr>
          <p:spPr bwMode="auto">
            <a:xfrm>
              <a:off x="5000626" y="4799013"/>
              <a:ext cx="334963" cy="371475"/>
            </a:xfrm>
            <a:custGeom>
              <a:avLst/>
              <a:gdLst>
                <a:gd name="T0" fmla="*/ 18 w 89"/>
                <a:gd name="T1" fmla="*/ 88 h 99"/>
                <a:gd name="T2" fmla="*/ 56 w 89"/>
                <a:gd name="T3" fmla="*/ 75 h 99"/>
                <a:gd name="T4" fmla="*/ 88 w 89"/>
                <a:gd name="T5" fmla="*/ 56 h 99"/>
                <a:gd name="T6" fmla="*/ 24 w 89"/>
                <a:gd name="T7" fmla="*/ 0 h 99"/>
                <a:gd name="T8" fmla="*/ 18 w 89"/>
                <a:gd name="T9" fmla="*/ 88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9" h="99">
                  <a:moveTo>
                    <a:pt x="18" y="88"/>
                  </a:moveTo>
                  <a:cubicBezTo>
                    <a:pt x="27" y="93"/>
                    <a:pt x="46" y="99"/>
                    <a:pt x="56" y="75"/>
                  </a:cubicBezTo>
                  <a:cubicBezTo>
                    <a:pt x="66" y="80"/>
                    <a:pt x="89" y="71"/>
                    <a:pt x="88" y="56"/>
                  </a:cubicBezTo>
                  <a:cubicBezTo>
                    <a:pt x="89" y="43"/>
                    <a:pt x="83" y="10"/>
                    <a:pt x="24" y="0"/>
                  </a:cubicBezTo>
                  <a:cubicBezTo>
                    <a:pt x="4" y="43"/>
                    <a:pt x="0" y="78"/>
                    <a:pt x="18" y="88"/>
                  </a:cubicBezTo>
                  <a:close/>
                </a:path>
              </a:pathLst>
            </a:custGeom>
            <a:solidFill>
              <a:srgbClr val="AB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76" name="Freeform 654"/>
            <p:cNvSpPr>
              <a:spLocks/>
            </p:cNvSpPr>
            <p:nvPr/>
          </p:nvSpPr>
          <p:spPr bwMode="auto">
            <a:xfrm>
              <a:off x="5646738" y="2468563"/>
              <a:ext cx="398463" cy="361950"/>
            </a:xfrm>
            <a:custGeom>
              <a:avLst/>
              <a:gdLst>
                <a:gd name="T0" fmla="*/ 6 w 106"/>
                <a:gd name="T1" fmla="*/ 57 h 96"/>
                <a:gd name="T2" fmla="*/ 42 w 106"/>
                <a:gd name="T3" fmla="*/ 76 h 96"/>
                <a:gd name="T4" fmla="*/ 78 w 106"/>
                <a:gd name="T5" fmla="*/ 84 h 96"/>
                <a:gd name="T6" fmla="*/ 71 w 106"/>
                <a:gd name="T7" fmla="*/ 0 h 96"/>
                <a:gd name="T8" fmla="*/ 6 w 106"/>
                <a:gd name="T9" fmla="*/ 57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96">
                  <a:moveTo>
                    <a:pt x="6" y="57"/>
                  </a:moveTo>
                  <a:cubicBezTo>
                    <a:pt x="8" y="67"/>
                    <a:pt x="17" y="85"/>
                    <a:pt x="42" y="76"/>
                  </a:cubicBezTo>
                  <a:cubicBezTo>
                    <a:pt x="44" y="86"/>
                    <a:pt x="68" y="96"/>
                    <a:pt x="78" y="84"/>
                  </a:cubicBezTo>
                  <a:cubicBezTo>
                    <a:pt x="87" y="76"/>
                    <a:pt x="106" y="48"/>
                    <a:pt x="71" y="0"/>
                  </a:cubicBezTo>
                  <a:cubicBezTo>
                    <a:pt x="27" y="16"/>
                    <a:pt x="0" y="38"/>
                    <a:pt x="6" y="57"/>
                  </a:cubicBezTo>
                  <a:close/>
                </a:path>
              </a:pathLst>
            </a:custGeom>
            <a:solidFill>
              <a:srgbClr val="AB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77" name="Freeform 655"/>
            <p:cNvSpPr>
              <a:spLocks/>
            </p:cNvSpPr>
            <p:nvPr/>
          </p:nvSpPr>
          <p:spPr bwMode="auto">
            <a:xfrm>
              <a:off x="5759451" y="2792413"/>
              <a:ext cx="398463" cy="360363"/>
            </a:xfrm>
            <a:custGeom>
              <a:avLst/>
              <a:gdLst>
                <a:gd name="T0" fmla="*/ 5 w 106"/>
                <a:gd name="T1" fmla="*/ 58 h 96"/>
                <a:gd name="T2" fmla="*/ 41 w 106"/>
                <a:gd name="T3" fmla="*/ 76 h 96"/>
                <a:gd name="T4" fmla="*/ 77 w 106"/>
                <a:gd name="T5" fmla="*/ 84 h 96"/>
                <a:gd name="T6" fmla="*/ 71 w 106"/>
                <a:gd name="T7" fmla="*/ 0 h 96"/>
                <a:gd name="T8" fmla="*/ 5 w 106"/>
                <a:gd name="T9" fmla="*/ 58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96">
                  <a:moveTo>
                    <a:pt x="5" y="58"/>
                  </a:moveTo>
                  <a:cubicBezTo>
                    <a:pt x="8" y="67"/>
                    <a:pt x="17" y="85"/>
                    <a:pt x="41" y="76"/>
                  </a:cubicBezTo>
                  <a:cubicBezTo>
                    <a:pt x="44" y="86"/>
                    <a:pt x="67" y="96"/>
                    <a:pt x="77" y="84"/>
                  </a:cubicBezTo>
                  <a:cubicBezTo>
                    <a:pt x="87" y="76"/>
                    <a:pt x="106" y="48"/>
                    <a:pt x="71" y="0"/>
                  </a:cubicBezTo>
                  <a:cubicBezTo>
                    <a:pt x="27" y="16"/>
                    <a:pt x="0" y="38"/>
                    <a:pt x="5" y="58"/>
                  </a:cubicBezTo>
                  <a:close/>
                </a:path>
              </a:pathLst>
            </a:custGeom>
            <a:solidFill>
              <a:srgbClr val="AB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78" name="Freeform 656"/>
            <p:cNvSpPr>
              <a:spLocks/>
            </p:cNvSpPr>
            <p:nvPr/>
          </p:nvSpPr>
          <p:spPr bwMode="auto">
            <a:xfrm>
              <a:off x="5384801" y="2740025"/>
              <a:ext cx="385763" cy="371475"/>
            </a:xfrm>
            <a:custGeom>
              <a:avLst/>
              <a:gdLst>
                <a:gd name="T0" fmla="*/ 12 w 103"/>
                <a:gd name="T1" fmla="*/ 77 h 99"/>
                <a:gd name="T2" fmla="*/ 52 w 103"/>
                <a:gd name="T3" fmla="*/ 81 h 99"/>
                <a:gd name="T4" fmla="*/ 89 w 103"/>
                <a:gd name="T5" fmla="*/ 76 h 99"/>
                <a:gd name="T6" fmla="*/ 52 w 103"/>
                <a:gd name="T7" fmla="*/ 0 h 99"/>
                <a:gd name="T8" fmla="*/ 12 w 103"/>
                <a:gd name="T9" fmla="*/ 77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3" h="99">
                  <a:moveTo>
                    <a:pt x="12" y="77"/>
                  </a:moveTo>
                  <a:cubicBezTo>
                    <a:pt x="18" y="86"/>
                    <a:pt x="33" y="99"/>
                    <a:pt x="52" y="81"/>
                  </a:cubicBezTo>
                  <a:cubicBezTo>
                    <a:pt x="58" y="90"/>
                    <a:pt x="84" y="90"/>
                    <a:pt x="89" y="76"/>
                  </a:cubicBezTo>
                  <a:cubicBezTo>
                    <a:pt x="95" y="65"/>
                    <a:pt x="103" y="32"/>
                    <a:pt x="52" y="0"/>
                  </a:cubicBezTo>
                  <a:cubicBezTo>
                    <a:pt x="17" y="31"/>
                    <a:pt x="0" y="61"/>
                    <a:pt x="12" y="77"/>
                  </a:cubicBezTo>
                  <a:close/>
                </a:path>
              </a:pathLst>
            </a:custGeom>
            <a:solidFill>
              <a:srgbClr val="AB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79" name="Freeform 657"/>
            <p:cNvSpPr>
              <a:spLocks/>
            </p:cNvSpPr>
            <p:nvPr/>
          </p:nvSpPr>
          <p:spPr bwMode="auto">
            <a:xfrm>
              <a:off x="6124576" y="4467225"/>
              <a:ext cx="382588" cy="349250"/>
            </a:xfrm>
            <a:custGeom>
              <a:avLst/>
              <a:gdLst>
                <a:gd name="T0" fmla="*/ 2 w 102"/>
                <a:gd name="T1" fmla="*/ 41 h 93"/>
                <a:gd name="T2" fmla="*/ 32 w 102"/>
                <a:gd name="T3" fmla="*/ 67 h 93"/>
                <a:gd name="T4" fmla="*/ 66 w 102"/>
                <a:gd name="T5" fmla="*/ 84 h 93"/>
                <a:gd name="T6" fmla="*/ 79 w 102"/>
                <a:gd name="T7" fmla="*/ 0 h 93"/>
                <a:gd name="T8" fmla="*/ 2 w 102"/>
                <a:gd name="T9" fmla="*/ 41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2" h="93">
                  <a:moveTo>
                    <a:pt x="2" y="41"/>
                  </a:moveTo>
                  <a:cubicBezTo>
                    <a:pt x="2" y="51"/>
                    <a:pt x="7" y="71"/>
                    <a:pt x="32" y="67"/>
                  </a:cubicBezTo>
                  <a:cubicBezTo>
                    <a:pt x="33" y="78"/>
                    <a:pt x="53" y="93"/>
                    <a:pt x="66" y="84"/>
                  </a:cubicBezTo>
                  <a:cubicBezTo>
                    <a:pt x="77" y="78"/>
                    <a:pt x="102" y="55"/>
                    <a:pt x="79" y="0"/>
                  </a:cubicBezTo>
                  <a:cubicBezTo>
                    <a:pt x="32" y="6"/>
                    <a:pt x="0" y="21"/>
                    <a:pt x="2" y="41"/>
                  </a:cubicBezTo>
                  <a:close/>
                </a:path>
              </a:pathLst>
            </a:custGeom>
            <a:solidFill>
              <a:srgbClr val="AB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229" name="Skupina 228"/>
          <p:cNvGrpSpPr/>
          <p:nvPr/>
        </p:nvGrpSpPr>
        <p:grpSpPr>
          <a:xfrm>
            <a:off x="6788777" y="620713"/>
            <a:ext cx="1795665" cy="2163223"/>
            <a:chOff x="6135688" y="625475"/>
            <a:chExt cx="3101976" cy="3241676"/>
          </a:xfrm>
        </p:grpSpPr>
        <p:sp>
          <p:nvSpPr>
            <p:cNvPr id="230" name="Freeform 7"/>
            <p:cNvSpPr>
              <a:spLocks/>
            </p:cNvSpPr>
            <p:nvPr/>
          </p:nvSpPr>
          <p:spPr bwMode="auto">
            <a:xfrm>
              <a:off x="7078664" y="1751013"/>
              <a:ext cx="1562100" cy="2116138"/>
            </a:xfrm>
            <a:custGeom>
              <a:avLst/>
              <a:gdLst>
                <a:gd name="T0" fmla="*/ 234 w 984"/>
                <a:gd name="T1" fmla="*/ 1326 h 1333"/>
                <a:gd name="T2" fmla="*/ 539 w 984"/>
                <a:gd name="T3" fmla="*/ 1333 h 1333"/>
                <a:gd name="T4" fmla="*/ 451 w 984"/>
                <a:gd name="T5" fmla="*/ 346 h 1333"/>
                <a:gd name="T6" fmla="*/ 984 w 984"/>
                <a:gd name="T7" fmla="*/ 159 h 1333"/>
                <a:gd name="T8" fmla="*/ 880 w 984"/>
                <a:gd name="T9" fmla="*/ 116 h 1333"/>
                <a:gd name="T10" fmla="*/ 440 w 984"/>
                <a:gd name="T11" fmla="*/ 261 h 1333"/>
                <a:gd name="T12" fmla="*/ 343 w 984"/>
                <a:gd name="T13" fmla="*/ 261 h 1333"/>
                <a:gd name="T14" fmla="*/ 66 w 984"/>
                <a:gd name="T15" fmla="*/ 0 h 1333"/>
                <a:gd name="T16" fmla="*/ 0 w 984"/>
                <a:gd name="T17" fmla="*/ 55 h 1333"/>
                <a:gd name="T18" fmla="*/ 331 w 984"/>
                <a:gd name="T19" fmla="*/ 372 h 1333"/>
                <a:gd name="T20" fmla="*/ 234 w 984"/>
                <a:gd name="T21" fmla="*/ 1326 h 1333"/>
                <a:gd name="T22" fmla="*/ 234 w 984"/>
                <a:gd name="T23" fmla="*/ 1326 h 13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984" h="1333">
                  <a:moveTo>
                    <a:pt x="234" y="1326"/>
                  </a:moveTo>
                  <a:lnTo>
                    <a:pt x="539" y="1333"/>
                  </a:lnTo>
                  <a:lnTo>
                    <a:pt x="451" y="346"/>
                  </a:lnTo>
                  <a:lnTo>
                    <a:pt x="984" y="159"/>
                  </a:lnTo>
                  <a:lnTo>
                    <a:pt x="880" y="116"/>
                  </a:lnTo>
                  <a:lnTo>
                    <a:pt x="440" y="261"/>
                  </a:lnTo>
                  <a:lnTo>
                    <a:pt x="343" y="261"/>
                  </a:lnTo>
                  <a:lnTo>
                    <a:pt x="66" y="0"/>
                  </a:lnTo>
                  <a:lnTo>
                    <a:pt x="0" y="55"/>
                  </a:lnTo>
                  <a:lnTo>
                    <a:pt x="331" y="372"/>
                  </a:lnTo>
                  <a:lnTo>
                    <a:pt x="234" y="1326"/>
                  </a:lnTo>
                  <a:lnTo>
                    <a:pt x="234" y="1326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1" name="Freeform 8"/>
            <p:cNvSpPr>
              <a:spLocks/>
            </p:cNvSpPr>
            <p:nvPr/>
          </p:nvSpPr>
          <p:spPr bwMode="auto">
            <a:xfrm>
              <a:off x="6905626" y="1931988"/>
              <a:ext cx="198438" cy="74613"/>
            </a:xfrm>
            <a:custGeom>
              <a:avLst/>
              <a:gdLst>
                <a:gd name="T0" fmla="*/ 0 w 125"/>
                <a:gd name="T1" fmla="*/ 47 h 47"/>
                <a:gd name="T2" fmla="*/ 125 w 125"/>
                <a:gd name="T3" fmla="*/ 0 h 47"/>
                <a:gd name="T4" fmla="*/ 0 w 125"/>
                <a:gd name="T5" fmla="*/ 47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7">
                  <a:moveTo>
                    <a:pt x="0" y="47"/>
                  </a:moveTo>
                  <a:lnTo>
                    <a:pt x="125" y="0"/>
                  </a:lnTo>
                  <a:lnTo>
                    <a:pt x="0" y="47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2" name="Line 9"/>
            <p:cNvSpPr>
              <a:spLocks noChangeShapeType="1"/>
            </p:cNvSpPr>
            <p:nvPr/>
          </p:nvSpPr>
          <p:spPr bwMode="auto">
            <a:xfrm flipV="1">
              <a:off x="6905626" y="1931988"/>
              <a:ext cx="198438" cy="7461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3" name="Freeform 10"/>
            <p:cNvSpPr>
              <a:spLocks/>
            </p:cNvSpPr>
            <p:nvPr/>
          </p:nvSpPr>
          <p:spPr bwMode="auto">
            <a:xfrm>
              <a:off x="6853239" y="2022475"/>
              <a:ext cx="195263" cy="74613"/>
            </a:xfrm>
            <a:custGeom>
              <a:avLst/>
              <a:gdLst>
                <a:gd name="T0" fmla="*/ 0 w 123"/>
                <a:gd name="T1" fmla="*/ 47 h 47"/>
                <a:gd name="T2" fmla="*/ 123 w 123"/>
                <a:gd name="T3" fmla="*/ 0 h 47"/>
                <a:gd name="T4" fmla="*/ 0 w 123"/>
                <a:gd name="T5" fmla="*/ 47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47">
                  <a:moveTo>
                    <a:pt x="0" y="47"/>
                  </a:moveTo>
                  <a:lnTo>
                    <a:pt x="123" y="0"/>
                  </a:lnTo>
                  <a:lnTo>
                    <a:pt x="0" y="47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4" name="Line 11"/>
            <p:cNvSpPr>
              <a:spLocks noChangeShapeType="1"/>
            </p:cNvSpPr>
            <p:nvPr/>
          </p:nvSpPr>
          <p:spPr bwMode="auto">
            <a:xfrm flipV="1">
              <a:off x="6853239" y="2022475"/>
              <a:ext cx="195263" cy="7461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5" name="Freeform 12"/>
            <p:cNvSpPr>
              <a:spLocks/>
            </p:cNvSpPr>
            <p:nvPr/>
          </p:nvSpPr>
          <p:spPr bwMode="auto">
            <a:xfrm>
              <a:off x="6900864" y="1571625"/>
              <a:ext cx="195263" cy="74613"/>
            </a:xfrm>
            <a:custGeom>
              <a:avLst/>
              <a:gdLst>
                <a:gd name="T0" fmla="*/ 0 w 123"/>
                <a:gd name="T1" fmla="*/ 47 h 47"/>
                <a:gd name="T2" fmla="*/ 123 w 123"/>
                <a:gd name="T3" fmla="*/ 0 h 47"/>
                <a:gd name="T4" fmla="*/ 0 w 123"/>
                <a:gd name="T5" fmla="*/ 47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47">
                  <a:moveTo>
                    <a:pt x="0" y="47"/>
                  </a:moveTo>
                  <a:lnTo>
                    <a:pt x="123" y="0"/>
                  </a:lnTo>
                  <a:lnTo>
                    <a:pt x="0" y="47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6" name="Line 13"/>
            <p:cNvSpPr>
              <a:spLocks noChangeShapeType="1"/>
            </p:cNvSpPr>
            <p:nvPr/>
          </p:nvSpPr>
          <p:spPr bwMode="auto">
            <a:xfrm flipV="1">
              <a:off x="6900864" y="1571625"/>
              <a:ext cx="195263" cy="7461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7" name="Freeform 14"/>
            <p:cNvSpPr>
              <a:spLocks/>
            </p:cNvSpPr>
            <p:nvPr/>
          </p:nvSpPr>
          <p:spPr bwMode="auto">
            <a:xfrm>
              <a:off x="6642101" y="1687513"/>
              <a:ext cx="195263" cy="76200"/>
            </a:xfrm>
            <a:custGeom>
              <a:avLst/>
              <a:gdLst>
                <a:gd name="T0" fmla="*/ 0 w 123"/>
                <a:gd name="T1" fmla="*/ 48 h 48"/>
                <a:gd name="T2" fmla="*/ 123 w 123"/>
                <a:gd name="T3" fmla="*/ 0 h 48"/>
                <a:gd name="T4" fmla="*/ 0 w 123"/>
                <a:gd name="T5" fmla="*/ 48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48">
                  <a:moveTo>
                    <a:pt x="0" y="48"/>
                  </a:moveTo>
                  <a:lnTo>
                    <a:pt x="123" y="0"/>
                  </a:lnTo>
                  <a:lnTo>
                    <a:pt x="0" y="4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8" name="Line 15"/>
            <p:cNvSpPr>
              <a:spLocks noChangeShapeType="1"/>
            </p:cNvSpPr>
            <p:nvPr/>
          </p:nvSpPr>
          <p:spPr bwMode="auto">
            <a:xfrm flipV="1">
              <a:off x="6642101" y="1687513"/>
              <a:ext cx="195263" cy="7620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9" name="Freeform 16"/>
            <p:cNvSpPr>
              <a:spLocks/>
            </p:cNvSpPr>
            <p:nvPr/>
          </p:nvSpPr>
          <p:spPr bwMode="auto">
            <a:xfrm>
              <a:off x="6402389" y="1793875"/>
              <a:ext cx="195263" cy="74613"/>
            </a:xfrm>
            <a:custGeom>
              <a:avLst/>
              <a:gdLst>
                <a:gd name="T0" fmla="*/ 0 w 123"/>
                <a:gd name="T1" fmla="*/ 47 h 47"/>
                <a:gd name="T2" fmla="*/ 123 w 123"/>
                <a:gd name="T3" fmla="*/ 0 h 47"/>
                <a:gd name="T4" fmla="*/ 0 w 123"/>
                <a:gd name="T5" fmla="*/ 47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47">
                  <a:moveTo>
                    <a:pt x="0" y="47"/>
                  </a:moveTo>
                  <a:lnTo>
                    <a:pt x="123" y="0"/>
                  </a:lnTo>
                  <a:lnTo>
                    <a:pt x="0" y="47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0" name="Line 17"/>
            <p:cNvSpPr>
              <a:spLocks noChangeShapeType="1"/>
            </p:cNvSpPr>
            <p:nvPr/>
          </p:nvSpPr>
          <p:spPr bwMode="auto">
            <a:xfrm flipV="1">
              <a:off x="6402389" y="1793875"/>
              <a:ext cx="195263" cy="7461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1" name="Freeform 18"/>
            <p:cNvSpPr>
              <a:spLocks/>
            </p:cNvSpPr>
            <p:nvPr/>
          </p:nvSpPr>
          <p:spPr bwMode="auto">
            <a:xfrm>
              <a:off x="6800851" y="1657350"/>
              <a:ext cx="198438" cy="76200"/>
            </a:xfrm>
            <a:custGeom>
              <a:avLst/>
              <a:gdLst>
                <a:gd name="T0" fmla="*/ 0 w 125"/>
                <a:gd name="T1" fmla="*/ 48 h 48"/>
                <a:gd name="T2" fmla="*/ 125 w 125"/>
                <a:gd name="T3" fmla="*/ 0 h 48"/>
                <a:gd name="T4" fmla="*/ 0 w 125"/>
                <a:gd name="T5" fmla="*/ 48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8">
                  <a:moveTo>
                    <a:pt x="0" y="48"/>
                  </a:moveTo>
                  <a:lnTo>
                    <a:pt x="125" y="0"/>
                  </a:lnTo>
                  <a:lnTo>
                    <a:pt x="0" y="4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2" name="Line 19"/>
            <p:cNvSpPr>
              <a:spLocks noChangeShapeType="1"/>
            </p:cNvSpPr>
            <p:nvPr/>
          </p:nvSpPr>
          <p:spPr bwMode="auto">
            <a:xfrm flipV="1">
              <a:off x="6800851" y="1657350"/>
              <a:ext cx="198438" cy="7620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3" name="Freeform 20"/>
            <p:cNvSpPr>
              <a:spLocks/>
            </p:cNvSpPr>
            <p:nvPr/>
          </p:nvSpPr>
          <p:spPr bwMode="auto">
            <a:xfrm>
              <a:off x="6575426" y="1763713"/>
              <a:ext cx="195263" cy="74613"/>
            </a:xfrm>
            <a:custGeom>
              <a:avLst/>
              <a:gdLst>
                <a:gd name="T0" fmla="*/ 0 w 123"/>
                <a:gd name="T1" fmla="*/ 47 h 47"/>
                <a:gd name="T2" fmla="*/ 123 w 123"/>
                <a:gd name="T3" fmla="*/ 0 h 47"/>
                <a:gd name="T4" fmla="*/ 0 w 123"/>
                <a:gd name="T5" fmla="*/ 47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47">
                  <a:moveTo>
                    <a:pt x="0" y="47"/>
                  </a:moveTo>
                  <a:lnTo>
                    <a:pt x="123" y="0"/>
                  </a:lnTo>
                  <a:lnTo>
                    <a:pt x="0" y="47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4" name="Line 21"/>
            <p:cNvSpPr>
              <a:spLocks noChangeShapeType="1"/>
            </p:cNvSpPr>
            <p:nvPr/>
          </p:nvSpPr>
          <p:spPr bwMode="auto">
            <a:xfrm flipV="1">
              <a:off x="6575426" y="1763713"/>
              <a:ext cx="195263" cy="7461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5" name="Freeform 22"/>
            <p:cNvSpPr>
              <a:spLocks/>
            </p:cNvSpPr>
            <p:nvPr/>
          </p:nvSpPr>
          <p:spPr bwMode="auto">
            <a:xfrm>
              <a:off x="6338889" y="1857375"/>
              <a:ext cx="198438" cy="74613"/>
            </a:xfrm>
            <a:custGeom>
              <a:avLst/>
              <a:gdLst>
                <a:gd name="T0" fmla="*/ 0 w 125"/>
                <a:gd name="T1" fmla="*/ 47 h 47"/>
                <a:gd name="T2" fmla="*/ 125 w 125"/>
                <a:gd name="T3" fmla="*/ 0 h 47"/>
                <a:gd name="T4" fmla="*/ 0 w 125"/>
                <a:gd name="T5" fmla="*/ 47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7">
                  <a:moveTo>
                    <a:pt x="0" y="47"/>
                  </a:moveTo>
                  <a:lnTo>
                    <a:pt x="125" y="0"/>
                  </a:lnTo>
                  <a:lnTo>
                    <a:pt x="0" y="47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6" name="Line 23"/>
            <p:cNvSpPr>
              <a:spLocks noChangeShapeType="1"/>
            </p:cNvSpPr>
            <p:nvPr/>
          </p:nvSpPr>
          <p:spPr bwMode="auto">
            <a:xfrm flipV="1">
              <a:off x="6338889" y="1857375"/>
              <a:ext cx="198438" cy="7461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7" name="Freeform 24"/>
            <p:cNvSpPr>
              <a:spLocks/>
            </p:cNvSpPr>
            <p:nvPr/>
          </p:nvSpPr>
          <p:spPr bwMode="auto">
            <a:xfrm>
              <a:off x="6980239" y="1627188"/>
              <a:ext cx="195263" cy="76200"/>
            </a:xfrm>
            <a:custGeom>
              <a:avLst/>
              <a:gdLst>
                <a:gd name="T0" fmla="*/ 0 w 123"/>
                <a:gd name="T1" fmla="*/ 48 h 48"/>
                <a:gd name="T2" fmla="*/ 123 w 123"/>
                <a:gd name="T3" fmla="*/ 0 h 48"/>
                <a:gd name="T4" fmla="*/ 0 w 123"/>
                <a:gd name="T5" fmla="*/ 48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48">
                  <a:moveTo>
                    <a:pt x="0" y="48"/>
                  </a:moveTo>
                  <a:lnTo>
                    <a:pt x="123" y="0"/>
                  </a:lnTo>
                  <a:lnTo>
                    <a:pt x="0" y="4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8" name="Line 25"/>
            <p:cNvSpPr>
              <a:spLocks noChangeShapeType="1"/>
            </p:cNvSpPr>
            <p:nvPr/>
          </p:nvSpPr>
          <p:spPr bwMode="auto">
            <a:xfrm flipV="1">
              <a:off x="6980239" y="1627188"/>
              <a:ext cx="195263" cy="7620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9" name="Freeform 26"/>
            <p:cNvSpPr>
              <a:spLocks/>
            </p:cNvSpPr>
            <p:nvPr/>
          </p:nvSpPr>
          <p:spPr bwMode="auto">
            <a:xfrm>
              <a:off x="6746876" y="1733550"/>
              <a:ext cx="195263" cy="74613"/>
            </a:xfrm>
            <a:custGeom>
              <a:avLst/>
              <a:gdLst>
                <a:gd name="T0" fmla="*/ 0 w 123"/>
                <a:gd name="T1" fmla="*/ 47 h 47"/>
                <a:gd name="T2" fmla="*/ 123 w 123"/>
                <a:gd name="T3" fmla="*/ 0 h 47"/>
                <a:gd name="T4" fmla="*/ 0 w 123"/>
                <a:gd name="T5" fmla="*/ 47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47">
                  <a:moveTo>
                    <a:pt x="0" y="47"/>
                  </a:moveTo>
                  <a:lnTo>
                    <a:pt x="123" y="0"/>
                  </a:lnTo>
                  <a:lnTo>
                    <a:pt x="0" y="47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0" name="Line 27"/>
            <p:cNvSpPr>
              <a:spLocks noChangeShapeType="1"/>
            </p:cNvSpPr>
            <p:nvPr/>
          </p:nvSpPr>
          <p:spPr bwMode="auto">
            <a:xfrm flipV="1">
              <a:off x="6746876" y="1733550"/>
              <a:ext cx="195263" cy="7461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1" name="Freeform 28"/>
            <p:cNvSpPr>
              <a:spLocks/>
            </p:cNvSpPr>
            <p:nvPr/>
          </p:nvSpPr>
          <p:spPr bwMode="auto">
            <a:xfrm>
              <a:off x="6507164" y="1830388"/>
              <a:ext cx="195263" cy="76200"/>
            </a:xfrm>
            <a:custGeom>
              <a:avLst/>
              <a:gdLst>
                <a:gd name="T0" fmla="*/ 0 w 123"/>
                <a:gd name="T1" fmla="*/ 48 h 48"/>
                <a:gd name="T2" fmla="*/ 123 w 123"/>
                <a:gd name="T3" fmla="*/ 0 h 48"/>
                <a:gd name="T4" fmla="*/ 0 w 123"/>
                <a:gd name="T5" fmla="*/ 48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48">
                  <a:moveTo>
                    <a:pt x="0" y="48"/>
                  </a:moveTo>
                  <a:lnTo>
                    <a:pt x="123" y="0"/>
                  </a:lnTo>
                  <a:lnTo>
                    <a:pt x="0" y="4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2" name="Line 29"/>
            <p:cNvSpPr>
              <a:spLocks noChangeShapeType="1"/>
            </p:cNvSpPr>
            <p:nvPr/>
          </p:nvSpPr>
          <p:spPr bwMode="auto">
            <a:xfrm flipV="1">
              <a:off x="6507164" y="1830388"/>
              <a:ext cx="195263" cy="7620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3" name="Freeform 30"/>
            <p:cNvSpPr>
              <a:spLocks/>
            </p:cNvSpPr>
            <p:nvPr/>
          </p:nvSpPr>
          <p:spPr bwMode="auto">
            <a:xfrm>
              <a:off x="6894514" y="1714500"/>
              <a:ext cx="195263" cy="74613"/>
            </a:xfrm>
            <a:custGeom>
              <a:avLst/>
              <a:gdLst>
                <a:gd name="T0" fmla="*/ 0 w 123"/>
                <a:gd name="T1" fmla="*/ 47 h 47"/>
                <a:gd name="T2" fmla="*/ 123 w 123"/>
                <a:gd name="T3" fmla="*/ 0 h 47"/>
                <a:gd name="T4" fmla="*/ 0 w 123"/>
                <a:gd name="T5" fmla="*/ 47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47">
                  <a:moveTo>
                    <a:pt x="0" y="47"/>
                  </a:moveTo>
                  <a:lnTo>
                    <a:pt x="123" y="0"/>
                  </a:lnTo>
                  <a:lnTo>
                    <a:pt x="0" y="47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4" name="Line 31"/>
            <p:cNvSpPr>
              <a:spLocks noChangeShapeType="1"/>
            </p:cNvSpPr>
            <p:nvPr/>
          </p:nvSpPr>
          <p:spPr bwMode="auto">
            <a:xfrm flipV="1">
              <a:off x="6894514" y="1714500"/>
              <a:ext cx="195263" cy="7461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5" name="Freeform 32"/>
            <p:cNvSpPr>
              <a:spLocks/>
            </p:cNvSpPr>
            <p:nvPr/>
          </p:nvSpPr>
          <p:spPr bwMode="auto">
            <a:xfrm>
              <a:off x="6424614" y="1898650"/>
              <a:ext cx="198438" cy="74613"/>
            </a:xfrm>
            <a:custGeom>
              <a:avLst/>
              <a:gdLst>
                <a:gd name="T0" fmla="*/ 0 w 125"/>
                <a:gd name="T1" fmla="*/ 47 h 47"/>
                <a:gd name="T2" fmla="*/ 125 w 125"/>
                <a:gd name="T3" fmla="*/ 0 h 47"/>
                <a:gd name="T4" fmla="*/ 0 w 125"/>
                <a:gd name="T5" fmla="*/ 47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7">
                  <a:moveTo>
                    <a:pt x="0" y="47"/>
                  </a:moveTo>
                  <a:lnTo>
                    <a:pt x="125" y="0"/>
                  </a:lnTo>
                  <a:lnTo>
                    <a:pt x="0" y="47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6" name="Line 33"/>
            <p:cNvSpPr>
              <a:spLocks noChangeShapeType="1"/>
            </p:cNvSpPr>
            <p:nvPr/>
          </p:nvSpPr>
          <p:spPr bwMode="auto">
            <a:xfrm flipV="1">
              <a:off x="6424614" y="1898650"/>
              <a:ext cx="198438" cy="7461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7" name="Freeform 34"/>
            <p:cNvSpPr>
              <a:spLocks/>
            </p:cNvSpPr>
            <p:nvPr/>
          </p:nvSpPr>
          <p:spPr bwMode="auto">
            <a:xfrm>
              <a:off x="6653214" y="1811338"/>
              <a:ext cx="195263" cy="76200"/>
            </a:xfrm>
            <a:custGeom>
              <a:avLst/>
              <a:gdLst>
                <a:gd name="T0" fmla="*/ 0 w 123"/>
                <a:gd name="T1" fmla="*/ 48 h 48"/>
                <a:gd name="T2" fmla="*/ 123 w 123"/>
                <a:gd name="T3" fmla="*/ 0 h 48"/>
                <a:gd name="T4" fmla="*/ 0 w 123"/>
                <a:gd name="T5" fmla="*/ 48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48">
                  <a:moveTo>
                    <a:pt x="0" y="48"/>
                  </a:moveTo>
                  <a:lnTo>
                    <a:pt x="123" y="0"/>
                  </a:lnTo>
                  <a:lnTo>
                    <a:pt x="0" y="4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8" name="Line 35"/>
            <p:cNvSpPr>
              <a:spLocks noChangeShapeType="1"/>
            </p:cNvSpPr>
            <p:nvPr/>
          </p:nvSpPr>
          <p:spPr bwMode="auto">
            <a:xfrm flipV="1">
              <a:off x="6653214" y="1811338"/>
              <a:ext cx="195263" cy="7620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9" name="Freeform 36"/>
            <p:cNvSpPr>
              <a:spLocks/>
            </p:cNvSpPr>
            <p:nvPr/>
          </p:nvSpPr>
          <p:spPr bwMode="auto">
            <a:xfrm>
              <a:off x="6818314" y="1785938"/>
              <a:ext cx="200025" cy="77788"/>
            </a:xfrm>
            <a:custGeom>
              <a:avLst/>
              <a:gdLst>
                <a:gd name="T0" fmla="*/ 0 w 126"/>
                <a:gd name="T1" fmla="*/ 49 h 49"/>
                <a:gd name="T2" fmla="*/ 126 w 126"/>
                <a:gd name="T3" fmla="*/ 0 h 49"/>
                <a:gd name="T4" fmla="*/ 0 w 126"/>
                <a:gd name="T5" fmla="*/ 49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9">
                  <a:moveTo>
                    <a:pt x="0" y="49"/>
                  </a:moveTo>
                  <a:lnTo>
                    <a:pt x="126" y="0"/>
                  </a:lnTo>
                  <a:lnTo>
                    <a:pt x="0" y="49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0" name="Line 37"/>
            <p:cNvSpPr>
              <a:spLocks noChangeShapeType="1"/>
            </p:cNvSpPr>
            <p:nvPr/>
          </p:nvSpPr>
          <p:spPr bwMode="auto">
            <a:xfrm flipV="1">
              <a:off x="6818314" y="1785938"/>
              <a:ext cx="200025" cy="7778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1" name="Freeform 38"/>
            <p:cNvSpPr>
              <a:spLocks/>
            </p:cNvSpPr>
            <p:nvPr/>
          </p:nvSpPr>
          <p:spPr bwMode="auto">
            <a:xfrm>
              <a:off x="6488114" y="1958975"/>
              <a:ext cx="195263" cy="77788"/>
            </a:xfrm>
            <a:custGeom>
              <a:avLst/>
              <a:gdLst>
                <a:gd name="T0" fmla="*/ 0 w 123"/>
                <a:gd name="T1" fmla="*/ 49 h 49"/>
                <a:gd name="T2" fmla="*/ 123 w 123"/>
                <a:gd name="T3" fmla="*/ 0 h 49"/>
                <a:gd name="T4" fmla="*/ 0 w 123"/>
                <a:gd name="T5" fmla="*/ 49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49">
                  <a:moveTo>
                    <a:pt x="0" y="49"/>
                  </a:moveTo>
                  <a:lnTo>
                    <a:pt x="123" y="0"/>
                  </a:lnTo>
                  <a:lnTo>
                    <a:pt x="0" y="49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2" name="Line 39"/>
            <p:cNvSpPr>
              <a:spLocks noChangeShapeType="1"/>
            </p:cNvSpPr>
            <p:nvPr/>
          </p:nvSpPr>
          <p:spPr bwMode="auto">
            <a:xfrm flipV="1">
              <a:off x="6488114" y="1958975"/>
              <a:ext cx="195263" cy="7778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3" name="Freeform 40"/>
            <p:cNvSpPr>
              <a:spLocks/>
            </p:cNvSpPr>
            <p:nvPr/>
          </p:nvSpPr>
          <p:spPr bwMode="auto">
            <a:xfrm>
              <a:off x="6567489" y="1995488"/>
              <a:ext cx="195263" cy="79375"/>
            </a:xfrm>
            <a:custGeom>
              <a:avLst/>
              <a:gdLst>
                <a:gd name="T0" fmla="*/ 0 w 123"/>
                <a:gd name="T1" fmla="*/ 50 h 50"/>
                <a:gd name="T2" fmla="*/ 123 w 123"/>
                <a:gd name="T3" fmla="*/ 0 h 50"/>
                <a:gd name="T4" fmla="*/ 0 w 123"/>
                <a:gd name="T5" fmla="*/ 5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50">
                  <a:moveTo>
                    <a:pt x="0" y="50"/>
                  </a:moveTo>
                  <a:lnTo>
                    <a:pt x="123" y="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4" name="Line 41"/>
            <p:cNvSpPr>
              <a:spLocks noChangeShapeType="1"/>
            </p:cNvSpPr>
            <p:nvPr/>
          </p:nvSpPr>
          <p:spPr bwMode="auto">
            <a:xfrm flipV="1">
              <a:off x="6567489" y="1995488"/>
              <a:ext cx="195263" cy="793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5" name="Freeform 42"/>
            <p:cNvSpPr>
              <a:spLocks/>
            </p:cNvSpPr>
            <p:nvPr/>
          </p:nvSpPr>
          <p:spPr bwMode="auto">
            <a:xfrm>
              <a:off x="6634164" y="2033588"/>
              <a:ext cx="196850" cy="74613"/>
            </a:xfrm>
            <a:custGeom>
              <a:avLst/>
              <a:gdLst>
                <a:gd name="T0" fmla="*/ 0 w 124"/>
                <a:gd name="T1" fmla="*/ 47 h 47"/>
                <a:gd name="T2" fmla="*/ 124 w 124"/>
                <a:gd name="T3" fmla="*/ 0 h 47"/>
                <a:gd name="T4" fmla="*/ 0 w 124"/>
                <a:gd name="T5" fmla="*/ 47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4" h="47">
                  <a:moveTo>
                    <a:pt x="0" y="47"/>
                  </a:moveTo>
                  <a:lnTo>
                    <a:pt x="124" y="0"/>
                  </a:lnTo>
                  <a:lnTo>
                    <a:pt x="0" y="47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6" name="Line 43"/>
            <p:cNvSpPr>
              <a:spLocks noChangeShapeType="1"/>
            </p:cNvSpPr>
            <p:nvPr/>
          </p:nvSpPr>
          <p:spPr bwMode="auto">
            <a:xfrm flipV="1">
              <a:off x="6634164" y="2033588"/>
              <a:ext cx="196850" cy="7461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7" name="Freeform 44"/>
            <p:cNvSpPr>
              <a:spLocks/>
            </p:cNvSpPr>
            <p:nvPr/>
          </p:nvSpPr>
          <p:spPr bwMode="auto">
            <a:xfrm>
              <a:off x="6556376" y="1890713"/>
              <a:ext cx="195263" cy="79375"/>
            </a:xfrm>
            <a:custGeom>
              <a:avLst/>
              <a:gdLst>
                <a:gd name="T0" fmla="*/ 0 w 123"/>
                <a:gd name="T1" fmla="*/ 50 h 50"/>
                <a:gd name="T2" fmla="*/ 123 w 123"/>
                <a:gd name="T3" fmla="*/ 0 h 50"/>
                <a:gd name="T4" fmla="*/ 0 w 123"/>
                <a:gd name="T5" fmla="*/ 5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50">
                  <a:moveTo>
                    <a:pt x="0" y="50"/>
                  </a:moveTo>
                  <a:lnTo>
                    <a:pt x="123" y="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8" name="Line 45"/>
            <p:cNvSpPr>
              <a:spLocks noChangeShapeType="1"/>
            </p:cNvSpPr>
            <p:nvPr/>
          </p:nvSpPr>
          <p:spPr bwMode="auto">
            <a:xfrm flipV="1">
              <a:off x="6556376" y="1890713"/>
              <a:ext cx="195263" cy="793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9" name="Freeform 46"/>
            <p:cNvSpPr>
              <a:spLocks/>
            </p:cNvSpPr>
            <p:nvPr/>
          </p:nvSpPr>
          <p:spPr bwMode="auto">
            <a:xfrm>
              <a:off x="6729414" y="1860550"/>
              <a:ext cx="195263" cy="74613"/>
            </a:xfrm>
            <a:custGeom>
              <a:avLst/>
              <a:gdLst>
                <a:gd name="T0" fmla="*/ 0 w 123"/>
                <a:gd name="T1" fmla="*/ 47 h 47"/>
                <a:gd name="T2" fmla="*/ 123 w 123"/>
                <a:gd name="T3" fmla="*/ 0 h 47"/>
                <a:gd name="T4" fmla="*/ 0 w 123"/>
                <a:gd name="T5" fmla="*/ 47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47">
                  <a:moveTo>
                    <a:pt x="0" y="47"/>
                  </a:moveTo>
                  <a:lnTo>
                    <a:pt x="123" y="0"/>
                  </a:lnTo>
                  <a:lnTo>
                    <a:pt x="0" y="47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0" name="Line 47"/>
            <p:cNvSpPr>
              <a:spLocks noChangeShapeType="1"/>
            </p:cNvSpPr>
            <p:nvPr/>
          </p:nvSpPr>
          <p:spPr bwMode="auto">
            <a:xfrm flipV="1">
              <a:off x="6729414" y="1860550"/>
              <a:ext cx="195263" cy="7461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1" name="Freeform 48"/>
            <p:cNvSpPr>
              <a:spLocks/>
            </p:cNvSpPr>
            <p:nvPr/>
          </p:nvSpPr>
          <p:spPr bwMode="auto">
            <a:xfrm>
              <a:off x="6875464" y="1838325"/>
              <a:ext cx="195263" cy="74613"/>
            </a:xfrm>
            <a:custGeom>
              <a:avLst/>
              <a:gdLst>
                <a:gd name="T0" fmla="*/ 0 w 123"/>
                <a:gd name="T1" fmla="*/ 47 h 47"/>
                <a:gd name="T2" fmla="*/ 123 w 123"/>
                <a:gd name="T3" fmla="*/ 0 h 47"/>
                <a:gd name="T4" fmla="*/ 0 w 123"/>
                <a:gd name="T5" fmla="*/ 47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47">
                  <a:moveTo>
                    <a:pt x="0" y="47"/>
                  </a:moveTo>
                  <a:lnTo>
                    <a:pt x="123" y="0"/>
                  </a:lnTo>
                  <a:lnTo>
                    <a:pt x="0" y="47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2" name="Line 49"/>
            <p:cNvSpPr>
              <a:spLocks noChangeShapeType="1"/>
            </p:cNvSpPr>
            <p:nvPr/>
          </p:nvSpPr>
          <p:spPr bwMode="auto">
            <a:xfrm flipV="1">
              <a:off x="6875464" y="1838325"/>
              <a:ext cx="195263" cy="7461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3" name="Freeform 50"/>
            <p:cNvSpPr>
              <a:spLocks/>
            </p:cNvSpPr>
            <p:nvPr/>
          </p:nvSpPr>
          <p:spPr bwMode="auto">
            <a:xfrm>
              <a:off x="6623051" y="1935163"/>
              <a:ext cx="195263" cy="76200"/>
            </a:xfrm>
            <a:custGeom>
              <a:avLst/>
              <a:gdLst>
                <a:gd name="T0" fmla="*/ 0 w 123"/>
                <a:gd name="T1" fmla="*/ 48 h 48"/>
                <a:gd name="T2" fmla="*/ 123 w 123"/>
                <a:gd name="T3" fmla="*/ 0 h 48"/>
                <a:gd name="T4" fmla="*/ 0 w 123"/>
                <a:gd name="T5" fmla="*/ 48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48">
                  <a:moveTo>
                    <a:pt x="0" y="48"/>
                  </a:moveTo>
                  <a:lnTo>
                    <a:pt x="123" y="0"/>
                  </a:lnTo>
                  <a:lnTo>
                    <a:pt x="0" y="4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4" name="Line 51"/>
            <p:cNvSpPr>
              <a:spLocks noChangeShapeType="1"/>
            </p:cNvSpPr>
            <p:nvPr/>
          </p:nvSpPr>
          <p:spPr bwMode="auto">
            <a:xfrm flipV="1">
              <a:off x="6623051" y="1935163"/>
              <a:ext cx="195263" cy="7620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5" name="Freeform 52"/>
            <p:cNvSpPr>
              <a:spLocks/>
            </p:cNvSpPr>
            <p:nvPr/>
          </p:nvSpPr>
          <p:spPr bwMode="auto">
            <a:xfrm>
              <a:off x="6837364" y="1887538"/>
              <a:ext cx="200025" cy="74613"/>
            </a:xfrm>
            <a:custGeom>
              <a:avLst/>
              <a:gdLst>
                <a:gd name="T0" fmla="*/ 0 w 126"/>
                <a:gd name="T1" fmla="*/ 47 h 47"/>
                <a:gd name="T2" fmla="*/ 126 w 126"/>
                <a:gd name="T3" fmla="*/ 0 h 47"/>
                <a:gd name="T4" fmla="*/ 0 w 126"/>
                <a:gd name="T5" fmla="*/ 47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7">
                  <a:moveTo>
                    <a:pt x="0" y="47"/>
                  </a:moveTo>
                  <a:lnTo>
                    <a:pt x="126" y="0"/>
                  </a:lnTo>
                  <a:lnTo>
                    <a:pt x="0" y="47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6" name="Line 53"/>
            <p:cNvSpPr>
              <a:spLocks noChangeShapeType="1"/>
            </p:cNvSpPr>
            <p:nvPr/>
          </p:nvSpPr>
          <p:spPr bwMode="auto">
            <a:xfrm flipV="1">
              <a:off x="6837364" y="1887538"/>
              <a:ext cx="200025" cy="7461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7" name="Freeform 54"/>
            <p:cNvSpPr>
              <a:spLocks/>
            </p:cNvSpPr>
            <p:nvPr/>
          </p:nvSpPr>
          <p:spPr bwMode="auto">
            <a:xfrm>
              <a:off x="6710364" y="1973263"/>
              <a:ext cx="195263" cy="74613"/>
            </a:xfrm>
            <a:custGeom>
              <a:avLst/>
              <a:gdLst>
                <a:gd name="T0" fmla="*/ 0 w 123"/>
                <a:gd name="T1" fmla="*/ 47 h 47"/>
                <a:gd name="T2" fmla="*/ 123 w 123"/>
                <a:gd name="T3" fmla="*/ 0 h 47"/>
                <a:gd name="T4" fmla="*/ 0 w 123"/>
                <a:gd name="T5" fmla="*/ 47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47">
                  <a:moveTo>
                    <a:pt x="0" y="47"/>
                  </a:moveTo>
                  <a:lnTo>
                    <a:pt x="123" y="0"/>
                  </a:lnTo>
                  <a:lnTo>
                    <a:pt x="0" y="47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8" name="Line 55"/>
            <p:cNvSpPr>
              <a:spLocks noChangeShapeType="1"/>
            </p:cNvSpPr>
            <p:nvPr/>
          </p:nvSpPr>
          <p:spPr bwMode="auto">
            <a:xfrm flipV="1">
              <a:off x="6710364" y="1973263"/>
              <a:ext cx="195263" cy="7461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9" name="Freeform 56"/>
            <p:cNvSpPr>
              <a:spLocks/>
            </p:cNvSpPr>
            <p:nvPr/>
          </p:nvSpPr>
          <p:spPr bwMode="auto">
            <a:xfrm>
              <a:off x="6954839" y="2014538"/>
              <a:ext cx="198438" cy="74613"/>
            </a:xfrm>
            <a:custGeom>
              <a:avLst/>
              <a:gdLst>
                <a:gd name="T0" fmla="*/ 0 w 125"/>
                <a:gd name="T1" fmla="*/ 47 h 47"/>
                <a:gd name="T2" fmla="*/ 125 w 125"/>
                <a:gd name="T3" fmla="*/ 0 h 47"/>
                <a:gd name="T4" fmla="*/ 0 w 125"/>
                <a:gd name="T5" fmla="*/ 47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7">
                  <a:moveTo>
                    <a:pt x="0" y="47"/>
                  </a:moveTo>
                  <a:lnTo>
                    <a:pt x="125" y="0"/>
                  </a:lnTo>
                  <a:lnTo>
                    <a:pt x="0" y="47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0" name="Line 57"/>
            <p:cNvSpPr>
              <a:spLocks noChangeShapeType="1"/>
            </p:cNvSpPr>
            <p:nvPr/>
          </p:nvSpPr>
          <p:spPr bwMode="auto">
            <a:xfrm flipV="1">
              <a:off x="6954839" y="2014538"/>
              <a:ext cx="198438" cy="7461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1" name="Freeform 58"/>
            <p:cNvSpPr>
              <a:spLocks/>
            </p:cNvSpPr>
            <p:nvPr/>
          </p:nvSpPr>
          <p:spPr bwMode="auto">
            <a:xfrm>
              <a:off x="6765926" y="2022475"/>
              <a:ext cx="195263" cy="74613"/>
            </a:xfrm>
            <a:custGeom>
              <a:avLst/>
              <a:gdLst>
                <a:gd name="T0" fmla="*/ 0 w 123"/>
                <a:gd name="T1" fmla="*/ 47 h 47"/>
                <a:gd name="T2" fmla="*/ 123 w 123"/>
                <a:gd name="T3" fmla="*/ 0 h 47"/>
                <a:gd name="T4" fmla="*/ 0 w 123"/>
                <a:gd name="T5" fmla="*/ 47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47">
                  <a:moveTo>
                    <a:pt x="0" y="47"/>
                  </a:moveTo>
                  <a:lnTo>
                    <a:pt x="123" y="0"/>
                  </a:lnTo>
                  <a:lnTo>
                    <a:pt x="0" y="47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2" name="Line 59"/>
            <p:cNvSpPr>
              <a:spLocks noChangeShapeType="1"/>
            </p:cNvSpPr>
            <p:nvPr/>
          </p:nvSpPr>
          <p:spPr bwMode="auto">
            <a:xfrm flipV="1">
              <a:off x="6765926" y="2022475"/>
              <a:ext cx="195263" cy="7461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3" name="Freeform 60"/>
            <p:cNvSpPr>
              <a:spLocks/>
            </p:cNvSpPr>
            <p:nvPr/>
          </p:nvSpPr>
          <p:spPr bwMode="auto">
            <a:xfrm>
              <a:off x="6303964" y="1395413"/>
              <a:ext cx="200025" cy="66675"/>
            </a:xfrm>
            <a:custGeom>
              <a:avLst/>
              <a:gdLst>
                <a:gd name="T0" fmla="*/ 126 w 126"/>
                <a:gd name="T1" fmla="*/ 0 h 42"/>
                <a:gd name="T2" fmla="*/ 0 w 126"/>
                <a:gd name="T3" fmla="*/ 42 h 42"/>
                <a:gd name="T4" fmla="*/ 126 w 126"/>
                <a:gd name="T5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2">
                  <a:moveTo>
                    <a:pt x="126" y="0"/>
                  </a:moveTo>
                  <a:lnTo>
                    <a:pt x="0" y="42"/>
                  </a:lnTo>
                  <a:lnTo>
                    <a:pt x="126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4" name="Line 61"/>
            <p:cNvSpPr>
              <a:spLocks noChangeShapeType="1"/>
            </p:cNvSpPr>
            <p:nvPr/>
          </p:nvSpPr>
          <p:spPr bwMode="auto">
            <a:xfrm flipH="1">
              <a:off x="6303964" y="1395413"/>
              <a:ext cx="200025" cy="666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5" name="Freeform 62"/>
            <p:cNvSpPr>
              <a:spLocks/>
            </p:cNvSpPr>
            <p:nvPr/>
          </p:nvSpPr>
          <p:spPr bwMode="auto">
            <a:xfrm>
              <a:off x="6364289" y="1304925"/>
              <a:ext cx="200025" cy="71438"/>
            </a:xfrm>
            <a:custGeom>
              <a:avLst/>
              <a:gdLst>
                <a:gd name="T0" fmla="*/ 126 w 126"/>
                <a:gd name="T1" fmla="*/ 0 h 45"/>
                <a:gd name="T2" fmla="*/ 0 w 126"/>
                <a:gd name="T3" fmla="*/ 45 h 45"/>
                <a:gd name="T4" fmla="*/ 126 w 126"/>
                <a:gd name="T5" fmla="*/ 0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5">
                  <a:moveTo>
                    <a:pt x="126" y="0"/>
                  </a:moveTo>
                  <a:lnTo>
                    <a:pt x="0" y="45"/>
                  </a:lnTo>
                  <a:lnTo>
                    <a:pt x="126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6" name="Line 63"/>
            <p:cNvSpPr>
              <a:spLocks noChangeShapeType="1"/>
            </p:cNvSpPr>
            <p:nvPr/>
          </p:nvSpPr>
          <p:spPr bwMode="auto">
            <a:xfrm flipH="1">
              <a:off x="6364289" y="1304925"/>
              <a:ext cx="200025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7" name="Freeform 64"/>
            <p:cNvSpPr>
              <a:spLocks/>
            </p:cNvSpPr>
            <p:nvPr/>
          </p:nvSpPr>
          <p:spPr bwMode="auto">
            <a:xfrm>
              <a:off x="6297614" y="1755775"/>
              <a:ext cx="198438" cy="66675"/>
            </a:xfrm>
            <a:custGeom>
              <a:avLst/>
              <a:gdLst>
                <a:gd name="T0" fmla="*/ 125 w 125"/>
                <a:gd name="T1" fmla="*/ 0 h 42"/>
                <a:gd name="T2" fmla="*/ 0 w 125"/>
                <a:gd name="T3" fmla="*/ 42 h 42"/>
                <a:gd name="T4" fmla="*/ 125 w 125"/>
                <a:gd name="T5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2">
                  <a:moveTo>
                    <a:pt x="125" y="0"/>
                  </a:moveTo>
                  <a:lnTo>
                    <a:pt x="0" y="42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8" name="Line 65"/>
            <p:cNvSpPr>
              <a:spLocks noChangeShapeType="1"/>
            </p:cNvSpPr>
            <p:nvPr/>
          </p:nvSpPr>
          <p:spPr bwMode="auto">
            <a:xfrm flipH="1">
              <a:off x="6297614" y="1755775"/>
              <a:ext cx="198438" cy="666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9" name="Freeform 66"/>
            <p:cNvSpPr>
              <a:spLocks/>
            </p:cNvSpPr>
            <p:nvPr/>
          </p:nvSpPr>
          <p:spPr bwMode="auto">
            <a:xfrm>
              <a:off x="6564314" y="1646238"/>
              <a:ext cx="195263" cy="68263"/>
            </a:xfrm>
            <a:custGeom>
              <a:avLst/>
              <a:gdLst>
                <a:gd name="T0" fmla="*/ 123 w 123"/>
                <a:gd name="T1" fmla="*/ 0 h 43"/>
                <a:gd name="T2" fmla="*/ 0 w 123"/>
                <a:gd name="T3" fmla="*/ 43 h 43"/>
                <a:gd name="T4" fmla="*/ 123 w 123"/>
                <a:gd name="T5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43">
                  <a:moveTo>
                    <a:pt x="123" y="0"/>
                  </a:moveTo>
                  <a:lnTo>
                    <a:pt x="0" y="43"/>
                  </a:lnTo>
                  <a:lnTo>
                    <a:pt x="123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0" name="Line 67"/>
            <p:cNvSpPr>
              <a:spLocks noChangeShapeType="1"/>
            </p:cNvSpPr>
            <p:nvPr/>
          </p:nvSpPr>
          <p:spPr bwMode="auto">
            <a:xfrm flipH="1">
              <a:off x="6564314" y="1646238"/>
              <a:ext cx="195263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1" name="Freeform 68"/>
            <p:cNvSpPr>
              <a:spLocks/>
            </p:cNvSpPr>
            <p:nvPr/>
          </p:nvSpPr>
          <p:spPr bwMode="auto">
            <a:xfrm>
              <a:off x="6807201" y="1549400"/>
              <a:ext cx="195263" cy="71438"/>
            </a:xfrm>
            <a:custGeom>
              <a:avLst/>
              <a:gdLst>
                <a:gd name="T0" fmla="*/ 123 w 123"/>
                <a:gd name="T1" fmla="*/ 0 h 45"/>
                <a:gd name="T2" fmla="*/ 0 w 123"/>
                <a:gd name="T3" fmla="*/ 45 h 45"/>
                <a:gd name="T4" fmla="*/ 123 w 123"/>
                <a:gd name="T5" fmla="*/ 0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45">
                  <a:moveTo>
                    <a:pt x="123" y="0"/>
                  </a:moveTo>
                  <a:lnTo>
                    <a:pt x="0" y="45"/>
                  </a:lnTo>
                  <a:lnTo>
                    <a:pt x="123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2" name="Line 69"/>
            <p:cNvSpPr>
              <a:spLocks noChangeShapeType="1"/>
            </p:cNvSpPr>
            <p:nvPr/>
          </p:nvSpPr>
          <p:spPr bwMode="auto">
            <a:xfrm flipH="1">
              <a:off x="6807201" y="1549400"/>
              <a:ext cx="195263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3" name="Freeform 70"/>
            <p:cNvSpPr>
              <a:spLocks/>
            </p:cNvSpPr>
            <p:nvPr/>
          </p:nvSpPr>
          <p:spPr bwMode="auto">
            <a:xfrm>
              <a:off x="6402389" y="1673225"/>
              <a:ext cx="195263" cy="66675"/>
            </a:xfrm>
            <a:custGeom>
              <a:avLst/>
              <a:gdLst>
                <a:gd name="T0" fmla="*/ 123 w 123"/>
                <a:gd name="T1" fmla="*/ 0 h 42"/>
                <a:gd name="T2" fmla="*/ 0 w 123"/>
                <a:gd name="T3" fmla="*/ 42 h 42"/>
                <a:gd name="T4" fmla="*/ 123 w 123"/>
                <a:gd name="T5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42">
                  <a:moveTo>
                    <a:pt x="123" y="0"/>
                  </a:moveTo>
                  <a:lnTo>
                    <a:pt x="0" y="42"/>
                  </a:lnTo>
                  <a:lnTo>
                    <a:pt x="123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4" name="Line 71"/>
            <p:cNvSpPr>
              <a:spLocks noChangeShapeType="1"/>
            </p:cNvSpPr>
            <p:nvPr/>
          </p:nvSpPr>
          <p:spPr bwMode="auto">
            <a:xfrm flipH="1">
              <a:off x="6402389" y="1673225"/>
              <a:ext cx="195263" cy="666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5" name="Freeform 72"/>
            <p:cNvSpPr>
              <a:spLocks/>
            </p:cNvSpPr>
            <p:nvPr/>
          </p:nvSpPr>
          <p:spPr bwMode="auto">
            <a:xfrm>
              <a:off x="6630989" y="1574800"/>
              <a:ext cx="200025" cy="68263"/>
            </a:xfrm>
            <a:custGeom>
              <a:avLst/>
              <a:gdLst>
                <a:gd name="T0" fmla="*/ 126 w 126"/>
                <a:gd name="T1" fmla="*/ 0 h 43"/>
                <a:gd name="T2" fmla="*/ 0 w 126"/>
                <a:gd name="T3" fmla="*/ 43 h 43"/>
                <a:gd name="T4" fmla="*/ 126 w 126"/>
                <a:gd name="T5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3">
                  <a:moveTo>
                    <a:pt x="126" y="0"/>
                  </a:moveTo>
                  <a:lnTo>
                    <a:pt x="0" y="43"/>
                  </a:lnTo>
                  <a:lnTo>
                    <a:pt x="126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6" name="Line 73"/>
            <p:cNvSpPr>
              <a:spLocks noChangeShapeType="1"/>
            </p:cNvSpPr>
            <p:nvPr/>
          </p:nvSpPr>
          <p:spPr bwMode="auto">
            <a:xfrm flipH="1">
              <a:off x="6630989" y="1574800"/>
              <a:ext cx="200025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7" name="Freeform 74"/>
            <p:cNvSpPr>
              <a:spLocks/>
            </p:cNvSpPr>
            <p:nvPr/>
          </p:nvSpPr>
          <p:spPr bwMode="auto">
            <a:xfrm>
              <a:off x="6872289" y="1492250"/>
              <a:ext cx="195263" cy="68263"/>
            </a:xfrm>
            <a:custGeom>
              <a:avLst/>
              <a:gdLst>
                <a:gd name="T0" fmla="*/ 123 w 123"/>
                <a:gd name="T1" fmla="*/ 0 h 43"/>
                <a:gd name="T2" fmla="*/ 0 w 123"/>
                <a:gd name="T3" fmla="*/ 43 h 43"/>
                <a:gd name="T4" fmla="*/ 123 w 123"/>
                <a:gd name="T5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43">
                  <a:moveTo>
                    <a:pt x="123" y="0"/>
                  </a:moveTo>
                  <a:lnTo>
                    <a:pt x="0" y="43"/>
                  </a:lnTo>
                  <a:lnTo>
                    <a:pt x="123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8" name="Line 75"/>
            <p:cNvSpPr>
              <a:spLocks noChangeShapeType="1"/>
            </p:cNvSpPr>
            <p:nvPr/>
          </p:nvSpPr>
          <p:spPr bwMode="auto">
            <a:xfrm flipH="1">
              <a:off x="6872289" y="1492250"/>
              <a:ext cx="195263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9" name="Freeform 76"/>
            <p:cNvSpPr>
              <a:spLocks/>
            </p:cNvSpPr>
            <p:nvPr/>
          </p:nvSpPr>
          <p:spPr bwMode="auto">
            <a:xfrm>
              <a:off x="6221414" y="1695450"/>
              <a:ext cx="200025" cy="68263"/>
            </a:xfrm>
            <a:custGeom>
              <a:avLst/>
              <a:gdLst>
                <a:gd name="T0" fmla="*/ 126 w 126"/>
                <a:gd name="T1" fmla="*/ 0 h 43"/>
                <a:gd name="T2" fmla="*/ 0 w 126"/>
                <a:gd name="T3" fmla="*/ 43 h 43"/>
                <a:gd name="T4" fmla="*/ 126 w 126"/>
                <a:gd name="T5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3">
                  <a:moveTo>
                    <a:pt x="126" y="0"/>
                  </a:moveTo>
                  <a:lnTo>
                    <a:pt x="0" y="43"/>
                  </a:lnTo>
                  <a:lnTo>
                    <a:pt x="126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0" name="Line 77"/>
            <p:cNvSpPr>
              <a:spLocks noChangeShapeType="1"/>
            </p:cNvSpPr>
            <p:nvPr/>
          </p:nvSpPr>
          <p:spPr bwMode="auto">
            <a:xfrm flipH="1">
              <a:off x="6221414" y="1695450"/>
              <a:ext cx="200025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1" name="Freeform 78"/>
            <p:cNvSpPr>
              <a:spLocks/>
            </p:cNvSpPr>
            <p:nvPr/>
          </p:nvSpPr>
          <p:spPr bwMode="auto">
            <a:xfrm>
              <a:off x="6457951" y="1597025"/>
              <a:ext cx="200025" cy="71438"/>
            </a:xfrm>
            <a:custGeom>
              <a:avLst/>
              <a:gdLst>
                <a:gd name="T0" fmla="*/ 126 w 126"/>
                <a:gd name="T1" fmla="*/ 0 h 45"/>
                <a:gd name="T2" fmla="*/ 0 w 126"/>
                <a:gd name="T3" fmla="*/ 45 h 45"/>
                <a:gd name="T4" fmla="*/ 126 w 126"/>
                <a:gd name="T5" fmla="*/ 0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5">
                  <a:moveTo>
                    <a:pt x="126" y="0"/>
                  </a:moveTo>
                  <a:lnTo>
                    <a:pt x="0" y="45"/>
                  </a:lnTo>
                  <a:lnTo>
                    <a:pt x="126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2" name="Line 79"/>
            <p:cNvSpPr>
              <a:spLocks noChangeShapeType="1"/>
            </p:cNvSpPr>
            <p:nvPr/>
          </p:nvSpPr>
          <p:spPr bwMode="auto">
            <a:xfrm flipH="1">
              <a:off x="6457951" y="1597025"/>
              <a:ext cx="200025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3" name="Freeform 80"/>
            <p:cNvSpPr>
              <a:spLocks/>
            </p:cNvSpPr>
            <p:nvPr/>
          </p:nvSpPr>
          <p:spPr bwMode="auto">
            <a:xfrm>
              <a:off x="6702426" y="1511300"/>
              <a:ext cx="198438" cy="68263"/>
            </a:xfrm>
            <a:custGeom>
              <a:avLst/>
              <a:gdLst>
                <a:gd name="T0" fmla="*/ 125 w 125"/>
                <a:gd name="T1" fmla="*/ 0 h 43"/>
                <a:gd name="T2" fmla="*/ 0 w 125"/>
                <a:gd name="T3" fmla="*/ 43 h 43"/>
                <a:gd name="T4" fmla="*/ 125 w 125"/>
                <a:gd name="T5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3">
                  <a:moveTo>
                    <a:pt x="125" y="0"/>
                  </a:moveTo>
                  <a:lnTo>
                    <a:pt x="0" y="43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4" name="Line 81"/>
            <p:cNvSpPr>
              <a:spLocks noChangeShapeType="1"/>
            </p:cNvSpPr>
            <p:nvPr/>
          </p:nvSpPr>
          <p:spPr bwMode="auto">
            <a:xfrm flipH="1">
              <a:off x="6702426" y="1511300"/>
              <a:ext cx="198438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5" name="Freeform 82"/>
            <p:cNvSpPr>
              <a:spLocks/>
            </p:cNvSpPr>
            <p:nvPr/>
          </p:nvSpPr>
          <p:spPr bwMode="auto">
            <a:xfrm>
              <a:off x="6308726" y="1612900"/>
              <a:ext cx="198438" cy="68263"/>
            </a:xfrm>
            <a:custGeom>
              <a:avLst/>
              <a:gdLst>
                <a:gd name="T0" fmla="*/ 125 w 125"/>
                <a:gd name="T1" fmla="*/ 0 h 43"/>
                <a:gd name="T2" fmla="*/ 0 w 125"/>
                <a:gd name="T3" fmla="*/ 43 h 43"/>
                <a:gd name="T4" fmla="*/ 125 w 125"/>
                <a:gd name="T5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3">
                  <a:moveTo>
                    <a:pt x="125" y="0"/>
                  </a:moveTo>
                  <a:lnTo>
                    <a:pt x="0" y="43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6" name="Line 83"/>
            <p:cNvSpPr>
              <a:spLocks noChangeShapeType="1"/>
            </p:cNvSpPr>
            <p:nvPr/>
          </p:nvSpPr>
          <p:spPr bwMode="auto">
            <a:xfrm flipH="1">
              <a:off x="6308726" y="1612900"/>
              <a:ext cx="198438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7" name="Freeform 84"/>
            <p:cNvSpPr>
              <a:spLocks/>
            </p:cNvSpPr>
            <p:nvPr/>
          </p:nvSpPr>
          <p:spPr bwMode="auto">
            <a:xfrm>
              <a:off x="6784976" y="1443038"/>
              <a:ext cx="200025" cy="71438"/>
            </a:xfrm>
            <a:custGeom>
              <a:avLst/>
              <a:gdLst>
                <a:gd name="T0" fmla="*/ 126 w 126"/>
                <a:gd name="T1" fmla="*/ 0 h 45"/>
                <a:gd name="T2" fmla="*/ 0 w 126"/>
                <a:gd name="T3" fmla="*/ 45 h 45"/>
                <a:gd name="T4" fmla="*/ 126 w 126"/>
                <a:gd name="T5" fmla="*/ 0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5">
                  <a:moveTo>
                    <a:pt x="126" y="0"/>
                  </a:moveTo>
                  <a:lnTo>
                    <a:pt x="0" y="45"/>
                  </a:lnTo>
                  <a:lnTo>
                    <a:pt x="126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" name="Line 85"/>
            <p:cNvSpPr>
              <a:spLocks noChangeShapeType="1"/>
            </p:cNvSpPr>
            <p:nvPr/>
          </p:nvSpPr>
          <p:spPr bwMode="auto">
            <a:xfrm flipH="1">
              <a:off x="6784976" y="1443038"/>
              <a:ext cx="200025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" name="Freeform 86"/>
            <p:cNvSpPr>
              <a:spLocks/>
            </p:cNvSpPr>
            <p:nvPr/>
          </p:nvSpPr>
          <p:spPr bwMode="auto">
            <a:xfrm>
              <a:off x="6551614" y="1522413"/>
              <a:ext cx="200025" cy="68263"/>
            </a:xfrm>
            <a:custGeom>
              <a:avLst/>
              <a:gdLst>
                <a:gd name="T0" fmla="*/ 126 w 126"/>
                <a:gd name="T1" fmla="*/ 0 h 43"/>
                <a:gd name="T2" fmla="*/ 0 w 126"/>
                <a:gd name="T3" fmla="*/ 43 h 43"/>
                <a:gd name="T4" fmla="*/ 126 w 126"/>
                <a:gd name="T5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3">
                  <a:moveTo>
                    <a:pt x="126" y="0"/>
                  </a:moveTo>
                  <a:lnTo>
                    <a:pt x="0" y="43"/>
                  </a:lnTo>
                  <a:lnTo>
                    <a:pt x="126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0" name="Line 87"/>
            <p:cNvSpPr>
              <a:spLocks noChangeShapeType="1"/>
            </p:cNvSpPr>
            <p:nvPr/>
          </p:nvSpPr>
          <p:spPr bwMode="auto">
            <a:xfrm flipH="1">
              <a:off x="6551614" y="1522413"/>
              <a:ext cx="200025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1" name="Freeform 88"/>
            <p:cNvSpPr>
              <a:spLocks/>
            </p:cNvSpPr>
            <p:nvPr/>
          </p:nvSpPr>
          <p:spPr bwMode="auto">
            <a:xfrm>
              <a:off x="6386514" y="1541463"/>
              <a:ext cx="200025" cy="68263"/>
            </a:xfrm>
            <a:custGeom>
              <a:avLst/>
              <a:gdLst>
                <a:gd name="T0" fmla="*/ 126 w 126"/>
                <a:gd name="T1" fmla="*/ 0 h 43"/>
                <a:gd name="T2" fmla="*/ 0 w 126"/>
                <a:gd name="T3" fmla="*/ 43 h 43"/>
                <a:gd name="T4" fmla="*/ 126 w 126"/>
                <a:gd name="T5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3">
                  <a:moveTo>
                    <a:pt x="126" y="0"/>
                  </a:moveTo>
                  <a:lnTo>
                    <a:pt x="0" y="43"/>
                  </a:lnTo>
                  <a:lnTo>
                    <a:pt x="126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2" name="Line 89"/>
            <p:cNvSpPr>
              <a:spLocks noChangeShapeType="1"/>
            </p:cNvSpPr>
            <p:nvPr/>
          </p:nvSpPr>
          <p:spPr bwMode="auto">
            <a:xfrm flipH="1">
              <a:off x="6386514" y="1541463"/>
              <a:ext cx="200025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3" name="Freeform 90"/>
            <p:cNvSpPr>
              <a:spLocks/>
            </p:cNvSpPr>
            <p:nvPr/>
          </p:nvSpPr>
          <p:spPr bwMode="auto">
            <a:xfrm>
              <a:off x="6724651" y="1379538"/>
              <a:ext cx="200025" cy="71438"/>
            </a:xfrm>
            <a:custGeom>
              <a:avLst/>
              <a:gdLst>
                <a:gd name="T0" fmla="*/ 126 w 126"/>
                <a:gd name="T1" fmla="*/ 0 h 45"/>
                <a:gd name="T2" fmla="*/ 0 w 126"/>
                <a:gd name="T3" fmla="*/ 45 h 45"/>
                <a:gd name="T4" fmla="*/ 126 w 126"/>
                <a:gd name="T5" fmla="*/ 0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5">
                  <a:moveTo>
                    <a:pt x="126" y="0"/>
                  </a:moveTo>
                  <a:lnTo>
                    <a:pt x="0" y="45"/>
                  </a:lnTo>
                  <a:lnTo>
                    <a:pt x="126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4" name="Line 91"/>
            <p:cNvSpPr>
              <a:spLocks noChangeShapeType="1"/>
            </p:cNvSpPr>
            <p:nvPr/>
          </p:nvSpPr>
          <p:spPr bwMode="auto">
            <a:xfrm flipH="1">
              <a:off x="6724651" y="1379538"/>
              <a:ext cx="200025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5" name="Freeform 92"/>
            <p:cNvSpPr>
              <a:spLocks/>
            </p:cNvSpPr>
            <p:nvPr/>
          </p:nvSpPr>
          <p:spPr bwMode="auto">
            <a:xfrm>
              <a:off x="6646864" y="1343025"/>
              <a:ext cx="198438" cy="66675"/>
            </a:xfrm>
            <a:custGeom>
              <a:avLst/>
              <a:gdLst>
                <a:gd name="T0" fmla="*/ 125 w 125"/>
                <a:gd name="T1" fmla="*/ 0 h 42"/>
                <a:gd name="T2" fmla="*/ 0 w 125"/>
                <a:gd name="T3" fmla="*/ 42 h 42"/>
                <a:gd name="T4" fmla="*/ 125 w 125"/>
                <a:gd name="T5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2">
                  <a:moveTo>
                    <a:pt x="125" y="0"/>
                  </a:moveTo>
                  <a:lnTo>
                    <a:pt x="0" y="42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6" name="Line 93"/>
            <p:cNvSpPr>
              <a:spLocks noChangeShapeType="1"/>
            </p:cNvSpPr>
            <p:nvPr/>
          </p:nvSpPr>
          <p:spPr bwMode="auto">
            <a:xfrm flipH="1">
              <a:off x="6646864" y="1343025"/>
              <a:ext cx="198438" cy="666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7" name="Freeform 94"/>
            <p:cNvSpPr>
              <a:spLocks/>
            </p:cNvSpPr>
            <p:nvPr/>
          </p:nvSpPr>
          <p:spPr bwMode="auto">
            <a:xfrm>
              <a:off x="6581776" y="1301750"/>
              <a:ext cx="195263" cy="69850"/>
            </a:xfrm>
            <a:custGeom>
              <a:avLst/>
              <a:gdLst>
                <a:gd name="T0" fmla="*/ 123 w 123"/>
                <a:gd name="T1" fmla="*/ 0 h 44"/>
                <a:gd name="T2" fmla="*/ 0 w 123"/>
                <a:gd name="T3" fmla="*/ 44 h 44"/>
                <a:gd name="T4" fmla="*/ 123 w 123"/>
                <a:gd name="T5" fmla="*/ 0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44">
                  <a:moveTo>
                    <a:pt x="123" y="0"/>
                  </a:moveTo>
                  <a:lnTo>
                    <a:pt x="0" y="44"/>
                  </a:lnTo>
                  <a:lnTo>
                    <a:pt x="123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8" name="Line 95"/>
            <p:cNvSpPr>
              <a:spLocks noChangeShapeType="1"/>
            </p:cNvSpPr>
            <p:nvPr/>
          </p:nvSpPr>
          <p:spPr bwMode="auto">
            <a:xfrm flipH="1">
              <a:off x="6581776" y="1301750"/>
              <a:ext cx="195263" cy="698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9" name="Freeform 96"/>
            <p:cNvSpPr>
              <a:spLocks/>
            </p:cNvSpPr>
            <p:nvPr/>
          </p:nvSpPr>
          <p:spPr bwMode="auto">
            <a:xfrm>
              <a:off x="6653214" y="1447800"/>
              <a:ext cx="200025" cy="66675"/>
            </a:xfrm>
            <a:custGeom>
              <a:avLst/>
              <a:gdLst>
                <a:gd name="T0" fmla="*/ 126 w 126"/>
                <a:gd name="T1" fmla="*/ 0 h 42"/>
                <a:gd name="T2" fmla="*/ 0 w 126"/>
                <a:gd name="T3" fmla="*/ 42 h 42"/>
                <a:gd name="T4" fmla="*/ 126 w 126"/>
                <a:gd name="T5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2">
                  <a:moveTo>
                    <a:pt x="126" y="0"/>
                  </a:moveTo>
                  <a:lnTo>
                    <a:pt x="0" y="42"/>
                  </a:lnTo>
                  <a:lnTo>
                    <a:pt x="126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0" name="Line 97"/>
            <p:cNvSpPr>
              <a:spLocks noChangeShapeType="1"/>
            </p:cNvSpPr>
            <p:nvPr/>
          </p:nvSpPr>
          <p:spPr bwMode="auto">
            <a:xfrm flipH="1">
              <a:off x="6653214" y="1447800"/>
              <a:ext cx="200025" cy="666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1" name="Freeform 98"/>
            <p:cNvSpPr>
              <a:spLocks/>
            </p:cNvSpPr>
            <p:nvPr/>
          </p:nvSpPr>
          <p:spPr bwMode="auto">
            <a:xfrm>
              <a:off x="6481764" y="1470025"/>
              <a:ext cx="198438" cy="71438"/>
            </a:xfrm>
            <a:custGeom>
              <a:avLst/>
              <a:gdLst>
                <a:gd name="T0" fmla="*/ 125 w 125"/>
                <a:gd name="T1" fmla="*/ 0 h 45"/>
                <a:gd name="T2" fmla="*/ 0 w 125"/>
                <a:gd name="T3" fmla="*/ 45 h 45"/>
                <a:gd name="T4" fmla="*/ 125 w 125"/>
                <a:gd name="T5" fmla="*/ 0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5">
                  <a:moveTo>
                    <a:pt x="125" y="0"/>
                  </a:moveTo>
                  <a:lnTo>
                    <a:pt x="0" y="45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2" name="Line 99"/>
            <p:cNvSpPr>
              <a:spLocks noChangeShapeType="1"/>
            </p:cNvSpPr>
            <p:nvPr/>
          </p:nvSpPr>
          <p:spPr bwMode="auto">
            <a:xfrm flipH="1">
              <a:off x="6481764" y="1470025"/>
              <a:ext cx="198438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3" name="Freeform 100"/>
            <p:cNvSpPr>
              <a:spLocks/>
            </p:cNvSpPr>
            <p:nvPr/>
          </p:nvSpPr>
          <p:spPr bwMode="auto">
            <a:xfrm>
              <a:off x="6334126" y="1489075"/>
              <a:ext cx="200025" cy="71438"/>
            </a:xfrm>
            <a:custGeom>
              <a:avLst/>
              <a:gdLst>
                <a:gd name="T0" fmla="*/ 126 w 126"/>
                <a:gd name="T1" fmla="*/ 0 h 45"/>
                <a:gd name="T2" fmla="*/ 0 w 126"/>
                <a:gd name="T3" fmla="*/ 45 h 45"/>
                <a:gd name="T4" fmla="*/ 126 w 126"/>
                <a:gd name="T5" fmla="*/ 0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5">
                  <a:moveTo>
                    <a:pt x="126" y="0"/>
                  </a:moveTo>
                  <a:lnTo>
                    <a:pt x="0" y="45"/>
                  </a:lnTo>
                  <a:lnTo>
                    <a:pt x="126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4" name="Line 101"/>
            <p:cNvSpPr>
              <a:spLocks noChangeShapeType="1"/>
            </p:cNvSpPr>
            <p:nvPr/>
          </p:nvSpPr>
          <p:spPr bwMode="auto">
            <a:xfrm flipH="1">
              <a:off x="6334126" y="1489075"/>
              <a:ext cx="200025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5" name="Freeform 102"/>
            <p:cNvSpPr>
              <a:spLocks/>
            </p:cNvSpPr>
            <p:nvPr/>
          </p:nvSpPr>
          <p:spPr bwMode="auto">
            <a:xfrm>
              <a:off x="6589714" y="1401763"/>
              <a:ext cx="198438" cy="68263"/>
            </a:xfrm>
            <a:custGeom>
              <a:avLst/>
              <a:gdLst>
                <a:gd name="T0" fmla="*/ 125 w 125"/>
                <a:gd name="T1" fmla="*/ 0 h 43"/>
                <a:gd name="T2" fmla="*/ 0 w 125"/>
                <a:gd name="T3" fmla="*/ 43 h 43"/>
                <a:gd name="T4" fmla="*/ 125 w 125"/>
                <a:gd name="T5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3">
                  <a:moveTo>
                    <a:pt x="125" y="0"/>
                  </a:moveTo>
                  <a:lnTo>
                    <a:pt x="0" y="43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6" name="Line 103"/>
            <p:cNvSpPr>
              <a:spLocks noChangeShapeType="1"/>
            </p:cNvSpPr>
            <p:nvPr/>
          </p:nvSpPr>
          <p:spPr bwMode="auto">
            <a:xfrm flipH="1">
              <a:off x="6589714" y="1401763"/>
              <a:ext cx="198438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7" name="Freeform 104"/>
            <p:cNvSpPr>
              <a:spLocks/>
            </p:cNvSpPr>
            <p:nvPr/>
          </p:nvSpPr>
          <p:spPr bwMode="auto">
            <a:xfrm>
              <a:off x="6372226" y="1443038"/>
              <a:ext cx="198438" cy="68263"/>
            </a:xfrm>
            <a:custGeom>
              <a:avLst/>
              <a:gdLst>
                <a:gd name="T0" fmla="*/ 125 w 125"/>
                <a:gd name="T1" fmla="*/ 0 h 43"/>
                <a:gd name="T2" fmla="*/ 0 w 125"/>
                <a:gd name="T3" fmla="*/ 43 h 43"/>
                <a:gd name="T4" fmla="*/ 125 w 125"/>
                <a:gd name="T5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3">
                  <a:moveTo>
                    <a:pt x="125" y="0"/>
                  </a:moveTo>
                  <a:lnTo>
                    <a:pt x="0" y="43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8" name="Line 105"/>
            <p:cNvSpPr>
              <a:spLocks noChangeShapeType="1"/>
            </p:cNvSpPr>
            <p:nvPr/>
          </p:nvSpPr>
          <p:spPr bwMode="auto">
            <a:xfrm flipH="1">
              <a:off x="6372226" y="1443038"/>
              <a:ext cx="198438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9" name="Freeform 106"/>
            <p:cNvSpPr>
              <a:spLocks/>
            </p:cNvSpPr>
            <p:nvPr/>
          </p:nvSpPr>
          <p:spPr bwMode="auto">
            <a:xfrm>
              <a:off x="6503989" y="1360488"/>
              <a:ext cx="198438" cy="68263"/>
            </a:xfrm>
            <a:custGeom>
              <a:avLst/>
              <a:gdLst>
                <a:gd name="T0" fmla="*/ 125 w 125"/>
                <a:gd name="T1" fmla="*/ 0 h 43"/>
                <a:gd name="T2" fmla="*/ 0 w 125"/>
                <a:gd name="T3" fmla="*/ 43 h 43"/>
                <a:gd name="T4" fmla="*/ 125 w 125"/>
                <a:gd name="T5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3">
                  <a:moveTo>
                    <a:pt x="125" y="0"/>
                  </a:moveTo>
                  <a:lnTo>
                    <a:pt x="0" y="43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0" name="Line 107"/>
            <p:cNvSpPr>
              <a:spLocks noChangeShapeType="1"/>
            </p:cNvSpPr>
            <p:nvPr/>
          </p:nvSpPr>
          <p:spPr bwMode="auto">
            <a:xfrm flipH="1">
              <a:off x="6503989" y="1360488"/>
              <a:ext cx="198438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1" name="Freeform 108"/>
            <p:cNvSpPr>
              <a:spLocks/>
            </p:cNvSpPr>
            <p:nvPr/>
          </p:nvSpPr>
          <p:spPr bwMode="auto">
            <a:xfrm>
              <a:off x="6259514" y="1308100"/>
              <a:ext cx="198438" cy="68263"/>
            </a:xfrm>
            <a:custGeom>
              <a:avLst/>
              <a:gdLst>
                <a:gd name="T0" fmla="*/ 125 w 125"/>
                <a:gd name="T1" fmla="*/ 0 h 43"/>
                <a:gd name="T2" fmla="*/ 0 w 125"/>
                <a:gd name="T3" fmla="*/ 43 h 43"/>
                <a:gd name="T4" fmla="*/ 125 w 125"/>
                <a:gd name="T5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3">
                  <a:moveTo>
                    <a:pt x="125" y="0"/>
                  </a:moveTo>
                  <a:lnTo>
                    <a:pt x="0" y="43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2" name="Line 109"/>
            <p:cNvSpPr>
              <a:spLocks noChangeShapeType="1"/>
            </p:cNvSpPr>
            <p:nvPr/>
          </p:nvSpPr>
          <p:spPr bwMode="auto">
            <a:xfrm flipH="1">
              <a:off x="6259514" y="1308100"/>
              <a:ext cx="198438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3" name="Freeform 110"/>
            <p:cNvSpPr>
              <a:spLocks/>
            </p:cNvSpPr>
            <p:nvPr/>
          </p:nvSpPr>
          <p:spPr bwMode="auto">
            <a:xfrm>
              <a:off x="6451601" y="1308100"/>
              <a:ext cx="198438" cy="71438"/>
            </a:xfrm>
            <a:custGeom>
              <a:avLst/>
              <a:gdLst>
                <a:gd name="T0" fmla="*/ 125 w 125"/>
                <a:gd name="T1" fmla="*/ 0 h 45"/>
                <a:gd name="T2" fmla="*/ 0 w 125"/>
                <a:gd name="T3" fmla="*/ 45 h 45"/>
                <a:gd name="T4" fmla="*/ 125 w 125"/>
                <a:gd name="T5" fmla="*/ 0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5">
                  <a:moveTo>
                    <a:pt x="125" y="0"/>
                  </a:moveTo>
                  <a:lnTo>
                    <a:pt x="0" y="45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4" name="Line 111"/>
            <p:cNvSpPr>
              <a:spLocks noChangeShapeType="1"/>
            </p:cNvSpPr>
            <p:nvPr/>
          </p:nvSpPr>
          <p:spPr bwMode="auto">
            <a:xfrm flipH="1">
              <a:off x="6451601" y="1308100"/>
              <a:ext cx="198438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5" name="Freeform 112"/>
            <p:cNvSpPr>
              <a:spLocks/>
            </p:cNvSpPr>
            <p:nvPr/>
          </p:nvSpPr>
          <p:spPr bwMode="auto">
            <a:xfrm>
              <a:off x="7742239" y="1736725"/>
              <a:ext cx="203200" cy="57150"/>
            </a:xfrm>
            <a:custGeom>
              <a:avLst/>
              <a:gdLst>
                <a:gd name="T0" fmla="*/ 0 w 128"/>
                <a:gd name="T1" fmla="*/ 36 h 36"/>
                <a:gd name="T2" fmla="*/ 128 w 128"/>
                <a:gd name="T3" fmla="*/ 0 h 36"/>
                <a:gd name="T4" fmla="*/ 0 w 128"/>
                <a:gd name="T5" fmla="*/ 36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6">
                  <a:moveTo>
                    <a:pt x="0" y="36"/>
                  </a:moveTo>
                  <a:lnTo>
                    <a:pt x="128" y="0"/>
                  </a:lnTo>
                  <a:lnTo>
                    <a:pt x="0" y="36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6" name="Line 113"/>
            <p:cNvSpPr>
              <a:spLocks noChangeShapeType="1"/>
            </p:cNvSpPr>
            <p:nvPr/>
          </p:nvSpPr>
          <p:spPr bwMode="auto">
            <a:xfrm flipV="1">
              <a:off x="7742239" y="1736725"/>
              <a:ext cx="203200" cy="571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7" name="Freeform 114"/>
            <p:cNvSpPr>
              <a:spLocks/>
            </p:cNvSpPr>
            <p:nvPr/>
          </p:nvSpPr>
          <p:spPr bwMode="auto">
            <a:xfrm>
              <a:off x="7678739" y="1819275"/>
              <a:ext cx="203200" cy="60325"/>
            </a:xfrm>
            <a:custGeom>
              <a:avLst/>
              <a:gdLst>
                <a:gd name="T0" fmla="*/ 0 w 128"/>
                <a:gd name="T1" fmla="*/ 38 h 38"/>
                <a:gd name="T2" fmla="*/ 128 w 128"/>
                <a:gd name="T3" fmla="*/ 0 h 38"/>
                <a:gd name="T4" fmla="*/ 0 w 128"/>
                <a:gd name="T5" fmla="*/ 38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8">
                  <a:moveTo>
                    <a:pt x="0" y="38"/>
                  </a:moveTo>
                  <a:lnTo>
                    <a:pt x="128" y="0"/>
                  </a:lnTo>
                  <a:lnTo>
                    <a:pt x="0" y="3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8" name="Line 115"/>
            <p:cNvSpPr>
              <a:spLocks noChangeShapeType="1"/>
            </p:cNvSpPr>
            <p:nvPr/>
          </p:nvSpPr>
          <p:spPr bwMode="auto">
            <a:xfrm flipV="1">
              <a:off x="7678739" y="1819275"/>
              <a:ext cx="203200" cy="6032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9" name="Freeform 116"/>
            <p:cNvSpPr>
              <a:spLocks/>
            </p:cNvSpPr>
            <p:nvPr/>
          </p:nvSpPr>
          <p:spPr bwMode="auto">
            <a:xfrm>
              <a:off x="7769226" y="1376363"/>
              <a:ext cx="203200" cy="55563"/>
            </a:xfrm>
            <a:custGeom>
              <a:avLst/>
              <a:gdLst>
                <a:gd name="T0" fmla="*/ 0 w 128"/>
                <a:gd name="T1" fmla="*/ 35 h 35"/>
                <a:gd name="T2" fmla="*/ 128 w 128"/>
                <a:gd name="T3" fmla="*/ 0 h 35"/>
                <a:gd name="T4" fmla="*/ 0 w 128"/>
                <a:gd name="T5" fmla="*/ 35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5">
                  <a:moveTo>
                    <a:pt x="0" y="35"/>
                  </a:moveTo>
                  <a:lnTo>
                    <a:pt x="128" y="0"/>
                  </a:lnTo>
                  <a:lnTo>
                    <a:pt x="0" y="3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0" name="Line 117"/>
            <p:cNvSpPr>
              <a:spLocks noChangeShapeType="1"/>
            </p:cNvSpPr>
            <p:nvPr/>
          </p:nvSpPr>
          <p:spPr bwMode="auto">
            <a:xfrm flipV="1">
              <a:off x="7769226" y="1376363"/>
              <a:ext cx="203200" cy="555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1" name="Freeform 118"/>
            <p:cNvSpPr>
              <a:spLocks/>
            </p:cNvSpPr>
            <p:nvPr/>
          </p:nvSpPr>
          <p:spPr bwMode="auto">
            <a:xfrm>
              <a:off x="7499351" y="1470025"/>
              <a:ext cx="201613" cy="57150"/>
            </a:xfrm>
            <a:custGeom>
              <a:avLst/>
              <a:gdLst>
                <a:gd name="T0" fmla="*/ 0 w 127"/>
                <a:gd name="T1" fmla="*/ 36 h 36"/>
                <a:gd name="T2" fmla="*/ 127 w 127"/>
                <a:gd name="T3" fmla="*/ 0 h 36"/>
                <a:gd name="T4" fmla="*/ 0 w 127"/>
                <a:gd name="T5" fmla="*/ 36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7" h="36">
                  <a:moveTo>
                    <a:pt x="0" y="36"/>
                  </a:moveTo>
                  <a:lnTo>
                    <a:pt x="127" y="0"/>
                  </a:lnTo>
                  <a:lnTo>
                    <a:pt x="0" y="36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2" name="Line 119"/>
            <p:cNvSpPr>
              <a:spLocks noChangeShapeType="1"/>
            </p:cNvSpPr>
            <p:nvPr/>
          </p:nvSpPr>
          <p:spPr bwMode="auto">
            <a:xfrm flipV="1">
              <a:off x="7499351" y="1470025"/>
              <a:ext cx="201613" cy="571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3" name="Freeform 120"/>
            <p:cNvSpPr>
              <a:spLocks/>
            </p:cNvSpPr>
            <p:nvPr/>
          </p:nvSpPr>
          <p:spPr bwMode="auto">
            <a:xfrm>
              <a:off x="7250114" y="1552575"/>
              <a:ext cx="203200" cy="57150"/>
            </a:xfrm>
            <a:custGeom>
              <a:avLst/>
              <a:gdLst>
                <a:gd name="T0" fmla="*/ 0 w 128"/>
                <a:gd name="T1" fmla="*/ 36 h 36"/>
                <a:gd name="T2" fmla="*/ 128 w 128"/>
                <a:gd name="T3" fmla="*/ 0 h 36"/>
                <a:gd name="T4" fmla="*/ 0 w 128"/>
                <a:gd name="T5" fmla="*/ 36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6">
                  <a:moveTo>
                    <a:pt x="0" y="36"/>
                  </a:moveTo>
                  <a:lnTo>
                    <a:pt x="128" y="0"/>
                  </a:lnTo>
                  <a:lnTo>
                    <a:pt x="0" y="36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4" name="Line 121"/>
            <p:cNvSpPr>
              <a:spLocks noChangeShapeType="1"/>
            </p:cNvSpPr>
            <p:nvPr/>
          </p:nvSpPr>
          <p:spPr bwMode="auto">
            <a:xfrm flipV="1">
              <a:off x="7250114" y="1552575"/>
              <a:ext cx="203200" cy="571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5" name="Freeform 122"/>
            <p:cNvSpPr>
              <a:spLocks/>
            </p:cNvSpPr>
            <p:nvPr/>
          </p:nvSpPr>
          <p:spPr bwMode="auto">
            <a:xfrm>
              <a:off x="7664451" y="1450975"/>
              <a:ext cx="198438" cy="60325"/>
            </a:xfrm>
            <a:custGeom>
              <a:avLst/>
              <a:gdLst>
                <a:gd name="T0" fmla="*/ 0 w 125"/>
                <a:gd name="T1" fmla="*/ 38 h 38"/>
                <a:gd name="T2" fmla="*/ 125 w 125"/>
                <a:gd name="T3" fmla="*/ 0 h 38"/>
                <a:gd name="T4" fmla="*/ 0 w 125"/>
                <a:gd name="T5" fmla="*/ 38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38">
                  <a:moveTo>
                    <a:pt x="0" y="38"/>
                  </a:moveTo>
                  <a:lnTo>
                    <a:pt x="125" y="0"/>
                  </a:lnTo>
                  <a:lnTo>
                    <a:pt x="0" y="3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6" name="Line 123"/>
            <p:cNvSpPr>
              <a:spLocks noChangeShapeType="1"/>
            </p:cNvSpPr>
            <p:nvPr/>
          </p:nvSpPr>
          <p:spPr bwMode="auto">
            <a:xfrm flipV="1">
              <a:off x="7664451" y="1450975"/>
              <a:ext cx="198438" cy="6032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7" name="Freeform 124"/>
            <p:cNvSpPr>
              <a:spLocks/>
            </p:cNvSpPr>
            <p:nvPr/>
          </p:nvSpPr>
          <p:spPr bwMode="auto">
            <a:xfrm>
              <a:off x="7427914" y="1538288"/>
              <a:ext cx="198438" cy="55563"/>
            </a:xfrm>
            <a:custGeom>
              <a:avLst/>
              <a:gdLst>
                <a:gd name="T0" fmla="*/ 0 w 125"/>
                <a:gd name="T1" fmla="*/ 35 h 35"/>
                <a:gd name="T2" fmla="*/ 125 w 125"/>
                <a:gd name="T3" fmla="*/ 0 h 35"/>
                <a:gd name="T4" fmla="*/ 0 w 125"/>
                <a:gd name="T5" fmla="*/ 35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35">
                  <a:moveTo>
                    <a:pt x="0" y="35"/>
                  </a:moveTo>
                  <a:lnTo>
                    <a:pt x="125" y="0"/>
                  </a:lnTo>
                  <a:lnTo>
                    <a:pt x="0" y="3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8" name="Line 125"/>
            <p:cNvSpPr>
              <a:spLocks noChangeShapeType="1"/>
            </p:cNvSpPr>
            <p:nvPr/>
          </p:nvSpPr>
          <p:spPr bwMode="auto">
            <a:xfrm flipV="1">
              <a:off x="7427914" y="1538288"/>
              <a:ext cx="198438" cy="555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9" name="Freeform 126"/>
            <p:cNvSpPr>
              <a:spLocks/>
            </p:cNvSpPr>
            <p:nvPr/>
          </p:nvSpPr>
          <p:spPr bwMode="auto">
            <a:xfrm>
              <a:off x="7183439" y="1609725"/>
              <a:ext cx="203200" cy="55563"/>
            </a:xfrm>
            <a:custGeom>
              <a:avLst/>
              <a:gdLst>
                <a:gd name="T0" fmla="*/ 0 w 128"/>
                <a:gd name="T1" fmla="*/ 35 h 35"/>
                <a:gd name="T2" fmla="*/ 128 w 128"/>
                <a:gd name="T3" fmla="*/ 0 h 35"/>
                <a:gd name="T4" fmla="*/ 0 w 128"/>
                <a:gd name="T5" fmla="*/ 35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5">
                  <a:moveTo>
                    <a:pt x="0" y="35"/>
                  </a:moveTo>
                  <a:lnTo>
                    <a:pt x="128" y="0"/>
                  </a:lnTo>
                  <a:lnTo>
                    <a:pt x="0" y="3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0" name="Line 127"/>
            <p:cNvSpPr>
              <a:spLocks noChangeShapeType="1"/>
            </p:cNvSpPr>
            <p:nvPr/>
          </p:nvSpPr>
          <p:spPr bwMode="auto">
            <a:xfrm flipV="1">
              <a:off x="7183439" y="1609725"/>
              <a:ext cx="203200" cy="555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1" name="Freeform 128"/>
            <p:cNvSpPr>
              <a:spLocks/>
            </p:cNvSpPr>
            <p:nvPr/>
          </p:nvSpPr>
          <p:spPr bwMode="auto">
            <a:xfrm>
              <a:off x="7843839" y="1439863"/>
              <a:ext cx="203200" cy="57150"/>
            </a:xfrm>
            <a:custGeom>
              <a:avLst/>
              <a:gdLst>
                <a:gd name="T0" fmla="*/ 0 w 128"/>
                <a:gd name="T1" fmla="*/ 36 h 36"/>
                <a:gd name="T2" fmla="*/ 128 w 128"/>
                <a:gd name="T3" fmla="*/ 0 h 36"/>
                <a:gd name="T4" fmla="*/ 0 w 128"/>
                <a:gd name="T5" fmla="*/ 36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6">
                  <a:moveTo>
                    <a:pt x="0" y="36"/>
                  </a:moveTo>
                  <a:lnTo>
                    <a:pt x="128" y="0"/>
                  </a:lnTo>
                  <a:lnTo>
                    <a:pt x="0" y="36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2" name="Line 129"/>
            <p:cNvSpPr>
              <a:spLocks noChangeShapeType="1"/>
            </p:cNvSpPr>
            <p:nvPr/>
          </p:nvSpPr>
          <p:spPr bwMode="auto">
            <a:xfrm flipV="1">
              <a:off x="7843839" y="1439863"/>
              <a:ext cx="203200" cy="571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3" name="Freeform 130"/>
            <p:cNvSpPr>
              <a:spLocks/>
            </p:cNvSpPr>
            <p:nvPr/>
          </p:nvSpPr>
          <p:spPr bwMode="auto">
            <a:xfrm>
              <a:off x="7599364" y="1522413"/>
              <a:ext cx="203200" cy="57150"/>
            </a:xfrm>
            <a:custGeom>
              <a:avLst/>
              <a:gdLst>
                <a:gd name="T0" fmla="*/ 0 w 128"/>
                <a:gd name="T1" fmla="*/ 36 h 36"/>
                <a:gd name="T2" fmla="*/ 128 w 128"/>
                <a:gd name="T3" fmla="*/ 0 h 36"/>
                <a:gd name="T4" fmla="*/ 0 w 128"/>
                <a:gd name="T5" fmla="*/ 36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6">
                  <a:moveTo>
                    <a:pt x="0" y="36"/>
                  </a:moveTo>
                  <a:lnTo>
                    <a:pt x="128" y="0"/>
                  </a:lnTo>
                  <a:lnTo>
                    <a:pt x="0" y="36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4" name="Line 131"/>
            <p:cNvSpPr>
              <a:spLocks noChangeShapeType="1"/>
            </p:cNvSpPr>
            <p:nvPr/>
          </p:nvSpPr>
          <p:spPr bwMode="auto">
            <a:xfrm flipV="1">
              <a:off x="7599364" y="1522413"/>
              <a:ext cx="203200" cy="571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5" name="Freeform 132"/>
            <p:cNvSpPr>
              <a:spLocks/>
            </p:cNvSpPr>
            <p:nvPr/>
          </p:nvSpPr>
          <p:spPr bwMode="auto">
            <a:xfrm>
              <a:off x="7351714" y="1597025"/>
              <a:ext cx="203200" cy="60325"/>
            </a:xfrm>
            <a:custGeom>
              <a:avLst/>
              <a:gdLst>
                <a:gd name="T0" fmla="*/ 0 w 128"/>
                <a:gd name="T1" fmla="*/ 38 h 38"/>
                <a:gd name="T2" fmla="*/ 128 w 128"/>
                <a:gd name="T3" fmla="*/ 0 h 38"/>
                <a:gd name="T4" fmla="*/ 0 w 128"/>
                <a:gd name="T5" fmla="*/ 38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8">
                  <a:moveTo>
                    <a:pt x="0" y="38"/>
                  </a:moveTo>
                  <a:lnTo>
                    <a:pt x="128" y="0"/>
                  </a:lnTo>
                  <a:lnTo>
                    <a:pt x="0" y="3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6" name="Line 133"/>
            <p:cNvSpPr>
              <a:spLocks noChangeShapeType="1"/>
            </p:cNvSpPr>
            <p:nvPr/>
          </p:nvSpPr>
          <p:spPr bwMode="auto">
            <a:xfrm flipV="1">
              <a:off x="7351714" y="1597025"/>
              <a:ext cx="203200" cy="6032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7" name="Freeform 134"/>
            <p:cNvSpPr>
              <a:spLocks/>
            </p:cNvSpPr>
            <p:nvPr/>
          </p:nvSpPr>
          <p:spPr bwMode="auto">
            <a:xfrm>
              <a:off x="7750176" y="1514475"/>
              <a:ext cx="203200" cy="60325"/>
            </a:xfrm>
            <a:custGeom>
              <a:avLst/>
              <a:gdLst>
                <a:gd name="T0" fmla="*/ 0 w 128"/>
                <a:gd name="T1" fmla="*/ 38 h 38"/>
                <a:gd name="T2" fmla="*/ 128 w 128"/>
                <a:gd name="T3" fmla="*/ 0 h 38"/>
                <a:gd name="T4" fmla="*/ 0 w 128"/>
                <a:gd name="T5" fmla="*/ 38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8">
                  <a:moveTo>
                    <a:pt x="0" y="38"/>
                  </a:moveTo>
                  <a:lnTo>
                    <a:pt x="128" y="0"/>
                  </a:lnTo>
                  <a:lnTo>
                    <a:pt x="0" y="3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8" name="Line 135"/>
            <p:cNvSpPr>
              <a:spLocks noChangeShapeType="1"/>
            </p:cNvSpPr>
            <p:nvPr/>
          </p:nvSpPr>
          <p:spPr bwMode="auto">
            <a:xfrm flipV="1">
              <a:off x="7750176" y="1514475"/>
              <a:ext cx="203200" cy="6032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9" name="Freeform 136"/>
            <p:cNvSpPr>
              <a:spLocks/>
            </p:cNvSpPr>
            <p:nvPr/>
          </p:nvSpPr>
          <p:spPr bwMode="auto">
            <a:xfrm>
              <a:off x="7265989" y="1657350"/>
              <a:ext cx="203200" cy="60325"/>
            </a:xfrm>
            <a:custGeom>
              <a:avLst/>
              <a:gdLst>
                <a:gd name="T0" fmla="*/ 0 w 128"/>
                <a:gd name="T1" fmla="*/ 38 h 38"/>
                <a:gd name="T2" fmla="*/ 128 w 128"/>
                <a:gd name="T3" fmla="*/ 0 h 38"/>
                <a:gd name="T4" fmla="*/ 0 w 128"/>
                <a:gd name="T5" fmla="*/ 38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8">
                  <a:moveTo>
                    <a:pt x="0" y="38"/>
                  </a:moveTo>
                  <a:lnTo>
                    <a:pt x="128" y="0"/>
                  </a:lnTo>
                  <a:lnTo>
                    <a:pt x="0" y="3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0" name="Line 137"/>
            <p:cNvSpPr>
              <a:spLocks noChangeShapeType="1"/>
            </p:cNvSpPr>
            <p:nvPr/>
          </p:nvSpPr>
          <p:spPr bwMode="auto">
            <a:xfrm flipV="1">
              <a:off x="7265989" y="1657350"/>
              <a:ext cx="203200" cy="6032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1" name="Freeform 138"/>
            <p:cNvSpPr>
              <a:spLocks/>
            </p:cNvSpPr>
            <p:nvPr/>
          </p:nvSpPr>
          <p:spPr bwMode="auto">
            <a:xfrm>
              <a:off x="7502526" y="1593850"/>
              <a:ext cx="198438" cy="57150"/>
            </a:xfrm>
            <a:custGeom>
              <a:avLst/>
              <a:gdLst>
                <a:gd name="T0" fmla="*/ 0 w 125"/>
                <a:gd name="T1" fmla="*/ 36 h 36"/>
                <a:gd name="T2" fmla="*/ 125 w 125"/>
                <a:gd name="T3" fmla="*/ 0 h 36"/>
                <a:gd name="T4" fmla="*/ 0 w 125"/>
                <a:gd name="T5" fmla="*/ 36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36">
                  <a:moveTo>
                    <a:pt x="0" y="36"/>
                  </a:moveTo>
                  <a:lnTo>
                    <a:pt x="125" y="0"/>
                  </a:lnTo>
                  <a:lnTo>
                    <a:pt x="0" y="36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2" name="Line 139"/>
            <p:cNvSpPr>
              <a:spLocks noChangeShapeType="1"/>
            </p:cNvSpPr>
            <p:nvPr/>
          </p:nvSpPr>
          <p:spPr bwMode="auto">
            <a:xfrm flipV="1">
              <a:off x="7502526" y="1593850"/>
              <a:ext cx="198438" cy="571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3" name="Freeform 140"/>
            <p:cNvSpPr>
              <a:spLocks/>
            </p:cNvSpPr>
            <p:nvPr/>
          </p:nvSpPr>
          <p:spPr bwMode="auto">
            <a:xfrm>
              <a:off x="7667626" y="1582738"/>
              <a:ext cx="203200" cy="60325"/>
            </a:xfrm>
            <a:custGeom>
              <a:avLst/>
              <a:gdLst>
                <a:gd name="T0" fmla="*/ 0 w 128"/>
                <a:gd name="T1" fmla="*/ 38 h 38"/>
                <a:gd name="T2" fmla="*/ 128 w 128"/>
                <a:gd name="T3" fmla="*/ 0 h 38"/>
                <a:gd name="T4" fmla="*/ 0 w 128"/>
                <a:gd name="T5" fmla="*/ 38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8">
                  <a:moveTo>
                    <a:pt x="0" y="38"/>
                  </a:moveTo>
                  <a:lnTo>
                    <a:pt x="128" y="0"/>
                  </a:lnTo>
                  <a:lnTo>
                    <a:pt x="0" y="3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4" name="Line 141"/>
            <p:cNvSpPr>
              <a:spLocks noChangeShapeType="1"/>
            </p:cNvSpPr>
            <p:nvPr/>
          </p:nvSpPr>
          <p:spPr bwMode="auto">
            <a:xfrm flipV="1">
              <a:off x="7667626" y="1582738"/>
              <a:ext cx="203200" cy="6032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5" name="Freeform 142"/>
            <p:cNvSpPr>
              <a:spLocks/>
            </p:cNvSpPr>
            <p:nvPr/>
          </p:nvSpPr>
          <p:spPr bwMode="auto">
            <a:xfrm>
              <a:off x="7321551" y="1725613"/>
              <a:ext cx="203200" cy="55563"/>
            </a:xfrm>
            <a:custGeom>
              <a:avLst/>
              <a:gdLst>
                <a:gd name="T0" fmla="*/ 0 w 128"/>
                <a:gd name="T1" fmla="*/ 35 h 35"/>
                <a:gd name="T2" fmla="*/ 128 w 128"/>
                <a:gd name="T3" fmla="*/ 0 h 35"/>
                <a:gd name="T4" fmla="*/ 0 w 128"/>
                <a:gd name="T5" fmla="*/ 35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5">
                  <a:moveTo>
                    <a:pt x="0" y="35"/>
                  </a:moveTo>
                  <a:lnTo>
                    <a:pt x="128" y="0"/>
                  </a:lnTo>
                  <a:lnTo>
                    <a:pt x="0" y="3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6" name="Line 143"/>
            <p:cNvSpPr>
              <a:spLocks noChangeShapeType="1"/>
            </p:cNvSpPr>
            <p:nvPr/>
          </p:nvSpPr>
          <p:spPr bwMode="auto">
            <a:xfrm flipV="1">
              <a:off x="7321551" y="1725613"/>
              <a:ext cx="203200" cy="555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7" name="Freeform 144"/>
            <p:cNvSpPr>
              <a:spLocks/>
            </p:cNvSpPr>
            <p:nvPr/>
          </p:nvSpPr>
          <p:spPr bwMode="auto">
            <a:xfrm>
              <a:off x="7397751" y="1770063"/>
              <a:ext cx="201613" cy="57150"/>
            </a:xfrm>
            <a:custGeom>
              <a:avLst/>
              <a:gdLst>
                <a:gd name="T0" fmla="*/ 0 w 127"/>
                <a:gd name="T1" fmla="*/ 36 h 36"/>
                <a:gd name="T2" fmla="*/ 127 w 127"/>
                <a:gd name="T3" fmla="*/ 0 h 36"/>
                <a:gd name="T4" fmla="*/ 0 w 127"/>
                <a:gd name="T5" fmla="*/ 36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7" h="36">
                  <a:moveTo>
                    <a:pt x="0" y="36"/>
                  </a:moveTo>
                  <a:lnTo>
                    <a:pt x="127" y="0"/>
                  </a:lnTo>
                  <a:lnTo>
                    <a:pt x="0" y="36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8" name="Line 145"/>
            <p:cNvSpPr>
              <a:spLocks noChangeShapeType="1"/>
            </p:cNvSpPr>
            <p:nvPr/>
          </p:nvSpPr>
          <p:spPr bwMode="auto">
            <a:xfrm flipV="1">
              <a:off x="7397751" y="1770063"/>
              <a:ext cx="201613" cy="571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9" name="Freeform 146"/>
            <p:cNvSpPr>
              <a:spLocks/>
            </p:cNvSpPr>
            <p:nvPr/>
          </p:nvSpPr>
          <p:spPr bwMode="auto">
            <a:xfrm>
              <a:off x="7461251" y="1811338"/>
              <a:ext cx="203200" cy="60325"/>
            </a:xfrm>
            <a:custGeom>
              <a:avLst/>
              <a:gdLst>
                <a:gd name="T0" fmla="*/ 0 w 128"/>
                <a:gd name="T1" fmla="*/ 38 h 38"/>
                <a:gd name="T2" fmla="*/ 128 w 128"/>
                <a:gd name="T3" fmla="*/ 0 h 38"/>
                <a:gd name="T4" fmla="*/ 0 w 128"/>
                <a:gd name="T5" fmla="*/ 38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8">
                  <a:moveTo>
                    <a:pt x="0" y="38"/>
                  </a:moveTo>
                  <a:lnTo>
                    <a:pt x="128" y="0"/>
                  </a:lnTo>
                  <a:lnTo>
                    <a:pt x="0" y="3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0" name="Line 147"/>
            <p:cNvSpPr>
              <a:spLocks noChangeShapeType="1"/>
            </p:cNvSpPr>
            <p:nvPr/>
          </p:nvSpPr>
          <p:spPr bwMode="auto">
            <a:xfrm flipV="1">
              <a:off x="7461251" y="1811338"/>
              <a:ext cx="203200" cy="6032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1" name="Freeform 148"/>
            <p:cNvSpPr>
              <a:spLocks/>
            </p:cNvSpPr>
            <p:nvPr/>
          </p:nvSpPr>
          <p:spPr bwMode="auto">
            <a:xfrm>
              <a:off x="7397751" y="1665288"/>
              <a:ext cx="198438" cy="57150"/>
            </a:xfrm>
            <a:custGeom>
              <a:avLst/>
              <a:gdLst>
                <a:gd name="T0" fmla="*/ 0 w 125"/>
                <a:gd name="T1" fmla="*/ 36 h 36"/>
                <a:gd name="T2" fmla="*/ 125 w 125"/>
                <a:gd name="T3" fmla="*/ 0 h 36"/>
                <a:gd name="T4" fmla="*/ 0 w 125"/>
                <a:gd name="T5" fmla="*/ 36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36">
                  <a:moveTo>
                    <a:pt x="0" y="36"/>
                  </a:moveTo>
                  <a:lnTo>
                    <a:pt x="125" y="0"/>
                  </a:lnTo>
                  <a:lnTo>
                    <a:pt x="0" y="36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2" name="Line 149"/>
            <p:cNvSpPr>
              <a:spLocks noChangeShapeType="1"/>
            </p:cNvSpPr>
            <p:nvPr/>
          </p:nvSpPr>
          <p:spPr bwMode="auto">
            <a:xfrm flipV="1">
              <a:off x="7397751" y="1665288"/>
              <a:ext cx="198438" cy="571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3" name="Freeform 150"/>
            <p:cNvSpPr>
              <a:spLocks/>
            </p:cNvSpPr>
            <p:nvPr/>
          </p:nvSpPr>
          <p:spPr bwMode="auto">
            <a:xfrm>
              <a:off x="7570789" y="1651000"/>
              <a:ext cx="201613" cy="55563"/>
            </a:xfrm>
            <a:custGeom>
              <a:avLst/>
              <a:gdLst>
                <a:gd name="T0" fmla="*/ 0 w 127"/>
                <a:gd name="T1" fmla="*/ 35 h 35"/>
                <a:gd name="T2" fmla="*/ 127 w 127"/>
                <a:gd name="T3" fmla="*/ 0 h 35"/>
                <a:gd name="T4" fmla="*/ 0 w 127"/>
                <a:gd name="T5" fmla="*/ 35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7" h="35">
                  <a:moveTo>
                    <a:pt x="0" y="35"/>
                  </a:moveTo>
                  <a:lnTo>
                    <a:pt x="127" y="0"/>
                  </a:lnTo>
                  <a:lnTo>
                    <a:pt x="0" y="3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4" name="Line 151"/>
            <p:cNvSpPr>
              <a:spLocks noChangeShapeType="1"/>
            </p:cNvSpPr>
            <p:nvPr/>
          </p:nvSpPr>
          <p:spPr bwMode="auto">
            <a:xfrm flipV="1">
              <a:off x="7570789" y="1651000"/>
              <a:ext cx="201613" cy="555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5" name="Freeform 152"/>
            <p:cNvSpPr>
              <a:spLocks/>
            </p:cNvSpPr>
            <p:nvPr/>
          </p:nvSpPr>
          <p:spPr bwMode="auto">
            <a:xfrm>
              <a:off x="7720014" y="1639888"/>
              <a:ext cx="203200" cy="55563"/>
            </a:xfrm>
            <a:custGeom>
              <a:avLst/>
              <a:gdLst>
                <a:gd name="T0" fmla="*/ 0 w 128"/>
                <a:gd name="T1" fmla="*/ 35 h 35"/>
                <a:gd name="T2" fmla="*/ 128 w 128"/>
                <a:gd name="T3" fmla="*/ 0 h 35"/>
                <a:gd name="T4" fmla="*/ 0 w 128"/>
                <a:gd name="T5" fmla="*/ 35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5">
                  <a:moveTo>
                    <a:pt x="0" y="35"/>
                  </a:moveTo>
                  <a:lnTo>
                    <a:pt x="128" y="0"/>
                  </a:lnTo>
                  <a:lnTo>
                    <a:pt x="0" y="3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6" name="Line 153"/>
            <p:cNvSpPr>
              <a:spLocks noChangeShapeType="1"/>
            </p:cNvSpPr>
            <p:nvPr/>
          </p:nvSpPr>
          <p:spPr bwMode="auto">
            <a:xfrm flipV="1">
              <a:off x="7720014" y="1639888"/>
              <a:ext cx="203200" cy="555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7" name="Freeform 154"/>
            <p:cNvSpPr>
              <a:spLocks/>
            </p:cNvSpPr>
            <p:nvPr/>
          </p:nvSpPr>
          <p:spPr bwMode="auto">
            <a:xfrm>
              <a:off x="7458076" y="1714500"/>
              <a:ext cx="201613" cy="55563"/>
            </a:xfrm>
            <a:custGeom>
              <a:avLst/>
              <a:gdLst>
                <a:gd name="T0" fmla="*/ 0 w 127"/>
                <a:gd name="T1" fmla="*/ 35 h 35"/>
                <a:gd name="T2" fmla="*/ 127 w 127"/>
                <a:gd name="T3" fmla="*/ 0 h 35"/>
                <a:gd name="T4" fmla="*/ 0 w 127"/>
                <a:gd name="T5" fmla="*/ 35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7" h="35">
                  <a:moveTo>
                    <a:pt x="0" y="35"/>
                  </a:moveTo>
                  <a:lnTo>
                    <a:pt x="127" y="0"/>
                  </a:lnTo>
                  <a:lnTo>
                    <a:pt x="0" y="3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8" name="Line 155"/>
            <p:cNvSpPr>
              <a:spLocks noChangeShapeType="1"/>
            </p:cNvSpPr>
            <p:nvPr/>
          </p:nvSpPr>
          <p:spPr bwMode="auto">
            <a:xfrm flipV="1">
              <a:off x="7458076" y="1714500"/>
              <a:ext cx="201613" cy="555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9" name="Freeform 156"/>
            <p:cNvSpPr>
              <a:spLocks/>
            </p:cNvSpPr>
            <p:nvPr/>
          </p:nvSpPr>
          <p:spPr bwMode="auto">
            <a:xfrm>
              <a:off x="7678739" y="1684338"/>
              <a:ext cx="203200" cy="55563"/>
            </a:xfrm>
            <a:custGeom>
              <a:avLst/>
              <a:gdLst>
                <a:gd name="T0" fmla="*/ 0 w 128"/>
                <a:gd name="T1" fmla="*/ 35 h 35"/>
                <a:gd name="T2" fmla="*/ 128 w 128"/>
                <a:gd name="T3" fmla="*/ 0 h 35"/>
                <a:gd name="T4" fmla="*/ 0 w 128"/>
                <a:gd name="T5" fmla="*/ 35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5">
                  <a:moveTo>
                    <a:pt x="0" y="35"/>
                  </a:moveTo>
                  <a:lnTo>
                    <a:pt x="128" y="0"/>
                  </a:lnTo>
                  <a:lnTo>
                    <a:pt x="0" y="3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0" name="Line 157"/>
            <p:cNvSpPr>
              <a:spLocks noChangeShapeType="1"/>
            </p:cNvSpPr>
            <p:nvPr/>
          </p:nvSpPr>
          <p:spPr bwMode="auto">
            <a:xfrm flipV="1">
              <a:off x="7678739" y="1684338"/>
              <a:ext cx="203200" cy="555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1" name="Freeform 158"/>
            <p:cNvSpPr>
              <a:spLocks/>
            </p:cNvSpPr>
            <p:nvPr/>
          </p:nvSpPr>
          <p:spPr bwMode="auto">
            <a:xfrm>
              <a:off x="7540626" y="1758950"/>
              <a:ext cx="201613" cy="57150"/>
            </a:xfrm>
            <a:custGeom>
              <a:avLst/>
              <a:gdLst>
                <a:gd name="T0" fmla="*/ 0 w 127"/>
                <a:gd name="T1" fmla="*/ 36 h 36"/>
                <a:gd name="T2" fmla="*/ 127 w 127"/>
                <a:gd name="T3" fmla="*/ 0 h 36"/>
                <a:gd name="T4" fmla="*/ 0 w 127"/>
                <a:gd name="T5" fmla="*/ 36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7" h="36">
                  <a:moveTo>
                    <a:pt x="0" y="36"/>
                  </a:moveTo>
                  <a:lnTo>
                    <a:pt x="127" y="0"/>
                  </a:lnTo>
                  <a:lnTo>
                    <a:pt x="0" y="36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2" name="Line 159"/>
            <p:cNvSpPr>
              <a:spLocks noChangeShapeType="1"/>
            </p:cNvSpPr>
            <p:nvPr/>
          </p:nvSpPr>
          <p:spPr bwMode="auto">
            <a:xfrm flipV="1">
              <a:off x="7540626" y="1758950"/>
              <a:ext cx="201613" cy="571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3" name="Freeform 160"/>
            <p:cNvSpPr>
              <a:spLocks/>
            </p:cNvSpPr>
            <p:nvPr/>
          </p:nvSpPr>
          <p:spPr bwMode="auto">
            <a:xfrm>
              <a:off x="7783514" y="1822450"/>
              <a:ext cx="203200" cy="57150"/>
            </a:xfrm>
            <a:custGeom>
              <a:avLst/>
              <a:gdLst>
                <a:gd name="T0" fmla="*/ 0 w 128"/>
                <a:gd name="T1" fmla="*/ 36 h 36"/>
                <a:gd name="T2" fmla="*/ 128 w 128"/>
                <a:gd name="T3" fmla="*/ 0 h 36"/>
                <a:gd name="T4" fmla="*/ 0 w 128"/>
                <a:gd name="T5" fmla="*/ 36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6">
                  <a:moveTo>
                    <a:pt x="0" y="36"/>
                  </a:moveTo>
                  <a:lnTo>
                    <a:pt x="128" y="0"/>
                  </a:lnTo>
                  <a:lnTo>
                    <a:pt x="0" y="36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4" name="Line 161"/>
            <p:cNvSpPr>
              <a:spLocks noChangeShapeType="1"/>
            </p:cNvSpPr>
            <p:nvPr/>
          </p:nvSpPr>
          <p:spPr bwMode="auto">
            <a:xfrm flipV="1">
              <a:off x="7783514" y="1822450"/>
              <a:ext cx="203200" cy="571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5" name="Freeform 162"/>
            <p:cNvSpPr>
              <a:spLocks/>
            </p:cNvSpPr>
            <p:nvPr/>
          </p:nvSpPr>
          <p:spPr bwMode="auto">
            <a:xfrm>
              <a:off x="7593014" y="1811338"/>
              <a:ext cx="201613" cy="57150"/>
            </a:xfrm>
            <a:custGeom>
              <a:avLst/>
              <a:gdLst>
                <a:gd name="T0" fmla="*/ 0 w 127"/>
                <a:gd name="T1" fmla="*/ 36 h 36"/>
                <a:gd name="T2" fmla="*/ 127 w 127"/>
                <a:gd name="T3" fmla="*/ 0 h 36"/>
                <a:gd name="T4" fmla="*/ 0 w 127"/>
                <a:gd name="T5" fmla="*/ 36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7" h="36">
                  <a:moveTo>
                    <a:pt x="0" y="36"/>
                  </a:moveTo>
                  <a:lnTo>
                    <a:pt x="127" y="0"/>
                  </a:lnTo>
                  <a:lnTo>
                    <a:pt x="0" y="36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6" name="Line 163"/>
            <p:cNvSpPr>
              <a:spLocks noChangeShapeType="1"/>
            </p:cNvSpPr>
            <p:nvPr/>
          </p:nvSpPr>
          <p:spPr bwMode="auto">
            <a:xfrm flipV="1">
              <a:off x="7593014" y="1811338"/>
              <a:ext cx="201613" cy="571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7" name="Freeform 164"/>
            <p:cNvSpPr>
              <a:spLocks/>
            </p:cNvSpPr>
            <p:nvPr/>
          </p:nvSpPr>
          <p:spPr bwMode="auto">
            <a:xfrm>
              <a:off x="8008939" y="1458913"/>
              <a:ext cx="206375" cy="44450"/>
            </a:xfrm>
            <a:custGeom>
              <a:avLst/>
              <a:gdLst>
                <a:gd name="T0" fmla="*/ 130 w 130"/>
                <a:gd name="T1" fmla="*/ 0 h 28"/>
                <a:gd name="T2" fmla="*/ 0 w 130"/>
                <a:gd name="T3" fmla="*/ 28 h 28"/>
                <a:gd name="T4" fmla="*/ 130 w 130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8">
                  <a:moveTo>
                    <a:pt x="130" y="0"/>
                  </a:moveTo>
                  <a:lnTo>
                    <a:pt x="0" y="28"/>
                  </a:lnTo>
                  <a:lnTo>
                    <a:pt x="130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8" name="Line 165"/>
            <p:cNvSpPr>
              <a:spLocks noChangeShapeType="1"/>
            </p:cNvSpPr>
            <p:nvPr/>
          </p:nvSpPr>
          <p:spPr bwMode="auto">
            <a:xfrm flipH="1">
              <a:off x="8008939" y="1458913"/>
              <a:ext cx="206375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9" name="Freeform 166"/>
            <p:cNvSpPr>
              <a:spLocks/>
            </p:cNvSpPr>
            <p:nvPr/>
          </p:nvSpPr>
          <p:spPr bwMode="auto">
            <a:xfrm>
              <a:off x="8077201" y="1379538"/>
              <a:ext cx="206375" cy="46038"/>
            </a:xfrm>
            <a:custGeom>
              <a:avLst/>
              <a:gdLst>
                <a:gd name="T0" fmla="*/ 130 w 130"/>
                <a:gd name="T1" fmla="*/ 0 h 29"/>
                <a:gd name="T2" fmla="*/ 0 w 130"/>
                <a:gd name="T3" fmla="*/ 29 h 29"/>
                <a:gd name="T4" fmla="*/ 130 w 13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9">
                  <a:moveTo>
                    <a:pt x="130" y="0"/>
                  </a:moveTo>
                  <a:lnTo>
                    <a:pt x="0" y="29"/>
                  </a:lnTo>
                  <a:lnTo>
                    <a:pt x="130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0" name="Line 167"/>
            <p:cNvSpPr>
              <a:spLocks noChangeShapeType="1"/>
            </p:cNvSpPr>
            <p:nvPr/>
          </p:nvSpPr>
          <p:spPr bwMode="auto">
            <a:xfrm flipH="1">
              <a:off x="8077201" y="1379538"/>
              <a:ext cx="206375" cy="460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1" name="Freeform 168"/>
            <p:cNvSpPr>
              <a:spLocks/>
            </p:cNvSpPr>
            <p:nvPr/>
          </p:nvSpPr>
          <p:spPr bwMode="auto">
            <a:xfrm>
              <a:off x="7961314" y="1816100"/>
              <a:ext cx="206375" cy="44450"/>
            </a:xfrm>
            <a:custGeom>
              <a:avLst/>
              <a:gdLst>
                <a:gd name="T0" fmla="*/ 130 w 130"/>
                <a:gd name="T1" fmla="*/ 0 h 28"/>
                <a:gd name="T2" fmla="*/ 0 w 130"/>
                <a:gd name="T3" fmla="*/ 28 h 28"/>
                <a:gd name="T4" fmla="*/ 130 w 130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8">
                  <a:moveTo>
                    <a:pt x="130" y="0"/>
                  </a:moveTo>
                  <a:lnTo>
                    <a:pt x="0" y="28"/>
                  </a:lnTo>
                  <a:lnTo>
                    <a:pt x="130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2" name="Line 169"/>
            <p:cNvSpPr>
              <a:spLocks noChangeShapeType="1"/>
            </p:cNvSpPr>
            <p:nvPr/>
          </p:nvSpPr>
          <p:spPr bwMode="auto">
            <a:xfrm flipH="1">
              <a:off x="7961314" y="1816100"/>
              <a:ext cx="206375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3" name="Freeform 170"/>
            <p:cNvSpPr>
              <a:spLocks/>
            </p:cNvSpPr>
            <p:nvPr/>
          </p:nvSpPr>
          <p:spPr bwMode="auto">
            <a:xfrm>
              <a:off x="8234364" y="1739900"/>
              <a:ext cx="206375" cy="46038"/>
            </a:xfrm>
            <a:custGeom>
              <a:avLst/>
              <a:gdLst>
                <a:gd name="T0" fmla="*/ 130 w 130"/>
                <a:gd name="T1" fmla="*/ 0 h 29"/>
                <a:gd name="T2" fmla="*/ 0 w 130"/>
                <a:gd name="T3" fmla="*/ 29 h 29"/>
                <a:gd name="T4" fmla="*/ 130 w 13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9">
                  <a:moveTo>
                    <a:pt x="130" y="0"/>
                  </a:moveTo>
                  <a:lnTo>
                    <a:pt x="0" y="29"/>
                  </a:lnTo>
                  <a:lnTo>
                    <a:pt x="130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4" name="Line 171"/>
            <p:cNvSpPr>
              <a:spLocks noChangeShapeType="1"/>
            </p:cNvSpPr>
            <p:nvPr/>
          </p:nvSpPr>
          <p:spPr bwMode="auto">
            <a:xfrm flipH="1">
              <a:off x="8234364" y="1739900"/>
              <a:ext cx="206375" cy="460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5" name="Freeform 172"/>
            <p:cNvSpPr>
              <a:spLocks/>
            </p:cNvSpPr>
            <p:nvPr/>
          </p:nvSpPr>
          <p:spPr bwMode="auto">
            <a:xfrm>
              <a:off x="8486776" y="1673225"/>
              <a:ext cx="206375" cy="44450"/>
            </a:xfrm>
            <a:custGeom>
              <a:avLst/>
              <a:gdLst>
                <a:gd name="T0" fmla="*/ 130 w 130"/>
                <a:gd name="T1" fmla="*/ 0 h 28"/>
                <a:gd name="T2" fmla="*/ 0 w 130"/>
                <a:gd name="T3" fmla="*/ 28 h 28"/>
                <a:gd name="T4" fmla="*/ 130 w 130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8">
                  <a:moveTo>
                    <a:pt x="130" y="0"/>
                  </a:moveTo>
                  <a:lnTo>
                    <a:pt x="0" y="28"/>
                  </a:lnTo>
                  <a:lnTo>
                    <a:pt x="130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6" name="Line 173"/>
            <p:cNvSpPr>
              <a:spLocks noChangeShapeType="1"/>
            </p:cNvSpPr>
            <p:nvPr/>
          </p:nvSpPr>
          <p:spPr bwMode="auto">
            <a:xfrm flipH="1">
              <a:off x="8486776" y="1673225"/>
              <a:ext cx="206375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7" name="Freeform 174"/>
            <p:cNvSpPr>
              <a:spLocks/>
            </p:cNvSpPr>
            <p:nvPr/>
          </p:nvSpPr>
          <p:spPr bwMode="auto">
            <a:xfrm>
              <a:off x="8069264" y="1747838"/>
              <a:ext cx="206375" cy="46038"/>
            </a:xfrm>
            <a:custGeom>
              <a:avLst/>
              <a:gdLst>
                <a:gd name="T0" fmla="*/ 130 w 130"/>
                <a:gd name="T1" fmla="*/ 0 h 29"/>
                <a:gd name="T2" fmla="*/ 0 w 130"/>
                <a:gd name="T3" fmla="*/ 29 h 29"/>
                <a:gd name="T4" fmla="*/ 130 w 13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9">
                  <a:moveTo>
                    <a:pt x="130" y="0"/>
                  </a:moveTo>
                  <a:lnTo>
                    <a:pt x="0" y="29"/>
                  </a:lnTo>
                  <a:lnTo>
                    <a:pt x="130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8" name="Line 175"/>
            <p:cNvSpPr>
              <a:spLocks noChangeShapeType="1"/>
            </p:cNvSpPr>
            <p:nvPr/>
          </p:nvSpPr>
          <p:spPr bwMode="auto">
            <a:xfrm flipH="1">
              <a:off x="8069264" y="1747838"/>
              <a:ext cx="206375" cy="460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9" name="Freeform 176"/>
            <p:cNvSpPr>
              <a:spLocks/>
            </p:cNvSpPr>
            <p:nvPr/>
          </p:nvSpPr>
          <p:spPr bwMode="auto">
            <a:xfrm>
              <a:off x="8313739" y="1681163"/>
              <a:ext cx="203200" cy="44450"/>
            </a:xfrm>
            <a:custGeom>
              <a:avLst/>
              <a:gdLst>
                <a:gd name="T0" fmla="*/ 128 w 128"/>
                <a:gd name="T1" fmla="*/ 0 h 28"/>
                <a:gd name="T2" fmla="*/ 0 w 128"/>
                <a:gd name="T3" fmla="*/ 28 h 28"/>
                <a:gd name="T4" fmla="*/ 128 w 128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28">
                  <a:moveTo>
                    <a:pt x="128" y="0"/>
                  </a:moveTo>
                  <a:lnTo>
                    <a:pt x="0" y="28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0" name="Line 177"/>
            <p:cNvSpPr>
              <a:spLocks noChangeShapeType="1"/>
            </p:cNvSpPr>
            <p:nvPr/>
          </p:nvSpPr>
          <p:spPr bwMode="auto">
            <a:xfrm flipH="1">
              <a:off x="8313739" y="1681163"/>
              <a:ext cx="203200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1" name="Freeform 178"/>
            <p:cNvSpPr>
              <a:spLocks/>
            </p:cNvSpPr>
            <p:nvPr/>
          </p:nvSpPr>
          <p:spPr bwMode="auto">
            <a:xfrm>
              <a:off x="8558214" y="1624013"/>
              <a:ext cx="206375" cy="44450"/>
            </a:xfrm>
            <a:custGeom>
              <a:avLst/>
              <a:gdLst>
                <a:gd name="T0" fmla="*/ 130 w 130"/>
                <a:gd name="T1" fmla="*/ 0 h 28"/>
                <a:gd name="T2" fmla="*/ 0 w 130"/>
                <a:gd name="T3" fmla="*/ 28 h 28"/>
                <a:gd name="T4" fmla="*/ 130 w 130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8">
                  <a:moveTo>
                    <a:pt x="130" y="0"/>
                  </a:moveTo>
                  <a:lnTo>
                    <a:pt x="0" y="28"/>
                  </a:lnTo>
                  <a:lnTo>
                    <a:pt x="130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2" name="Line 179"/>
            <p:cNvSpPr>
              <a:spLocks noChangeShapeType="1"/>
            </p:cNvSpPr>
            <p:nvPr/>
          </p:nvSpPr>
          <p:spPr bwMode="auto">
            <a:xfrm flipH="1">
              <a:off x="8558214" y="1624013"/>
              <a:ext cx="206375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3" name="Freeform 180"/>
            <p:cNvSpPr>
              <a:spLocks/>
            </p:cNvSpPr>
            <p:nvPr/>
          </p:nvSpPr>
          <p:spPr bwMode="auto">
            <a:xfrm>
              <a:off x="7889876" y="1751013"/>
              <a:ext cx="206375" cy="46038"/>
            </a:xfrm>
            <a:custGeom>
              <a:avLst/>
              <a:gdLst>
                <a:gd name="T0" fmla="*/ 130 w 130"/>
                <a:gd name="T1" fmla="*/ 0 h 29"/>
                <a:gd name="T2" fmla="*/ 0 w 130"/>
                <a:gd name="T3" fmla="*/ 29 h 29"/>
                <a:gd name="T4" fmla="*/ 130 w 13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9">
                  <a:moveTo>
                    <a:pt x="130" y="0"/>
                  </a:moveTo>
                  <a:lnTo>
                    <a:pt x="0" y="29"/>
                  </a:lnTo>
                  <a:lnTo>
                    <a:pt x="130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4" name="Line 181"/>
            <p:cNvSpPr>
              <a:spLocks noChangeShapeType="1"/>
            </p:cNvSpPr>
            <p:nvPr/>
          </p:nvSpPr>
          <p:spPr bwMode="auto">
            <a:xfrm flipH="1">
              <a:off x="7889876" y="1751013"/>
              <a:ext cx="206375" cy="460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5" name="Freeform 182"/>
            <p:cNvSpPr>
              <a:spLocks/>
            </p:cNvSpPr>
            <p:nvPr/>
          </p:nvSpPr>
          <p:spPr bwMode="auto">
            <a:xfrm>
              <a:off x="8137526" y="1684338"/>
              <a:ext cx="206375" cy="44450"/>
            </a:xfrm>
            <a:custGeom>
              <a:avLst/>
              <a:gdLst>
                <a:gd name="T0" fmla="*/ 130 w 130"/>
                <a:gd name="T1" fmla="*/ 0 h 28"/>
                <a:gd name="T2" fmla="*/ 0 w 130"/>
                <a:gd name="T3" fmla="*/ 28 h 28"/>
                <a:gd name="T4" fmla="*/ 130 w 130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8">
                  <a:moveTo>
                    <a:pt x="130" y="0"/>
                  </a:moveTo>
                  <a:lnTo>
                    <a:pt x="0" y="28"/>
                  </a:lnTo>
                  <a:lnTo>
                    <a:pt x="130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6" name="Line 183"/>
            <p:cNvSpPr>
              <a:spLocks noChangeShapeType="1"/>
            </p:cNvSpPr>
            <p:nvPr/>
          </p:nvSpPr>
          <p:spPr bwMode="auto">
            <a:xfrm flipH="1">
              <a:off x="8137526" y="1684338"/>
              <a:ext cx="206375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7" name="Freeform 184"/>
            <p:cNvSpPr>
              <a:spLocks/>
            </p:cNvSpPr>
            <p:nvPr/>
          </p:nvSpPr>
          <p:spPr bwMode="auto">
            <a:xfrm>
              <a:off x="8388351" y="1620838"/>
              <a:ext cx="206375" cy="44450"/>
            </a:xfrm>
            <a:custGeom>
              <a:avLst/>
              <a:gdLst>
                <a:gd name="T0" fmla="*/ 130 w 130"/>
                <a:gd name="T1" fmla="*/ 0 h 28"/>
                <a:gd name="T2" fmla="*/ 0 w 130"/>
                <a:gd name="T3" fmla="*/ 28 h 28"/>
                <a:gd name="T4" fmla="*/ 130 w 130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8">
                  <a:moveTo>
                    <a:pt x="130" y="0"/>
                  </a:moveTo>
                  <a:lnTo>
                    <a:pt x="0" y="28"/>
                  </a:lnTo>
                  <a:lnTo>
                    <a:pt x="130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8" name="Line 185"/>
            <p:cNvSpPr>
              <a:spLocks noChangeShapeType="1"/>
            </p:cNvSpPr>
            <p:nvPr/>
          </p:nvSpPr>
          <p:spPr bwMode="auto">
            <a:xfrm flipH="1">
              <a:off x="8388351" y="1620838"/>
              <a:ext cx="206375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9" name="Freeform 186"/>
            <p:cNvSpPr>
              <a:spLocks/>
            </p:cNvSpPr>
            <p:nvPr/>
          </p:nvSpPr>
          <p:spPr bwMode="auto">
            <a:xfrm>
              <a:off x="7986714" y="1676400"/>
              <a:ext cx="206375" cy="46038"/>
            </a:xfrm>
            <a:custGeom>
              <a:avLst/>
              <a:gdLst>
                <a:gd name="T0" fmla="*/ 130 w 130"/>
                <a:gd name="T1" fmla="*/ 0 h 29"/>
                <a:gd name="T2" fmla="*/ 0 w 130"/>
                <a:gd name="T3" fmla="*/ 29 h 29"/>
                <a:gd name="T4" fmla="*/ 130 w 13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9">
                  <a:moveTo>
                    <a:pt x="130" y="0"/>
                  </a:moveTo>
                  <a:lnTo>
                    <a:pt x="0" y="29"/>
                  </a:lnTo>
                  <a:lnTo>
                    <a:pt x="130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" name="Line 187"/>
            <p:cNvSpPr>
              <a:spLocks noChangeShapeType="1"/>
            </p:cNvSpPr>
            <p:nvPr/>
          </p:nvSpPr>
          <p:spPr bwMode="auto">
            <a:xfrm flipH="1">
              <a:off x="7986714" y="1676400"/>
              <a:ext cx="206375" cy="460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" name="Freeform 188"/>
            <p:cNvSpPr>
              <a:spLocks/>
            </p:cNvSpPr>
            <p:nvPr/>
          </p:nvSpPr>
          <p:spPr bwMode="auto">
            <a:xfrm>
              <a:off x="8478839" y="1568450"/>
              <a:ext cx="206375" cy="44450"/>
            </a:xfrm>
            <a:custGeom>
              <a:avLst/>
              <a:gdLst>
                <a:gd name="T0" fmla="*/ 130 w 130"/>
                <a:gd name="T1" fmla="*/ 0 h 28"/>
                <a:gd name="T2" fmla="*/ 0 w 130"/>
                <a:gd name="T3" fmla="*/ 28 h 28"/>
                <a:gd name="T4" fmla="*/ 130 w 130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8">
                  <a:moveTo>
                    <a:pt x="130" y="0"/>
                  </a:moveTo>
                  <a:lnTo>
                    <a:pt x="0" y="28"/>
                  </a:lnTo>
                  <a:lnTo>
                    <a:pt x="130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" name="Line 189"/>
            <p:cNvSpPr>
              <a:spLocks noChangeShapeType="1"/>
            </p:cNvSpPr>
            <p:nvPr/>
          </p:nvSpPr>
          <p:spPr bwMode="auto">
            <a:xfrm flipH="1">
              <a:off x="8478839" y="1568450"/>
              <a:ext cx="206375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3" name="Freeform 190"/>
            <p:cNvSpPr>
              <a:spLocks/>
            </p:cNvSpPr>
            <p:nvPr/>
          </p:nvSpPr>
          <p:spPr bwMode="auto">
            <a:xfrm>
              <a:off x="8242301" y="1616075"/>
              <a:ext cx="203200" cy="46038"/>
            </a:xfrm>
            <a:custGeom>
              <a:avLst/>
              <a:gdLst>
                <a:gd name="T0" fmla="*/ 128 w 128"/>
                <a:gd name="T1" fmla="*/ 0 h 29"/>
                <a:gd name="T2" fmla="*/ 0 w 128"/>
                <a:gd name="T3" fmla="*/ 29 h 29"/>
                <a:gd name="T4" fmla="*/ 128 w 128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29">
                  <a:moveTo>
                    <a:pt x="128" y="0"/>
                  </a:moveTo>
                  <a:lnTo>
                    <a:pt x="0" y="29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4" name="Line 191"/>
            <p:cNvSpPr>
              <a:spLocks noChangeShapeType="1"/>
            </p:cNvSpPr>
            <p:nvPr/>
          </p:nvSpPr>
          <p:spPr bwMode="auto">
            <a:xfrm flipH="1">
              <a:off x="8242301" y="1616075"/>
              <a:ext cx="203200" cy="460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5" name="Freeform 192"/>
            <p:cNvSpPr>
              <a:spLocks/>
            </p:cNvSpPr>
            <p:nvPr/>
          </p:nvSpPr>
          <p:spPr bwMode="auto">
            <a:xfrm>
              <a:off x="8074026" y="1616075"/>
              <a:ext cx="206375" cy="46038"/>
            </a:xfrm>
            <a:custGeom>
              <a:avLst/>
              <a:gdLst>
                <a:gd name="T0" fmla="*/ 130 w 130"/>
                <a:gd name="T1" fmla="*/ 0 h 29"/>
                <a:gd name="T2" fmla="*/ 0 w 130"/>
                <a:gd name="T3" fmla="*/ 29 h 29"/>
                <a:gd name="T4" fmla="*/ 130 w 13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9">
                  <a:moveTo>
                    <a:pt x="130" y="0"/>
                  </a:moveTo>
                  <a:lnTo>
                    <a:pt x="0" y="29"/>
                  </a:lnTo>
                  <a:lnTo>
                    <a:pt x="130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6" name="Line 193"/>
            <p:cNvSpPr>
              <a:spLocks noChangeShapeType="1"/>
            </p:cNvSpPr>
            <p:nvPr/>
          </p:nvSpPr>
          <p:spPr bwMode="auto">
            <a:xfrm flipH="1">
              <a:off x="8074026" y="1616075"/>
              <a:ext cx="206375" cy="460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7" name="Freeform 194"/>
            <p:cNvSpPr>
              <a:spLocks/>
            </p:cNvSpPr>
            <p:nvPr/>
          </p:nvSpPr>
          <p:spPr bwMode="auto">
            <a:xfrm>
              <a:off x="8429626" y="1497013"/>
              <a:ext cx="203200" cy="44450"/>
            </a:xfrm>
            <a:custGeom>
              <a:avLst/>
              <a:gdLst>
                <a:gd name="T0" fmla="*/ 128 w 128"/>
                <a:gd name="T1" fmla="*/ 0 h 28"/>
                <a:gd name="T2" fmla="*/ 0 w 128"/>
                <a:gd name="T3" fmla="*/ 28 h 28"/>
                <a:gd name="T4" fmla="*/ 128 w 128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28">
                  <a:moveTo>
                    <a:pt x="128" y="0"/>
                  </a:moveTo>
                  <a:lnTo>
                    <a:pt x="0" y="28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8" name="Line 195"/>
            <p:cNvSpPr>
              <a:spLocks noChangeShapeType="1"/>
            </p:cNvSpPr>
            <p:nvPr/>
          </p:nvSpPr>
          <p:spPr bwMode="auto">
            <a:xfrm flipH="1">
              <a:off x="8429626" y="1497013"/>
              <a:ext cx="203200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9" name="Freeform 196"/>
            <p:cNvSpPr>
              <a:spLocks/>
            </p:cNvSpPr>
            <p:nvPr/>
          </p:nvSpPr>
          <p:spPr bwMode="auto">
            <a:xfrm>
              <a:off x="8355014" y="1447800"/>
              <a:ext cx="206375" cy="44450"/>
            </a:xfrm>
            <a:custGeom>
              <a:avLst/>
              <a:gdLst>
                <a:gd name="T0" fmla="*/ 130 w 130"/>
                <a:gd name="T1" fmla="*/ 0 h 28"/>
                <a:gd name="T2" fmla="*/ 0 w 130"/>
                <a:gd name="T3" fmla="*/ 28 h 28"/>
                <a:gd name="T4" fmla="*/ 130 w 130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8">
                  <a:moveTo>
                    <a:pt x="130" y="0"/>
                  </a:moveTo>
                  <a:lnTo>
                    <a:pt x="0" y="28"/>
                  </a:lnTo>
                  <a:lnTo>
                    <a:pt x="130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0" name="Line 197"/>
            <p:cNvSpPr>
              <a:spLocks noChangeShapeType="1"/>
            </p:cNvSpPr>
            <p:nvPr/>
          </p:nvSpPr>
          <p:spPr bwMode="auto">
            <a:xfrm flipH="1">
              <a:off x="8355014" y="1447800"/>
              <a:ext cx="206375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1" name="Freeform 198"/>
            <p:cNvSpPr>
              <a:spLocks/>
            </p:cNvSpPr>
            <p:nvPr/>
          </p:nvSpPr>
          <p:spPr bwMode="auto">
            <a:xfrm>
              <a:off x="8294689" y="1401763"/>
              <a:ext cx="203200" cy="46038"/>
            </a:xfrm>
            <a:custGeom>
              <a:avLst/>
              <a:gdLst>
                <a:gd name="T0" fmla="*/ 128 w 128"/>
                <a:gd name="T1" fmla="*/ 0 h 29"/>
                <a:gd name="T2" fmla="*/ 0 w 128"/>
                <a:gd name="T3" fmla="*/ 29 h 29"/>
                <a:gd name="T4" fmla="*/ 128 w 128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29">
                  <a:moveTo>
                    <a:pt x="128" y="0"/>
                  </a:moveTo>
                  <a:lnTo>
                    <a:pt x="0" y="29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2" name="Line 199"/>
            <p:cNvSpPr>
              <a:spLocks noChangeShapeType="1"/>
            </p:cNvSpPr>
            <p:nvPr/>
          </p:nvSpPr>
          <p:spPr bwMode="auto">
            <a:xfrm flipH="1">
              <a:off x="8294689" y="1401763"/>
              <a:ext cx="203200" cy="460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3" name="Freeform 200"/>
            <p:cNvSpPr>
              <a:spLocks/>
            </p:cNvSpPr>
            <p:nvPr/>
          </p:nvSpPr>
          <p:spPr bwMode="auto">
            <a:xfrm>
              <a:off x="8351839" y="1552575"/>
              <a:ext cx="206375" cy="44450"/>
            </a:xfrm>
            <a:custGeom>
              <a:avLst/>
              <a:gdLst>
                <a:gd name="T0" fmla="*/ 130 w 130"/>
                <a:gd name="T1" fmla="*/ 0 h 28"/>
                <a:gd name="T2" fmla="*/ 0 w 130"/>
                <a:gd name="T3" fmla="*/ 28 h 28"/>
                <a:gd name="T4" fmla="*/ 130 w 130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8">
                  <a:moveTo>
                    <a:pt x="130" y="0"/>
                  </a:moveTo>
                  <a:lnTo>
                    <a:pt x="0" y="28"/>
                  </a:lnTo>
                  <a:lnTo>
                    <a:pt x="130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4" name="Line 201"/>
            <p:cNvSpPr>
              <a:spLocks noChangeShapeType="1"/>
            </p:cNvSpPr>
            <p:nvPr/>
          </p:nvSpPr>
          <p:spPr bwMode="auto">
            <a:xfrm flipH="1">
              <a:off x="8351839" y="1552575"/>
              <a:ext cx="206375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5" name="Freeform 202"/>
            <p:cNvSpPr>
              <a:spLocks/>
            </p:cNvSpPr>
            <p:nvPr/>
          </p:nvSpPr>
          <p:spPr bwMode="auto">
            <a:xfrm>
              <a:off x="8174039" y="1555750"/>
              <a:ext cx="207963" cy="46038"/>
            </a:xfrm>
            <a:custGeom>
              <a:avLst/>
              <a:gdLst>
                <a:gd name="T0" fmla="*/ 131 w 131"/>
                <a:gd name="T1" fmla="*/ 0 h 29"/>
                <a:gd name="T2" fmla="*/ 0 w 131"/>
                <a:gd name="T3" fmla="*/ 29 h 29"/>
                <a:gd name="T4" fmla="*/ 131 w 131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1" h="29">
                  <a:moveTo>
                    <a:pt x="131" y="0"/>
                  </a:moveTo>
                  <a:lnTo>
                    <a:pt x="0" y="29"/>
                  </a:lnTo>
                  <a:lnTo>
                    <a:pt x="131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6" name="Line 203"/>
            <p:cNvSpPr>
              <a:spLocks noChangeShapeType="1"/>
            </p:cNvSpPr>
            <p:nvPr/>
          </p:nvSpPr>
          <p:spPr bwMode="auto">
            <a:xfrm flipH="1">
              <a:off x="8174039" y="1555750"/>
              <a:ext cx="207963" cy="460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7" name="Freeform 204"/>
            <p:cNvSpPr>
              <a:spLocks/>
            </p:cNvSpPr>
            <p:nvPr/>
          </p:nvSpPr>
          <p:spPr bwMode="auto">
            <a:xfrm>
              <a:off x="8024814" y="1560513"/>
              <a:ext cx="206375" cy="44450"/>
            </a:xfrm>
            <a:custGeom>
              <a:avLst/>
              <a:gdLst>
                <a:gd name="T0" fmla="*/ 130 w 130"/>
                <a:gd name="T1" fmla="*/ 0 h 28"/>
                <a:gd name="T2" fmla="*/ 0 w 130"/>
                <a:gd name="T3" fmla="*/ 28 h 28"/>
                <a:gd name="T4" fmla="*/ 130 w 130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8">
                  <a:moveTo>
                    <a:pt x="130" y="0"/>
                  </a:moveTo>
                  <a:lnTo>
                    <a:pt x="0" y="28"/>
                  </a:lnTo>
                  <a:lnTo>
                    <a:pt x="130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8" name="Line 206"/>
            <p:cNvSpPr>
              <a:spLocks noChangeShapeType="1"/>
            </p:cNvSpPr>
            <p:nvPr/>
          </p:nvSpPr>
          <p:spPr bwMode="auto">
            <a:xfrm flipH="1">
              <a:off x="8024813" y="1560513"/>
              <a:ext cx="206375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9" name="Freeform 207"/>
            <p:cNvSpPr>
              <a:spLocks/>
            </p:cNvSpPr>
            <p:nvPr/>
          </p:nvSpPr>
          <p:spPr bwMode="auto">
            <a:xfrm>
              <a:off x="8291513" y="1500188"/>
              <a:ext cx="206375" cy="44450"/>
            </a:xfrm>
            <a:custGeom>
              <a:avLst/>
              <a:gdLst>
                <a:gd name="T0" fmla="*/ 130 w 130"/>
                <a:gd name="T1" fmla="*/ 0 h 28"/>
                <a:gd name="T2" fmla="*/ 0 w 130"/>
                <a:gd name="T3" fmla="*/ 28 h 28"/>
                <a:gd name="T4" fmla="*/ 130 w 130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8">
                  <a:moveTo>
                    <a:pt x="130" y="0"/>
                  </a:moveTo>
                  <a:lnTo>
                    <a:pt x="0" y="28"/>
                  </a:lnTo>
                  <a:lnTo>
                    <a:pt x="130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0" name="Line 208"/>
            <p:cNvSpPr>
              <a:spLocks noChangeShapeType="1"/>
            </p:cNvSpPr>
            <p:nvPr/>
          </p:nvSpPr>
          <p:spPr bwMode="auto">
            <a:xfrm flipH="1">
              <a:off x="8291513" y="1500188"/>
              <a:ext cx="206375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1" name="Freeform 209"/>
            <p:cNvSpPr>
              <a:spLocks/>
            </p:cNvSpPr>
            <p:nvPr/>
          </p:nvSpPr>
          <p:spPr bwMode="auto">
            <a:xfrm>
              <a:off x="8069263" y="1514475"/>
              <a:ext cx="206375" cy="46038"/>
            </a:xfrm>
            <a:custGeom>
              <a:avLst/>
              <a:gdLst>
                <a:gd name="T0" fmla="*/ 130 w 130"/>
                <a:gd name="T1" fmla="*/ 0 h 29"/>
                <a:gd name="T2" fmla="*/ 0 w 130"/>
                <a:gd name="T3" fmla="*/ 29 h 29"/>
                <a:gd name="T4" fmla="*/ 130 w 13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9">
                  <a:moveTo>
                    <a:pt x="130" y="0"/>
                  </a:moveTo>
                  <a:lnTo>
                    <a:pt x="0" y="29"/>
                  </a:lnTo>
                  <a:lnTo>
                    <a:pt x="130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2" name="Line 210"/>
            <p:cNvSpPr>
              <a:spLocks noChangeShapeType="1"/>
            </p:cNvSpPr>
            <p:nvPr/>
          </p:nvSpPr>
          <p:spPr bwMode="auto">
            <a:xfrm flipH="1">
              <a:off x="8069263" y="1514475"/>
              <a:ext cx="206375" cy="460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3" name="Freeform 211"/>
            <p:cNvSpPr>
              <a:spLocks/>
            </p:cNvSpPr>
            <p:nvPr/>
          </p:nvSpPr>
          <p:spPr bwMode="auto">
            <a:xfrm>
              <a:off x="8212138" y="1450975"/>
              <a:ext cx="203200" cy="46038"/>
            </a:xfrm>
            <a:custGeom>
              <a:avLst/>
              <a:gdLst>
                <a:gd name="T0" fmla="*/ 128 w 128"/>
                <a:gd name="T1" fmla="*/ 0 h 29"/>
                <a:gd name="T2" fmla="*/ 0 w 128"/>
                <a:gd name="T3" fmla="*/ 29 h 29"/>
                <a:gd name="T4" fmla="*/ 128 w 128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29">
                  <a:moveTo>
                    <a:pt x="128" y="0"/>
                  </a:moveTo>
                  <a:lnTo>
                    <a:pt x="0" y="29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4" name="Line 212"/>
            <p:cNvSpPr>
              <a:spLocks noChangeShapeType="1"/>
            </p:cNvSpPr>
            <p:nvPr/>
          </p:nvSpPr>
          <p:spPr bwMode="auto">
            <a:xfrm flipH="1">
              <a:off x="8212138" y="1450975"/>
              <a:ext cx="203200" cy="460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5" name="Freeform 213"/>
            <p:cNvSpPr>
              <a:spLocks/>
            </p:cNvSpPr>
            <p:nvPr/>
          </p:nvSpPr>
          <p:spPr bwMode="auto">
            <a:xfrm>
              <a:off x="7975601" y="1368425"/>
              <a:ext cx="203200" cy="46038"/>
            </a:xfrm>
            <a:custGeom>
              <a:avLst/>
              <a:gdLst>
                <a:gd name="T0" fmla="*/ 128 w 128"/>
                <a:gd name="T1" fmla="*/ 0 h 29"/>
                <a:gd name="T2" fmla="*/ 0 w 128"/>
                <a:gd name="T3" fmla="*/ 29 h 29"/>
                <a:gd name="T4" fmla="*/ 128 w 128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29">
                  <a:moveTo>
                    <a:pt x="128" y="0"/>
                  </a:moveTo>
                  <a:lnTo>
                    <a:pt x="0" y="29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6" name="Line 214"/>
            <p:cNvSpPr>
              <a:spLocks noChangeShapeType="1"/>
            </p:cNvSpPr>
            <p:nvPr/>
          </p:nvSpPr>
          <p:spPr bwMode="auto">
            <a:xfrm flipH="1">
              <a:off x="7975601" y="1368425"/>
              <a:ext cx="203200" cy="460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7" name="Freeform 215"/>
            <p:cNvSpPr>
              <a:spLocks/>
            </p:cNvSpPr>
            <p:nvPr/>
          </p:nvSpPr>
          <p:spPr bwMode="auto">
            <a:xfrm>
              <a:off x="8162926" y="1395413"/>
              <a:ext cx="206375" cy="44450"/>
            </a:xfrm>
            <a:custGeom>
              <a:avLst/>
              <a:gdLst>
                <a:gd name="T0" fmla="*/ 130 w 130"/>
                <a:gd name="T1" fmla="*/ 0 h 28"/>
                <a:gd name="T2" fmla="*/ 0 w 130"/>
                <a:gd name="T3" fmla="*/ 28 h 28"/>
                <a:gd name="T4" fmla="*/ 130 w 130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8">
                  <a:moveTo>
                    <a:pt x="130" y="0"/>
                  </a:moveTo>
                  <a:lnTo>
                    <a:pt x="0" y="28"/>
                  </a:lnTo>
                  <a:lnTo>
                    <a:pt x="130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8" name="Line 216"/>
            <p:cNvSpPr>
              <a:spLocks noChangeShapeType="1"/>
            </p:cNvSpPr>
            <p:nvPr/>
          </p:nvSpPr>
          <p:spPr bwMode="auto">
            <a:xfrm flipH="1">
              <a:off x="8162926" y="1395413"/>
              <a:ext cx="206375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9" name="Freeform 217"/>
            <p:cNvSpPr>
              <a:spLocks/>
            </p:cNvSpPr>
            <p:nvPr/>
          </p:nvSpPr>
          <p:spPr bwMode="auto">
            <a:xfrm>
              <a:off x="7307263" y="1368425"/>
              <a:ext cx="198438" cy="68263"/>
            </a:xfrm>
            <a:custGeom>
              <a:avLst/>
              <a:gdLst>
                <a:gd name="T0" fmla="*/ 0 w 125"/>
                <a:gd name="T1" fmla="*/ 43 h 43"/>
                <a:gd name="T2" fmla="*/ 125 w 125"/>
                <a:gd name="T3" fmla="*/ 0 h 43"/>
                <a:gd name="T4" fmla="*/ 0 w 125"/>
                <a:gd name="T5" fmla="*/ 43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3">
                  <a:moveTo>
                    <a:pt x="0" y="43"/>
                  </a:moveTo>
                  <a:lnTo>
                    <a:pt x="125" y="0"/>
                  </a:lnTo>
                  <a:lnTo>
                    <a:pt x="0" y="43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0" name="Line 218"/>
            <p:cNvSpPr>
              <a:spLocks noChangeShapeType="1"/>
            </p:cNvSpPr>
            <p:nvPr/>
          </p:nvSpPr>
          <p:spPr bwMode="auto">
            <a:xfrm flipV="1">
              <a:off x="7307263" y="1368425"/>
              <a:ext cx="198438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1" name="Freeform 219"/>
            <p:cNvSpPr>
              <a:spLocks/>
            </p:cNvSpPr>
            <p:nvPr/>
          </p:nvSpPr>
          <p:spPr bwMode="auto">
            <a:xfrm>
              <a:off x="7246938" y="1455738"/>
              <a:ext cx="198438" cy="71438"/>
            </a:xfrm>
            <a:custGeom>
              <a:avLst/>
              <a:gdLst>
                <a:gd name="T0" fmla="*/ 0 w 125"/>
                <a:gd name="T1" fmla="*/ 45 h 45"/>
                <a:gd name="T2" fmla="*/ 125 w 125"/>
                <a:gd name="T3" fmla="*/ 0 h 45"/>
                <a:gd name="T4" fmla="*/ 0 w 125"/>
                <a:gd name="T5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5">
                  <a:moveTo>
                    <a:pt x="0" y="45"/>
                  </a:moveTo>
                  <a:lnTo>
                    <a:pt x="125" y="0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2" name="Line 220"/>
            <p:cNvSpPr>
              <a:spLocks noChangeShapeType="1"/>
            </p:cNvSpPr>
            <p:nvPr/>
          </p:nvSpPr>
          <p:spPr bwMode="auto">
            <a:xfrm flipV="1">
              <a:off x="7246938" y="1455738"/>
              <a:ext cx="198438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3" name="Freeform 221"/>
            <p:cNvSpPr>
              <a:spLocks/>
            </p:cNvSpPr>
            <p:nvPr/>
          </p:nvSpPr>
          <p:spPr bwMode="auto">
            <a:xfrm>
              <a:off x="7310438" y="1008063"/>
              <a:ext cx="195263" cy="68263"/>
            </a:xfrm>
            <a:custGeom>
              <a:avLst/>
              <a:gdLst>
                <a:gd name="T0" fmla="*/ 0 w 123"/>
                <a:gd name="T1" fmla="*/ 43 h 43"/>
                <a:gd name="T2" fmla="*/ 123 w 123"/>
                <a:gd name="T3" fmla="*/ 0 h 43"/>
                <a:gd name="T4" fmla="*/ 0 w 123"/>
                <a:gd name="T5" fmla="*/ 43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43">
                  <a:moveTo>
                    <a:pt x="0" y="43"/>
                  </a:moveTo>
                  <a:lnTo>
                    <a:pt x="123" y="0"/>
                  </a:lnTo>
                  <a:lnTo>
                    <a:pt x="0" y="43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4" name="Line 222"/>
            <p:cNvSpPr>
              <a:spLocks noChangeShapeType="1"/>
            </p:cNvSpPr>
            <p:nvPr/>
          </p:nvSpPr>
          <p:spPr bwMode="auto">
            <a:xfrm flipV="1">
              <a:off x="7310438" y="1008063"/>
              <a:ext cx="195263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5" name="Freeform 223"/>
            <p:cNvSpPr>
              <a:spLocks/>
            </p:cNvSpPr>
            <p:nvPr/>
          </p:nvSpPr>
          <p:spPr bwMode="auto">
            <a:xfrm>
              <a:off x="7048501" y="1117600"/>
              <a:ext cx="198438" cy="71438"/>
            </a:xfrm>
            <a:custGeom>
              <a:avLst/>
              <a:gdLst>
                <a:gd name="T0" fmla="*/ 0 w 125"/>
                <a:gd name="T1" fmla="*/ 45 h 45"/>
                <a:gd name="T2" fmla="*/ 125 w 125"/>
                <a:gd name="T3" fmla="*/ 0 h 45"/>
                <a:gd name="T4" fmla="*/ 0 w 125"/>
                <a:gd name="T5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5">
                  <a:moveTo>
                    <a:pt x="0" y="45"/>
                  </a:moveTo>
                  <a:lnTo>
                    <a:pt x="125" y="0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6" name="Line 224"/>
            <p:cNvSpPr>
              <a:spLocks noChangeShapeType="1"/>
            </p:cNvSpPr>
            <p:nvPr/>
          </p:nvSpPr>
          <p:spPr bwMode="auto">
            <a:xfrm flipV="1">
              <a:off x="7048501" y="1117600"/>
              <a:ext cx="198438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7" name="Freeform 225"/>
            <p:cNvSpPr>
              <a:spLocks/>
            </p:cNvSpPr>
            <p:nvPr/>
          </p:nvSpPr>
          <p:spPr bwMode="auto">
            <a:xfrm>
              <a:off x="6804026" y="1214438"/>
              <a:ext cx="198438" cy="71438"/>
            </a:xfrm>
            <a:custGeom>
              <a:avLst/>
              <a:gdLst>
                <a:gd name="T0" fmla="*/ 0 w 125"/>
                <a:gd name="T1" fmla="*/ 45 h 45"/>
                <a:gd name="T2" fmla="*/ 125 w 125"/>
                <a:gd name="T3" fmla="*/ 0 h 45"/>
                <a:gd name="T4" fmla="*/ 0 w 125"/>
                <a:gd name="T5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5">
                  <a:moveTo>
                    <a:pt x="0" y="45"/>
                  </a:moveTo>
                  <a:lnTo>
                    <a:pt x="125" y="0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8" name="Line 226"/>
            <p:cNvSpPr>
              <a:spLocks noChangeShapeType="1"/>
            </p:cNvSpPr>
            <p:nvPr/>
          </p:nvSpPr>
          <p:spPr bwMode="auto">
            <a:xfrm flipV="1">
              <a:off x="6804026" y="1214438"/>
              <a:ext cx="198438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9" name="Freeform 227"/>
            <p:cNvSpPr>
              <a:spLocks/>
            </p:cNvSpPr>
            <p:nvPr/>
          </p:nvSpPr>
          <p:spPr bwMode="auto">
            <a:xfrm>
              <a:off x="7208838" y="1090613"/>
              <a:ext cx="200025" cy="71438"/>
            </a:xfrm>
            <a:custGeom>
              <a:avLst/>
              <a:gdLst>
                <a:gd name="T0" fmla="*/ 0 w 126"/>
                <a:gd name="T1" fmla="*/ 45 h 45"/>
                <a:gd name="T2" fmla="*/ 126 w 126"/>
                <a:gd name="T3" fmla="*/ 0 h 45"/>
                <a:gd name="T4" fmla="*/ 0 w 126"/>
                <a:gd name="T5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5">
                  <a:moveTo>
                    <a:pt x="0" y="45"/>
                  </a:moveTo>
                  <a:lnTo>
                    <a:pt x="126" y="0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0" name="Line 228"/>
            <p:cNvSpPr>
              <a:spLocks noChangeShapeType="1"/>
            </p:cNvSpPr>
            <p:nvPr/>
          </p:nvSpPr>
          <p:spPr bwMode="auto">
            <a:xfrm flipV="1">
              <a:off x="7208838" y="1090613"/>
              <a:ext cx="200025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1" name="Freeform 229"/>
            <p:cNvSpPr>
              <a:spLocks/>
            </p:cNvSpPr>
            <p:nvPr/>
          </p:nvSpPr>
          <p:spPr bwMode="auto">
            <a:xfrm>
              <a:off x="6977063" y="1189038"/>
              <a:ext cx="198438" cy="71438"/>
            </a:xfrm>
            <a:custGeom>
              <a:avLst/>
              <a:gdLst>
                <a:gd name="T0" fmla="*/ 0 w 125"/>
                <a:gd name="T1" fmla="*/ 45 h 45"/>
                <a:gd name="T2" fmla="*/ 125 w 125"/>
                <a:gd name="T3" fmla="*/ 0 h 45"/>
                <a:gd name="T4" fmla="*/ 0 w 125"/>
                <a:gd name="T5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5">
                  <a:moveTo>
                    <a:pt x="0" y="45"/>
                  </a:moveTo>
                  <a:lnTo>
                    <a:pt x="125" y="0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2" name="Line 230"/>
            <p:cNvSpPr>
              <a:spLocks noChangeShapeType="1"/>
            </p:cNvSpPr>
            <p:nvPr/>
          </p:nvSpPr>
          <p:spPr bwMode="auto">
            <a:xfrm flipV="1">
              <a:off x="6977063" y="1189038"/>
              <a:ext cx="198438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3" name="Freeform 231"/>
            <p:cNvSpPr>
              <a:spLocks/>
            </p:cNvSpPr>
            <p:nvPr/>
          </p:nvSpPr>
          <p:spPr bwMode="auto">
            <a:xfrm>
              <a:off x="6740526" y="1274763"/>
              <a:ext cx="198438" cy="71438"/>
            </a:xfrm>
            <a:custGeom>
              <a:avLst/>
              <a:gdLst>
                <a:gd name="T0" fmla="*/ 0 w 125"/>
                <a:gd name="T1" fmla="*/ 45 h 45"/>
                <a:gd name="T2" fmla="*/ 125 w 125"/>
                <a:gd name="T3" fmla="*/ 0 h 45"/>
                <a:gd name="T4" fmla="*/ 0 w 125"/>
                <a:gd name="T5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5">
                  <a:moveTo>
                    <a:pt x="0" y="45"/>
                  </a:moveTo>
                  <a:lnTo>
                    <a:pt x="125" y="0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4" name="Line 232"/>
            <p:cNvSpPr>
              <a:spLocks noChangeShapeType="1"/>
            </p:cNvSpPr>
            <p:nvPr/>
          </p:nvSpPr>
          <p:spPr bwMode="auto">
            <a:xfrm flipV="1">
              <a:off x="6740526" y="1274763"/>
              <a:ext cx="198438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5" name="Freeform 233"/>
            <p:cNvSpPr>
              <a:spLocks/>
            </p:cNvSpPr>
            <p:nvPr/>
          </p:nvSpPr>
          <p:spPr bwMode="auto">
            <a:xfrm>
              <a:off x="7389813" y="1063625"/>
              <a:ext cx="195263" cy="71438"/>
            </a:xfrm>
            <a:custGeom>
              <a:avLst/>
              <a:gdLst>
                <a:gd name="T0" fmla="*/ 0 w 123"/>
                <a:gd name="T1" fmla="*/ 45 h 45"/>
                <a:gd name="T2" fmla="*/ 123 w 123"/>
                <a:gd name="T3" fmla="*/ 0 h 45"/>
                <a:gd name="T4" fmla="*/ 0 w 123"/>
                <a:gd name="T5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45">
                  <a:moveTo>
                    <a:pt x="0" y="45"/>
                  </a:moveTo>
                  <a:lnTo>
                    <a:pt x="123" y="0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6" name="Line 234"/>
            <p:cNvSpPr>
              <a:spLocks noChangeShapeType="1"/>
            </p:cNvSpPr>
            <p:nvPr/>
          </p:nvSpPr>
          <p:spPr bwMode="auto">
            <a:xfrm flipV="1">
              <a:off x="7389813" y="1063625"/>
              <a:ext cx="195263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7" name="Freeform 235"/>
            <p:cNvSpPr>
              <a:spLocks/>
            </p:cNvSpPr>
            <p:nvPr/>
          </p:nvSpPr>
          <p:spPr bwMode="auto">
            <a:xfrm>
              <a:off x="7153276" y="1162050"/>
              <a:ext cx="195263" cy="71438"/>
            </a:xfrm>
            <a:custGeom>
              <a:avLst/>
              <a:gdLst>
                <a:gd name="T0" fmla="*/ 0 w 123"/>
                <a:gd name="T1" fmla="*/ 45 h 45"/>
                <a:gd name="T2" fmla="*/ 123 w 123"/>
                <a:gd name="T3" fmla="*/ 0 h 45"/>
                <a:gd name="T4" fmla="*/ 0 w 123"/>
                <a:gd name="T5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45">
                  <a:moveTo>
                    <a:pt x="0" y="45"/>
                  </a:moveTo>
                  <a:lnTo>
                    <a:pt x="123" y="0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8" name="Line 236"/>
            <p:cNvSpPr>
              <a:spLocks noChangeShapeType="1"/>
            </p:cNvSpPr>
            <p:nvPr/>
          </p:nvSpPr>
          <p:spPr bwMode="auto">
            <a:xfrm flipV="1">
              <a:off x="7153276" y="1162050"/>
              <a:ext cx="195263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9" name="Freeform 237"/>
            <p:cNvSpPr>
              <a:spLocks/>
            </p:cNvSpPr>
            <p:nvPr/>
          </p:nvSpPr>
          <p:spPr bwMode="auto">
            <a:xfrm>
              <a:off x="6908801" y="1255713"/>
              <a:ext cx="200025" cy="71438"/>
            </a:xfrm>
            <a:custGeom>
              <a:avLst/>
              <a:gdLst>
                <a:gd name="T0" fmla="*/ 0 w 126"/>
                <a:gd name="T1" fmla="*/ 45 h 45"/>
                <a:gd name="T2" fmla="*/ 126 w 126"/>
                <a:gd name="T3" fmla="*/ 0 h 45"/>
                <a:gd name="T4" fmla="*/ 0 w 126"/>
                <a:gd name="T5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5">
                  <a:moveTo>
                    <a:pt x="0" y="45"/>
                  </a:moveTo>
                  <a:lnTo>
                    <a:pt x="126" y="0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0" name="Line 238"/>
            <p:cNvSpPr>
              <a:spLocks noChangeShapeType="1"/>
            </p:cNvSpPr>
            <p:nvPr/>
          </p:nvSpPr>
          <p:spPr bwMode="auto">
            <a:xfrm flipV="1">
              <a:off x="6908801" y="1255713"/>
              <a:ext cx="200025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1" name="Freeform 239"/>
            <p:cNvSpPr>
              <a:spLocks/>
            </p:cNvSpPr>
            <p:nvPr/>
          </p:nvSpPr>
          <p:spPr bwMode="auto">
            <a:xfrm>
              <a:off x="7299326" y="1147763"/>
              <a:ext cx="200025" cy="69850"/>
            </a:xfrm>
            <a:custGeom>
              <a:avLst/>
              <a:gdLst>
                <a:gd name="T0" fmla="*/ 0 w 126"/>
                <a:gd name="T1" fmla="*/ 44 h 44"/>
                <a:gd name="T2" fmla="*/ 126 w 126"/>
                <a:gd name="T3" fmla="*/ 0 h 44"/>
                <a:gd name="T4" fmla="*/ 0 w 126"/>
                <a:gd name="T5" fmla="*/ 44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4">
                  <a:moveTo>
                    <a:pt x="0" y="44"/>
                  </a:moveTo>
                  <a:lnTo>
                    <a:pt x="126" y="0"/>
                  </a:lnTo>
                  <a:lnTo>
                    <a:pt x="0" y="44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2" name="Line 240"/>
            <p:cNvSpPr>
              <a:spLocks noChangeShapeType="1"/>
            </p:cNvSpPr>
            <p:nvPr/>
          </p:nvSpPr>
          <p:spPr bwMode="auto">
            <a:xfrm flipV="1">
              <a:off x="7299326" y="1147763"/>
              <a:ext cx="200025" cy="698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3" name="Freeform 241"/>
            <p:cNvSpPr>
              <a:spLocks/>
            </p:cNvSpPr>
            <p:nvPr/>
          </p:nvSpPr>
          <p:spPr bwMode="auto">
            <a:xfrm>
              <a:off x="6826251" y="1319213"/>
              <a:ext cx="200025" cy="71438"/>
            </a:xfrm>
            <a:custGeom>
              <a:avLst/>
              <a:gdLst>
                <a:gd name="T0" fmla="*/ 0 w 126"/>
                <a:gd name="T1" fmla="*/ 45 h 45"/>
                <a:gd name="T2" fmla="*/ 126 w 126"/>
                <a:gd name="T3" fmla="*/ 0 h 45"/>
                <a:gd name="T4" fmla="*/ 0 w 126"/>
                <a:gd name="T5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5">
                  <a:moveTo>
                    <a:pt x="0" y="45"/>
                  </a:moveTo>
                  <a:lnTo>
                    <a:pt x="126" y="0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4" name="Line 242"/>
            <p:cNvSpPr>
              <a:spLocks noChangeShapeType="1"/>
            </p:cNvSpPr>
            <p:nvPr/>
          </p:nvSpPr>
          <p:spPr bwMode="auto">
            <a:xfrm flipV="1">
              <a:off x="6826251" y="1319213"/>
              <a:ext cx="200025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5" name="Freeform 243"/>
            <p:cNvSpPr>
              <a:spLocks/>
            </p:cNvSpPr>
            <p:nvPr/>
          </p:nvSpPr>
          <p:spPr bwMode="auto">
            <a:xfrm>
              <a:off x="7054851" y="1241425"/>
              <a:ext cx="200025" cy="71438"/>
            </a:xfrm>
            <a:custGeom>
              <a:avLst/>
              <a:gdLst>
                <a:gd name="T0" fmla="*/ 0 w 126"/>
                <a:gd name="T1" fmla="*/ 45 h 45"/>
                <a:gd name="T2" fmla="*/ 126 w 126"/>
                <a:gd name="T3" fmla="*/ 0 h 45"/>
                <a:gd name="T4" fmla="*/ 0 w 126"/>
                <a:gd name="T5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5">
                  <a:moveTo>
                    <a:pt x="0" y="45"/>
                  </a:moveTo>
                  <a:lnTo>
                    <a:pt x="126" y="0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6" name="Line 244"/>
            <p:cNvSpPr>
              <a:spLocks noChangeShapeType="1"/>
            </p:cNvSpPr>
            <p:nvPr/>
          </p:nvSpPr>
          <p:spPr bwMode="auto">
            <a:xfrm flipV="1">
              <a:off x="7054851" y="1241425"/>
              <a:ext cx="200025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7" name="Freeform 245"/>
            <p:cNvSpPr>
              <a:spLocks/>
            </p:cNvSpPr>
            <p:nvPr/>
          </p:nvSpPr>
          <p:spPr bwMode="auto">
            <a:xfrm>
              <a:off x="7224713" y="1217613"/>
              <a:ext cx="198438" cy="71438"/>
            </a:xfrm>
            <a:custGeom>
              <a:avLst/>
              <a:gdLst>
                <a:gd name="T0" fmla="*/ 0 w 125"/>
                <a:gd name="T1" fmla="*/ 45 h 45"/>
                <a:gd name="T2" fmla="*/ 125 w 125"/>
                <a:gd name="T3" fmla="*/ 0 h 45"/>
                <a:gd name="T4" fmla="*/ 0 w 125"/>
                <a:gd name="T5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5">
                  <a:moveTo>
                    <a:pt x="0" y="45"/>
                  </a:moveTo>
                  <a:lnTo>
                    <a:pt x="125" y="0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8" name="Line 246"/>
            <p:cNvSpPr>
              <a:spLocks noChangeShapeType="1"/>
            </p:cNvSpPr>
            <p:nvPr/>
          </p:nvSpPr>
          <p:spPr bwMode="auto">
            <a:xfrm flipV="1">
              <a:off x="7224713" y="1217613"/>
              <a:ext cx="198438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9" name="Freeform 247"/>
            <p:cNvSpPr>
              <a:spLocks/>
            </p:cNvSpPr>
            <p:nvPr/>
          </p:nvSpPr>
          <p:spPr bwMode="auto">
            <a:xfrm>
              <a:off x="6886576" y="1384300"/>
              <a:ext cx="198438" cy="71438"/>
            </a:xfrm>
            <a:custGeom>
              <a:avLst/>
              <a:gdLst>
                <a:gd name="T0" fmla="*/ 0 w 125"/>
                <a:gd name="T1" fmla="*/ 45 h 45"/>
                <a:gd name="T2" fmla="*/ 125 w 125"/>
                <a:gd name="T3" fmla="*/ 0 h 45"/>
                <a:gd name="T4" fmla="*/ 0 w 125"/>
                <a:gd name="T5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5">
                  <a:moveTo>
                    <a:pt x="0" y="45"/>
                  </a:moveTo>
                  <a:lnTo>
                    <a:pt x="125" y="0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0" name="Line 248"/>
            <p:cNvSpPr>
              <a:spLocks noChangeShapeType="1"/>
            </p:cNvSpPr>
            <p:nvPr/>
          </p:nvSpPr>
          <p:spPr bwMode="auto">
            <a:xfrm flipV="1">
              <a:off x="6886576" y="1384300"/>
              <a:ext cx="198438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1" name="Freeform 249"/>
            <p:cNvSpPr>
              <a:spLocks/>
            </p:cNvSpPr>
            <p:nvPr/>
          </p:nvSpPr>
          <p:spPr bwMode="auto">
            <a:xfrm>
              <a:off x="6965951" y="1420813"/>
              <a:ext cx="198438" cy="71438"/>
            </a:xfrm>
            <a:custGeom>
              <a:avLst/>
              <a:gdLst>
                <a:gd name="T0" fmla="*/ 0 w 125"/>
                <a:gd name="T1" fmla="*/ 45 h 45"/>
                <a:gd name="T2" fmla="*/ 125 w 125"/>
                <a:gd name="T3" fmla="*/ 0 h 45"/>
                <a:gd name="T4" fmla="*/ 0 w 125"/>
                <a:gd name="T5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5">
                  <a:moveTo>
                    <a:pt x="0" y="45"/>
                  </a:moveTo>
                  <a:lnTo>
                    <a:pt x="125" y="0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2" name="Line 250"/>
            <p:cNvSpPr>
              <a:spLocks noChangeShapeType="1"/>
            </p:cNvSpPr>
            <p:nvPr/>
          </p:nvSpPr>
          <p:spPr bwMode="auto">
            <a:xfrm flipV="1">
              <a:off x="6965951" y="1420813"/>
              <a:ext cx="198438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3" name="Freeform 251"/>
            <p:cNvSpPr>
              <a:spLocks/>
            </p:cNvSpPr>
            <p:nvPr/>
          </p:nvSpPr>
          <p:spPr bwMode="auto">
            <a:xfrm>
              <a:off x="7032626" y="1462088"/>
              <a:ext cx="200025" cy="71438"/>
            </a:xfrm>
            <a:custGeom>
              <a:avLst/>
              <a:gdLst>
                <a:gd name="T0" fmla="*/ 0 w 126"/>
                <a:gd name="T1" fmla="*/ 45 h 45"/>
                <a:gd name="T2" fmla="*/ 126 w 126"/>
                <a:gd name="T3" fmla="*/ 0 h 45"/>
                <a:gd name="T4" fmla="*/ 0 w 126"/>
                <a:gd name="T5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5">
                  <a:moveTo>
                    <a:pt x="0" y="45"/>
                  </a:moveTo>
                  <a:lnTo>
                    <a:pt x="126" y="0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4" name="Line 252"/>
            <p:cNvSpPr>
              <a:spLocks noChangeShapeType="1"/>
            </p:cNvSpPr>
            <p:nvPr/>
          </p:nvSpPr>
          <p:spPr bwMode="auto">
            <a:xfrm flipV="1">
              <a:off x="7032626" y="1462088"/>
              <a:ext cx="200025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5" name="Freeform 253"/>
            <p:cNvSpPr>
              <a:spLocks/>
            </p:cNvSpPr>
            <p:nvPr/>
          </p:nvSpPr>
          <p:spPr bwMode="auto">
            <a:xfrm>
              <a:off x="6958013" y="1316038"/>
              <a:ext cx="195263" cy="71438"/>
            </a:xfrm>
            <a:custGeom>
              <a:avLst/>
              <a:gdLst>
                <a:gd name="T0" fmla="*/ 0 w 123"/>
                <a:gd name="T1" fmla="*/ 45 h 45"/>
                <a:gd name="T2" fmla="*/ 123 w 123"/>
                <a:gd name="T3" fmla="*/ 0 h 45"/>
                <a:gd name="T4" fmla="*/ 0 w 123"/>
                <a:gd name="T5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45">
                  <a:moveTo>
                    <a:pt x="0" y="45"/>
                  </a:moveTo>
                  <a:lnTo>
                    <a:pt x="123" y="0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6" name="Line 254"/>
            <p:cNvSpPr>
              <a:spLocks noChangeShapeType="1"/>
            </p:cNvSpPr>
            <p:nvPr/>
          </p:nvSpPr>
          <p:spPr bwMode="auto">
            <a:xfrm flipV="1">
              <a:off x="6958013" y="1316038"/>
              <a:ext cx="195263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7" name="Freeform 255"/>
            <p:cNvSpPr>
              <a:spLocks/>
            </p:cNvSpPr>
            <p:nvPr/>
          </p:nvSpPr>
          <p:spPr bwMode="auto">
            <a:xfrm>
              <a:off x="7131051" y="1289050"/>
              <a:ext cx="195263" cy="71438"/>
            </a:xfrm>
            <a:custGeom>
              <a:avLst/>
              <a:gdLst>
                <a:gd name="T0" fmla="*/ 0 w 123"/>
                <a:gd name="T1" fmla="*/ 45 h 45"/>
                <a:gd name="T2" fmla="*/ 123 w 123"/>
                <a:gd name="T3" fmla="*/ 0 h 45"/>
                <a:gd name="T4" fmla="*/ 0 w 123"/>
                <a:gd name="T5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45">
                  <a:moveTo>
                    <a:pt x="0" y="45"/>
                  </a:moveTo>
                  <a:lnTo>
                    <a:pt x="123" y="0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8" name="Line 256"/>
            <p:cNvSpPr>
              <a:spLocks noChangeShapeType="1"/>
            </p:cNvSpPr>
            <p:nvPr/>
          </p:nvSpPr>
          <p:spPr bwMode="auto">
            <a:xfrm flipV="1">
              <a:off x="7131051" y="1289050"/>
              <a:ext cx="195263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9" name="Freeform 257"/>
            <p:cNvSpPr>
              <a:spLocks/>
            </p:cNvSpPr>
            <p:nvPr/>
          </p:nvSpPr>
          <p:spPr bwMode="auto">
            <a:xfrm>
              <a:off x="7277101" y="1271588"/>
              <a:ext cx="198438" cy="71438"/>
            </a:xfrm>
            <a:custGeom>
              <a:avLst/>
              <a:gdLst>
                <a:gd name="T0" fmla="*/ 0 w 125"/>
                <a:gd name="T1" fmla="*/ 45 h 45"/>
                <a:gd name="T2" fmla="*/ 125 w 125"/>
                <a:gd name="T3" fmla="*/ 0 h 45"/>
                <a:gd name="T4" fmla="*/ 0 w 125"/>
                <a:gd name="T5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5">
                  <a:moveTo>
                    <a:pt x="0" y="45"/>
                  </a:moveTo>
                  <a:lnTo>
                    <a:pt x="125" y="0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0" name="Line 258"/>
            <p:cNvSpPr>
              <a:spLocks noChangeShapeType="1"/>
            </p:cNvSpPr>
            <p:nvPr/>
          </p:nvSpPr>
          <p:spPr bwMode="auto">
            <a:xfrm flipV="1">
              <a:off x="7277101" y="1271588"/>
              <a:ext cx="198438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1" name="Freeform 259"/>
            <p:cNvSpPr>
              <a:spLocks/>
            </p:cNvSpPr>
            <p:nvPr/>
          </p:nvSpPr>
          <p:spPr bwMode="auto">
            <a:xfrm>
              <a:off x="7021513" y="1360488"/>
              <a:ext cx="200025" cy="71438"/>
            </a:xfrm>
            <a:custGeom>
              <a:avLst/>
              <a:gdLst>
                <a:gd name="T0" fmla="*/ 0 w 126"/>
                <a:gd name="T1" fmla="*/ 45 h 45"/>
                <a:gd name="T2" fmla="*/ 126 w 126"/>
                <a:gd name="T3" fmla="*/ 0 h 45"/>
                <a:gd name="T4" fmla="*/ 0 w 126"/>
                <a:gd name="T5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5">
                  <a:moveTo>
                    <a:pt x="0" y="45"/>
                  </a:moveTo>
                  <a:lnTo>
                    <a:pt x="126" y="0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2" name="Line 260"/>
            <p:cNvSpPr>
              <a:spLocks noChangeShapeType="1"/>
            </p:cNvSpPr>
            <p:nvPr/>
          </p:nvSpPr>
          <p:spPr bwMode="auto">
            <a:xfrm flipV="1">
              <a:off x="7021513" y="1360488"/>
              <a:ext cx="200025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3" name="Freeform 261"/>
            <p:cNvSpPr>
              <a:spLocks/>
            </p:cNvSpPr>
            <p:nvPr/>
          </p:nvSpPr>
          <p:spPr bwMode="auto">
            <a:xfrm>
              <a:off x="7239001" y="1319213"/>
              <a:ext cx="200025" cy="71438"/>
            </a:xfrm>
            <a:custGeom>
              <a:avLst/>
              <a:gdLst>
                <a:gd name="T0" fmla="*/ 0 w 126"/>
                <a:gd name="T1" fmla="*/ 45 h 45"/>
                <a:gd name="T2" fmla="*/ 126 w 126"/>
                <a:gd name="T3" fmla="*/ 0 h 45"/>
                <a:gd name="T4" fmla="*/ 0 w 126"/>
                <a:gd name="T5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5">
                  <a:moveTo>
                    <a:pt x="0" y="45"/>
                  </a:moveTo>
                  <a:lnTo>
                    <a:pt x="126" y="0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4" name="Line 262"/>
            <p:cNvSpPr>
              <a:spLocks noChangeShapeType="1"/>
            </p:cNvSpPr>
            <p:nvPr/>
          </p:nvSpPr>
          <p:spPr bwMode="auto">
            <a:xfrm flipV="1">
              <a:off x="7239001" y="1319213"/>
              <a:ext cx="200025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5" name="Freeform 263"/>
            <p:cNvSpPr>
              <a:spLocks/>
            </p:cNvSpPr>
            <p:nvPr/>
          </p:nvSpPr>
          <p:spPr bwMode="auto">
            <a:xfrm>
              <a:off x="7108826" y="1401763"/>
              <a:ext cx="198438" cy="71438"/>
            </a:xfrm>
            <a:custGeom>
              <a:avLst/>
              <a:gdLst>
                <a:gd name="T0" fmla="*/ 0 w 125"/>
                <a:gd name="T1" fmla="*/ 45 h 45"/>
                <a:gd name="T2" fmla="*/ 125 w 125"/>
                <a:gd name="T3" fmla="*/ 0 h 45"/>
                <a:gd name="T4" fmla="*/ 0 w 125"/>
                <a:gd name="T5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5">
                  <a:moveTo>
                    <a:pt x="0" y="45"/>
                  </a:moveTo>
                  <a:lnTo>
                    <a:pt x="125" y="0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6" name="Line 264"/>
            <p:cNvSpPr>
              <a:spLocks noChangeShapeType="1"/>
            </p:cNvSpPr>
            <p:nvPr/>
          </p:nvSpPr>
          <p:spPr bwMode="auto">
            <a:xfrm flipV="1">
              <a:off x="7108826" y="1401763"/>
              <a:ext cx="198438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7" name="Freeform 265"/>
            <p:cNvSpPr>
              <a:spLocks/>
            </p:cNvSpPr>
            <p:nvPr/>
          </p:nvSpPr>
          <p:spPr bwMode="auto">
            <a:xfrm>
              <a:off x="7351713" y="1450975"/>
              <a:ext cx="200025" cy="71438"/>
            </a:xfrm>
            <a:custGeom>
              <a:avLst/>
              <a:gdLst>
                <a:gd name="T0" fmla="*/ 0 w 126"/>
                <a:gd name="T1" fmla="*/ 45 h 45"/>
                <a:gd name="T2" fmla="*/ 126 w 126"/>
                <a:gd name="T3" fmla="*/ 0 h 45"/>
                <a:gd name="T4" fmla="*/ 0 w 126"/>
                <a:gd name="T5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5">
                  <a:moveTo>
                    <a:pt x="0" y="45"/>
                  </a:moveTo>
                  <a:lnTo>
                    <a:pt x="126" y="0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8" name="Line 266"/>
            <p:cNvSpPr>
              <a:spLocks noChangeShapeType="1"/>
            </p:cNvSpPr>
            <p:nvPr/>
          </p:nvSpPr>
          <p:spPr bwMode="auto">
            <a:xfrm flipV="1">
              <a:off x="7351713" y="1450975"/>
              <a:ext cx="200025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9" name="Freeform 267"/>
            <p:cNvSpPr>
              <a:spLocks/>
            </p:cNvSpPr>
            <p:nvPr/>
          </p:nvSpPr>
          <p:spPr bwMode="auto">
            <a:xfrm>
              <a:off x="7161213" y="1450975"/>
              <a:ext cx="198438" cy="71438"/>
            </a:xfrm>
            <a:custGeom>
              <a:avLst/>
              <a:gdLst>
                <a:gd name="T0" fmla="*/ 0 w 125"/>
                <a:gd name="T1" fmla="*/ 45 h 45"/>
                <a:gd name="T2" fmla="*/ 125 w 125"/>
                <a:gd name="T3" fmla="*/ 0 h 45"/>
                <a:gd name="T4" fmla="*/ 0 w 125"/>
                <a:gd name="T5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5">
                  <a:moveTo>
                    <a:pt x="0" y="45"/>
                  </a:moveTo>
                  <a:lnTo>
                    <a:pt x="125" y="0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0" name="Line 268"/>
            <p:cNvSpPr>
              <a:spLocks noChangeShapeType="1"/>
            </p:cNvSpPr>
            <p:nvPr/>
          </p:nvSpPr>
          <p:spPr bwMode="auto">
            <a:xfrm flipV="1">
              <a:off x="7161213" y="1450975"/>
              <a:ext cx="198438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1" name="Freeform 269"/>
            <p:cNvSpPr>
              <a:spLocks/>
            </p:cNvSpPr>
            <p:nvPr/>
          </p:nvSpPr>
          <p:spPr bwMode="auto">
            <a:xfrm>
              <a:off x="7554913" y="1076325"/>
              <a:ext cx="203200" cy="55563"/>
            </a:xfrm>
            <a:custGeom>
              <a:avLst/>
              <a:gdLst>
                <a:gd name="T0" fmla="*/ 128 w 128"/>
                <a:gd name="T1" fmla="*/ 0 h 35"/>
                <a:gd name="T2" fmla="*/ 0 w 128"/>
                <a:gd name="T3" fmla="*/ 35 h 35"/>
                <a:gd name="T4" fmla="*/ 128 w 128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5">
                  <a:moveTo>
                    <a:pt x="128" y="0"/>
                  </a:moveTo>
                  <a:lnTo>
                    <a:pt x="0" y="35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2" name="Line 270"/>
            <p:cNvSpPr>
              <a:spLocks noChangeShapeType="1"/>
            </p:cNvSpPr>
            <p:nvPr/>
          </p:nvSpPr>
          <p:spPr bwMode="auto">
            <a:xfrm flipH="1">
              <a:off x="7554913" y="1076325"/>
              <a:ext cx="203200" cy="555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3" name="Freeform 271"/>
            <p:cNvSpPr>
              <a:spLocks/>
            </p:cNvSpPr>
            <p:nvPr/>
          </p:nvSpPr>
          <p:spPr bwMode="auto">
            <a:xfrm>
              <a:off x="7618413" y="989013"/>
              <a:ext cx="203200" cy="60325"/>
            </a:xfrm>
            <a:custGeom>
              <a:avLst/>
              <a:gdLst>
                <a:gd name="T0" fmla="*/ 128 w 128"/>
                <a:gd name="T1" fmla="*/ 0 h 38"/>
                <a:gd name="T2" fmla="*/ 0 w 128"/>
                <a:gd name="T3" fmla="*/ 38 h 38"/>
                <a:gd name="T4" fmla="*/ 128 w 128"/>
                <a:gd name="T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8">
                  <a:moveTo>
                    <a:pt x="128" y="0"/>
                  </a:moveTo>
                  <a:lnTo>
                    <a:pt x="0" y="38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4" name="Line 272"/>
            <p:cNvSpPr>
              <a:spLocks noChangeShapeType="1"/>
            </p:cNvSpPr>
            <p:nvPr/>
          </p:nvSpPr>
          <p:spPr bwMode="auto">
            <a:xfrm flipH="1">
              <a:off x="7618413" y="989013"/>
              <a:ext cx="203200" cy="6032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5" name="Freeform 273"/>
            <p:cNvSpPr>
              <a:spLocks/>
            </p:cNvSpPr>
            <p:nvPr/>
          </p:nvSpPr>
          <p:spPr bwMode="auto">
            <a:xfrm>
              <a:off x="8047038" y="1260475"/>
              <a:ext cx="203200" cy="55563"/>
            </a:xfrm>
            <a:custGeom>
              <a:avLst/>
              <a:gdLst>
                <a:gd name="T0" fmla="*/ 128 w 128"/>
                <a:gd name="T1" fmla="*/ 0 h 35"/>
                <a:gd name="T2" fmla="*/ 0 w 128"/>
                <a:gd name="T3" fmla="*/ 35 h 35"/>
                <a:gd name="T4" fmla="*/ 128 w 128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5">
                  <a:moveTo>
                    <a:pt x="128" y="0"/>
                  </a:moveTo>
                  <a:lnTo>
                    <a:pt x="0" y="35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6" name="Line 274"/>
            <p:cNvSpPr>
              <a:spLocks noChangeShapeType="1"/>
            </p:cNvSpPr>
            <p:nvPr/>
          </p:nvSpPr>
          <p:spPr bwMode="auto">
            <a:xfrm flipH="1">
              <a:off x="8047038" y="1260475"/>
              <a:ext cx="203200" cy="555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7" name="Freeform 275"/>
            <p:cNvSpPr>
              <a:spLocks/>
            </p:cNvSpPr>
            <p:nvPr/>
          </p:nvSpPr>
          <p:spPr bwMode="auto">
            <a:xfrm>
              <a:off x="7634288" y="1357313"/>
              <a:ext cx="203200" cy="60325"/>
            </a:xfrm>
            <a:custGeom>
              <a:avLst/>
              <a:gdLst>
                <a:gd name="T0" fmla="*/ 128 w 128"/>
                <a:gd name="T1" fmla="*/ 0 h 38"/>
                <a:gd name="T2" fmla="*/ 0 w 128"/>
                <a:gd name="T3" fmla="*/ 38 h 38"/>
                <a:gd name="T4" fmla="*/ 128 w 128"/>
                <a:gd name="T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8">
                  <a:moveTo>
                    <a:pt x="128" y="0"/>
                  </a:moveTo>
                  <a:lnTo>
                    <a:pt x="0" y="38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8" name="Line 276"/>
            <p:cNvSpPr>
              <a:spLocks noChangeShapeType="1"/>
            </p:cNvSpPr>
            <p:nvPr/>
          </p:nvSpPr>
          <p:spPr bwMode="auto">
            <a:xfrm flipH="1">
              <a:off x="7634288" y="1357313"/>
              <a:ext cx="203200" cy="6032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9" name="Freeform 277"/>
            <p:cNvSpPr>
              <a:spLocks/>
            </p:cNvSpPr>
            <p:nvPr/>
          </p:nvSpPr>
          <p:spPr bwMode="auto">
            <a:xfrm>
              <a:off x="7870826" y="1274763"/>
              <a:ext cx="203200" cy="55563"/>
            </a:xfrm>
            <a:custGeom>
              <a:avLst/>
              <a:gdLst>
                <a:gd name="T0" fmla="*/ 128 w 128"/>
                <a:gd name="T1" fmla="*/ 0 h 35"/>
                <a:gd name="T2" fmla="*/ 0 w 128"/>
                <a:gd name="T3" fmla="*/ 35 h 35"/>
                <a:gd name="T4" fmla="*/ 128 w 128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5">
                  <a:moveTo>
                    <a:pt x="128" y="0"/>
                  </a:moveTo>
                  <a:lnTo>
                    <a:pt x="0" y="35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0" name="Line 278"/>
            <p:cNvSpPr>
              <a:spLocks noChangeShapeType="1"/>
            </p:cNvSpPr>
            <p:nvPr/>
          </p:nvSpPr>
          <p:spPr bwMode="auto">
            <a:xfrm flipH="1">
              <a:off x="7870826" y="1274763"/>
              <a:ext cx="203200" cy="555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1" name="Freeform 279"/>
            <p:cNvSpPr>
              <a:spLocks/>
            </p:cNvSpPr>
            <p:nvPr/>
          </p:nvSpPr>
          <p:spPr bwMode="auto">
            <a:xfrm>
              <a:off x="8115301" y="1203325"/>
              <a:ext cx="198438" cy="57150"/>
            </a:xfrm>
            <a:custGeom>
              <a:avLst/>
              <a:gdLst>
                <a:gd name="T0" fmla="*/ 125 w 125"/>
                <a:gd name="T1" fmla="*/ 0 h 36"/>
                <a:gd name="T2" fmla="*/ 0 w 125"/>
                <a:gd name="T3" fmla="*/ 36 h 36"/>
                <a:gd name="T4" fmla="*/ 125 w 12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36">
                  <a:moveTo>
                    <a:pt x="125" y="0"/>
                  </a:moveTo>
                  <a:lnTo>
                    <a:pt x="0" y="36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2" name="Line 280"/>
            <p:cNvSpPr>
              <a:spLocks noChangeShapeType="1"/>
            </p:cNvSpPr>
            <p:nvPr/>
          </p:nvSpPr>
          <p:spPr bwMode="auto">
            <a:xfrm flipH="1">
              <a:off x="8115301" y="1203325"/>
              <a:ext cx="198438" cy="571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3" name="Freeform 281"/>
            <p:cNvSpPr>
              <a:spLocks/>
            </p:cNvSpPr>
            <p:nvPr/>
          </p:nvSpPr>
          <p:spPr bwMode="auto">
            <a:xfrm>
              <a:off x="7453313" y="1371600"/>
              <a:ext cx="203200" cy="57150"/>
            </a:xfrm>
            <a:custGeom>
              <a:avLst/>
              <a:gdLst>
                <a:gd name="T0" fmla="*/ 128 w 128"/>
                <a:gd name="T1" fmla="*/ 0 h 36"/>
                <a:gd name="T2" fmla="*/ 0 w 128"/>
                <a:gd name="T3" fmla="*/ 36 h 36"/>
                <a:gd name="T4" fmla="*/ 128 w 128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6">
                  <a:moveTo>
                    <a:pt x="128" y="0"/>
                  </a:moveTo>
                  <a:lnTo>
                    <a:pt x="0" y="36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4" name="Line 282"/>
            <p:cNvSpPr>
              <a:spLocks noChangeShapeType="1"/>
            </p:cNvSpPr>
            <p:nvPr/>
          </p:nvSpPr>
          <p:spPr bwMode="auto">
            <a:xfrm flipH="1">
              <a:off x="7453313" y="1371600"/>
              <a:ext cx="203200" cy="571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5" name="Freeform 283"/>
            <p:cNvSpPr>
              <a:spLocks/>
            </p:cNvSpPr>
            <p:nvPr/>
          </p:nvSpPr>
          <p:spPr bwMode="auto">
            <a:xfrm>
              <a:off x="7697788" y="1289050"/>
              <a:ext cx="203200" cy="57150"/>
            </a:xfrm>
            <a:custGeom>
              <a:avLst/>
              <a:gdLst>
                <a:gd name="T0" fmla="*/ 128 w 128"/>
                <a:gd name="T1" fmla="*/ 0 h 36"/>
                <a:gd name="T2" fmla="*/ 0 w 128"/>
                <a:gd name="T3" fmla="*/ 36 h 36"/>
                <a:gd name="T4" fmla="*/ 128 w 128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6">
                  <a:moveTo>
                    <a:pt x="128" y="0"/>
                  </a:moveTo>
                  <a:lnTo>
                    <a:pt x="0" y="36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6" name="Line 284"/>
            <p:cNvSpPr>
              <a:spLocks noChangeShapeType="1"/>
            </p:cNvSpPr>
            <p:nvPr/>
          </p:nvSpPr>
          <p:spPr bwMode="auto">
            <a:xfrm flipH="1">
              <a:off x="7697788" y="1289050"/>
              <a:ext cx="203200" cy="571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7" name="Freeform 285"/>
            <p:cNvSpPr>
              <a:spLocks/>
            </p:cNvSpPr>
            <p:nvPr/>
          </p:nvSpPr>
          <p:spPr bwMode="auto">
            <a:xfrm>
              <a:off x="7945438" y="1211263"/>
              <a:ext cx="203200" cy="60325"/>
            </a:xfrm>
            <a:custGeom>
              <a:avLst/>
              <a:gdLst>
                <a:gd name="T0" fmla="*/ 128 w 128"/>
                <a:gd name="T1" fmla="*/ 0 h 38"/>
                <a:gd name="T2" fmla="*/ 0 w 128"/>
                <a:gd name="T3" fmla="*/ 38 h 38"/>
                <a:gd name="T4" fmla="*/ 128 w 128"/>
                <a:gd name="T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8">
                  <a:moveTo>
                    <a:pt x="128" y="0"/>
                  </a:moveTo>
                  <a:lnTo>
                    <a:pt x="0" y="38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8" name="Line 286"/>
            <p:cNvSpPr>
              <a:spLocks noChangeShapeType="1"/>
            </p:cNvSpPr>
            <p:nvPr/>
          </p:nvSpPr>
          <p:spPr bwMode="auto">
            <a:xfrm flipH="1">
              <a:off x="7945438" y="1211263"/>
              <a:ext cx="203200" cy="6032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9" name="Freeform 287"/>
            <p:cNvSpPr>
              <a:spLocks/>
            </p:cNvSpPr>
            <p:nvPr/>
          </p:nvSpPr>
          <p:spPr bwMode="auto">
            <a:xfrm>
              <a:off x="7546976" y="1293813"/>
              <a:ext cx="203200" cy="60325"/>
            </a:xfrm>
            <a:custGeom>
              <a:avLst/>
              <a:gdLst>
                <a:gd name="T0" fmla="*/ 128 w 128"/>
                <a:gd name="T1" fmla="*/ 0 h 38"/>
                <a:gd name="T2" fmla="*/ 0 w 128"/>
                <a:gd name="T3" fmla="*/ 38 h 38"/>
                <a:gd name="T4" fmla="*/ 128 w 128"/>
                <a:gd name="T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8">
                  <a:moveTo>
                    <a:pt x="128" y="0"/>
                  </a:moveTo>
                  <a:lnTo>
                    <a:pt x="0" y="38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0" name="Line 288"/>
            <p:cNvSpPr>
              <a:spLocks noChangeShapeType="1"/>
            </p:cNvSpPr>
            <p:nvPr/>
          </p:nvSpPr>
          <p:spPr bwMode="auto">
            <a:xfrm flipH="1">
              <a:off x="7546976" y="1293813"/>
              <a:ext cx="203200" cy="6032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1" name="Freeform 289"/>
            <p:cNvSpPr>
              <a:spLocks/>
            </p:cNvSpPr>
            <p:nvPr/>
          </p:nvSpPr>
          <p:spPr bwMode="auto">
            <a:xfrm>
              <a:off x="8032751" y="1150938"/>
              <a:ext cx="201613" cy="60325"/>
            </a:xfrm>
            <a:custGeom>
              <a:avLst/>
              <a:gdLst>
                <a:gd name="T0" fmla="*/ 127 w 127"/>
                <a:gd name="T1" fmla="*/ 0 h 38"/>
                <a:gd name="T2" fmla="*/ 0 w 127"/>
                <a:gd name="T3" fmla="*/ 38 h 38"/>
                <a:gd name="T4" fmla="*/ 127 w 127"/>
                <a:gd name="T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7" h="38">
                  <a:moveTo>
                    <a:pt x="127" y="0"/>
                  </a:moveTo>
                  <a:lnTo>
                    <a:pt x="0" y="38"/>
                  </a:lnTo>
                  <a:lnTo>
                    <a:pt x="127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2" name="Line 290"/>
            <p:cNvSpPr>
              <a:spLocks noChangeShapeType="1"/>
            </p:cNvSpPr>
            <p:nvPr/>
          </p:nvSpPr>
          <p:spPr bwMode="auto">
            <a:xfrm flipH="1">
              <a:off x="8032751" y="1150938"/>
              <a:ext cx="201613" cy="6032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3" name="Freeform 291"/>
            <p:cNvSpPr>
              <a:spLocks/>
            </p:cNvSpPr>
            <p:nvPr/>
          </p:nvSpPr>
          <p:spPr bwMode="auto">
            <a:xfrm>
              <a:off x="7794626" y="1217613"/>
              <a:ext cx="203200" cy="57150"/>
            </a:xfrm>
            <a:custGeom>
              <a:avLst/>
              <a:gdLst>
                <a:gd name="T0" fmla="*/ 128 w 128"/>
                <a:gd name="T1" fmla="*/ 0 h 36"/>
                <a:gd name="T2" fmla="*/ 0 w 128"/>
                <a:gd name="T3" fmla="*/ 36 h 36"/>
                <a:gd name="T4" fmla="*/ 128 w 128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6">
                  <a:moveTo>
                    <a:pt x="128" y="0"/>
                  </a:moveTo>
                  <a:lnTo>
                    <a:pt x="0" y="36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4" name="Line 292"/>
            <p:cNvSpPr>
              <a:spLocks noChangeShapeType="1"/>
            </p:cNvSpPr>
            <p:nvPr/>
          </p:nvSpPr>
          <p:spPr bwMode="auto">
            <a:xfrm flipH="1">
              <a:off x="7794626" y="1217613"/>
              <a:ext cx="203200" cy="571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5" name="Freeform 293"/>
            <p:cNvSpPr>
              <a:spLocks/>
            </p:cNvSpPr>
            <p:nvPr/>
          </p:nvSpPr>
          <p:spPr bwMode="auto">
            <a:xfrm>
              <a:off x="7626351" y="1225550"/>
              <a:ext cx="203200" cy="60325"/>
            </a:xfrm>
            <a:custGeom>
              <a:avLst/>
              <a:gdLst>
                <a:gd name="T0" fmla="*/ 128 w 128"/>
                <a:gd name="T1" fmla="*/ 0 h 38"/>
                <a:gd name="T2" fmla="*/ 0 w 128"/>
                <a:gd name="T3" fmla="*/ 38 h 38"/>
                <a:gd name="T4" fmla="*/ 128 w 128"/>
                <a:gd name="T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8">
                  <a:moveTo>
                    <a:pt x="128" y="0"/>
                  </a:moveTo>
                  <a:lnTo>
                    <a:pt x="0" y="38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6" name="Line 294"/>
            <p:cNvSpPr>
              <a:spLocks noChangeShapeType="1"/>
            </p:cNvSpPr>
            <p:nvPr/>
          </p:nvSpPr>
          <p:spPr bwMode="auto">
            <a:xfrm flipH="1">
              <a:off x="7626351" y="1225550"/>
              <a:ext cx="203200" cy="6032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7" name="Freeform 295"/>
            <p:cNvSpPr>
              <a:spLocks/>
            </p:cNvSpPr>
            <p:nvPr/>
          </p:nvSpPr>
          <p:spPr bwMode="auto">
            <a:xfrm>
              <a:off x="7975601" y="1087438"/>
              <a:ext cx="203200" cy="55563"/>
            </a:xfrm>
            <a:custGeom>
              <a:avLst/>
              <a:gdLst>
                <a:gd name="T0" fmla="*/ 128 w 128"/>
                <a:gd name="T1" fmla="*/ 0 h 35"/>
                <a:gd name="T2" fmla="*/ 0 w 128"/>
                <a:gd name="T3" fmla="*/ 35 h 35"/>
                <a:gd name="T4" fmla="*/ 128 w 128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5">
                  <a:moveTo>
                    <a:pt x="128" y="0"/>
                  </a:moveTo>
                  <a:lnTo>
                    <a:pt x="0" y="35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8" name="Line 296"/>
            <p:cNvSpPr>
              <a:spLocks noChangeShapeType="1"/>
            </p:cNvSpPr>
            <p:nvPr/>
          </p:nvSpPr>
          <p:spPr bwMode="auto">
            <a:xfrm flipH="1">
              <a:off x="7975601" y="1087438"/>
              <a:ext cx="203200" cy="555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9" name="Freeform 297"/>
            <p:cNvSpPr>
              <a:spLocks/>
            </p:cNvSpPr>
            <p:nvPr/>
          </p:nvSpPr>
          <p:spPr bwMode="auto">
            <a:xfrm>
              <a:off x="7900988" y="1041400"/>
              <a:ext cx="198438" cy="57150"/>
            </a:xfrm>
            <a:custGeom>
              <a:avLst/>
              <a:gdLst>
                <a:gd name="T0" fmla="*/ 125 w 125"/>
                <a:gd name="T1" fmla="*/ 0 h 36"/>
                <a:gd name="T2" fmla="*/ 0 w 125"/>
                <a:gd name="T3" fmla="*/ 36 h 36"/>
                <a:gd name="T4" fmla="*/ 125 w 12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36">
                  <a:moveTo>
                    <a:pt x="125" y="0"/>
                  </a:moveTo>
                  <a:lnTo>
                    <a:pt x="0" y="36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0" name="Line 298"/>
            <p:cNvSpPr>
              <a:spLocks noChangeShapeType="1"/>
            </p:cNvSpPr>
            <p:nvPr/>
          </p:nvSpPr>
          <p:spPr bwMode="auto">
            <a:xfrm flipH="1">
              <a:off x="7900988" y="1041400"/>
              <a:ext cx="198438" cy="571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1" name="Freeform 299"/>
            <p:cNvSpPr>
              <a:spLocks/>
            </p:cNvSpPr>
            <p:nvPr/>
          </p:nvSpPr>
          <p:spPr bwMode="auto">
            <a:xfrm>
              <a:off x="7832726" y="996950"/>
              <a:ext cx="203200" cy="60325"/>
            </a:xfrm>
            <a:custGeom>
              <a:avLst/>
              <a:gdLst>
                <a:gd name="T0" fmla="*/ 128 w 128"/>
                <a:gd name="T1" fmla="*/ 0 h 38"/>
                <a:gd name="T2" fmla="*/ 0 w 128"/>
                <a:gd name="T3" fmla="*/ 38 h 38"/>
                <a:gd name="T4" fmla="*/ 128 w 128"/>
                <a:gd name="T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8">
                  <a:moveTo>
                    <a:pt x="128" y="0"/>
                  </a:moveTo>
                  <a:lnTo>
                    <a:pt x="0" y="38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2" name="Line 300"/>
            <p:cNvSpPr>
              <a:spLocks noChangeShapeType="1"/>
            </p:cNvSpPr>
            <p:nvPr/>
          </p:nvSpPr>
          <p:spPr bwMode="auto">
            <a:xfrm flipH="1">
              <a:off x="7832726" y="996950"/>
              <a:ext cx="203200" cy="6032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3" name="Freeform 301"/>
            <p:cNvSpPr>
              <a:spLocks/>
            </p:cNvSpPr>
            <p:nvPr/>
          </p:nvSpPr>
          <p:spPr bwMode="auto">
            <a:xfrm>
              <a:off x="7900988" y="1147763"/>
              <a:ext cx="201613" cy="55563"/>
            </a:xfrm>
            <a:custGeom>
              <a:avLst/>
              <a:gdLst>
                <a:gd name="T0" fmla="*/ 127 w 127"/>
                <a:gd name="T1" fmla="*/ 0 h 35"/>
                <a:gd name="T2" fmla="*/ 0 w 127"/>
                <a:gd name="T3" fmla="*/ 35 h 35"/>
                <a:gd name="T4" fmla="*/ 127 w 127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7" h="35">
                  <a:moveTo>
                    <a:pt x="127" y="0"/>
                  </a:moveTo>
                  <a:lnTo>
                    <a:pt x="0" y="35"/>
                  </a:lnTo>
                  <a:lnTo>
                    <a:pt x="127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4" name="Line 302"/>
            <p:cNvSpPr>
              <a:spLocks noChangeShapeType="1"/>
            </p:cNvSpPr>
            <p:nvPr/>
          </p:nvSpPr>
          <p:spPr bwMode="auto">
            <a:xfrm flipH="1">
              <a:off x="7900988" y="1147763"/>
              <a:ext cx="201613" cy="555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5" name="Freeform 303"/>
            <p:cNvSpPr>
              <a:spLocks/>
            </p:cNvSpPr>
            <p:nvPr/>
          </p:nvSpPr>
          <p:spPr bwMode="auto">
            <a:xfrm>
              <a:off x="7727951" y="1162050"/>
              <a:ext cx="203200" cy="55563"/>
            </a:xfrm>
            <a:custGeom>
              <a:avLst/>
              <a:gdLst>
                <a:gd name="T0" fmla="*/ 128 w 128"/>
                <a:gd name="T1" fmla="*/ 0 h 35"/>
                <a:gd name="T2" fmla="*/ 0 w 128"/>
                <a:gd name="T3" fmla="*/ 35 h 35"/>
                <a:gd name="T4" fmla="*/ 128 w 128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5">
                  <a:moveTo>
                    <a:pt x="128" y="0"/>
                  </a:moveTo>
                  <a:lnTo>
                    <a:pt x="0" y="35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6" name="Line 304"/>
            <p:cNvSpPr>
              <a:spLocks noChangeShapeType="1"/>
            </p:cNvSpPr>
            <p:nvPr/>
          </p:nvSpPr>
          <p:spPr bwMode="auto">
            <a:xfrm flipH="1">
              <a:off x="7727951" y="1162050"/>
              <a:ext cx="203200" cy="555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7" name="Freeform 305"/>
            <p:cNvSpPr>
              <a:spLocks/>
            </p:cNvSpPr>
            <p:nvPr/>
          </p:nvSpPr>
          <p:spPr bwMode="auto">
            <a:xfrm>
              <a:off x="7577138" y="1173163"/>
              <a:ext cx="203200" cy="57150"/>
            </a:xfrm>
            <a:custGeom>
              <a:avLst/>
              <a:gdLst>
                <a:gd name="T0" fmla="*/ 128 w 128"/>
                <a:gd name="T1" fmla="*/ 0 h 36"/>
                <a:gd name="T2" fmla="*/ 0 w 128"/>
                <a:gd name="T3" fmla="*/ 36 h 36"/>
                <a:gd name="T4" fmla="*/ 128 w 128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6">
                  <a:moveTo>
                    <a:pt x="128" y="0"/>
                  </a:moveTo>
                  <a:lnTo>
                    <a:pt x="0" y="36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8" name="Line 306"/>
            <p:cNvSpPr>
              <a:spLocks noChangeShapeType="1"/>
            </p:cNvSpPr>
            <p:nvPr/>
          </p:nvSpPr>
          <p:spPr bwMode="auto">
            <a:xfrm flipH="1">
              <a:off x="7577138" y="1173163"/>
              <a:ext cx="203200" cy="571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9" name="Freeform 307"/>
            <p:cNvSpPr>
              <a:spLocks/>
            </p:cNvSpPr>
            <p:nvPr/>
          </p:nvSpPr>
          <p:spPr bwMode="auto">
            <a:xfrm>
              <a:off x="7837488" y="1098550"/>
              <a:ext cx="201613" cy="55563"/>
            </a:xfrm>
            <a:custGeom>
              <a:avLst/>
              <a:gdLst>
                <a:gd name="T0" fmla="*/ 127 w 127"/>
                <a:gd name="T1" fmla="*/ 0 h 35"/>
                <a:gd name="T2" fmla="*/ 0 w 127"/>
                <a:gd name="T3" fmla="*/ 35 h 35"/>
                <a:gd name="T4" fmla="*/ 127 w 127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7" h="35">
                  <a:moveTo>
                    <a:pt x="127" y="0"/>
                  </a:moveTo>
                  <a:lnTo>
                    <a:pt x="0" y="35"/>
                  </a:lnTo>
                  <a:lnTo>
                    <a:pt x="127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0" name="Line 308"/>
            <p:cNvSpPr>
              <a:spLocks noChangeShapeType="1"/>
            </p:cNvSpPr>
            <p:nvPr/>
          </p:nvSpPr>
          <p:spPr bwMode="auto">
            <a:xfrm flipH="1">
              <a:off x="7837488" y="1098550"/>
              <a:ext cx="201613" cy="555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1" name="Freeform 309"/>
            <p:cNvSpPr>
              <a:spLocks/>
            </p:cNvSpPr>
            <p:nvPr/>
          </p:nvSpPr>
          <p:spPr bwMode="auto">
            <a:xfrm>
              <a:off x="7618413" y="1128713"/>
              <a:ext cx="203200" cy="55563"/>
            </a:xfrm>
            <a:custGeom>
              <a:avLst/>
              <a:gdLst>
                <a:gd name="T0" fmla="*/ 128 w 128"/>
                <a:gd name="T1" fmla="*/ 0 h 35"/>
                <a:gd name="T2" fmla="*/ 0 w 128"/>
                <a:gd name="T3" fmla="*/ 35 h 35"/>
                <a:gd name="T4" fmla="*/ 128 w 128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5">
                  <a:moveTo>
                    <a:pt x="128" y="0"/>
                  </a:moveTo>
                  <a:lnTo>
                    <a:pt x="0" y="35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2" name="Line 310"/>
            <p:cNvSpPr>
              <a:spLocks noChangeShapeType="1"/>
            </p:cNvSpPr>
            <p:nvPr/>
          </p:nvSpPr>
          <p:spPr bwMode="auto">
            <a:xfrm flipH="1">
              <a:off x="7618413" y="1128713"/>
              <a:ext cx="203200" cy="555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3" name="Freeform 311"/>
            <p:cNvSpPr>
              <a:spLocks/>
            </p:cNvSpPr>
            <p:nvPr/>
          </p:nvSpPr>
          <p:spPr bwMode="auto">
            <a:xfrm>
              <a:off x="7753351" y="1052513"/>
              <a:ext cx="203200" cy="57150"/>
            </a:xfrm>
            <a:custGeom>
              <a:avLst/>
              <a:gdLst>
                <a:gd name="T0" fmla="*/ 128 w 128"/>
                <a:gd name="T1" fmla="*/ 0 h 36"/>
                <a:gd name="T2" fmla="*/ 0 w 128"/>
                <a:gd name="T3" fmla="*/ 36 h 36"/>
                <a:gd name="T4" fmla="*/ 128 w 128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6">
                  <a:moveTo>
                    <a:pt x="128" y="0"/>
                  </a:moveTo>
                  <a:lnTo>
                    <a:pt x="0" y="36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4" name="Line 312"/>
            <p:cNvSpPr>
              <a:spLocks noChangeShapeType="1"/>
            </p:cNvSpPr>
            <p:nvPr/>
          </p:nvSpPr>
          <p:spPr bwMode="auto">
            <a:xfrm flipH="1">
              <a:off x="7753351" y="1052513"/>
              <a:ext cx="203200" cy="571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5" name="Freeform 313"/>
            <p:cNvSpPr>
              <a:spLocks/>
            </p:cNvSpPr>
            <p:nvPr/>
          </p:nvSpPr>
          <p:spPr bwMode="auto">
            <a:xfrm>
              <a:off x="7513638" y="989013"/>
              <a:ext cx="203200" cy="57150"/>
            </a:xfrm>
            <a:custGeom>
              <a:avLst/>
              <a:gdLst>
                <a:gd name="T0" fmla="*/ 128 w 128"/>
                <a:gd name="T1" fmla="*/ 0 h 36"/>
                <a:gd name="T2" fmla="*/ 0 w 128"/>
                <a:gd name="T3" fmla="*/ 36 h 36"/>
                <a:gd name="T4" fmla="*/ 128 w 128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6">
                  <a:moveTo>
                    <a:pt x="128" y="0"/>
                  </a:moveTo>
                  <a:lnTo>
                    <a:pt x="0" y="36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6" name="Line 314"/>
            <p:cNvSpPr>
              <a:spLocks noChangeShapeType="1"/>
            </p:cNvSpPr>
            <p:nvPr/>
          </p:nvSpPr>
          <p:spPr bwMode="auto">
            <a:xfrm flipH="1">
              <a:off x="7513638" y="989013"/>
              <a:ext cx="203200" cy="571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7" name="Freeform 315"/>
            <p:cNvSpPr>
              <a:spLocks/>
            </p:cNvSpPr>
            <p:nvPr/>
          </p:nvSpPr>
          <p:spPr bwMode="auto">
            <a:xfrm>
              <a:off x="7705726" y="1000125"/>
              <a:ext cx="201613" cy="57150"/>
            </a:xfrm>
            <a:custGeom>
              <a:avLst/>
              <a:gdLst>
                <a:gd name="T0" fmla="*/ 127 w 127"/>
                <a:gd name="T1" fmla="*/ 0 h 36"/>
                <a:gd name="T2" fmla="*/ 0 w 127"/>
                <a:gd name="T3" fmla="*/ 36 h 36"/>
                <a:gd name="T4" fmla="*/ 127 w 127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7" h="36">
                  <a:moveTo>
                    <a:pt x="127" y="0"/>
                  </a:moveTo>
                  <a:lnTo>
                    <a:pt x="0" y="36"/>
                  </a:lnTo>
                  <a:lnTo>
                    <a:pt x="127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8" name="Line 316"/>
            <p:cNvSpPr>
              <a:spLocks noChangeShapeType="1"/>
            </p:cNvSpPr>
            <p:nvPr/>
          </p:nvSpPr>
          <p:spPr bwMode="auto">
            <a:xfrm flipH="1">
              <a:off x="7705726" y="1000125"/>
              <a:ext cx="201613" cy="571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9" name="Freeform 317"/>
            <p:cNvSpPr>
              <a:spLocks/>
            </p:cNvSpPr>
            <p:nvPr/>
          </p:nvSpPr>
          <p:spPr bwMode="auto">
            <a:xfrm>
              <a:off x="6705601" y="1082675"/>
              <a:ext cx="192088" cy="79375"/>
            </a:xfrm>
            <a:custGeom>
              <a:avLst/>
              <a:gdLst>
                <a:gd name="T0" fmla="*/ 0 w 121"/>
                <a:gd name="T1" fmla="*/ 50 h 50"/>
                <a:gd name="T2" fmla="*/ 121 w 121"/>
                <a:gd name="T3" fmla="*/ 0 h 50"/>
                <a:gd name="T4" fmla="*/ 0 w 121"/>
                <a:gd name="T5" fmla="*/ 5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1" h="50">
                  <a:moveTo>
                    <a:pt x="0" y="50"/>
                  </a:moveTo>
                  <a:lnTo>
                    <a:pt x="121" y="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0" name="Line 318"/>
            <p:cNvSpPr>
              <a:spLocks noChangeShapeType="1"/>
            </p:cNvSpPr>
            <p:nvPr/>
          </p:nvSpPr>
          <p:spPr bwMode="auto">
            <a:xfrm flipV="1">
              <a:off x="6705601" y="1082675"/>
              <a:ext cx="192088" cy="793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1" name="Freeform 319"/>
            <p:cNvSpPr>
              <a:spLocks/>
            </p:cNvSpPr>
            <p:nvPr/>
          </p:nvSpPr>
          <p:spPr bwMode="auto">
            <a:xfrm>
              <a:off x="6650038" y="1173163"/>
              <a:ext cx="195263" cy="79375"/>
            </a:xfrm>
            <a:custGeom>
              <a:avLst/>
              <a:gdLst>
                <a:gd name="T0" fmla="*/ 0 w 123"/>
                <a:gd name="T1" fmla="*/ 50 h 50"/>
                <a:gd name="T2" fmla="*/ 123 w 123"/>
                <a:gd name="T3" fmla="*/ 0 h 50"/>
                <a:gd name="T4" fmla="*/ 0 w 123"/>
                <a:gd name="T5" fmla="*/ 5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50">
                  <a:moveTo>
                    <a:pt x="0" y="50"/>
                  </a:moveTo>
                  <a:lnTo>
                    <a:pt x="123" y="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2" name="Line 320"/>
            <p:cNvSpPr>
              <a:spLocks noChangeShapeType="1"/>
            </p:cNvSpPr>
            <p:nvPr/>
          </p:nvSpPr>
          <p:spPr bwMode="auto">
            <a:xfrm flipV="1">
              <a:off x="6650038" y="1173163"/>
              <a:ext cx="195263" cy="793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3" name="Freeform 321"/>
            <p:cNvSpPr>
              <a:spLocks/>
            </p:cNvSpPr>
            <p:nvPr/>
          </p:nvSpPr>
          <p:spPr bwMode="auto">
            <a:xfrm>
              <a:off x="6691313" y="722313"/>
              <a:ext cx="195263" cy="79375"/>
            </a:xfrm>
            <a:custGeom>
              <a:avLst/>
              <a:gdLst>
                <a:gd name="T0" fmla="*/ 0 w 123"/>
                <a:gd name="T1" fmla="*/ 50 h 50"/>
                <a:gd name="T2" fmla="*/ 123 w 123"/>
                <a:gd name="T3" fmla="*/ 0 h 50"/>
                <a:gd name="T4" fmla="*/ 0 w 123"/>
                <a:gd name="T5" fmla="*/ 5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50">
                  <a:moveTo>
                    <a:pt x="0" y="50"/>
                  </a:moveTo>
                  <a:lnTo>
                    <a:pt x="123" y="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4" name="Line 322"/>
            <p:cNvSpPr>
              <a:spLocks noChangeShapeType="1"/>
            </p:cNvSpPr>
            <p:nvPr/>
          </p:nvSpPr>
          <p:spPr bwMode="auto">
            <a:xfrm flipV="1">
              <a:off x="6691313" y="722313"/>
              <a:ext cx="195263" cy="793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5" name="Freeform 323"/>
            <p:cNvSpPr>
              <a:spLocks/>
            </p:cNvSpPr>
            <p:nvPr/>
          </p:nvSpPr>
          <p:spPr bwMode="auto">
            <a:xfrm>
              <a:off x="6435726" y="842963"/>
              <a:ext cx="195263" cy="79375"/>
            </a:xfrm>
            <a:custGeom>
              <a:avLst/>
              <a:gdLst>
                <a:gd name="T0" fmla="*/ 0 w 123"/>
                <a:gd name="T1" fmla="*/ 50 h 50"/>
                <a:gd name="T2" fmla="*/ 123 w 123"/>
                <a:gd name="T3" fmla="*/ 0 h 50"/>
                <a:gd name="T4" fmla="*/ 0 w 123"/>
                <a:gd name="T5" fmla="*/ 5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50">
                  <a:moveTo>
                    <a:pt x="0" y="50"/>
                  </a:moveTo>
                  <a:lnTo>
                    <a:pt x="123" y="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6" name="Line 324"/>
            <p:cNvSpPr>
              <a:spLocks noChangeShapeType="1"/>
            </p:cNvSpPr>
            <p:nvPr/>
          </p:nvSpPr>
          <p:spPr bwMode="auto">
            <a:xfrm flipV="1">
              <a:off x="6435726" y="842963"/>
              <a:ext cx="195263" cy="793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7" name="Freeform 325"/>
            <p:cNvSpPr>
              <a:spLocks/>
            </p:cNvSpPr>
            <p:nvPr/>
          </p:nvSpPr>
          <p:spPr bwMode="auto">
            <a:xfrm>
              <a:off x="6196013" y="950913"/>
              <a:ext cx="195263" cy="79375"/>
            </a:xfrm>
            <a:custGeom>
              <a:avLst/>
              <a:gdLst>
                <a:gd name="T0" fmla="*/ 0 w 123"/>
                <a:gd name="T1" fmla="*/ 50 h 50"/>
                <a:gd name="T2" fmla="*/ 123 w 123"/>
                <a:gd name="T3" fmla="*/ 0 h 50"/>
                <a:gd name="T4" fmla="*/ 0 w 123"/>
                <a:gd name="T5" fmla="*/ 5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50">
                  <a:moveTo>
                    <a:pt x="0" y="50"/>
                  </a:moveTo>
                  <a:lnTo>
                    <a:pt x="123" y="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8" name="Line 326"/>
            <p:cNvSpPr>
              <a:spLocks noChangeShapeType="1"/>
            </p:cNvSpPr>
            <p:nvPr/>
          </p:nvSpPr>
          <p:spPr bwMode="auto">
            <a:xfrm flipV="1">
              <a:off x="6196013" y="950913"/>
              <a:ext cx="195263" cy="793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9" name="Freeform 327"/>
            <p:cNvSpPr>
              <a:spLocks/>
            </p:cNvSpPr>
            <p:nvPr/>
          </p:nvSpPr>
          <p:spPr bwMode="auto">
            <a:xfrm>
              <a:off x="6592888" y="809625"/>
              <a:ext cx="195263" cy="77788"/>
            </a:xfrm>
            <a:custGeom>
              <a:avLst/>
              <a:gdLst>
                <a:gd name="T0" fmla="*/ 0 w 123"/>
                <a:gd name="T1" fmla="*/ 49 h 49"/>
                <a:gd name="T2" fmla="*/ 123 w 123"/>
                <a:gd name="T3" fmla="*/ 0 h 49"/>
                <a:gd name="T4" fmla="*/ 0 w 123"/>
                <a:gd name="T5" fmla="*/ 49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49">
                  <a:moveTo>
                    <a:pt x="0" y="49"/>
                  </a:moveTo>
                  <a:lnTo>
                    <a:pt x="123" y="0"/>
                  </a:lnTo>
                  <a:lnTo>
                    <a:pt x="0" y="49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0" name="Line 328"/>
            <p:cNvSpPr>
              <a:spLocks noChangeShapeType="1"/>
            </p:cNvSpPr>
            <p:nvPr/>
          </p:nvSpPr>
          <p:spPr bwMode="auto">
            <a:xfrm flipV="1">
              <a:off x="6592888" y="809625"/>
              <a:ext cx="195263" cy="7778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1" name="Freeform 329"/>
            <p:cNvSpPr>
              <a:spLocks/>
            </p:cNvSpPr>
            <p:nvPr/>
          </p:nvSpPr>
          <p:spPr bwMode="auto">
            <a:xfrm>
              <a:off x="6369051" y="917575"/>
              <a:ext cx="195263" cy="79375"/>
            </a:xfrm>
            <a:custGeom>
              <a:avLst/>
              <a:gdLst>
                <a:gd name="T0" fmla="*/ 0 w 123"/>
                <a:gd name="T1" fmla="*/ 50 h 50"/>
                <a:gd name="T2" fmla="*/ 123 w 123"/>
                <a:gd name="T3" fmla="*/ 0 h 50"/>
                <a:gd name="T4" fmla="*/ 0 w 123"/>
                <a:gd name="T5" fmla="*/ 5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50">
                  <a:moveTo>
                    <a:pt x="0" y="50"/>
                  </a:moveTo>
                  <a:lnTo>
                    <a:pt x="123" y="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2" name="Line 330"/>
            <p:cNvSpPr>
              <a:spLocks noChangeShapeType="1"/>
            </p:cNvSpPr>
            <p:nvPr/>
          </p:nvSpPr>
          <p:spPr bwMode="auto">
            <a:xfrm flipV="1">
              <a:off x="6369051" y="917575"/>
              <a:ext cx="195263" cy="793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3" name="Freeform 331"/>
            <p:cNvSpPr>
              <a:spLocks/>
            </p:cNvSpPr>
            <p:nvPr/>
          </p:nvSpPr>
          <p:spPr bwMode="auto">
            <a:xfrm>
              <a:off x="6135688" y="1016000"/>
              <a:ext cx="195263" cy="77788"/>
            </a:xfrm>
            <a:custGeom>
              <a:avLst/>
              <a:gdLst>
                <a:gd name="T0" fmla="*/ 0 w 123"/>
                <a:gd name="T1" fmla="*/ 49 h 49"/>
                <a:gd name="T2" fmla="*/ 123 w 123"/>
                <a:gd name="T3" fmla="*/ 0 h 49"/>
                <a:gd name="T4" fmla="*/ 0 w 123"/>
                <a:gd name="T5" fmla="*/ 49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49">
                  <a:moveTo>
                    <a:pt x="0" y="49"/>
                  </a:moveTo>
                  <a:lnTo>
                    <a:pt x="123" y="0"/>
                  </a:lnTo>
                  <a:lnTo>
                    <a:pt x="0" y="49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4" name="Line 332"/>
            <p:cNvSpPr>
              <a:spLocks noChangeShapeType="1"/>
            </p:cNvSpPr>
            <p:nvPr/>
          </p:nvSpPr>
          <p:spPr bwMode="auto">
            <a:xfrm flipV="1">
              <a:off x="6135688" y="1016000"/>
              <a:ext cx="195263" cy="7778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5" name="Freeform 333"/>
            <p:cNvSpPr>
              <a:spLocks/>
            </p:cNvSpPr>
            <p:nvPr/>
          </p:nvSpPr>
          <p:spPr bwMode="auto">
            <a:xfrm>
              <a:off x="6773863" y="774700"/>
              <a:ext cx="195263" cy="79375"/>
            </a:xfrm>
            <a:custGeom>
              <a:avLst/>
              <a:gdLst>
                <a:gd name="T0" fmla="*/ 0 w 123"/>
                <a:gd name="T1" fmla="*/ 50 h 50"/>
                <a:gd name="T2" fmla="*/ 123 w 123"/>
                <a:gd name="T3" fmla="*/ 0 h 50"/>
                <a:gd name="T4" fmla="*/ 0 w 123"/>
                <a:gd name="T5" fmla="*/ 5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50">
                  <a:moveTo>
                    <a:pt x="0" y="50"/>
                  </a:moveTo>
                  <a:lnTo>
                    <a:pt x="123" y="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6" name="Line 334"/>
            <p:cNvSpPr>
              <a:spLocks noChangeShapeType="1"/>
            </p:cNvSpPr>
            <p:nvPr/>
          </p:nvSpPr>
          <p:spPr bwMode="auto">
            <a:xfrm flipV="1">
              <a:off x="6773863" y="774700"/>
              <a:ext cx="195263" cy="793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7" name="Freeform 335"/>
            <p:cNvSpPr>
              <a:spLocks/>
            </p:cNvSpPr>
            <p:nvPr/>
          </p:nvSpPr>
          <p:spPr bwMode="auto">
            <a:xfrm>
              <a:off x="6540501" y="884238"/>
              <a:ext cx="195263" cy="79375"/>
            </a:xfrm>
            <a:custGeom>
              <a:avLst/>
              <a:gdLst>
                <a:gd name="T0" fmla="*/ 0 w 123"/>
                <a:gd name="T1" fmla="*/ 50 h 50"/>
                <a:gd name="T2" fmla="*/ 123 w 123"/>
                <a:gd name="T3" fmla="*/ 0 h 50"/>
                <a:gd name="T4" fmla="*/ 0 w 123"/>
                <a:gd name="T5" fmla="*/ 5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50">
                  <a:moveTo>
                    <a:pt x="0" y="50"/>
                  </a:moveTo>
                  <a:lnTo>
                    <a:pt x="123" y="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8" name="Line 336"/>
            <p:cNvSpPr>
              <a:spLocks noChangeShapeType="1"/>
            </p:cNvSpPr>
            <p:nvPr/>
          </p:nvSpPr>
          <p:spPr bwMode="auto">
            <a:xfrm flipV="1">
              <a:off x="6540501" y="884238"/>
              <a:ext cx="195263" cy="793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9" name="Freeform 337"/>
            <p:cNvSpPr>
              <a:spLocks/>
            </p:cNvSpPr>
            <p:nvPr/>
          </p:nvSpPr>
          <p:spPr bwMode="auto">
            <a:xfrm>
              <a:off x="6300788" y="989013"/>
              <a:ext cx="195263" cy="79375"/>
            </a:xfrm>
            <a:custGeom>
              <a:avLst/>
              <a:gdLst>
                <a:gd name="T0" fmla="*/ 0 w 123"/>
                <a:gd name="T1" fmla="*/ 50 h 50"/>
                <a:gd name="T2" fmla="*/ 123 w 123"/>
                <a:gd name="T3" fmla="*/ 0 h 50"/>
                <a:gd name="T4" fmla="*/ 0 w 123"/>
                <a:gd name="T5" fmla="*/ 5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50">
                  <a:moveTo>
                    <a:pt x="0" y="50"/>
                  </a:moveTo>
                  <a:lnTo>
                    <a:pt x="123" y="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0" name="Line 338"/>
            <p:cNvSpPr>
              <a:spLocks noChangeShapeType="1"/>
            </p:cNvSpPr>
            <p:nvPr/>
          </p:nvSpPr>
          <p:spPr bwMode="auto">
            <a:xfrm flipV="1">
              <a:off x="6300788" y="989013"/>
              <a:ext cx="195263" cy="793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1" name="Freeform 339"/>
            <p:cNvSpPr>
              <a:spLocks/>
            </p:cNvSpPr>
            <p:nvPr/>
          </p:nvSpPr>
          <p:spPr bwMode="auto">
            <a:xfrm>
              <a:off x="6688138" y="865188"/>
              <a:ext cx="195263" cy="79375"/>
            </a:xfrm>
            <a:custGeom>
              <a:avLst/>
              <a:gdLst>
                <a:gd name="T0" fmla="*/ 0 w 123"/>
                <a:gd name="T1" fmla="*/ 50 h 50"/>
                <a:gd name="T2" fmla="*/ 123 w 123"/>
                <a:gd name="T3" fmla="*/ 0 h 50"/>
                <a:gd name="T4" fmla="*/ 0 w 123"/>
                <a:gd name="T5" fmla="*/ 5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50">
                  <a:moveTo>
                    <a:pt x="0" y="50"/>
                  </a:moveTo>
                  <a:lnTo>
                    <a:pt x="123" y="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2" name="Line 340"/>
            <p:cNvSpPr>
              <a:spLocks noChangeShapeType="1"/>
            </p:cNvSpPr>
            <p:nvPr/>
          </p:nvSpPr>
          <p:spPr bwMode="auto">
            <a:xfrm flipV="1">
              <a:off x="6688138" y="865188"/>
              <a:ext cx="195263" cy="793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3" name="Freeform 341"/>
            <p:cNvSpPr>
              <a:spLocks/>
            </p:cNvSpPr>
            <p:nvPr/>
          </p:nvSpPr>
          <p:spPr bwMode="auto">
            <a:xfrm>
              <a:off x="6221413" y="1057275"/>
              <a:ext cx="195263" cy="77788"/>
            </a:xfrm>
            <a:custGeom>
              <a:avLst/>
              <a:gdLst>
                <a:gd name="T0" fmla="*/ 0 w 123"/>
                <a:gd name="T1" fmla="*/ 49 h 49"/>
                <a:gd name="T2" fmla="*/ 123 w 123"/>
                <a:gd name="T3" fmla="*/ 0 h 49"/>
                <a:gd name="T4" fmla="*/ 0 w 123"/>
                <a:gd name="T5" fmla="*/ 49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49">
                  <a:moveTo>
                    <a:pt x="0" y="49"/>
                  </a:moveTo>
                  <a:lnTo>
                    <a:pt x="123" y="0"/>
                  </a:lnTo>
                  <a:lnTo>
                    <a:pt x="0" y="49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4" name="Line 342"/>
            <p:cNvSpPr>
              <a:spLocks noChangeShapeType="1"/>
            </p:cNvSpPr>
            <p:nvPr/>
          </p:nvSpPr>
          <p:spPr bwMode="auto">
            <a:xfrm flipV="1">
              <a:off x="6221413" y="1057275"/>
              <a:ext cx="195263" cy="7778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5" name="Freeform 343"/>
            <p:cNvSpPr>
              <a:spLocks/>
            </p:cNvSpPr>
            <p:nvPr/>
          </p:nvSpPr>
          <p:spPr bwMode="auto">
            <a:xfrm>
              <a:off x="6451601" y="966788"/>
              <a:ext cx="195263" cy="79375"/>
            </a:xfrm>
            <a:custGeom>
              <a:avLst/>
              <a:gdLst>
                <a:gd name="T0" fmla="*/ 0 w 123"/>
                <a:gd name="T1" fmla="*/ 50 h 50"/>
                <a:gd name="T2" fmla="*/ 123 w 123"/>
                <a:gd name="T3" fmla="*/ 0 h 50"/>
                <a:gd name="T4" fmla="*/ 0 w 123"/>
                <a:gd name="T5" fmla="*/ 5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50">
                  <a:moveTo>
                    <a:pt x="0" y="50"/>
                  </a:moveTo>
                  <a:lnTo>
                    <a:pt x="123" y="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6" name="Line 344"/>
            <p:cNvSpPr>
              <a:spLocks noChangeShapeType="1"/>
            </p:cNvSpPr>
            <p:nvPr/>
          </p:nvSpPr>
          <p:spPr bwMode="auto">
            <a:xfrm flipV="1">
              <a:off x="6451601" y="966788"/>
              <a:ext cx="195263" cy="793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7" name="Freeform 345"/>
            <p:cNvSpPr>
              <a:spLocks/>
            </p:cNvSpPr>
            <p:nvPr/>
          </p:nvSpPr>
          <p:spPr bwMode="auto">
            <a:xfrm>
              <a:off x="6616701" y="939800"/>
              <a:ext cx="195263" cy="79375"/>
            </a:xfrm>
            <a:custGeom>
              <a:avLst/>
              <a:gdLst>
                <a:gd name="T0" fmla="*/ 0 w 123"/>
                <a:gd name="T1" fmla="*/ 50 h 50"/>
                <a:gd name="T2" fmla="*/ 123 w 123"/>
                <a:gd name="T3" fmla="*/ 0 h 50"/>
                <a:gd name="T4" fmla="*/ 0 w 123"/>
                <a:gd name="T5" fmla="*/ 5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50">
                  <a:moveTo>
                    <a:pt x="0" y="50"/>
                  </a:moveTo>
                  <a:lnTo>
                    <a:pt x="123" y="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8" name="Line 346"/>
            <p:cNvSpPr>
              <a:spLocks noChangeShapeType="1"/>
            </p:cNvSpPr>
            <p:nvPr/>
          </p:nvSpPr>
          <p:spPr bwMode="auto">
            <a:xfrm flipV="1">
              <a:off x="6616701" y="939800"/>
              <a:ext cx="195263" cy="793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9" name="Freeform 347"/>
            <p:cNvSpPr>
              <a:spLocks/>
            </p:cNvSpPr>
            <p:nvPr/>
          </p:nvSpPr>
          <p:spPr bwMode="auto">
            <a:xfrm>
              <a:off x="6284913" y="1117600"/>
              <a:ext cx="196850" cy="77788"/>
            </a:xfrm>
            <a:custGeom>
              <a:avLst/>
              <a:gdLst>
                <a:gd name="T0" fmla="*/ 0 w 124"/>
                <a:gd name="T1" fmla="*/ 49 h 49"/>
                <a:gd name="T2" fmla="*/ 124 w 124"/>
                <a:gd name="T3" fmla="*/ 0 h 49"/>
                <a:gd name="T4" fmla="*/ 0 w 124"/>
                <a:gd name="T5" fmla="*/ 49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4" h="49">
                  <a:moveTo>
                    <a:pt x="0" y="49"/>
                  </a:moveTo>
                  <a:lnTo>
                    <a:pt x="124" y="0"/>
                  </a:lnTo>
                  <a:lnTo>
                    <a:pt x="0" y="49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0" name="Line 348"/>
            <p:cNvSpPr>
              <a:spLocks noChangeShapeType="1"/>
            </p:cNvSpPr>
            <p:nvPr/>
          </p:nvSpPr>
          <p:spPr bwMode="auto">
            <a:xfrm flipV="1">
              <a:off x="6284913" y="1117600"/>
              <a:ext cx="196850" cy="7778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1" name="Freeform 349"/>
            <p:cNvSpPr>
              <a:spLocks/>
            </p:cNvSpPr>
            <p:nvPr/>
          </p:nvSpPr>
          <p:spPr bwMode="auto">
            <a:xfrm>
              <a:off x="6369051" y="1154113"/>
              <a:ext cx="190500" cy="79375"/>
            </a:xfrm>
            <a:custGeom>
              <a:avLst/>
              <a:gdLst>
                <a:gd name="T0" fmla="*/ 0 w 120"/>
                <a:gd name="T1" fmla="*/ 50 h 50"/>
                <a:gd name="T2" fmla="*/ 120 w 120"/>
                <a:gd name="T3" fmla="*/ 0 h 50"/>
                <a:gd name="T4" fmla="*/ 0 w 120"/>
                <a:gd name="T5" fmla="*/ 5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0" h="50">
                  <a:moveTo>
                    <a:pt x="0" y="50"/>
                  </a:moveTo>
                  <a:lnTo>
                    <a:pt x="120" y="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2" name="Line 350"/>
            <p:cNvSpPr>
              <a:spLocks noChangeShapeType="1"/>
            </p:cNvSpPr>
            <p:nvPr/>
          </p:nvSpPr>
          <p:spPr bwMode="auto">
            <a:xfrm flipV="1">
              <a:off x="6369051" y="1154113"/>
              <a:ext cx="190500" cy="793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3" name="Freeform 351"/>
            <p:cNvSpPr>
              <a:spLocks/>
            </p:cNvSpPr>
            <p:nvPr/>
          </p:nvSpPr>
          <p:spPr bwMode="auto">
            <a:xfrm>
              <a:off x="6435726" y="1189038"/>
              <a:ext cx="195263" cy="77788"/>
            </a:xfrm>
            <a:custGeom>
              <a:avLst/>
              <a:gdLst>
                <a:gd name="T0" fmla="*/ 0 w 123"/>
                <a:gd name="T1" fmla="*/ 49 h 49"/>
                <a:gd name="T2" fmla="*/ 123 w 123"/>
                <a:gd name="T3" fmla="*/ 0 h 49"/>
                <a:gd name="T4" fmla="*/ 0 w 123"/>
                <a:gd name="T5" fmla="*/ 49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49">
                  <a:moveTo>
                    <a:pt x="0" y="49"/>
                  </a:moveTo>
                  <a:lnTo>
                    <a:pt x="123" y="0"/>
                  </a:lnTo>
                  <a:lnTo>
                    <a:pt x="0" y="49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4" name="Line 352"/>
            <p:cNvSpPr>
              <a:spLocks noChangeShapeType="1"/>
            </p:cNvSpPr>
            <p:nvPr/>
          </p:nvSpPr>
          <p:spPr bwMode="auto">
            <a:xfrm flipV="1">
              <a:off x="6435726" y="1189038"/>
              <a:ext cx="195263" cy="7778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5" name="Freeform 353"/>
            <p:cNvSpPr>
              <a:spLocks/>
            </p:cNvSpPr>
            <p:nvPr/>
          </p:nvSpPr>
          <p:spPr bwMode="auto">
            <a:xfrm>
              <a:off x="6353176" y="1049338"/>
              <a:ext cx="195263" cy="79375"/>
            </a:xfrm>
            <a:custGeom>
              <a:avLst/>
              <a:gdLst>
                <a:gd name="T0" fmla="*/ 0 w 123"/>
                <a:gd name="T1" fmla="*/ 50 h 50"/>
                <a:gd name="T2" fmla="*/ 123 w 123"/>
                <a:gd name="T3" fmla="*/ 0 h 50"/>
                <a:gd name="T4" fmla="*/ 0 w 123"/>
                <a:gd name="T5" fmla="*/ 5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50">
                  <a:moveTo>
                    <a:pt x="0" y="50"/>
                  </a:moveTo>
                  <a:lnTo>
                    <a:pt x="123" y="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6" name="Line 354"/>
            <p:cNvSpPr>
              <a:spLocks noChangeShapeType="1"/>
            </p:cNvSpPr>
            <p:nvPr/>
          </p:nvSpPr>
          <p:spPr bwMode="auto">
            <a:xfrm flipV="1">
              <a:off x="6353176" y="1049338"/>
              <a:ext cx="195263" cy="793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7" name="Freeform 355"/>
            <p:cNvSpPr>
              <a:spLocks/>
            </p:cNvSpPr>
            <p:nvPr/>
          </p:nvSpPr>
          <p:spPr bwMode="auto">
            <a:xfrm>
              <a:off x="6526213" y="1016000"/>
              <a:ext cx="192088" cy="77788"/>
            </a:xfrm>
            <a:custGeom>
              <a:avLst/>
              <a:gdLst>
                <a:gd name="T0" fmla="*/ 0 w 121"/>
                <a:gd name="T1" fmla="*/ 49 h 49"/>
                <a:gd name="T2" fmla="*/ 121 w 121"/>
                <a:gd name="T3" fmla="*/ 0 h 49"/>
                <a:gd name="T4" fmla="*/ 0 w 121"/>
                <a:gd name="T5" fmla="*/ 49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1" h="49">
                  <a:moveTo>
                    <a:pt x="0" y="49"/>
                  </a:moveTo>
                  <a:lnTo>
                    <a:pt x="121" y="0"/>
                  </a:lnTo>
                  <a:lnTo>
                    <a:pt x="0" y="49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8" name="Line 356"/>
            <p:cNvSpPr>
              <a:spLocks noChangeShapeType="1"/>
            </p:cNvSpPr>
            <p:nvPr/>
          </p:nvSpPr>
          <p:spPr bwMode="auto">
            <a:xfrm flipV="1">
              <a:off x="6526213" y="1016000"/>
              <a:ext cx="192088" cy="7778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9" name="Freeform 357"/>
            <p:cNvSpPr>
              <a:spLocks/>
            </p:cNvSpPr>
            <p:nvPr/>
          </p:nvSpPr>
          <p:spPr bwMode="auto">
            <a:xfrm>
              <a:off x="6672263" y="989013"/>
              <a:ext cx="195263" cy="79375"/>
            </a:xfrm>
            <a:custGeom>
              <a:avLst/>
              <a:gdLst>
                <a:gd name="T0" fmla="*/ 0 w 123"/>
                <a:gd name="T1" fmla="*/ 50 h 50"/>
                <a:gd name="T2" fmla="*/ 123 w 123"/>
                <a:gd name="T3" fmla="*/ 0 h 50"/>
                <a:gd name="T4" fmla="*/ 0 w 123"/>
                <a:gd name="T5" fmla="*/ 5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50">
                  <a:moveTo>
                    <a:pt x="0" y="50"/>
                  </a:moveTo>
                  <a:lnTo>
                    <a:pt x="123" y="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0" name="Line 358"/>
            <p:cNvSpPr>
              <a:spLocks noChangeShapeType="1"/>
            </p:cNvSpPr>
            <p:nvPr/>
          </p:nvSpPr>
          <p:spPr bwMode="auto">
            <a:xfrm flipV="1">
              <a:off x="6672263" y="989013"/>
              <a:ext cx="195263" cy="793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1" name="Freeform 359"/>
            <p:cNvSpPr>
              <a:spLocks/>
            </p:cNvSpPr>
            <p:nvPr/>
          </p:nvSpPr>
          <p:spPr bwMode="auto">
            <a:xfrm>
              <a:off x="6421438" y="1090613"/>
              <a:ext cx="195263" cy="79375"/>
            </a:xfrm>
            <a:custGeom>
              <a:avLst/>
              <a:gdLst>
                <a:gd name="T0" fmla="*/ 0 w 123"/>
                <a:gd name="T1" fmla="*/ 50 h 50"/>
                <a:gd name="T2" fmla="*/ 123 w 123"/>
                <a:gd name="T3" fmla="*/ 0 h 50"/>
                <a:gd name="T4" fmla="*/ 0 w 123"/>
                <a:gd name="T5" fmla="*/ 5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50">
                  <a:moveTo>
                    <a:pt x="0" y="50"/>
                  </a:moveTo>
                  <a:lnTo>
                    <a:pt x="123" y="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2" name="Line 360"/>
            <p:cNvSpPr>
              <a:spLocks noChangeShapeType="1"/>
            </p:cNvSpPr>
            <p:nvPr/>
          </p:nvSpPr>
          <p:spPr bwMode="auto">
            <a:xfrm flipV="1">
              <a:off x="6421438" y="1090613"/>
              <a:ext cx="195263" cy="793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3" name="Freeform 361"/>
            <p:cNvSpPr>
              <a:spLocks/>
            </p:cNvSpPr>
            <p:nvPr/>
          </p:nvSpPr>
          <p:spPr bwMode="auto">
            <a:xfrm>
              <a:off x="6634163" y="1038225"/>
              <a:ext cx="196850" cy="79375"/>
            </a:xfrm>
            <a:custGeom>
              <a:avLst/>
              <a:gdLst>
                <a:gd name="T0" fmla="*/ 0 w 124"/>
                <a:gd name="T1" fmla="*/ 50 h 50"/>
                <a:gd name="T2" fmla="*/ 124 w 124"/>
                <a:gd name="T3" fmla="*/ 0 h 50"/>
                <a:gd name="T4" fmla="*/ 0 w 124"/>
                <a:gd name="T5" fmla="*/ 5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4" h="50">
                  <a:moveTo>
                    <a:pt x="0" y="50"/>
                  </a:moveTo>
                  <a:lnTo>
                    <a:pt x="124" y="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4" name="Line 362"/>
            <p:cNvSpPr>
              <a:spLocks noChangeShapeType="1"/>
            </p:cNvSpPr>
            <p:nvPr/>
          </p:nvSpPr>
          <p:spPr bwMode="auto">
            <a:xfrm flipV="1">
              <a:off x="6634163" y="1038225"/>
              <a:ext cx="196850" cy="793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5" name="Freeform 363"/>
            <p:cNvSpPr>
              <a:spLocks/>
            </p:cNvSpPr>
            <p:nvPr/>
          </p:nvSpPr>
          <p:spPr bwMode="auto">
            <a:xfrm>
              <a:off x="6507163" y="1123950"/>
              <a:ext cx="195263" cy="82550"/>
            </a:xfrm>
            <a:custGeom>
              <a:avLst/>
              <a:gdLst>
                <a:gd name="T0" fmla="*/ 0 w 123"/>
                <a:gd name="T1" fmla="*/ 52 h 52"/>
                <a:gd name="T2" fmla="*/ 123 w 123"/>
                <a:gd name="T3" fmla="*/ 0 h 52"/>
                <a:gd name="T4" fmla="*/ 0 w 123"/>
                <a:gd name="T5" fmla="*/ 5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52">
                  <a:moveTo>
                    <a:pt x="0" y="52"/>
                  </a:moveTo>
                  <a:lnTo>
                    <a:pt x="123" y="0"/>
                  </a:lnTo>
                  <a:lnTo>
                    <a:pt x="0" y="52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6" name="Line 364"/>
            <p:cNvSpPr>
              <a:spLocks noChangeShapeType="1"/>
            </p:cNvSpPr>
            <p:nvPr/>
          </p:nvSpPr>
          <p:spPr bwMode="auto">
            <a:xfrm flipV="1">
              <a:off x="6507163" y="1123950"/>
              <a:ext cx="195263" cy="825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7" name="Freeform 365"/>
            <p:cNvSpPr>
              <a:spLocks/>
            </p:cNvSpPr>
            <p:nvPr/>
          </p:nvSpPr>
          <p:spPr bwMode="auto">
            <a:xfrm>
              <a:off x="6754813" y="1165225"/>
              <a:ext cx="195263" cy="79375"/>
            </a:xfrm>
            <a:custGeom>
              <a:avLst/>
              <a:gdLst>
                <a:gd name="T0" fmla="*/ 0 w 123"/>
                <a:gd name="T1" fmla="*/ 50 h 50"/>
                <a:gd name="T2" fmla="*/ 123 w 123"/>
                <a:gd name="T3" fmla="*/ 0 h 50"/>
                <a:gd name="T4" fmla="*/ 0 w 123"/>
                <a:gd name="T5" fmla="*/ 5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50">
                  <a:moveTo>
                    <a:pt x="0" y="50"/>
                  </a:moveTo>
                  <a:lnTo>
                    <a:pt x="123" y="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8" name="Line 366"/>
            <p:cNvSpPr>
              <a:spLocks noChangeShapeType="1"/>
            </p:cNvSpPr>
            <p:nvPr/>
          </p:nvSpPr>
          <p:spPr bwMode="auto">
            <a:xfrm flipV="1">
              <a:off x="6754813" y="1165225"/>
              <a:ext cx="195263" cy="793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9" name="Freeform 367"/>
            <p:cNvSpPr>
              <a:spLocks/>
            </p:cNvSpPr>
            <p:nvPr/>
          </p:nvSpPr>
          <p:spPr bwMode="auto">
            <a:xfrm>
              <a:off x="6564313" y="1173163"/>
              <a:ext cx="195263" cy="79375"/>
            </a:xfrm>
            <a:custGeom>
              <a:avLst/>
              <a:gdLst>
                <a:gd name="T0" fmla="*/ 0 w 123"/>
                <a:gd name="T1" fmla="*/ 50 h 50"/>
                <a:gd name="T2" fmla="*/ 123 w 123"/>
                <a:gd name="T3" fmla="*/ 0 h 50"/>
                <a:gd name="T4" fmla="*/ 0 w 123"/>
                <a:gd name="T5" fmla="*/ 5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3" h="50">
                  <a:moveTo>
                    <a:pt x="0" y="50"/>
                  </a:moveTo>
                  <a:lnTo>
                    <a:pt x="123" y="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0" name="Line 368"/>
            <p:cNvSpPr>
              <a:spLocks noChangeShapeType="1"/>
            </p:cNvSpPr>
            <p:nvPr/>
          </p:nvSpPr>
          <p:spPr bwMode="auto">
            <a:xfrm flipV="1">
              <a:off x="6564313" y="1173163"/>
              <a:ext cx="195263" cy="793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1" name="Freeform 369"/>
            <p:cNvSpPr>
              <a:spLocks/>
            </p:cNvSpPr>
            <p:nvPr/>
          </p:nvSpPr>
          <p:spPr bwMode="auto">
            <a:xfrm>
              <a:off x="6938963" y="779463"/>
              <a:ext cx="198438" cy="66675"/>
            </a:xfrm>
            <a:custGeom>
              <a:avLst/>
              <a:gdLst>
                <a:gd name="T0" fmla="*/ 125 w 125"/>
                <a:gd name="T1" fmla="*/ 0 h 42"/>
                <a:gd name="T2" fmla="*/ 0 w 125"/>
                <a:gd name="T3" fmla="*/ 42 h 42"/>
                <a:gd name="T4" fmla="*/ 125 w 125"/>
                <a:gd name="T5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2">
                  <a:moveTo>
                    <a:pt x="125" y="0"/>
                  </a:moveTo>
                  <a:lnTo>
                    <a:pt x="0" y="42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2" name="Line 370"/>
            <p:cNvSpPr>
              <a:spLocks noChangeShapeType="1"/>
            </p:cNvSpPr>
            <p:nvPr/>
          </p:nvSpPr>
          <p:spPr bwMode="auto">
            <a:xfrm flipH="1">
              <a:off x="6938963" y="779463"/>
              <a:ext cx="198438" cy="666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3" name="Freeform 371"/>
            <p:cNvSpPr>
              <a:spLocks/>
            </p:cNvSpPr>
            <p:nvPr/>
          </p:nvSpPr>
          <p:spPr bwMode="auto">
            <a:xfrm>
              <a:off x="6999288" y="692150"/>
              <a:ext cx="198438" cy="68263"/>
            </a:xfrm>
            <a:custGeom>
              <a:avLst/>
              <a:gdLst>
                <a:gd name="T0" fmla="*/ 125 w 125"/>
                <a:gd name="T1" fmla="*/ 0 h 43"/>
                <a:gd name="T2" fmla="*/ 0 w 125"/>
                <a:gd name="T3" fmla="*/ 43 h 43"/>
                <a:gd name="T4" fmla="*/ 125 w 125"/>
                <a:gd name="T5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3">
                  <a:moveTo>
                    <a:pt x="125" y="0"/>
                  </a:moveTo>
                  <a:lnTo>
                    <a:pt x="0" y="43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4" name="Line 372"/>
            <p:cNvSpPr>
              <a:spLocks noChangeShapeType="1"/>
            </p:cNvSpPr>
            <p:nvPr/>
          </p:nvSpPr>
          <p:spPr bwMode="auto">
            <a:xfrm flipH="1">
              <a:off x="6999288" y="692150"/>
              <a:ext cx="198438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5" name="Freeform 373"/>
            <p:cNvSpPr>
              <a:spLocks/>
            </p:cNvSpPr>
            <p:nvPr/>
          </p:nvSpPr>
          <p:spPr bwMode="auto">
            <a:xfrm>
              <a:off x="6927851" y="1139825"/>
              <a:ext cx="203200" cy="66675"/>
            </a:xfrm>
            <a:custGeom>
              <a:avLst/>
              <a:gdLst>
                <a:gd name="T0" fmla="*/ 128 w 128"/>
                <a:gd name="T1" fmla="*/ 0 h 42"/>
                <a:gd name="T2" fmla="*/ 0 w 128"/>
                <a:gd name="T3" fmla="*/ 42 h 42"/>
                <a:gd name="T4" fmla="*/ 128 w 128"/>
                <a:gd name="T5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42">
                  <a:moveTo>
                    <a:pt x="128" y="0"/>
                  </a:moveTo>
                  <a:lnTo>
                    <a:pt x="0" y="42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6" name="Line 374"/>
            <p:cNvSpPr>
              <a:spLocks noChangeShapeType="1"/>
            </p:cNvSpPr>
            <p:nvPr/>
          </p:nvSpPr>
          <p:spPr bwMode="auto">
            <a:xfrm flipH="1">
              <a:off x="6927851" y="1139825"/>
              <a:ext cx="203200" cy="666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7" name="Freeform 375"/>
            <p:cNvSpPr>
              <a:spLocks/>
            </p:cNvSpPr>
            <p:nvPr/>
          </p:nvSpPr>
          <p:spPr bwMode="auto">
            <a:xfrm>
              <a:off x="7194551" y="1035050"/>
              <a:ext cx="198438" cy="66675"/>
            </a:xfrm>
            <a:custGeom>
              <a:avLst/>
              <a:gdLst>
                <a:gd name="T0" fmla="*/ 125 w 125"/>
                <a:gd name="T1" fmla="*/ 0 h 42"/>
                <a:gd name="T2" fmla="*/ 0 w 125"/>
                <a:gd name="T3" fmla="*/ 42 h 42"/>
                <a:gd name="T4" fmla="*/ 125 w 125"/>
                <a:gd name="T5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2">
                  <a:moveTo>
                    <a:pt x="125" y="0"/>
                  </a:moveTo>
                  <a:lnTo>
                    <a:pt x="0" y="42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8" name="Line 376"/>
            <p:cNvSpPr>
              <a:spLocks noChangeShapeType="1"/>
            </p:cNvSpPr>
            <p:nvPr/>
          </p:nvSpPr>
          <p:spPr bwMode="auto">
            <a:xfrm flipH="1">
              <a:off x="7194551" y="1035050"/>
              <a:ext cx="198438" cy="666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9" name="Freeform 377"/>
            <p:cNvSpPr>
              <a:spLocks/>
            </p:cNvSpPr>
            <p:nvPr/>
          </p:nvSpPr>
          <p:spPr bwMode="auto">
            <a:xfrm>
              <a:off x="7439026" y="939800"/>
              <a:ext cx="198438" cy="68263"/>
            </a:xfrm>
            <a:custGeom>
              <a:avLst/>
              <a:gdLst>
                <a:gd name="T0" fmla="*/ 125 w 125"/>
                <a:gd name="T1" fmla="*/ 0 h 43"/>
                <a:gd name="T2" fmla="*/ 0 w 125"/>
                <a:gd name="T3" fmla="*/ 43 h 43"/>
                <a:gd name="T4" fmla="*/ 125 w 125"/>
                <a:gd name="T5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3">
                  <a:moveTo>
                    <a:pt x="125" y="0"/>
                  </a:moveTo>
                  <a:lnTo>
                    <a:pt x="0" y="43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0" name="Line 378"/>
            <p:cNvSpPr>
              <a:spLocks noChangeShapeType="1"/>
            </p:cNvSpPr>
            <p:nvPr/>
          </p:nvSpPr>
          <p:spPr bwMode="auto">
            <a:xfrm flipH="1">
              <a:off x="7439026" y="939800"/>
              <a:ext cx="198438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1" name="Freeform 379"/>
            <p:cNvSpPr>
              <a:spLocks/>
            </p:cNvSpPr>
            <p:nvPr/>
          </p:nvSpPr>
          <p:spPr bwMode="auto">
            <a:xfrm>
              <a:off x="7032626" y="1057275"/>
              <a:ext cx="200025" cy="66675"/>
            </a:xfrm>
            <a:custGeom>
              <a:avLst/>
              <a:gdLst>
                <a:gd name="T0" fmla="*/ 126 w 126"/>
                <a:gd name="T1" fmla="*/ 0 h 42"/>
                <a:gd name="T2" fmla="*/ 0 w 126"/>
                <a:gd name="T3" fmla="*/ 42 h 42"/>
                <a:gd name="T4" fmla="*/ 126 w 126"/>
                <a:gd name="T5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2">
                  <a:moveTo>
                    <a:pt x="126" y="0"/>
                  </a:moveTo>
                  <a:lnTo>
                    <a:pt x="0" y="42"/>
                  </a:lnTo>
                  <a:lnTo>
                    <a:pt x="126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2" name="Line 380"/>
            <p:cNvSpPr>
              <a:spLocks noChangeShapeType="1"/>
            </p:cNvSpPr>
            <p:nvPr/>
          </p:nvSpPr>
          <p:spPr bwMode="auto">
            <a:xfrm flipH="1">
              <a:off x="7032626" y="1057275"/>
              <a:ext cx="200025" cy="666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3" name="Freeform 381"/>
            <p:cNvSpPr>
              <a:spLocks/>
            </p:cNvSpPr>
            <p:nvPr/>
          </p:nvSpPr>
          <p:spPr bwMode="auto">
            <a:xfrm>
              <a:off x="7265988" y="963613"/>
              <a:ext cx="198438" cy="66675"/>
            </a:xfrm>
            <a:custGeom>
              <a:avLst/>
              <a:gdLst>
                <a:gd name="T0" fmla="*/ 125 w 125"/>
                <a:gd name="T1" fmla="*/ 0 h 42"/>
                <a:gd name="T2" fmla="*/ 0 w 125"/>
                <a:gd name="T3" fmla="*/ 42 h 42"/>
                <a:gd name="T4" fmla="*/ 125 w 125"/>
                <a:gd name="T5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2">
                  <a:moveTo>
                    <a:pt x="125" y="0"/>
                  </a:moveTo>
                  <a:lnTo>
                    <a:pt x="0" y="42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4" name="Line 382"/>
            <p:cNvSpPr>
              <a:spLocks noChangeShapeType="1"/>
            </p:cNvSpPr>
            <p:nvPr/>
          </p:nvSpPr>
          <p:spPr bwMode="auto">
            <a:xfrm flipH="1">
              <a:off x="7265988" y="963613"/>
              <a:ext cx="198438" cy="666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5" name="Freeform 383"/>
            <p:cNvSpPr>
              <a:spLocks/>
            </p:cNvSpPr>
            <p:nvPr/>
          </p:nvSpPr>
          <p:spPr bwMode="auto">
            <a:xfrm>
              <a:off x="7502526" y="884238"/>
              <a:ext cx="198438" cy="63500"/>
            </a:xfrm>
            <a:custGeom>
              <a:avLst/>
              <a:gdLst>
                <a:gd name="T0" fmla="*/ 125 w 125"/>
                <a:gd name="T1" fmla="*/ 0 h 40"/>
                <a:gd name="T2" fmla="*/ 0 w 125"/>
                <a:gd name="T3" fmla="*/ 40 h 40"/>
                <a:gd name="T4" fmla="*/ 125 w 125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0">
                  <a:moveTo>
                    <a:pt x="125" y="0"/>
                  </a:moveTo>
                  <a:lnTo>
                    <a:pt x="0" y="40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6" name="Line 384"/>
            <p:cNvSpPr>
              <a:spLocks noChangeShapeType="1"/>
            </p:cNvSpPr>
            <p:nvPr/>
          </p:nvSpPr>
          <p:spPr bwMode="auto">
            <a:xfrm flipH="1">
              <a:off x="7502526" y="884238"/>
              <a:ext cx="198438" cy="6350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7" name="Freeform 385"/>
            <p:cNvSpPr>
              <a:spLocks/>
            </p:cNvSpPr>
            <p:nvPr/>
          </p:nvSpPr>
          <p:spPr bwMode="auto">
            <a:xfrm>
              <a:off x="6853238" y="1079500"/>
              <a:ext cx="198438" cy="68263"/>
            </a:xfrm>
            <a:custGeom>
              <a:avLst/>
              <a:gdLst>
                <a:gd name="T0" fmla="*/ 125 w 125"/>
                <a:gd name="T1" fmla="*/ 0 h 43"/>
                <a:gd name="T2" fmla="*/ 0 w 125"/>
                <a:gd name="T3" fmla="*/ 43 h 43"/>
                <a:gd name="T4" fmla="*/ 125 w 125"/>
                <a:gd name="T5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3">
                  <a:moveTo>
                    <a:pt x="125" y="0"/>
                  </a:moveTo>
                  <a:lnTo>
                    <a:pt x="0" y="43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8" name="Line 386"/>
            <p:cNvSpPr>
              <a:spLocks noChangeShapeType="1"/>
            </p:cNvSpPr>
            <p:nvPr/>
          </p:nvSpPr>
          <p:spPr bwMode="auto">
            <a:xfrm flipH="1">
              <a:off x="6853238" y="1079500"/>
              <a:ext cx="198438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9" name="Freeform 387"/>
            <p:cNvSpPr>
              <a:spLocks/>
            </p:cNvSpPr>
            <p:nvPr/>
          </p:nvSpPr>
          <p:spPr bwMode="auto">
            <a:xfrm>
              <a:off x="7089776" y="985838"/>
              <a:ext cx="198438" cy="66675"/>
            </a:xfrm>
            <a:custGeom>
              <a:avLst/>
              <a:gdLst>
                <a:gd name="T0" fmla="*/ 125 w 125"/>
                <a:gd name="T1" fmla="*/ 0 h 42"/>
                <a:gd name="T2" fmla="*/ 0 w 125"/>
                <a:gd name="T3" fmla="*/ 42 h 42"/>
                <a:gd name="T4" fmla="*/ 125 w 125"/>
                <a:gd name="T5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2">
                  <a:moveTo>
                    <a:pt x="125" y="0"/>
                  </a:moveTo>
                  <a:lnTo>
                    <a:pt x="0" y="42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0" name="Line 388"/>
            <p:cNvSpPr>
              <a:spLocks noChangeShapeType="1"/>
            </p:cNvSpPr>
            <p:nvPr/>
          </p:nvSpPr>
          <p:spPr bwMode="auto">
            <a:xfrm flipH="1">
              <a:off x="7089776" y="985838"/>
              <a:ext cx="198438" cy="666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1" name="Freeform 389"/>
            <p:cNvSpPr>
              <a:spLocks/>
            </p:cNvSpPr>
            <p:nvPr/>
          </p:nvSpPr>
          <p:spPr bwMode="auto">
            <a:xfrm>
              <a:off x="7337426" y="898525"/>
              <a:ext cx="198438" cy="68263"/>
            </a:xfrm>
            <a:custGeom>
              <a:avLst/>
              <a:gdLst>
                <a:gd name="T0" fmla="*/ 125 w 125"/>
                <a:gd name="T1" fmla="*/ 0 h 43"/>
                <a:gd name="T2" fmla="*/ 0 w 125"/>
                <a:gd name="T3" fmla="*/ 43 h 43"/>
                <a:gd name="T4" fmla="*/ 125 w 125"/>
                <a:gd name="T5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3">
                  <a:moveTo>
                    <a:pt x="125" y="0"/>
                  </a:moveTo>
                  <a:lnTo>
                    <a:pt x="0" y="43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2" name="Line 390"/>
            <p:cNvSpPr>
              <a:spLocks noChangeShapeType="1"/>
            </p:cNvSpPr>
            <p:nvPr/>
          </p:nvSpPr>
          <p:spPr bwMode="auto">
            <a:xfrm flipH="1">
              <a:off x="7337426" y="898525"/>
              <a:ext cx="198438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3" name="Freeform 391"/>
            <p:cNvSpPr>
              <a:spLocks/>
            </p:cNvSpPr>
            <p:nvPr/>
          </p:nvSpPr>
          <p:spPr bwMode="auto">
            <a:xfrm>
              <a:off x="6942138" y="996950"/>
              <a:ext cx="200025" cy="66675"/>
            </a:xfrm>
            <a:custGeom>
              <a:avLst/>
              <a:gdLst>
                <a:gd name="T0" fmla="*/ 126 w 126"/>
                <a:gd name="T1" fmla="*/ 0 h 42"/>
                <a:gd name="T2" fmla="*/ 0 w 126"/>
                <a:gd name="T3" fmla="*/ 42 h 42"/>
                <a:gd name="T4" fmla="*/ 126 w 126"/>
                <a:gd name="T5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2">
                  <a:moveTo>
                    <a:pt x="126" y="0"/>
                  </a:moveTo>
                  <a:lnTo>
                    <a:pt x="0" y="42"/>
                  </a:lnTo>
                  <a:lnTo>
                    <a:pt x="126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4" name="Line 392"/>
            <p:cNvSpPr>
              <a:spLocks noChangeShapeType="1"/>
            </p:cNvSpPr>
            <p:nvPr/>
          </p:nvSpPr>
          <p:spPr bwMode="auto">
            <a:xfrm flipH="1">
              <a:off x="6942138" y="996950"/>
              <a:ext cx="200025" cy="666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5" name="Freeform 393"/>
            <p:cNvSpPr>
              <a:spLocks/>
            </p:cNvSpPr>
            <p:nvPr/>
          </p:nvSpPr>
          <p:spPr bwMode="auto">
            <a:xfrm>
              <a:off x="7419976" y="835025"/>
              <a:ext cx="198438" cy="68263"/>
            </a:xfrm>
            <a:custGeom>
              <a:avLst/>
              <a:gdLst>
                <a:gd name="T0" fmla="*/ 125 w 125"/>
                <a:gd name="T1" fmla="*/ 0 h 43"/>
                <a:gd name="T2" fmla="*/ 0 w 125"/>
                <a:gd name="T3" fmla="*/ 43 h 43"/>
                <a:gd name="T4" fmla="*/ 125 w 125"/>
                <a:gd name="T5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3">
                  <a:moveTo>
                    <a:pt x="125" y="0"/>
                  </a:moveTo>
                  <a:lnTo>
                    <a:pt x="0" y="43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6" name="Line 394"/>
            <p:cNvSpPr>
              <a:spLocks noChangeShapeType="1"/>
            </p:cNvSpPr>
            <p:nvPr/>
          </p:nvSpPr>
          <p:spPr bwMode="auto">
            <a:xfrm flipH="1">
              <a:off x="7419976" y="835025"/>
              <a:ext cx="198438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7" name="Freeform 395"/>
            <p:cNvSpPr>
              <a:spLocks/>
            </p:cNvSpPr>
            <p:nvPr/>
          </p:nvSpPr>
          <p:spPr bwMode="auto">
            <a:xfrm>
              <a:off x="7186613" y="909638"/>
              <a:ext cx="200025" cy="68263"/>
            </a:xfrm>
            <a:custGeom>
              <a:avLst/>
              <a:gdLst>
                <a:gd name="T0" fmla="*/ 126 w 126"/>
                <a:gd name="T1" fmla="*/ 0 h 43"/>
                <a:gd name="T2" fmla="*/ 0 w 126"/>
                <a:gd name="T3" fmla="*/ 43 h 43"/>
                <a:gd name="T4" fmla="*/ 126 w 126"/>
                <a:gd name="T5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3">
                  <a:moveTo>
                    <a:pt x="126" y="0"/>
                  </a:moveTo>
                  <a:lnTo>
                    <a:pt x="0" y="43"/>
                  </a:lnTo>
                  <a:lnTo>
                    <a:pt x="126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8" name="Line 396"/>
            <p:cNvSpPr>
              <a:spLocks noChangeShapeType="1"/>
            </p:cNvSpPr>
            <p:nvPr/>
          </p:nvSpPr>
          <p:spPr bwMode="auto">
            <a:xfrm flipH="1">
              <a:off x="7186613" y="909638"/>
              <a:ext cx="200025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9" name="Freeform 397"/>
            <p:cNvSpPr>
              <a:spLocks/>
            </p:cNvSpPr>
            <p:nvPr/>
          </p:nvSpPr>
          <p:spPr bwMode="auto">
            <a:xfrm>
              <a:off x="7018338" y="928688"/>
              <a:ext cx="198438" cy="68263"/>
            </a:xfrm>
            <a:custGeom>
              <a:avLst/>
              <a:gdLst>
                <a:gd name="T0" fmla="*/ 125 w 125"/>
                <a:gd name="T1" fmla="*/ 0 h 43"/>
                <a:gd name="T2" fmla="*/ 0 w 125"/>
                <a:gd name="T3" fmla="*/ 43 h 43"/>
                <a:gd name="T4" fmla="*/ 125 w 125"/>
                <a:gd name="T5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3">
                  <a:moveTo>
                    <a:pt x="125" y="0"/>
                  </a:moveTo>
                  <a:lnTo>
                    <a:pt x="0" y="43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0" name="Line 398"/>
            <p:cNvSpPr>
              <a:spLocks noChangeShapeType="1"/>
            </p:cNvSpPr>
            <p:nvPr/>
          </p:nvSpPr>
          <p:spPr bwMode="auto">
            <a:xfrm flipH="1">
              <a:off x="7018338" y="928688"/>
              <a:ext cx="198438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1" name="Freeform 399"/>
            <p:cNvSpPr>
              <a:spLocks/>
            </p:cNvSpPr>
            <p:nvPr/>
          </p:nvSpPr>
          <p:spPr bwMode="auto">
            <a:xfrm>
              <a:off x="7359651" y="771525"/>
              <a:ext cx="198438" cy="66675"/>
            </a:xfrm>
            <a:custGeom>
              <a:avLst/>
              <a:gdLst>
                <a:gd name="T0" fmla="*/ 125 w 125"/>
                <a:gd name="T1" fmla="*/ 0 h 42"/>
                <a:gd name="T2" fmla="*/ 0 w 125"/>
                <a:gd name="T3" fmla="*/ 42 h 42"/>
                <a:gd name="T4" fmla="*/ 125 w 125"/>
                <a:gd name="T5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2">
                  <a:moveTo>
                    <a:pt x="125" y="0"/>
                  </a:moveTo>
                  <a:lnTo>
                    <a:pt x="0" y="42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2" name="Line 400"/>
            <p:cNvSpPr>
              <a:spLocks noChangeShapeType="1"/>
            </p:cNvSpPr>
            <p:nvPr/>
          </p:nvSpPr>
          <p:spPr bwMode="auto">
            <a:xfrm flipH="1">
              <a:off x="7359651" y="771525"/>
              <a:ext cx="198438" cy="666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3" name="Freeform 401"/>
            <p:cNvSpPr>
              <a:spLocks/>
            </p:cNvSpPr>
            <p:nvPr/>
          </p:nvSpPr>
          <p:spPr bwMode="auto">
            <a:xfrm>
              <a:off x="7280276" y="730250"/>
              <a:ext cx="200025" cy="66675"/>
            </a:xfrm>
            <a:custGeom>
              <a:avLst/>
              <a:gdLst>
                <a:gd name="T0" fmla="*/ 126 w 126"/>
                <a:gd name="T1" fmla="*/ 0 h 42"/>
                <a:gd name="T2" fmla="*/ 0 w 126"/>
                <a:gd name="T3" fmla="*/ 42 h 42"/>
                <a:gd name="T4" fmla="*/ 126 w 126"/>
                <a:gd name="T5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2">
                  <a:moveTo>
                    <a:pt x="126" y="0"/>
                  </a:moveTo>
                  <a:lnTo>
                    <a:pt x="0" y="42"/>
                  </a:lnTo>
                  <a:lnTo>
                    <a:pt x="126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4" name="Line 402"/>
            <p:cNvSpPr>
              <a:spLocks noChangeShapeType="1"/>
            </p:cNvSpPr>
            <p:nvPr/>
          </p:nvSpPr>
          <p:spPr bwMode="auto">
            <a:xfrm flipH="1">
              <a:off x="7280276" y="730250"/>
              <a:ext cx="200025" cy="666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5" name="Freeform 403"/>
            <p:cNvSpPr>
              <a:spLocks/>
            </p:cNvSpPr>
            <p:nvPr/>
          </p:nvSpPr>
          <p:spPr bwMode="auto">
            <a:xfrm>
              <a:off x="7216776" y="688975"/>
              <a:ext cx="200025" cy="66675"/>
            </a:xfrm>
            <a:custGeom>
              <a:avLst/>
              <a:gdLst>
                <a:gd name="T0" fmla="*/ 126 w 126"/>
                <a:gd name="T1" fmla="*/ 0 h 42"/>
                <a:gd name="T2" fmla="*/ 0 w 126"/>
                <a:gd name="T3" fmla="*/ 42 h 42"/>
                <a:gd name="T4" fmla="*/ 126 w 126"/>
                <a:gd name="T5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2">
                  <a:moveTo>
                    <a:pt x="126" y="0"/>
                  </a:moveTo>
                  <a:lnTo>
                    <a:pt x="0" y="42"/>
                  </a:lnTo>
                  <a:lnTo>
                    <a:pt x="126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6" name="Line 404"/>
            <p:cNvSpPr>
              <a:spLocks noChangeShapeType="1"/>
            </p:cNvSpPr>
            <p:nvPr/>
          </p:nvSpPr>
          <p:spPr bwMode="auto">
            <a:xfrm flipH="1">
              <a:off x="7216776" y="688975"/>
              <a:ext cx="200025" cy="666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7" name="Freeform 405"/>
            <p:cNvSpPr>
              <a:spLocks/>
            </p:cNvSpPr>
            <p:nvPr/>
          </p:nvSpPr>
          <p:spPr bwMode="auto">
            <a:xfrm>
              <a:off x="7288213" y="835025"/>
              <a:ext cx="200025" cy="68263"/>
            </a:xfrm>
            <a:custGeom>
              <a:avLst/>
              <a:gdLst>
                <a:gd name="T0" fmla="*/ 126 w 126"/>
                <a:gd name="T1" fmla="*/ 0 h 43"/>
                <a:gd name="T2" fmla="*/ 0 w 126"/>
                <a:gd name="T3" fmla="*/ 43 h 43"/>
                <a:gd name="T4" fmla="*/ 126 w 126"/>
                <a:gd name="T5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3">
                  <a:moveTo>
                    <a:pt x="126" y="0"/>
                  </a:moveTo>
                  <a:lnTo>
                    <a:pt x="0" y="43"/>
                  </a:lnTo>
                  <a:lnTo>
                    <a:pt x="126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8" name="Line 407"/>
            <p:cNvSpPr>
              <a:spLocks noChangeShapeType="1"/>
            </p:cNvSpPr>
            <p:nvPr/>
          </p:nvSpPr>
          <p:spPr bwMode="auto">
            <a:xfrm flipH="1">
              <a:off x="7288214" y="835025"/>
              <a:ext cx="200025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9" name="Freeform 408"/>
            <p:cNvSpPr>
              <a:spLocks/>
            </p:cNvSpPr>
            <p:nvPr/>
          </p:nvSpPr>
          <p:spPr bwMode="auto">
            <a:xfrm>
              <a:off x="7115176" y="857250"/>
              <a:ext cx="200025" cy="68263"/>
            </a:xfrm>
            <a:custGeom>
              <a:avLst/>
              <a:gdLst>
                <a:gd name="T0" fmla="*/ 126 w 126"/>
                <a:gd name="T1" fmla="*/ 0 h 43"/>
                <a:gd name="T2" fmla="*/ 0 w 126"/>
                <a:gd name="T3" fmla="*/ 43 h 43"/>
                <a:gd name="T4" fmla="*/ 126 w 126"/>
                <a:gd name="T5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3">
                  <a:moveTo>
                    <a:pt x="126" y="0"/>
                  </a:moveTo>
                  <a:lnTo>
                    <a:pt x="0" y="43"/>
                  </a:lnTo>
                  <a:lnTo>
                    <a:pt x="126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0" name="Line 409"/>
            <p:cNvSpPr>
              <a:spLocks noChangeShapeType="1"/>
            </p:cNvSpPr>
            <p:nvPr/>
          </p:nvSpPr>
          <p:spPr bwMode="auto">
            <a:xfrm flipH="1">
              <a:off x="7115176" y="857250"/>
              <a:ext cx="200025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1" name="Freeform 410"/>
            <p:cNvSpPr>
              <a:spLocks/>
            </p:cNvSpPr>
            <p:nvPr/>
          </p:nvSpPr>
          <p:spPr bwMode="auto">
            <a:xfrm>
              <a:off x="6965951" y="876300"/>
              <a:ext cx="198438" cy="68263"/>
            </a:xfrm>
            <a:custGeom>
              <a:avLst/>
              <a:gdLst>
                <a:gd name="T0" fmla="*/ 125 w 125"/>
                <a:gd name="T1" fmla="*/ 0 h 43"/>
                <a:gd name="T2" fmla="*/ 0 w 125"/>
                <a:gd name="T3" fmla="*/ 43 h 43"/>
                <a:gd name="T4" fmla="*/ 125 w 125"/>
                <a:gd name="T5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3">
                  <a:moveTo>
                    <a:pt x="125" y="0"/>
                  </a:moveTo>
                  <a:lnTo>
                    <a:pt x="0" y="43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2" name="Line 411"/>
            <p:cNvSpPr>
              <a:spLocks noChangeShapeType="1"/>
            </p:cNvSpPr>
            <p:nvPr/>
          </p:nvSpPr>
          <p:spPr bwMode="auto">
            <a:xfrm flipH="1">
              <a:off x="6965951" y="876300"/>
              <a:ext cx="198438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3" name="Freeform 412"/>
            <p:cNvSpPr>
              <a:spLocks/>
            </p:cNvSpPr>
            <p:nvPr/>
          </p:nvSpPr>
          <p:spPr bwMode="auto">
            <a:xfrm>
              <a:off x="7224714" y="790575"/>
              <a:ext cx="198438" cy="66675"/>
            </a:xfrm>
            <a:custGeom>
              <a:avLst/>
              <a:gdLst>
                <a:gd name="T0" fmla="*/ 125 w 125"/>
                <a:gd name="T1" fmla="*/ 0 h 42"/>
                <a:gd name="T2" fmla="*/ 0 w 125"/>
                <a:gd name="T3" fmla="*/ 42 h 42"/>
                <a:gd name="T4" fmla="*/ 125 w 125"/>
                <a:gd name="T5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2">
                  <a:moveTo>
                    <a:pt x="125" y="0"/>
                  </a:moveTo>
                  <a:lnTo>
                    <a:pt x="0" y="42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4" name="Line 413"/>
            <p:cNvSpPr>
              <a:spLocks noChangeShapeType="1"/>
            </p:cNvSpPr>
            <p:nvPr/>
          </p:nvSpPr>
          <p:spPr bwMode="auto">
            <a:xfrm flipH="1">
              <a:off x="7224714" y="790575"/>
              <a:ext cx="198438" cy="666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5" name="Freeform 414"/>
            <p:cNvSpPr>
              <a:spLocks/>
            </p:cNvSpPr>
            <p:nvPr/>
          </p:nvSpPr>
          <p:spPr bwMode="auto">
            <a:xfrm>
              <a:off x="7007226" y="827088"/>
              <a:ext cx="198438" cy="68263"/>
            </a:xfrm>
            <a:custGeom>
              <a:avLst/>
              <a:gdLst>
                <a:gd name="T0" fmla="*/ 125 w 125"/>
                <a:gd name="T1" fmla="*/ 0 h 43"/>
                <a:gd name="T2" fmla="*/ 0 w 125"/>
                <a:gd name="T3" fmla="*/ 43 h 43"/>
                <a:gd name="T4" fmla="*/ 125 w 125"/>
                <a:gd name="T5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3">
                  <a:moveTo>
                    <a:pt x="125" y="0"/>
                  </a:moveTo>
                  <a:lnTo>
                    <a:pt x="0" y="43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6" name="Line 415"/>
            <p:cNvSpPr>
              <a:spLocks noChangeShapeType="1"/>
            </p:cNvSpPr>
            <p:nvPr/>
          </p:nvSpPr>
          <p:spPr bwMode="auto">
            <a:xfrm flipH="1">
              <a:off x="7007226" y="827088"/>
              <a:ext cx="198438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7" name="Freeform 416"/>
            <p:cNvSpPr>
              <a:spLocks/>
            </p:cNvSpPr>
            <p:nvPr/>
          </p:nvSpPr>
          <p:spPr bwMode="auto">
            <a:xfrm>
              <a:off x="7137401" y="749300"/>
              <a:ext cx="200025" cy="66675"/>
            </a:xfrm>
            <a:custGeom>
              <a:avLst/>
              <a:gdLst>
                <a:gd name="T0" fmla="*/ 126 w 126"/>
                <a:gd name="T1" fmla="*/ 0 h 42"/>
                <a:gd name="T2" fmla="*/ 0 w 126"/>
                <a:gd name="T3" fmla="*/ 42 h 42"/>
                <a:gd name="T4" fmla="*/ 126 w 126"/>
                <a:gd name="T5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2">
                  <a:moveTo>
                    <a:pt x="126" y="0"/>
                  </a:moveTo>
                  <a:lnTo>
                    <a:pt x="0" y="42"/>
                  </a:lnTo>
                  <a:lnTo>
                    <a:pt x="126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8" name="Line 417"/>
            <p:cNvSpPr>
              <a:spLocks noChangeShapeType="1"/>
            </p:cNvSpPr>
            <p:nvPr/>
          </p:nvSpPr>
          <p:spPr bwMode="auto">
            <a:xfrm flipH="1">
              <a:off x="7137401" y="749300"/>
              <a:ext cx="200025" cy="666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9" name="Freeform 418"/>
            <p:cNvSpPr>
              <a:spLocks/>
            </p:cNvSpPr>
            <p:nvPr/>
          </p:nvSpPr>
          <p:spPr bwMode="auto">
            <a:xfrm>
              <a:off x="6894514" y="692150"/>
              <a:ext cx="198438" cy="68263"/>
            </a:xfrm>
            <a:custGeom>
              <a:avLst/>
              <a:gdLst>
                <a:gd name="T0" fmla="*/ 125 w 125"/>
                <a:gd name="T1" fmla="*/ 0 h 43"/>
                <a:gd name="T2" fmla="*/ 0 w 125"/>
                <a:gd name="T3" fmla="*/ 43 h 43"/>
                <a:gd name="T4" fmla="*/ 125 w 125"/>
                <a:gd name="T5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3">
                  <a:moveTo>
                    <a:pt x="125" y="0"/>
                  </a:moveTo>
                  <a:lnTo>
                    <a:pt x="0" y="43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40" name="Line 419"/>
            <p:cNvSpPr>
              <a:spLocks noChangeShapeType="1"/>
            </p:cNvSpPr>
            <p:nvPr/>
          </p:nvSpPr>
          <p:spPr bwMode="auto">
            <a:xfrm flipH="1">
              <a:off x="6894514" y="692150"/>
              <a:ext cx="198438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41" name="Freeform 420"/>
            <p:cNvSpPr>
              <a:spLocks/>
            </p:cNvSpPr>
            <p:nvPr/>
          </p:nvSpPr>
          <p:spPr bwMode="auto">
            <a:xfrm>
              <a:off x="7085014" y="696913"/>
              <a:ext cx="200025" cy="66675"/>
            </a:xfrm>
            <a:custGeom>
              <a:avLst/>
              <a:gdLst>
                <a:gd name="T0" fmla="*/ 126 w 126"/>
                <a:gd name="T1" fmla="*/ 0 h 42"/>
                <a:gd name="T2" fmla="*/ 0 w 126"/>
                <a:gd name="T3" fmla="*/ 42 h 42"/>
                <a:gd name="T4" fmla="*/ 126 w 126"/>
                <a:gd name="T5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2">
                  <a:moveTo>
                    <a:pt x="126" y="0"/>
                  </a:moveTo>
                  <a:lnTo>
                    <a:pt x="0" y="42"/>
                  </a:lnTo>
                  <a:lnTo>
                    <a:pt x="126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42" name="Line 421"/>
            <p:cNvSpPr>
              <a:spLocks noChangeShapeType="1"/>
            </p:cNvSpPr>
            <p:nvPr/>
          </p:nvSpPr>
          <p:spPr bwMode="auto">
            <a:xfrm flipH="1">
              <a:off x="7085014" y="696913"/>
              <a:ext cx="200025" cy="666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43" name="Freeform 422"/>
            <p:cNvSpPr>
              <a:spLocks/>
            </p:cNvSpPr>
            <p:nvPr/>
          </p:nvSpPr>
          <p:spPr bwMode="auto">
            <a:xfrm>
              <a:off x="8913814" y="1935163"/>
              <a:ext cx="207963" cy="49213"/>
            </a:xfrm>
            <a:custGeom>
              <a:avLst/>
              <a:gdLst>
                <a:gd name="T0" fmla="*/ 0 w 131"/>
                <a:gd name="T1" fmla="*/ 31 h 31"/>
                <a:gd name="T2" fmla="*/ 131 w 131"/>
                <a:gd name="T3" fmla="*/ 0 h 31"/>
                <a:gd name="T4" fmla="*/ 0 w 131"/>
                <a:gd name="T5" fmla="*/ 3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1" h="31">
                  <a:moveTo>
                    <a:pt x="0" y="31"/>
                  </a:moveTo>
                  <a:lnTo>
                    <a:pt x="131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44" name="Line 423"/>
            <p:cNvSpPr>
              <a:spLocks noChangeShapeType="1"/>
            </p:cNvSpPr>
            <p:nvPr/>
          </p:nvSpPr>
          <p:spPr bwMode="auto">
            <a:xfrm flipV="1">
              <a:off x="8913814" y="1935163"/>
              <a:ext cx="207963" cy="4921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45" name="Freeform 424"/>
            <p:cNvSpPr>
              <a:spLocks/>
            </p:cNvSpPr>
            <p:nvPr/>
          </p:nvSpPr>
          <p:spPr bwMode="auto">
            <a:xfrm>
              <a:off x="8847139" y="2014538"/>
              <a:ext cx="206375" cy="49213"/>
            </a:xfrm>
            <a:custGeom>
              <a:avLst/>
              <a:gdLst>
                <a:gd name="T0" fmla="*/ 0 w 130"/>
                <a:gd name="T1" fmla="*/ 31 h 31"/>
                <a:gd name="T2" fmla="*/ 130 w 130"/>
                <a:gd name="T3" fmla="*/ 0 h 31"/>
                <a:gd name="T4" fmla="*/ 0 w 130"/>
                <a:gd name="T5" fmla="*/ 3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31">
                  <a:moveTo>
                    <a:pt x="0" y="31"/>
                  </a:moveTo>
                  <a:lnTo>
                    <a:pt x="13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46" name="Line 425"/>
            <p:cNvSpPr>
              <a:spLocks noChangeShapeType="1"/>
            </p:cNvSpPr>
            <p:nvPr/>
          </p:nvSpPr>
          <p:spPr bwMode="auto">
            <a:xfrm flipV="1">
              <a:off x="8847139" y="2014538"/>
              <a:ext cx="206375" cy="4921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47" name="Freeform 426"/>
            <p:cNvSpPr>
              <a:spLocks/>
            </p:cNvSpPr>
            <p:nvPr/>
          </p:nvSpPr>
          <p:spPr bwMode="auto">
            <a:xfrm>
              <a:off x="8959851" y="1579563"/>
              <a:ext cx="206375" cy="44450"/>
            </a:xfrm>
            <a:custGeom>
              <a:avLst/>
              <a:gdLst>
                <a:gd name="T0" fmla="*/ 0 w 130"/>
                <a:gd name="T1" fmla="*/ 28 h 28"/>
                <a:gd name="T2" fmla="*/ 130 w 130"/>
                <a:gd name="T3" fmla="*/ 0 h 28"/>
                <a:gd name="T4" fmla="*/ 0 w 130"/>
                <a:gd name="T5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8">
                  <a:moveTo>
                    <a:pt x="0" y="28"/>
                  </a:moveTo>
                  <a:lnTo>
                    <a:pt x="130" y="0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48" name="Line 427"/>
            <p:cNvSpPr>
              <a:spLocks noChangeShapeType="1"/>
            </p:cNvSpPr>
            <p:nvPr/>
          </p:nvSpPr>
          <p:spPr bwMode="auto">
            <a:xfrm flipV="1">
              <a:off x="8959851" y="1579563"/>
              <a:ext cx="206375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49" name="Freeform 428"/>
            <p:cNvSpPr>
              <a:spLocks/>
            </p:cNvSpPr>
            <p:nvPr/>
          </p:nvSpPr>
          <p:spPr bwMode="auto">
            <a:xfrm>
              <a:off x="8689976" y="1657350"/>
              <a:ext cx="201613" cy="46038"/>
            </a:xfrm>
            <a:custGeom>
              <a:avLst/>
              <a:gdLst>
                <a:gd name="T0" fmla="*/ 0 w 127"/>
                <a:gd name="T1" fmla="*/ 29 h 29"/>
                <a:gd name="T2" fmla="*/ 127 w 127"/>
                <a:gd name="T3" fmla="*/ 0 h 29"/>
                <a:gd name="T4" fmla="*/ 0 w 127"/>
                <a:gd name="T5" fmla="*/ 29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7" h="29">
                  <a:moveTo>
                    <a:pt x="0" y="29"/>
                  </a:moveTo>
                  <a:lnTo>
                    <a:pt x="127" y="0"/>
                  </a:lnTo>
                  <a:lnTo>
                    <a:pt x="0" y="29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50" name="Line 429"/>
            <p:cNvSpPr>
              <a:spLocks noChangeShapeType="1"/>
            </p:cNvSpPr>
            <p:nvPr/>
          </p:nvSpPr>
          <p:spPr bwMode="auto">
            <a:xfrm flipV="1">
              <a:off x="8689976" y="1657350"/>
              <a:ext cx="201613" cy="460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51" name="Freeform 430"/>
            <p:cNvSpPr>
              <a:spLocks/>
            </p:cNvSpPr>
            <p:nvPr/>
          </p:nvSpPr>
          <p:spPr bwMode="auto">
            <a:xfrm>
              <a:off x="8434389" y="1725613"/>
              <a:ext cx="206375" cy="44450"/>
            </a:xfrm>
            <a:custGeom>
              <a:avLst/>
              <a:gdLst>
                <a:gd name="T0" fmla="*/ 0 w 130"/>
                <a:gd name="T1" fmla="*/ 28 h 28"/>
                <a:gd name="T2" fmla="*/ 130 w 130"/>
                <a:gd name="T3" fmla="*/ 0 h 28"/>
                <a:gd name="T4" fmla="*/ 0 w 130"/>
                <a:gd name="T5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8">
                  <a:moveTo>
                    <a:pt x="0" y="28"/>
                  </a:moveTo>
                  <a:lnTo>
                    <a:pt x="130" y="0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52" name="Line 431"/>
            <p:cNvSpPr>
              <a:spLocks noChangeShapeType="1"/>
            </p:cNvSpPr>
            <p:nvPr/>
          </p:nvSpPr>
          <p:spPr bwMode="auto">
            <a:xfrm flipV="1">
              <a:off x="8434389" y="1725613"/>
              <a:ext cx="206375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53" name="Freeform 432"/>
            <p:cNvSpPr>
              <a:spLocks/>
            </p:cNvSpPr>
            <p:nvPr/>
          </p:nvSpPr>
          <p:spPr bwMode="auto">
            <a:xfrm>
              <a:off x="8850314" y="1651000"/>
              <a:ext cx="206375" cy="44450"/>
            </a:xfrm>
            <a:custGeom>
              <a:avLst/>
              <a:gdLst>
                <a:gd name="T0" fmla="*/ 0 w 130"/>
                <a:gd name="T1" fmla="*/ 28 h 28"/>
                <a:gd name="T2" fmla="*/ 130 w 130"/>
                <a:gd name="T3" fmla="*/ 0 h 28"/>
                <a:gd name="T4" fmla="*/ 0 w 130"/>
                <a:gd name="T5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8">
                  <a:moveTo>
                    <a:pt x="0" y="28"/>
                  </a:moveTo>
                  <a:lnTo>
                    <a:pt x="130" y="0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54" name="Line 433"/>
            <p:cNvSpPr>
              <a:spLocks noChangeShapeType="1"/>
            </p:cNvSpPr>
            <p:nvPr/>
          </p:nvSpPr>
          <p:spPr bwMode="auto">
            <a:xfrm flipV="1">
              <a:off x="8850314" y="1651000"/>
              <a:ext cx="206375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55" name="Freeform 434"/>
            <p:cNvSpPr>
              <a:spLocks/>
            </p:cNvSpPr>
            <p:nvPr/>
          </p:nvSpPr>
          <p:spPr bwMode="auto">
            <a:xfrm>
              <a:off x="8610601" y="1722438"/>
              <a:ext cx="206375" cy="44450"/>
            </a:xfrm>
            <a:custGeom>
              <a:avLst/>
              <a:gdLst>
                <a:gd name="T0" fmla="*/ 0 w 130"/>
                <a:gd name="T1" fmla="*/ 28 h 28"/>
                <a:gd name="T2" fmla="*/ 130 w 130"/>
                <a:gd name="T3" fmla="*/ 0 h 28"/>
                <a:gd name="T4" fmla="*/ 0 w 130"/>
                <a:gd name="T5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8">
                  <a:moveTo>
                    <a:pt x="0" y="28"/>
                  </a:moveTo>
                  <a:lnTo>
                    <a:pt x="130" y="0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56" name="Line 435"/>
            <p:cNvSpPr>
              <a:spLocks noChangeShapeType="1"/>
            </p:cNvSpPr>
            <p:nvPr/>
          </p:nvSpPr>
          <p:spPr bwMode="auto">
            <a:xfrm flipV="1">
              <a:off x="8610601" y="1722438"/>
              <a:ext cx="206375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57" name="Freeform 436"/>
            <p:cNvSpPr>
              <a:spLocks/>
            </p:cNvSpPr>
            <p:nvPr/>
          </p:nvSpPr>
          <p:spPr bwMode="auto">
            <a:xfrm>
              <a:off x="8366126" y="1778000"/>
              <a:ext cx="203200" cy="44450"/>
            </a:xfrm>
            <a:custGeom>
              <a:avLst/>
              <a:gdLst>
                <a:gd name="T0" fmla="*/ 0 w 128"/>
                <a:gd name="T1" fmla="*/ 28 h 28"/>
                <a:gd name="T2" fmla="*/ 128 w 128"/>
                <a:gd name="T3" fmla="*/ 0 h 28"/>
                <a:gd name="T4" fmla="*/ 0 w 128"/>
                <a:gd name="T5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28">
                  <a:moveTo>
                    <a:pt x="0" y="28"/>
                  </a:moveTo>
                  <a:lnTo>
                    <a:pt x="128" y="0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58" name="Line 437"/>
            <p:cNvSpPr>
              <a:spLocks noChangeShapeType="1"/>
            </p:cNvSpPr>
            <p:nvPr/>
          </p:nvSpPr>
          <p:spPr bwMode="auto">
            <a:xfrm flipV="1">
              <a:off x="8366126" y="1778000"/>
              <a:ext cx="203200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59" name="Freeform 438"/>
            <p:cNvSpPr>
              <a:spLocks/>
            </p:cNvSpPr>
            <p:nvPr/>
          </p:nvSpPr>
          <p:spPr bwMode="auto">
            <a:xfrm>
              <a:off x="9031289" y="1646238"/>
              <a:ext cx="206375" cy="46038"/>
            </a:xfrm>
            <a:custGeom>
              <a:avLst/>
              <a:gdLst>
                <a:gd name="T0" fmla="*/ 0 w 130"/>
                <a:gd name="T1" fmla="*/ 29 h 29"/>
                <a:gd name="T2" fmla="*/ 130 w 130"/>
                <a:gd name="T3" fmla="*/ 0 h 29"/>
                <a:gd name="T4" fmla="*/ 0 w 130"/>
                <a:gd name="T5" fmla="*/ 29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9">
                  <a:moveTo>
                    <a:pt x="0" y="29"/>
                  </a:moveTo>
                  <a:lnTo>
                    <a:pt x="130" y="0"/>
                  </a:lnTo>
                  <a:lnTo>
                    <a:pt x="0" y="29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60" name="Line 439"/>
            <p:cNvSpPr>
              <a:spLocks noChangeShapeType="1"/>
            </p:cNvSpPr>
            <p:nvPr/>
          </p:nvSpPr>
          <p:spPr bwMode="auto">
            <a:xfrm flipV="1">
              <a:off x="9031289" y="1646238"/>
              <a:ext cx="206375" cy="460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61" name="Freeform 440"/>
            <p:cNvSpPr>
              <a:spLocks/>
            </p:cNvSpPr>
            <p:nvPr/>
          </p:nvSpPr>
          <p:spPr bwMode="auto">
            <a:xfrm>
              <a:off x="8786814" y="1714500"/>
              <a:ext cx="203200" cy="49213"/>
            </a:xfrm>
            <a:custGeom>
              <a:avLst/>
              <a:gdLst>
                <a:gd name="T0" fmla="*/ 0 w 128"/>
                <a:gd name="T1" fmla="*/ 31 h 31"/>
                <a:gd name="T2" fmla="*/ 128 w 128"/>
                <a:gd name="T3" fmla="*/ 0 h 31"/>
                <a:gd name="T4" fmla="*/ 0 w 128"/>
                <a:gd name="T5" fmla="*/ 3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1">
                  <a:moveTo>
                    <a:pt x="0" y="31"/>
                  </a:moveTo>
                  <a:lnTo>
                    <a:pt x="128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62" name="Line 441"/>
            <p:cNvSpPr>
              <a:spLocks noChangeShapeType="1"/>
            </p:cNvSpPr>
            <p:nvPr/>
          </p:nvSpPr>
          <p:spPr bwMode="auto">
            <a:xfrm flipV="1">
              <a:off x="8786814" y="1714500"/>
              <a:ext cx="203200" cy="4921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63" name="Freeform 442"/>
            <p:cNvSpPr>
              <a:spLocks/>
            </p:cNvSpPr>
            <p:nvPr/>
          </p:nvSpPr>
          <p:spPr bwMode="auto">
            <a:xfrm>
              <a:off x="8531226" y="1778000"/>
              <a:ext cx="206375" cy="44450"/>
            </a:xfrm>
            <a:custGeom>
              <a:avLst/>
              <a:gdLst>
                <a:gd name="T0" fmla="*/ 0 w 130"/>
                <a:gd name="T1" fmla="*/ 28 h 28"/>
                <a:gd name="T2" fmla="*/ 130 w 130"/>
                <a:gd name="T3" fmla="*/ 0 h 28"/>
                <a:gd name="T4" fmla="*/ 0 w 130"/>
                <a:gd name="T5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8">
                  <a:moveTo>
                    <a:pt x="0" y="28"/>
                  </a:moveTo>
                  <a:lnTo>
                    <a:pt x="130" y="0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64" name="Line 443"/>
            <p:cNvSpPr>
              <a:spLocks noChangeShapeType="1"/>
            </p:cNvSpPr>
            <p:nvPr/>
          </p:nvSpPr>
          <p:spPr bwMode="auto">
            <a:xfrm flipV="1">
              <a:off x="8531226" y="1778000"/>
              <a:ext cx="206375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65" name="Freeform 444"/>
            <p:cNvSpPr>
              <a:spLocks/>
            </p:cNvSpPr>
            <p:nvPr/>
          </p:nvSpPr>
          <p:spPr bwMode="auto">
            <a:xfrm>
              <a:off x="8932864" y="1717675"/>
              <a:ext cx="206375" cy="46038"/>
            </a:xfrm>
            <a:custGeom>
              <a:avLst/>
              <a:gdLst>
                <a:gd name="T0" fmla="*/ 0 w 130"/>
                <a:gd name="T1" fmla="*/ 29 h 29"/>
                <a:gd name="T2" fmla="*/ 130 w 130"/>
                <a:gd name="T3" fmla="*/ 0 h 29"/>
                <a:gd name="T4" fmla="*/ 0 w 130"/>
                <a:gd name="T5" fmla="*/ 29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9">
                  <a:moveTo>
                    <a:pt x="0" y="29"/>
                  </a:moveTo>
                  <a:lnTo>
                    <a:pt x="130" y="0"/>
                  </a:lnTo>
                  <a:lnTo>
                    <a:pt x="0" y="29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66" name="Line 445"/>
            <p:cNvSpPr>
              <a:spLocks noChangeShapeType="1"/>
            </p:cNvSpPr>
            <p:nvPr/>
          </p:nvSpPr>
          <p:spPr bwMode="auto">
            <a:xfrm flipV="1">
              <a:off x="8932864" y="1717675"/>
              <a:ext cx="206375" cy="460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67" name="Freeform 446"/>
            <p:cNvSpPr>
              <a:spLocks/>
            </p:cNvSpPr>
            <p:nvPr/>
          </p:nvSpPr>
          <p:spPr bwMode="auto">
            <a:xfrm>
              <a:off x="8445501" y="1835150"/>
              <a:ext cx="203200" cy="44450"/>
            </a:xfrm>
            <a:custGeom>
              <a:avLst/>
              <a:gdLst>
                <a:gd name="T0" fmla="*/ 0 w 128"/>
                <a:gd name="T1" fmla="*/ 28 h 28"/>
                <a:gd name="T2" fmla="*/ 128 w 128"/>
                <a:gd name="T3" fmla="*/ 0 h 28"/>
                <a:gd name="T4" fmla="*/ 0 w 128"/>
                <a:gd name="T5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28">
                  <a:moveTo>
                    <a:pt x="0" y="28"/>
                  </a:moveTo>
                  <a:lnTo>
                    <a:pt x="128" y="0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68" name="Line 447"/>
            <p:cNvSpPr>
              <a:spLocks noChangeShapeType="1"/>
            </p:cNvSpPr>
            <p:nvPr/>
          </p:nvSpPr>
          <p:spPr bwMode="auto">
            <a:xfrm flipV="1">
              <a:off x="8445501" y="1835150"/>
              <a:ext cx="203200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69" name="Freeform 448"/>
            <p:cNvSpPr>
              <a:spLocks/>
            </p:cNvSpPr>
            <p:nvPr/>
          </p:nvSpPr>
          <p:spPr bwMode="auto">
            <a:xfrm>
              <a:off x="8682039" y="1781175"/>
              <a:ext cx="206375" cy="46038"/>
            </a:xfrm>
            <a:custGeom>
              <a:avLst/>
              <a:gdLst>
                <a:gd name="T0" fmla="*/ 0 w 130"/>
                <a:gd name="T1" fmla="*/ 29 h 29"/>
                <a:gd name="T2" fmla="*/ 130 w 130"/>
                <a:gd name="T3" fmla="*/ 0 h 29"/>
                <a:gd name="T4" fmla="*/ 0 w 130"/>
                <a:gd name="T5" fmla="*/ 29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9">
                  <a:moveTo>
                    <a:pt x="0" y="29"/>
                  </a:moveTo>
                  <a:lnTo>
                    <a:pt x="130" y="0"/>
                  </a:lnTo>
                  <a:lnTo>
                    <a:pt x="0" y="29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70" name="Line 449"/>
            <p:cNvSpPr>
              <a:spLocks noChangeShapeType="1"/>
            </p:cNvSpPr>
            <p:nvPr/>
          </p:nvSpPr>
          <p:spPr bwMode="auto">
            <a:xfrm flipV="1">
              <a:off x="8682039" y="1781175"/>
              <a:ext cx="206375" cy="460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71" name="Freeform 450"/>
            <p:cNvSpPr>
              <a:spLocks/>
            </p:cNvSpPr>
            <p:nvPr/>
          </p:nvSpPr>
          <p:spPr bwMode="auto">
            <a:xfrm>
              <a:off x="8850314" y="1781175"/>
              <a:ext cx="206375" cy="46038"/>
            </a:xfrm>
            <a:custGeom>
              <a:avLst/>
              <a:gdLst>
                <a:gd name="T0" fmla="*/ 0 w 130"/>
                <a:gd name="T1" fmla="*/ 29 h 29"/>
                <a:gd name="T2" fmla="*/ 130 w 130"/>
                <a:gd name="T3" fmla="*/ 0 h 29"/>
                <a:gd name="T4" fmla="*/ 0 w 130"/>
                <a:gd name="T5" fmla="*/ 29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9">
                  <a:moveTo>
                    <a:pt x="0" y="29"/>
                  </a:moveTo>
                  <a:lnTo>
                    <a:pt x="130" y="0"/>
                  </a:lnTo>
                  <a:lnTo>
                    <a:pt x="0" y="29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72" name="Line 451"/>
            <p:cNvSpPr>
              <a:spLocks noChangeShapeType="1"/>
            </p:cNvSpPr>
            <p:nvPr/>
          </p:nvSpPr>
          <p:spPr bwMode="auto">
            <a:xfrm flipV="1">
              <a:off x="8850314" y="1781175"/>
              <a:ext cx="206375" cy="460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73" name="Freeform 452"/>
            <p:cNvSpPr>
              <a:spLocks/>
            </p:cNvSpPr>
            <p:nvPr/>
          </p:nvSpPr>
          <p:spPr bwMode="auto">
            <a:xfrm>
              <a:off x="8497889" y="1901825"/>
              <a:ext cx="203200" cy="49213"/>
            </a:xfrm>
            <a:custGeom>
              <a:avLst/>
              <a:gdLst>
                <a:gd name="T0" fmla="*/ 0 w 128"/>
                <a:gd name="T1" fmla="*/ 31 h 31"/>
                <a:gd name="T2" fmla="*/ 128 w 128"/>
                <a:gd name="T3" fmla="*/ 0 h 31"/>
                <a:gd name="T4" fmla="*/ 0 w 128"/>
                <a:gd name="T5" fmla="*/ 3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1">
                  <a:moveTo>
                    <a:pt x="0" y="31"/>
                  </a:moveTo>
                  <a:lnTo>
                    <a:pt x="128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74" name="Line 453"/>
            <p:cNvSpPr>
              <a:spLocks noChangeShapeType="1"/>
            </p:cNvSpPr>
            <p:nvPr/>
          </p:nvSpPr>
          <p:spPr bwMode="auto">
            <a:xfrm flipV="1">
              <a:off x="8497889" y="1901825"/>
              <a:ext cx="203200" cy="4921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75" name="Freeform 454"/>
            <p:cNvSpPr>
              <a:spLocks/>
            </p:cNvSpPr>
            <p:nvPr/>
          </p:nvSpPr>
          <p:spPr bwMode="auto">
            <a:xfrm>
              <a:off x="8569326" y="1951038"/>
              <a:ext cx="206375" cy="44450"/>
            </a:xfrm>
            <a:custGeom>
              <a:avLst/>
              <a:gdLst>
                <a:gd name="T0" fmla="*/ 0 w 130"/>
                <a:gd name="T1" fmla="*/ 28 h 28"/>
                <a:gd name="T2" fmla="*/ 130 w 130"/>
                <a:gd name="T3" fmla="*/ 0 h 28"/>
                <a:gd name="T4" fmla="*/ 0 w 130"/>
                <a:gd name="T5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8">
                  <a:moveTo>
                    <a:pt x="0" y="28"/>
                  </a:moveTo>
                  <a:lnTo>
                    <a:pt x="130" y="0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76" name="Line 455"/>
            <p:cNvSpPr>
              <a:spLocks noChangeShapeType="1"/>
            </p:cNvSpPr>
            <p:nvPr/>
          </p:nvSpPr>
          <p:spPr bwMode="auto">
            <a:xfrm flipV="1">
              <a:off x="8569326" y="1951038"/>
              <a:ext cx="206375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77" name="Freeform 456"/>
            <p:cNvSpPr>
              <a:spLocks/>
            </p:cNvSpPr>
            <p:nvPr/>
          </p:nvSpPr>
          <p:spPr bwMode="auto">
            <a:xfrm>
              <a:off x="8632826" y="1995488"/>
              <a:ext cx="203200" cy="49213"/>
            </a:xfrm>
            <a:custGeom>
              <a:avLst/>
              <a:gdLst>
                <a:gd name="T0" fmla="*/ 0 w 128"/>
                <a:gd name="T1" fmla="*/ 31 h 31"/>
                <a:gd name="T2" fmla="*/ 128 w 128"/>
                <a:gd name="T3" fmla="*/ 0 h 31"/>
                <a:gd name="T4" fmla="*/ 0 w 128"/>
                <a:gd name="T5" fmla="*/ 3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1">
                  <a:moveTo>
                    <a:pt x="0" y="31"/>
                  </a:moveTo>
                  <a:lnTo>
                    <a:pt x="128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78" name="Line 457"/>
            <p:cNvSpPr>
              <a:spLocks noChangeShapeType="1"/>
            </p:cNvSpPr>
            <p:nvPr/>
          </p:nvSpPr>
          <p:spPr bwMode="auto">
            <a:xfrm flipV="1">
              <a:off x="8632826" y="1995488"/>
              <a:ext cx="203200" cy="4921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79" name="Freeform 458"/>
            <p:cNvSpPr>
              <a:spLocks/>
            </p:cNvSpPr>
            <p:nvPr/>
          </p:nvSpPr>
          <p:spPr bwMode="auto">
            <a:xfrm>
              <a:off x="8572501" y="1846263"/>
              <a:ext cx="206375" cy="44450"/>
            </a:xfrm>
            <a:custGeom>
              <a:avLst/>
              <a:gdLst>
                <a:gd name="T0" fmla="*/ 0 w 130"/>
                <a:gd name="T1" fmla="*/ 28 h 28"/>
                <a:gd name="T2" fmla="*/ 130 w 130"/>
                <a:gd name="T3" fmla="*/ 0 h 28"/>
                <a:gd name="T4" fmla="*/ 0 w 130"/>
                <a:gd name="T5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8">
                  <a:moveTo>
                    <a:pt x="0" y="28"/>
                  </a:moveTo>
                  <a:lnTo>
                    <a:pt x="130" y="0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80" name="Line 459"/>
            <p:cNvSpPr>
              <a:spLocks noChangeShapeType="1"/>
            </p:cNvSpPr>
            <p:nvPr/>
          </p:nvSpPr>
          <p:spPr bwMode="auto">
            <a:xfrm flipV="1">
              <a:off x="8572501" y="1846263"/>
              <a:ext cx="206375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81" name="Freeform 460"/>
            <p:cNvSpPr>
              <a:spLocks/>
            </p:cNvSpPr>
            <p:nvPr/>
          </p:nvSpPr>
          <p:spPr bwMode="auto">
            <a:xfrm>
              <a:off x="8748714" y="1838325"/>
              <a:ext cx="203200" cy="49213"/>
            </a:xfrm>
            <a:custGeom>
              <a:avLst/>
              <a:gdLst>
                <a:gd name="T0" fmla="*/ 0 w 128"/>
                <a:gd name="T1" fmla="*/ 31 h 31"/>
                <a:gd name="T2" fmla="*/ 128 w 128"/>
                <a:gd name="T3" fmla="*/ 0 h 31"/>
                <a:gd name="T4" fmla="*/ 0 w 128"/>
                <a:gd name="T5" fmla="*/ 3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1">
                  <a:moveTo>
                    <a:pt x="0" y="31"/>
                  </a:moveTo>
                  <a:lnTo>
                    <a:pt x="128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82" name="Line 461"/>
            <p:cNvSpPr>
              <a:spLocks noChangeShapeType="1"/>
            </p:cNvSpPr>
            <p:nvPr/>
          </p:nvSpPr>
          <p:spPr bwMode="auto">
            <a:xfrm flipV="1">
              <a:off x="8748714" y="1838325"/>
              <a:ext cx="203200" cy="4921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83" name="Freeform 462"/>
            <p:cNvSpPr>
              <a:spLocks/>
            </p:cNvSpPr>
            <p:nvPr/>
          </p:nvSpPr>
          <p:spPr bwMode="auto">
            <a:xfrm>
              <a:off x="8899526" y="1838325"/>
              <a:ext cx="203200" cy="44450"/>
            </a:xfrm>
            <a:custGeom>
              <a:avLst/>
              <a:gdLst>
                <a:gd name="T0" fmla="*/ 0 w 128"/>
                <a:gd name="T1" fmla="*/ 28 h 28"/>
                <a:gd name="T2" fmla="*/ 128 w 128"/>
                <a:gd name="T3" fmla="*/ 0 h 28"/>
                <a:gd name="T4" fmla="*/ 0 w 128"/>
                <a:gd name="T5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28">
                  <a:moveTo>
                    <a:pt x="0" y="28"/>
                  </a:moveTo>
                  <a:lnTo>
                    <a:pt x="128" y="0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84" name="Line 463"/>
            <p:cNvSpPr>
              <a:spLocks noChangeShapeType="1"/>
            </p:cNvSpPr>
            <p:nvPr/>
          </p:nvSpPr>
          <p:spPr bwMode="auto">
            <a:xfrm flipV="1">
              <a:off x="8899526" y="1838325"/>
              <a:ext cx="203200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85" name="Freeform 464"/>
            <p:cNvSpPr>
              <a:spLocks/>
            </p:cNvSpPr>
            <p:nvPr/>
          </p:nvSpPr>
          <p:spPr bwMode="auto">
            <a:xfrm>
              <a:off x="8632826" y="1898650"/>
              <a:ext cx="206375" cy="44450"/>
            </a:xfrm>
            <a:custGeom>
              <a:avLst/>
              <a:gdLst>
                <a:gd name="T0" fmla="*/ 0 w 130"/>
                <a:gd name="T1" fmla="*/ 28 h 28"/>
                <a:gd name="T2" fmla="*/ 130 w 130"/>
                <a:gd name="T3" fmla="*/ 0 h 28"/>
                <a:gd name="T4" fmla="*/ 0 w 130"/>
                <a:gd name="T5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8">
                  <a:moveTo>
                    <a:pt x="0" y="28"/>
                  </a:moveTo>
                  <a:lnTo>
                    <a:pt x="130" y="0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86" name="Line 465"/>
            <p:cNvSpPr>
              <a:spLocks noChangeShapeType="1"/>
            </p:cNvSpPr>
            <p:nvPr/>
          </p:nvSpPr>
          <p:spPr bwMode="auto">
            <a:xfrm flipV="1">
              <a:off x="8632826" y="1898650"/>
              <a:ext cx="206375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87" name="Freeform 466"/>
            <p:cNvSpPr>
              <a:spLocks/>
            </p:cNvSpPr>
            <p:nvPr/>
          </p:nvSpPr>
          <p:spPr bwMode="auto">
            <a:xfrm>
              <a:off x="8855076" y="1879600"/>
              <a:ext cx="206375" cy="49213"/>
            </a:xfrm>
            <a:custGeom>
              <a:avLst/>
              <a:gdLst>
                <a:gd name="T0" fmla="*/ 0 w 130"/>
                <a:gd name="T1" fmla="*/ 31 h 31"/>
                <a:gd name="T2" fmla="*/ 130 w 130"/>
                <a:gd name="T3" fmla="*/ 0 h 31"/>
                <a:gd name="T4" fmla="*/ 0 w 130"/>
                <a:gd name="T5" fmla="*/ 3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31">
                  <a:moveTo>
                    <a:pt x="0" y="31"/>
                  </a:moveTo>
                  <a:lnTo>
                    <a:pt x="13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88" name="Line 467"/>
            <p:cNvSpPr>
              <a:spLocks noChangeShapeType="1"/>
            </p:cNvSpPr>
            <p:nvPr/>
          </p:nvSpPr>
          <p:spPr bwMode="auto">
            <a:xfrm flipV="1">
              <a:off x="8855076" y="1879600"/>
              <a:ext cx="206375" cy="4921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89" name="Freeform 468"/>
            <p:cNvSpPr>
              <a:spLocks/>
            </p:cNvSpPr>
            <p:nvPr/>
          </p:nvSpPr>
          <p:spPr bwMode="auto">
            <a:xfrm>
              <a:off x="8712201" y="1947863"/>
              <a:ext cx="206375" cy="44450"/>
            </a:xfrm>
            <a:custGeom>
              <a:avLst/>
              <a:gdLst>
                <a:gd name="T0" fmla="*/ 0 w 130"/>
                <a:gd name="T1" fmla="*/ 28 h 28"/>
                <a:gd name="T2" fmla="*/ 130 w 130"/>
                <a:gd name="T3" fmla="*/ 0 h 28"/>
                <a:gd name="T4" fmla="*/ 0 w 130"/>
                <a:gd name="T5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8">
                  <a:moveTo>
                    <a:pt x="0" y="28"/>
                  </a:moveTo>
                  <a:lnTo>
                    <a:pt x="130" y="0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90" name="Line 469"/>
            <p:cNvSpPr>
              <a:spLocks noChangeShapeType="1"/>
            </p:cNvSpPr>
            <p:nvPr/>
          </p:nvSpPr>
          <p:spPr bwMode="auto">
            <a:xfrm flipV="1">
              <a:off x="8712201" y="1947863"/>
              <a:ext cx="206375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91" name="Freeform 470"/>
            <p:cNvSpPr>
              <a:spLocks/>
            </p:cNvSpPr>
            <p:nvPr/>
          </p:nvSpPr>
          <p:spPr bwMode="auto">
            <a:xfrm>
              <a:off x="8951914" y="2025650"/>
              <a:ext cx="203200" cy="46038"/>
            </a:xfrm>
            <a:custGeom>
              <a:avLst/>
              <a:gdLst>
                <a:gd name="T0" fmla="*/ 0 w 128"/>
                <a:gd name="T1" fmla="*/ 29 h 29"/>
                <a:gd name="T2" fmla="*/ 128 w 128"/>
                <a:gd name="T3" fmla="*/ 0 h 29"/>
                <a:gd name="T4" fmla="*/ 0 w 128"/>
                <a:gd name="T5" fmla="*/ 29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29">
                  <a:moveTo>
                    <a:pt x="0" y="29"/>
                  </a:moveTo>
                  <a:lnTo>
                    <a:pt x="128" y="0"/>
                  </a:lnTo>
                  <a:lnTo>
                    <a:pt x="0" y="29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92" name="Line 471"/>
            <p:cNvSpPr>
              <a:spLocks noChangeShapeType="1"/>
            </p:cNvSpPr>
            <p:nvPr/>
          </p:nvSpPr>
          <p:spPr bwMode="auto">
            <a:xfrm flipV="1">
              <a:off x="8951914" y="2025650"/>
              <a:ext cx="203200" cy="460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93" name="Freeform 472"/>
            <p:cNvSpPr>
              <a:spLocks/>
            </p:cNvSpPr>
            <p:nvPr/>
          </p:nvSpPr>
          <p:spPr bwMode="auto">
            <a:xfrm>
              <a:off x="8759826" y="2003425"/>
              <a:ext cx="207963" cy="49213"/>
            </a:xfrm>
            <a:custGeom>
              <a:avLst/>
              <a:gdLst>
                <a:gd name="T0" fmla="*/ 0 w 131"/>
                <a:gd name="T1" fmla="*/ 31 h 31"/>
                <a:gd name="T2" fmla="*/ 131 w 131"/>
                <a:gd name="T3" fmla="*/ 0 h 31"/>
                <a:gd name="T4" fmla="*/ 0 w 131"/>
                <a:gd name="T5" fmla="*/ 3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1" h="31">
                  <a:moveTo>
                    <a:pt x="0" y="31"/>
                  </a:moveTo>
                  <a:lnTo>
                    <a:pt x="131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94" name="Line 473"/>
            <p:cNvSpPr>
              <a:spLocks noChangeShapeType="1"/>
            </p:cNvSpPr>
            <p:nvPr/>
          </p:nvSpPr>
          <p:spPr bwMode="auto">
            <a:xfrm flipV="1">
              <a:off x="8759826" y="2003425"/>
              <a:ext cx="207963" cy="4921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95" name="Freeform 474"/>
            <p:cNvSpPr>
              <a:spLocks/>
            </p:cNvSpPr>
            <p:nvPr/>
          </p:nvSpPr>
          <p:spPr bwMode="auto">
            <a:xfrm>
              <a:off x="8880476" y="1420813"/>
              <a:ext cx="206375" cy="46038"/>
            </a:xfrm>
            <a:custGeom>
              <a:avLst/>
              <a:gdLst>
                <a:gd name="T0" fmla="*/ 0 w 130"/>
                <a:gd name="T1" fmla="*/ 29 h 29"/>
                <a:gd name="T2" fmla="*/ 130 w 130"/>
                <a:gd name="T3" fmla="*/ 0 h 29"/>
                <a:gd name="T4" fmla="*/ 0 w 130"/>
                <a:gd name="T5" fmla="*/ 29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9">
                  <a:moveTo>
                    <a:pt x="0" y="29"/>
                  </a:moveTo>
                  <a:lnTo>
                    <a:pt x="130" y="0"/>
                  </a:lnTo>
                  <a:lnTo>
                    <a:pt x="0" y="29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96" name="Line 475"/>
            <p:cNvSpPr>
              <a:spLocks noChangeShapeType="1"/>
            </p:cNvSpPr>
            <p:nvPr/>
          </p:nvSpPr>
          <p:spPr bwMode="auto">
            <a:xfrm flipV="1">
              <a:off x="8880476" y="1420813"/>
              <a:ext cx="206375" cy="460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97" name="Freeform 476"/>
            <p:cNvSpPr>
              <a:spLocks/>
            </p:cNvSpPr>
            <p:nvPr/>
          </p:nvSpPr>
          <p:spPr bwMode="auto">
            <a:xfrm>
              <a:off x="8813801" y="1500188"/>
              <a:ext cx="206375" cy="44450"/>
            </a:xfrm>
            <a:custGeom>
              <a:avLst/>
              <a:gdLst>
                <a:gd name="T0" fmla="*/ 0 w 130"/>
                <a:gd name="T1" fmla="*/ 28 h 28"/>
                <a:gd name="T2" fmla="*/ 130 w 130"/>
                <a:gd name="T3" fmla="*/ 0 h 28"/>
                <a:gd name="T4" fmla="*/ 0 w 130"/>
                <a:gd name="T5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8">
                  <a:moveTo>
                    <a:pt x="0" y="28"/>
                  </a:moveTo>
                  <a:lnTo>
                    <a:pt x="130" y="0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98" name="Line 477"/>
            <p:cNvSpPr>
              <a:spLocks noChangeShapeType="1"/>
            </p:cNvSpPr>
            <p:nvPr/>
          </p:nvSpPr>
          <p:spPr bwMode="auto">
            <a:xfrm flipV="1">
              <a:off x="8813801" y="1500188"/>
              <a:ext cx="206375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99" name="Freeform 478"/>
            <p:cNvSpPr>
              <a:spLocks/>
            </p:cNvSpPr>
            <p:nvPr/>
          </p:nvSpPr>
          <p:spPr bwMode="auto">
            <a:xfrm>
              <a:off x="8932864" y="1063625"/>
              <a:ext cx="206375" cy="41275"/>
            </a:xfrm>
            <a:custGeom>
              <a:avLst/>
              <a:gdLst>
                <a:gd name="T0" fmla="*/ 0 w 130"/>
                <a:gd name="T1" fmla="*/ 26 h 26"/>
                <a:gd name="T2" fmla="*/ 130 w 130"/>
                <a:gd name="T3" fmla="*/ 0 h 26"/>
                <a:gd name="T4" fmla="*/ 0 w 130"/>
                <a:gd name="T5" fmla="*/ 2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6">
                  <a:moveTo>
                    <a:pt x="0" y="26"/>
                  </a:moveTo>
                  <a:lnTo>
                    <a:pt x="130" y="0"/>
                  </a:lnTo>
                  <a:lnTo>
                    <a:pt x="0" y="26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00" name="Line 479"/>
            <p:cNvSpPr>
              <a:spLocks noChangeShapeType="1"/>
            </p:cNvSpPr>
            <p:nvPr/>
          </p:nvSpPr>
          <p:spPr bwMode="auto">
            <a:xfrm flipV="1">
              <a:off x="8932864" y="1063625"/>
              <a:ext cx="206375" cy="412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01" name="Freeform 480"/>
            <p:cNvSpPr>
              <a:spLocks/>
            </p:cNvSpPr>
            <p:nvPr/>
          </p:nvSpPr>
          <p:spPr bwMode="auto">
            <a:xfrm>
              <a:off x="8659814" y="1139825"/>
              <a:ext cx="206375" cy="41275"/>
            </a:xfrm>
            <a:custGeom>
              <a:avLst/>
              <a:gdLst>
                <a:gd name="T0" fmla="*/ 0 w 130"/>
                <a:gd name="T1" fmla="*/ 26 h 26"/>
                <a:gd name="T2" fmla="*/ 130 w 130"/>
                <a:gd name="T3" fmla="*/ 0 h 26"/>
                <a:gd name="T4" fmla="*/ 0 w 130"/>
                <a:gd name="T5" fmla="*/ 2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6">
                  <a:moveTo>
                    <a:pt x="0" y="26"/>
                  </a:moveTo>
                  <a:lnTo>
                    <a:pt x="130" y="0"/>
                  </a:lnTo>
                  <a:lnTo>
                    <a:pt x="0" y="26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02" name="Line 481"/>
            <p:cNvSpPr>
              <a:spLocks noChangeShapeType="1"/>
            </p:cNvSpPr>
            <p:nvPr/>
          </p:nvSpPr>
          <p:spPr bwMode="auto">
            <a:xfrm flipV="1">
              <a:off x="8659814" y="1139825"/>
              <a:ext cx="206375" cy="412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03" name="Freeform 482"/>
            <p:cNvSpPr>
              <a:spLocks/>
            </p:cNvSpPr>
            <p:nvPr/>
          </p:nvSpPr>
          <p:spPr bwMode="auto">
            <a:xfrm>
              <a:off x="8404226" y="1203325"/>
              <a:ext cx="206375" cy="41275"/>
            </a:xfrm>
            <a:custGeom>
              <a:avLst/>
              <a:gdLst>
                <a:gd name="T0" fmla="*/ 0 w 130"/>
                <a:gd name="T1" fmla="*/ 26 h 26"/>
                <a:gd name="T2" fmla="*/ 130 w 130"/>
                <a:gd name="T3" fmla="*/ 0 h 26"/>
                <a:gd name="T4" fmla="*/ 0 w 130"/>
                <a:gd name="T5" fmla="*/ 2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6">
                  <a:moveTo>
                    <a:pt x="0" y="26"/>
                  </a:moveTo>
                  <a:lnTo>
                    <a:pt x="130" y="0"/>
                  </a:lnTo>
                  <a:lnTo>
                    <a:pt x="0" y="26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04" name="Line 483"/>
            <p:cNvSpPr>
              <a:spLocks noChangeShapeType="1"/>
            </p:cNvSpPr>
            <p:nvPr/>
          </p:nvSpPr>
          <p:spPr bwMode="auto">
            <a:xfrm flipV="1">
              <a:off x="8404226" y="1203325"/>
              <a:ext cx="206375" cy="412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05" name="Freeform 484"/>
            <p:cNvSpPr>
              <a:spLocks/>
            </p:cNvSpPr>
            <p:nvPr/>
          </p:nvSpPr>
          <p:spPr bwMode="auto">
            <a:xfrm>
              <a:off x="8820151" y="1131888"/>
              <a:ext cx="206375" cy="44450"/>
            </a:xfrm>
            <a:custGeom>
              <a:avLst/>
              <a:gdLst>
                <a:gd name="T0" fmla="*/ 0 w 130"/>
                <a:gd name="T1" fmla="*/ 28 h 28"/>
                <a:gd name="T2" fmla="*/ 130 w 130"/>
                <a:gd name="T3" fmla="*/ 0 h 28"/>
                <a:gd name="T4" fmla="*/ 0 w 130"/>
                <a:gd name="T5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8">
                  <a:moveTo>
                    <a:pt x="0" y="28"/>
                  </a:moveTo>
                  <a:lnTo>
                    <a:pt x="130" y="0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06" name="Line 485"/>
            <p:cNvSpPr>
              <a:spLocks noChangeShapeType="1"/>
            </p:cNvSpPr>
            <p:nvPr/>
          </p:nvSpPr>
          <p:spPr bwMode="auto">
            <a:xfrm flipV="1">
              <a:off x="8820151" y="1131888"/>
              <a:ext cx="206375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07" name="Freeform 486"/>
            <p:cNvSpPr>
              <a:spLocks/>
            </p:cNvSpPr>
            <p:nvPr/>
          </p:nvSpPr>
          <p:spPr bwMode="auto">
            <a:xfrm>
              <a:off x="8580439" y="1200150"/>
              <a:ext cx="206375" cy="44450"/>
            </a:xfrm>
            <a:custGeom>
              <a:avLst/>
              <a:gdLst>
                <a:gd name="T0" fmla="*/ 0 w 130"/>
                <a:gd name="T1" fmla="*/ 28 h 28"/>
                <a:gd name="T2" fmla="*/ 130 w 130"/>
                <a:gd name="T3" fmla="*/ 0 h 28"/>
                <a:gd name="T4" fmla="*/ 0 w 130"/>
                <a:gd name="T5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8">
                  <a:moveTo>
                    <a:pt x="0" y="28"/>
                  </a:moveTo>
                  <a:lnTo>
                    <a:pt x="130" y="0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08" name="Line 487"/>
            <p:cNvSpPr>
              <a:spLocks noChangeShapeType="1"/>
            </p:cNvSpPr>
            <p:nvPr/>
          </p:nvSpPr>
          <p:spPr bwMode="auto">
            <a:xfrm flipV="1">
              <a:off x="8580439" y="1200150"/>
              <a:ext cx="206375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09" name="Freeform 488"/>
            <p:cNvSpPr>
              <a:spLocks/>
            </p:cNvSpPr>
            <p:nvPr/>
          </p:nvSpPr>
          <p:spPr bwMode="auto">
            <a:xfrm>
              <a:off x="8332789" y="1252538"/>
              <a:ext cx="206375" cy="44450"/>
            </a:xfrm>
            <a:custGeom>
              <a:avLst/>
              <a:gdLst>
                <a:gd name="T0" fmla="*/ 0 w 130"/>
                <a:gd name="T1" fmla="*/ 28 h 28"/>
                <a:gd name="T2" fmla="*/ 130 w 130"/>
                <a:gd name="T3" fmla="*/ 0 h 28"/>
                <a:gd name="T4" fmla="*/ 0 w 130"/>
                <a:gd name="T5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8">
                  <a:moveTo>
                    <a:pt x="0" y="28"/>
                  </a:moveTo>
                  <a:lnTo>
                    <a:pt x="130" y="0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0" name="Line 489"/>
            <p:cNvSpPr>
              <a:spLocks noChangeShapeType="1"/>
            </p:cNvSpPr>
            <p:nvPr/>
          </p:nvSpPr>
          <p:spPr bwMode="auto">
            <a:xfrm flipV="1">
              <a:off x="8332789" y="1252538"/>
              <a:ext cx="206375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1" name="Freeform 490"/>
            <p:cNvSpPr>
              <a:spLocks/>
            </p:cNvSpPr>
            <p:nvPr/>
          </p:nvSpPr>
          <p:spPr bwMode="auto">
            <a:xfrm>
              <a:off x="9004301" y="1131888"/>
              <a:ext cx="203200" cy="41275"/>
            </a:xfrm>
            <a:custGeom>
              <a:avLst/>
              <a:gdLst>
                <a:gd name="T0" fmla="*/ 0 w 128"/>
                <a:gd name="T1" fmla="*/ 26 h 26"/>
                <a:gd name="T2" fmla="*/ 128 w 128"/>
                <a:gd name="T3" fmla="*/ 0 h 26"/>
                <a:gd name="T4" fmla="*/ 0 w 128"/>
                <a:gd name="T5" fmla="*/ 2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26">
                  <a:moveTo>
                    <a:pt x="0" y="26"/>
                  </a:moveTo>
                  <a:lnTo>
                    <a:pt x="128" y="0"/>
                  </a:lnTo>
                  <a:lnTo>
                    <a:pt x="0" y="26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2" name="Line 491"/>
            <p:cNvSpPr>
              <a:spLocks noChangeShapeType="1"/>
            </p:cNvSpPr>
            <p:nvPr/>
          </p:nvSpPr>
          <p:spPr bwMode="auto">
            <a:xfrm flipV="1">
              <a:off x="9004301" y="1131888"/>
              <a:ext cx="203200" cy="412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3" name="Freeform 492"/>
            <p:cNvSpPr>
              <a:spLocks/>
            </p:cNvSpPr>
            <p:nvPr/>
          </p:nvSpPr>
          <p:spPr bwMode="auto">
            <a:xfrm>
              <a:off x="8756651" y="1195388"/>
              <a:ext cx="203200" cy="46038"/>
            </a:xfrm>
            <a:custGeom>
              <a:avLst/>
              <a:gdLst>
                <a:gd name="T0" fmla="*/ 0 w 128"/>
                <a:gd name="T1" fmla="*/ 29 h 29"/>
                <a:gd name="T2" fmla="*/ 128 w 128"/>
                <a:gd name="T3" fmla="*/ 0 h 29"/>
                <a:gd name="T4" fmla="*/ 0 w 128"/>
                <a:gd name="T5" fmla="*/ 29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29">
                  <a:moveTo>
                    <a:pt x="0" y="29"/>
                  </a:moveTo>
                  <a:lnTo>
                    <a:pt x="128" y="0"/>
                  </a:lnTo>
                  <a:lnTo>
                    <a:pt x="0" y="29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4" name="Line 493"/>
            <p:cNvSpPr>
              <a:spLocks noChangeShapeType="1"/>
            </p:cNvSpPr>
            <p:nvPr/>
          </p:nvSpPr>
          <p:spPr bwMode="auto">
            <a:xfrm flipV="1">
              <a:off x="8756651" y="1195388"/>
              <a:ext cx="203200" cy="460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5" name="Freeform 494"/>
            <p:cNvSpPr>
              <a:spLocks/>
            </p:cNvSpPr>
            <p:nvPr/>
          </p:nvSpPr>
          <p:spPr bwMode="auto">
            <a:xfrm>
              <a:off x="8501064" y="1255713"/>
              <a:ext cx="206375" cy="46038"/>
            </a:xfrm>
            <a:custGeom>
              <a:avLst/>
              <a:gdLst>
                <a:gd name="T0" fmla="*/ 0 w 130"/>
                <a:gd name="T1" fmla="*/ 29 h 29"/>
                <a:gd name="T2" fmla="*/ 130 w 130"/>
                <a:gd name="T3" fmla="*/ 0 h 29"/>
                <a:gd name="T4" fmla="*/ 0 w 130"/>
                <a:gd name="T5" fmla="*/ 29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9">
                  <a:moveTo>
                    <a:pt x="0" y="29"/>
                  </a:moveTo>
                  <a:lnTo>
                    <a:pt x="130" y="0"/>
                  </a:lnTo>
                  <a:lnTo>
                    <a:pt x="0" y="29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6" name="Line 495"/>
            <p:cNvSpPr>
              <a:spLocks noChangeShapeType="1"/>
            </p:cNvSpPr>
            <p:nvPr/>
          </p:nvSpPr>
          <p:spPr bwMode="auto">
            <a:xfrm flipV="1">
              <a:off x="8501064" y="1255713"/>
              <a:ext cx="206375" cy="460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7" name="Freeform 496"/>
            <p:cNvSpPr>
              <a:spLocks/>
            </p:cNvSpPr>
            <p:nvPr/>
          </p:nvSpPr>
          <p:spPr bwMode="auto">
            <a:xfrm>
              <a:off x="8902701" y="1203325"/>
              <a:ext cx="206375" cy="41275"/>
            </a:xfrm>
            <a:custGeom>
              <a:avLst/>
              <a:gdLst>
                <a:gd name="T0" fmla="*/ 0 w 130"/>
                <a:gd name="T1" fmla="*/ 26 h 26"/>
                <a:gd name="T2" fmla="*/ 130 w 130"/>
                <a:gd name="T3" fmla="*/ 0 h 26"/>
                <a:gd name="T4" fmla="*/ 0 w 130"/>
                <a:gd name="T5" fmla="*/ 2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6">
                  <a:moveTo>
                    <a:pt x="0" y="26"/>
                  </a:moveTo>
                  <a:lnTo>
                    <a:pt x="130" y="0"/>
                  </a:lnTo>
                  <a:lnTo>
                    <a:pt x="0" y="26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8" name="Line 497"/>
            <p:cNvSpPr>
              <a:spLocks noChangeShapeType="1"/>
            </p:cNvSpPr>
            <p:nvPr/>
          </p:nvSpPr>
          <p:spPr bwMode="auto">
            <a:xfrm flipV="1">
              <a:off x="8902701" y="1203325"/>
              <a:ext cx="206375" cy="412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9" name="Freeform 498"/>
            <p:cNvSpPr>
              <a:spLocks/>
            </p:cNvSpPr>
            <p:nvPr/>
          </p:nvSpPr>
          <p:spPr bwMode="auto">
            <a:xfrm>
              <a:off x="8410576" y="1308100"/>
              <a:ext cx="207963" cy="46038"/>
            </a:xfrm>
            <a:custGeom>
              <a:avLst/>
              <a:gdLst>
                <a:gd name="T0" fmla="*/ 0 w 131"/>
                <a:gd name="T1" fmla="*/ 29 h 29"/>
                <a:gd name="T2" fmla="*/ 131 w 131"/>
                <a:gd name="T3" fmla="*/ 0 h 29"/>
                <a:gd name="T4" fmla="*/ 0 w 131"/>
                <a:gd name="T5" fmla="*/ 29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1" h="29">
                  <a:moveTo>
                    <a:pt x="0" y="29"/>
                  </a:moveTo>
                  <a:lnTo>
                    <a:pt x="131" y="0"/>
                  </a:lnTo>
                  <a:lnTo>
                    <a:pt x="0" y="29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20" name="Line 499"/>
            <p:cNvSpPr>
              <a:spLocks noChangeShapeType="1"/>
            </p:cNvSpPr>
            <p:nvPr/>
          </p:nvSpPr>
          <p:spPr bwMode="auto">
            <a:xfrm flipV="1">
              <a:off x="8410576" y="1308100"/>
              <a:ext cx="207963" cy="460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21" name="Freeform 500"/>
            <p:cNvSpPr>
              <a:spLocks/>
            </p:cNvSpPr>
            <p:nvPr/>
          </p:nvSpPr>
          <p:spPr bwMode="auto">
            <a:xfrm>
              <a:off x="8651876" y="1260475"/>
              <a:ext cx="206375" cy="44450"/>
            </a:xfrm>
            <a:custGeom>
              <a:avLst/>
              <a:gdLst>
                <a:gd name="T0" fmla="*/ 0 w 130"/>
                <a:gd name="T1" fmla="*/ 28 h 28"/>
                <a:gd name="T2" fmla="*/ 130 w 130"/>
                <a:gd name="T3" fmla="*/ 0 h 28"/>
                <a:gd name="T4" fmla="*/ 0 w 130"/>
                <a:gd name="T5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8">
                  <a:moveTo>
                    <a:pt x="0" y="28"/>
                  </a:moveTo>
                  <a:lnTo>
                    <a:pt x="130" y="0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22" name="Line 501"/>
            <p:cNvSpPr>
              <a:spLocks noChangeShapeType="1"/>
            </p:cNvSpPr>
            <p:nvPr/>
          </p:nvSpPr>
          <p:spPr bwMode="auto">
            <a:xfrm flipV="1">
              <a:off x="8651876" y="1260475"/>
              <a:ext cx="206375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23" name="Freeform 502"/>
            <p:cNvSpPr>
              <a:spLocks/>
            </p:cNvSpPr>
            <p:nvPr/>
          </p:nvSpPr>
          <p:spPr bwMode="auto">
            <a:xfrm>
              <a:off x="8820151" y="1263650"/>
              <a:ext cx="206375" cy="44450"/>
            </a:xfrm>
            <a:custGeom>
              <a:avLst/>
              <a:gdLst>
                <a:gd name="T0" fmla="*/ 0 w 130"/>
                <a:gd name="T1" fmla="*/ 28 h 28"/>
                <a:gd name="T2" fmla="*/ 130 w 130"/>
                <a:gd name="T3" fmla="*/ 0 h 28"/>
                <a:gd name="T4" fmla="*/ 0 w 130"/>
                <a:gd name="T5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8">
                  <a:moveTo>
                    <a:pt x="0" y="28"/>
                  </a:moveTo>
                  <a:lnTo>
                    <a:pt x="130" y="0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24" name="Line 503"/>
            <p:cNvSpPr>
              <a:spLocks noChangeShapeType="1"/>
            </p:cNvSpPr>
            <p:nvPr/>
          </p:nvSpPr>
          <p:spPr bwMode="auto">
            <a:xfrm flipV="1">
              <a:off x="8820151" y="1263650"/>
              <a:ext cx="206375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25" name="Freeform 504"/>
            <p:cNvSpPr>
              <a:spLocks/>
            </p:cNvSpPr>
            <p:nvPr/>
          </p:nvSpPr>
          <p:spPr bwMode="auto">
            <a:xfrm>
              <a:off x="8464551" y="1379538"/>
              <a:ext cx="206375" cy="46038"/>
            </a:xfrm>
            <a:custGeom>
              <a:avLst/>
              <a:gdLst>
                <a:gd name="T0" fmla="*/ 0 w 130"/>
                <a:gd name="T1" fmla="*/ 29 h 29"/>
                <a:gd name="T2" fmla="*/ 130 w 130"/>
                <a:gd name="T3" fmla="*/ 0 h 29"/>
                <a:gd name="T4" fmla="*/ 0 w 130"/>
                <a:gd name="T5" fmla="*/ 29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9">
                  <a:moveTo>
                    <a:pt x="0" y="29"/>
                  </a:moveTo>
                  <a:lnTo>
                    <a:pt x="130" y="0"/>
                  </a:lnTo>
                  <a:lnTo>
                    <a:pt x="0" y="29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26" name="Line 505"/>
            <p:cNvSpPr>
              <a:spLocks noChangeShapeType="1"/>
            </p:cNvSpPr>
            <p:nvPr/>
          </p:nvSpPr>
          <p:spPr bwMode="auto">
            <a:xfrm flipV="1">
              <a:off x="8464551" y="1379538"/>
              <a:ext cx="206375" cy="460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27" name="Freeform 506"/>
            <p:cNvSpPr>
              <a:spLocks/>
            </p:cNvSpPr>
            <p:nvPr/>
          </p:nvSpPr>
          <p:spPr bwMode="auto">
            <a:xfrm>
              <a:off x="8535989" y="1428750"/>
              <a:ext cx="206375" cy="44450"/>
            </a:xfrm>
            <a:custGeom>
              <a:avLst/>
              <a:gdLst>
                <a:gd name="T0" fmla="*/ 0 w 130"/>
                <a:gd name="T1" fmla="*/ 28 h 28"/>
                <a:gd name="T2" fmla="*/ 130 w 130"/>
                <a:gd name="T3" fmla="*/ 0 h 28"/>
                <a:gd name="T4" fmla="*/ 0 w 130"/>
                <a:gd name="T5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8">
                  <a:moveTo>
                    <a:pt x="0" y="28"/>
                  </a:moveTo>
                  <a:lnTo>
                    <a:pt x="130" y="0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28" name="Line 507"/>
            <p:cNvSpPr>
              <a:spLocks noChangeShapeType="1"/>
            </p:cNvSpPr>
            <p:nvPr/>
          </p:nvSpPr>
          <p:spPr bwMode="auto">
            <a:xfrm flipV="1">
              <a:off x="8535989" y="1428750"/>
              <a:ext cx="206375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29" name="Freeform 508"/>
            <p:cNvSpPr>
              <a:spLocks/>
            </p:cNvSpPr>
            <p:nvPr/>
          </p:nvSpPr>
          <p:spPr bwMode="auto">
            <a:xfrm>
              <a:off x="8599489" y="1477963"/>
              <a:ext cx="203200" cy="44450"/>
            </a:xfrm>
            <a:custGeom>
              <a:avLst/>
              <a:gdLst>
                <a:gd name="T0" fmla="*/ 0 w 128"/>
                <a:gd name="T1" fmla="*/ 28 h 28"/>
                <a:gd name="T2" fmla="*/ 128 w 128"/>
                <a:gd name="T3" fmla="*/ 0 h 28"/>
                <a:gd name="T4" fmla="*/ 0 w 128"/>
                <a:gd name="T5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28">
                  <a:moveTo>
                    <a:pt x="0" y="28"/>
                  </a:moveTo>
                  <a:lnTo>
                    <a:pt x="128" y="0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30" name="Line 509"/>
            <p:cNvSpPr>
              <a:spLocks noChangeShapeType="1"/>
            </p:cNvSpPr>
            <p:nvPr/>
          </p:nvSpPr>
          <p:spPr bwMode="auto">
            <a:xfrm flipV="1">
              <a:off x="8599489" y="1477963"/>
              <a:ext cx="203200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31" name="Freeform 510"/>
            <p:cNvSpPr>
              <a:spLocks/>
            </p:cNvSpPr>
            <p:nvPr/>
          </p:nvSpPr>
          <p:spPr bwMode="auto">
            <a:xfrm>
              <a:off x="8542339" y="1323975"/>
              <a:ext cx="203200" cy="44450"/>
            </a:xfrm>
            <a:custGeom>
              <a:avLst/>
              <a:gdLst>
                <a:gd name="T0" fmla="*/ 0 w 128"/>
                <a:gd name="T1" fmla="*/ 28 h 28"/>
                <a:gd name="T2" fmla="*/ 128 w 128"/>
                <a:gd name="T3" fmla="*/ 0 h 28"/>
                <a:gd name="T4" fmla="*/ 0 w 128"/>
                <a:gd name="T5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28">
                  <a:moveTo>
                    <a:pt x="0" y="28"/>
                  </a:moveTo>
                  <a:lnTo>
                    <a:pt x="128" y="0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32" name="Line 511"/>
            <p:cNvSpPr>
              <a:spLocks noChangeShapeType="1"/>
            </p:cNvSpPr>
            <p:nvPr/>
          </p:nvSpPr>
          <p:spPr bwMode="auto">
            <a:xfrm flipV="1">
              <a:off x="8542339" y="1323975"/>
              <a:ext cx="203200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33" name="Freeform 512"/>
            <p:cNvSpPr>
              <a:spLocks/>
            </p:cNvSpPr>
            <p:nvPr/>
          </p:nvSpPr>
          <p:spPr bwMode="auto">
            <a:xfrm>
              <a:off x="8715376" y="1323975"/>
              <a:ext cx="206375" cy="41275"/>
            </a:xfrm>
            <a:custGeom>
              <a:avLst/>
              <a:gdLst>
                <a:gd name="T0" fmla="*/ 0 w 130"/>
                <a:gd name="T1" fmla="*/ 26 h 26"/>
                <a:gd name="T2" fmla="*/ 130 w 130"/>
                <a:gd name="T3" fmla="*/ 0 h 26"/>
                <a:gd name="T4" fmla="*/ 0 w 130"/>
                <a:gd name="T5" fmla="*/ 2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6">
                  <a:moveTo>
                    <a:pt x="0" y="26"/>
                  </a:moveTo>
                  <a:lnTo>
                    <a:pt x="130" y="0"/>
                  </a:lnTo>
                  <a:lnTo>
                    <a:pt x="0" y="26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34" name="Line 513"/>
            <p:cNvSpPr>
              <a:spLocks noChangeShapeType="1"/>
            </p:cNvSpPr>
            <p:nvPr/>
          </p:nvSpPr>
          <p:spPr bwMode="auto">
            <a:xfrm flipV="1">
              <a:off x="8715376" y="1323975"/>
              <a:ext cx="206375" cy="412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35" name="Freeform 514"/>
            <p:cNvSpPr>
              <a:spLocks/>
            </p:cNvSpPr>
            <p:nvPr/>
          </p:nvSpPr>
          <p:spPr bwMode="auto">
            <a:xfrm>
              <a:off x="8866189" y="1319213"/>
              <a:ext cx="206375" cy="46038"/>
            </a:xfrm>
            <a:custGeom>
              <a:avLst/>
              <a:gdLst>
                <a:gd name="T0" fmla="*/ 0 w 130"/>
                <a:gd name="T1" fmla="*/ 29 h 29"/>
                <a:gd name="T2" fmla="*/ 130 w 130"/>
                <a:gd name="T3" fmla="*/ 0 h 29"/>
                <a:gd name="T4" fmla="*/ 0 w 130"/>
                <a:gd name="T5" fmla="*/ 29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9">
                  <a:moveTo>
                    <a:pt x="0" y="29"/>
                  </a:moveTo>
                  <a:lnTo>
                    <a:pt x="130" y="0"/>
                  </a:lnTo>
                  <a:lnTo>
                    <a:pt x="0" y="29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36" name="Line 515"/>
            <p:cNvSpPr>
              <a:spLocks noChangeShapeType="1"/>
            </p:cNvSpPr>
            <p:nvPr/>
          </p:nvSpPr>
          <p:spPr bwMode="auto">
            <a:xfrm flipV="1">
              <a:off x="8866189" y="1319213"/>
              <a:ext cx="206375" cy="460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37" name="Freeform 516"/>
            <p:cNvSpPr>
              <a:spLocks/>
            </p:cNvSpPr>
            <p:nvPr/>
          </p:nvSpPr>
          <p:spPr bwMode="auto">
            <a:xfrm>
              <a:off x="8602664" y="1379538"/>
              <a:ext cx="203200" cy="41275"/>
            </a:xfrm>
            <a:custGeom>
              <a:avLst/>
              <a:gdLst>
                <a:gd name="T0" fmla="*/ 0 w 128"/>
                <a:gd name="T1" fmla="*/ 26 h 26"/>
                <a:gd name="T2" fmla="*/ 128 w 128"/>
                <a:gd name="T3" fmla="*/ 0 h 26"/>
                <a:gd name="T4" fmla="*/ 0 w 128"/>
                <a:gd name="T5" fmla="*/ 2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26">
                  <a:moveTo>
                    <a:pt x="0" y="26"/>
                  </a:moveTo>
                  <a:lnTo>
                    <a:pt x="128" y="0"/>
                  </a:lnTo>
                  <a:lnTo>
                    <a:pt x="0" y="26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38" name="Line 517"/>
            <p:cNvSpPr>
              <a:spLocks noChangeShapeType="1"/>
            </p:cNvSpPr>
            <p:nvPr/>
          </p:nvSpPr>
          <p:spPr bwMode="auto">
            <a:xfrm flipV="1">
              <a:off x="8602664" y="1379538"/>
              <a:ext cx="203200" cy="412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39" name="Freeform 518"/>
            <p:cNvSpPr>
              <a:spLocks/>
            </p:cNvSpPr>
            <p:nvPr/>
          </p:nvSpPr>
          <p:spPr bwMode="auto">
            <a:xfrm>
              <a:off x="8820151" y="1365250"/>
              <a:ext cx="206375" cy="41275"/>
            </a:xfrm>
            <a:custGeom>
              <a:avLst/>
              <a:gdLst>
                <a:gd name="T0" fmla="*/ 0 w 130"/>
                <a:gd name="T1" fmla="*/ 26 h 26"/>
                <a:gd name="T2" fmla="*/ 130 w 130"/>
                <a:gd name="T3" fmla="*/ 0 h 26"/>
                <a:gd name="T4" fmla="*/ 0 w 130"/>
                <a:gd name="T5" fmla="*/ 2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6">
                  <a:moveTo>
                    <a:pt x="0" y="26"/>
                  </a:moveTo>
                  <a:lnTo>
                    <a:pt x="130" y="0"/>
                  </a:lnTo>
                  <a:lnTo>
                    <a:pt x="0" y="26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40" name="Line 519"/>
            <p:cNvSpPr>
              <a:spLocks noChangeShapeType="1"/>
            </p:cNvSpPr>
            <p:nvPr/>
          </p:nvSpPr>
          <p:spPr bwMode="auto">
            <a:xfrm flipV="1">
              <a:off x="8820151" y="1365250"/>
              <a:ext cx="206375" cy="412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41" name="Freeform 520"/>
            <p:cNvSpPr>
              <a:spLocks/>
            </p:cNvSpPr>
            <p:nvPr/>
          </p:nvSpPr>
          <p:spPr bwMode="auto">
            <a:xfrm>
              <a:off x="8682039" y="1428750"/>
              <a:ext cx="203200" cy="44450"/>
            </a:xfrm>
            <a:custGeom>
              <a:avLst/>
              <a:gdLst>
                <a:gd name="T0" fmla="*/ 0 w 128"/>
                <a:gd name="T1" fmla="*/ 28 h 28"/>
                <a:gd name="T2" fmla="*/ 128 w 128"/>
                <a:gd name="T3" fmla="*/ 0 h 28"/>
                <a:gd name="T4" fmla="*/ 0 w 128"/>
                <a:gd name="T5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28">
                  <a:moveTo>
                    <a:pt x="0" y="28"/>
                  </a:moveTo>
                  <a:lnTo>
                    <a:pt x="128" y="0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42" name="Line 521"/>
            <p:cNvSpPr>
              <a:spLocks noChangeShapeType="1"/>
            </p:cNvSpPr>
            <p:nvPr/>
          </p:nvSpPr>
          <p:spPr bwMode="auto">
            <a:xfrm flipV="1">
              <a:off x="8682039" y="1428750"/>
              <a:ext cx="203200" cy="44450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43" name="Freeform 522"/>
            <p:cNvSpPr>
              <a:spLocks/>
            </p:cNvSpPr>
            <p:nvPr/>
          </p:nvSpPr>
          <p:spPr bwMode="auto">
            <a:xfrm>
              <a:off x="8918576" y="1511300"/>
              <a:ext cx="203200" cy="41275"/>
            </a:xfrm>
            <a:custGeom>
              <a:avLst/>
              <a:gdLst>
                <a:gd name="T0" fmla="*/ 0 w 128"/>
                <a:gd name="T1" fmla="*/ 26 h 26"/>
                <a:gd name="T2" fmla="*/ 128 w 128"/>
                <a:gd name="T3" fmla="*/ 0 h 26"/>
                <a:gd name="T4" fmla="*/ 0 w 128"/>
                <a:gd name="T5" fmla="*/ 2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26">
                  <a:moveTo>
                    <a:pt x="0" y="26"/>
                  </a:moveTo>
                  <a:lnTo>
                    <a:pt x="128" y="0"/>
                  </a:lnTo>
                  <a:lnTo>
                    <a:pt x="0" y="26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44" name="Line 523"/>
            <p:cNvSpPr>
              <a:spLocks noChangeShapeType="1"/>
            </p:cNvSpPr>
            <p:nvPr/>
          </p:nvSpPr>
          <p:spPr bwMode="auto">
            <a:xfrm flipV="1">
              <a:off x="8918576" y="1511300"/>
              <a:ext cx="203200" cy="412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45" name="Freeform 524"/>
            <p:cNvSpPr>
              <a:spLocks/>
            </p:cNvSpPr>
            <p:nvPr/>
          </p:nvSpPr>
          <p:spPr bwMode="auto">
            <a:xfrm>
              <a:off x="8726489" y="1484313"/>
              <a:ext cx="206375" cy="46038"/>
            </a:xfrm>
            <a:custGeom>
              <a:avLst/>
              <a:gdLst>
                <a:gd name="T0" fmla="*/ 0 w 130"/>
                <a:gd name="T1" fmla="*/ 29 h 29"/>
                <a:gd name="T2" fmla="*/ 130 w 130"/>
                <a:gd name="T3" fmla="*/ 0 h 29"/>
                <a:gd name="T4" fmla="*/ 0 w 130"/>
                <a:gd name="T5" fmla="*/ 29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9">
                  <a:moveTo>
                    <a:pt x="0" y="29"/>
                  </a:moveTo>
                  <a:lnTo>
                    <a:pt x="130" y="0"/>
                  </a:lnTo>
                  <a:lnTo>
                    <a:pt x="0" y="29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46" name="Line 525"/>
            <p:cNvSpPr>
              <a:spLocks noChangeShapeType="1"/>
            </p:cNvSpPr>
            <p:nvPr/>
          </p:nvSpPr>
          <p:spPr bwMode="auto">
            <a:xfrm flipV="1">
              <a:off x="8726489" y="1484313"/>
              <a:ext cx="206375" cy="460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47" name="Freeform 526"/>
            <p:cNvSpPr>
              <a:spLocks/>
            </p:cNvSpPr>
            <p:nvPr/>
          </p:nvSpPr>
          <p:spPr bwMode="auto">
            <a:xfrm>
              <a:off x="8204201" y="922338"/>
              <a:ext cx="203200" cy="52388"/>
            </a:xfrm>
            <a:custGeom>
              <a:avLst/>
              <a:gdLst>
                <a:gd name="T0" fmla="*/ 128 w 128"/>
                <a:gd name="T1" fmla="*/ 0 h 33"/>
                <a:gd name="T2" fmla="*/ 0 w 128"/>
                <a:gd name="T3" fmla="*/ 33 h 33"/>
                <a:gd name="T4" fmla="*/ 128 w 128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3">
                  <a:moveTo>
                    <a:pt x="128" y="0"/>
                  </a:moveTo>
                  <a:lnTo>
                    <a:pt x="0" y="33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48" name="Line 527"/>
            <p:cNvSpPr>
              <a:spLocks noChangeShapeType="1"/>
            </p:cNvSpPr>
            <p:nvPr/>
          </p:nvSpPr>
          <p:spPr bwMode="auto">
            <a:xfrm flipH="1">
              <a:off x="8204201" y="922338"/>
              <a:ext cx="203200" cy="5238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49" name="Freeform 528"/>
            <p:cNvSpPr>
              <a:spLocks/>
            </p:cNvSpPr>
            <p:nvPr/>
          </p:nvSpPr>
          <p:spPr bwMode="auto">
            <a:xfrm>
              <a:off x="8269289" y="838200"/>
              <a:ext cx="201613" cy="53975"/>
            </a:xfrm>
            <a:custGeom>
              <a:avLst/>
              <a:gdLst>
                <a:gd name="T0" fmla="*/ 127 w 127"/>
                <a:gd name="T1" fmla="*/ 0 h 34"/>
                <a:gd name="T2" fmla="*/ 0 w 127"/>
                <a:gd name="T3" fmla="*/ 34 h 34"/>
                <a:gd name="T4" fmla="*/ 127 w 127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7" h="34">
                  <a:moveTo>
                    <a:pt x="127" y="0"/>
                  </a:moveTo>
                  <a:lnTo>
                    <a:pt x="0" y="34"/>
                  </a:lnTo>
                  <a:lnTo>
                    <a:pt x="127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50" name="Line 529"/>
            <p:cNvSpPr>
              <a:spLocks noChangeShapeType="1"/>
            </p:cNvSpPr>
            <p:nvPr/>
          </p:nvSpPr>
          <p:spPr bwMode="auto">
            <a:xfrm flipH="1">
              <a:off x="8269289" y="838200"/>
              <a:ext cx="201613" cy="539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51" name="Freeform 530"/>
            <p:cNvSpPr>
              <a:spLocks/>
            </p:cNvSpPr>
            <p:nvPr/>
          </p:nvSpPr>
          <p:spPr bwMode="auto">
            <a:xfrm>
              <a:off x="8340726" y="1139825"/>
              <a:ext cx="201613" cy="52388"/>
            </a:xfrm>
            <a:custGeom>
              <a:avLst/>
              <a:gdLst>
                <a:gd name="T0" fmla="*/ 127 w 127"/>
                <a:gd name="T1" fmla="*/ 0 h 33"/>
                <a:gd name="T2" fmla="*/ 0 w 127"/>
                <a:gd name="T3" fmla="*/ 33 h 33"/>
                <a:gd name="T4" fmla="*/ 127 w 12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7" h="33">
                  <a:moveTo>
                    <a:pt x="127" y="0"/>
                  </a:moveTo>
                  <a:lnTo>
                    <a:pt x="0" y="33"/>
                  </a:lnTo>
                  <a:lnTo>
                    <a:pt x="127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52" name="Line 531"/>
            <p:cNvSpPr>
              <a:spLocks noChangeShapeType="1"/>
            </p:cNvSpPr>
            <p:nvPr/>
          </p:nvSpPr>
          <p:spPr bwMode="auto">
            <a:xfrm flipH="1">
              <a:off x="8340726" y="1139825"/>
              <a:ext cx="201613" cy="5238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53" name="Freeform 532"/>
            <p:cNvSpPr>
              <a:spLocks/>
            </p:cNvSpPr>
            <p:nvPr/>
          </p:nvSpPr>
          <p:spPr bwMode="auto">
            <a:xfrm>
              <a:off x="8588376" y="1071563"/>
              <a:ext cx="206375" cy="52388"/>
            </a:xfrm>
            <a:custGeom>
              <a:avLst/>
              <a:gdLst>
                <a:gd name="T0" fmla="*/ 130 w 130"/>
                <a:gd name="T1" fmla="*/ 0 h 33"/>
                <a:gd name="T2" fmla="*/ 0 w 130"/>
                <a:gd name="T3" fmla="*/ 33 h 33"/>
                <a:gd name="T4" fmla="*/ 130 w 130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33">
                  <a:moveTo>
                    <a:pt x="130" y="0"/>
                  </a:moveTo>
                  <a:lnTo>
                    <a:pt x="0" y="33"/>
                  </a:lnTo>
                  <a:lnTo>
                    <a:pt x="130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54" name="Line 533"/>
            <p:cNvSpPr>
              <a:spLocks noChangeShapeType="1"/>
            </p:cNvSpPr>
            <p:nvPr/>
          </p:nvSpPr>
          <p:spPr bwMode="auto">
            <a:xfrm flipH="1">
              <a:off x="8588376" y="1071563"/>
              <a:ext cx="206375" cy="5238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55" name="Freeform 534"/>
            <p:cNvSpPr>
              <a:spLocks/>
            </p:cNvSpPr>
            <p:nvPr/>
          </p:nvSpPr>
          <p:spPr bwMode="auto">
            <a:xfrm>
              <a:off x="8189914" y="1143000"/>
              <a:ext cx="203200" cy="52388"/>
            </a:xfrm>
            <a:custGeom>
              <a:avLst/>
              <a:gdLst>
                <a:gd name="T0" fmla="*/ 128 w 128"/>
                <a:gd name="T1" fmla="*/ 0 h 33"/>
                <a:gd name="T2" fmla="*/ 0 w 128"/>
                <a:gd name="T3" fmla="*/ 33 h 33"/>
                <a:gd name="T4" fmla="*/ 128 w 128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3">
                  <a:moveTo>
                    <a:pt x="128" y="0"/>
                  </a:moveTo>
                  <a:lnTo>
                    <a:pt x="0" y="33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56" name="Line 535"/>
            <p:cNvSpPr>
              <a:spLocks noChangeShapeType="1"/>
            </p:cNvSpPr>
            <p:nvPr/>
          </p:nvSpPr>
          <p:spPr bwMode="auto">
            <a:xfrm flipH="1">
              <a:off x="8189914" y="1143000"/>
              <a:ext cx="203200" cy="5238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57" name="Freeform 536"/>
            <p:cNvSpPr>
              <a:spLocks/>
            </p:cNvSpPr>
            <p:nvPr/>
          </p:nvSpPr>
          <p:spPr bwMode="auto">
            <a:xfrm>
              <a:off x="8677276" y="1011238"/>
              <a:ext cx="203200" cy="52388"/>
            </a:xfrm>
            <a:custGeom>
              <a:avLst/>
              <a:gdLst>
                <a:gd name="T0" fmla="*/ 128 w 128"/>
                <a:gd name="T1" fmla="*/ 0 h 33"/>
                <a:gd name="T2" fmla="*/ 0 w 128"/>
                <a:gd name="T3" fmla="*/ 33 h 33"/>
                <a:gd name="T4" fmla="*/ 128 w 128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3">
                  <a:moveTo>
                    <a:pt x="128" y="0"/>
                  </a:moveTo>
                  <a:lnTo>
                    <a:pt x="0" y="33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58" name="Line 537"/>
            <p:cNvSpPr>
              <a:spLocks noChangeShapeType="1"/>
            </p:cNvSpPr>
            <p:nvPr/>
          </p:nvSpPr>
          <p:spPr bwMode="auto">
            <a:xfrm flipH="1">
              <a:off x="8677276" y="1011238"/>
              <a:ext cx="203200" cy="5238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59" name="Freeform 538"/>
            <p:cNvSpPr>
              <a:spLocks/>
            </p:cNvSpPr>
            <p:nvPr/>
          </p:nvSpPr>
          <p:spPr bwMode="auto">
            <a:xfrm>
              <a:off x="8440739" y="1071563"/>
              <a:ext cx="203200" cy="52388"/>
            </a:xfrm>
            <a:custGeom>
              <a:avLst/>
              <a:gdLst>
                <a:gd name="T0" fmla="*/ 128 w 128"/>
                <a:gd name="T1" fmla="*/ 0 h 33"/>
                <a:gd name="T2" fmla="*/ 0 w 128"/>
                <a:gd name="T3" fmla="*/ 33 h 33"/>
                <a:gd name="T4" fmla="*/ 128 w 128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3">
                  <a:moveTo>
                    <a:pt x="128" y="0"/>
                  </a:moveTo>
                  <a:lnTo>
                    <a:pt x="0" y="33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60" name="Line 539"/>
            <p:cNvSpPr>
              <a:spLocks noChangeShapeType="1"/>
            </p:cNvSpPr>
            <p:nvPr/>
          </p:nvSpPr>
          <p:spPr bwMode="auto">
            <a:xfrm flipH="1">
              <a:off x="8440739" y="1071563"/>
              <a:ext cx="203200" cy="5238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61" name="Freeform 540"/>
            <p:cNvSpPr>
              <a:spLocks/>
            </p:cNvSpPr>
            <p:nvPr/>
          </p:nvSpPr>
          <p:spPr bwMode="auto">
            <a:xfrm>
              <a:off x="8272464" y="1076325"/>
              <a:ext cx="203200" cy="52388"/>
            </a:xfrm>
            <a:custGeom>
              <a:avLst/>
              <a:gdLst>
                <a:gd name="T0" fmla="*/ 128 w 128"/>
                <a:gd name="T1" fmla="*/ 0 h 33"/>
                <a:gd name="T2" fmla="*/ 0 w 128"/>
                <a:gd name="T3" fmla="*/ 33 h 33"/>
                <a:gd name="T4" fmla="*/ 128 w 128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3">
                  <a:moveTo>
                    <a:pt x="128" y="0"/>
                  </a:moveTo>
                  <a:lnTo>
                    <a:pt x="0" y="33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62" name="Line 541"/>
            <p:cNvSpPr>
              <a:spLocks noChangeShapeType="1"/>
            </p:cNvSpPr>
            <p:nvPr/>
          </p:nvSpPr>
          <p:spPr bwMode="auto">
            <a:xfrm flipH="1">
              <a:off x="8272464" y="1076325"/>
              <a:ext cx="203200" cy="5238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63" name="Freeform 542"/>
            <p:cNvSpPr>
              <a:spLocks/>
            </p:cNvSpPr>
            <p:nvPr/>
          </p:nvSpPr>
          <p:spPr bwMode="auto">
            <a:xfrm>
              <a:off x="8621714" y="944563"/>
              <a:ext cx="206375" cy="52388"/>
            </a:xfrm>
            <a:custGeom>
              <a:avLst/>
              <a:gdLst>
                <a:gd name="T0" fmla="*/ 130 w 130"/>
                <a:gd name="T1" fmla="*/ 0 h 33"/>
                <a:gd name="T2" fmla="*/ 0 w 130"/>
                <a:gd name="T3" fmla="*/ 33 h 33"/>
                <a:gd name="T4" fmla="*/ 130 w 130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33">
                  <a:moveTo>
                    <a:pt x="130" y="0"/>
                  </a:moveTo>
                  <a:lnTo>
                    <a:pt x="0" y="33"/>
                  </a:lnTo>
                  <a:lnTo>
                    <a:pt x="130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64" name="Line 543"/>
            <p:cNvSpPr>
              <a:spLocks noChangeShapeType="1"/>
            </p:cNvSpPr>
            <p:nvPr/>
          </p:nvSpPr>
          <p:spPr bwMode="auto">
            <a:xfrm flipH="1">
              <a:off x="8621714" y="944563"/>
              <a:ext cx="206375" cy="5238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65" name="Freeform 544"/>
            <p:cNvSpPr>
              <a:spLocks/>
            </p:cNvSpPr>
            <p:nvPr/>
          </p:nvSpPr>
          <p:spPr bwMode="auto">
            <a:xfrm>
              <a:off x="8547101" y="898525"/>
              <a:ext cx="206375" cy="52388"/>
            </a:xfrm>
            <a:custGeom>
              <a:avLst/>
              <a:gdLst>
                <a:gd name="T0" fmla="*/ 130 w 130"/>
                <a:gd name="T1" fmla="*/ 0 h 33"/>
                <a:gd name="T2" fmla="*/ 0 w 130"/>
                <a:gd name="T3" fmla="*/ 33 h 33"/>
                <a:gd name="T4" fmla="*/ 130 w 130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33">
                  <a:moveTo>
                    <a:pt x="130" y="0"/>
                  </a:moveTo>
                  <a:lnTo>
                    <a:pt x="0" y="33"/>
                  </a:lnTo>
                  <a:lnTo>
                    <a:pt x="130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66" name="Line 545"/>
            <p:cNvSpPr>
              <a:spLocks noChangeShapeType="1"/>
            </p:cNvSpPr>
            <p:nvPr/>
          </p:nvSpPr>
          <p:spPr bwMode="auto">
            <a:xfrm flipH="1">
              <a:off x="8547101" y="898525"/>
              <a:ext cx="206375" cy="5238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67" name="Freeform 546"/>
            <p:cNvSpPr>
              <a:spLocks/>
            </p:cNvSpPr>
            <p:nvPr/>
          </p:nvSpPr>
          <p:spPr bwMode="auto">
            <a:xfrm>
              <a:off x="8486776" y="854075"/>
              <a:ext cx="203200" cy="52388"/>
            </a:xfrm>
            <a:custGeom>
              <a:avLst/>
              <a:gdLst>
                <a:gd name="T0" fmla="*/ 128 w 128"/>
                <a:gd name="T1" fmla="*/ 0 h 33"/>
                <a:gd name="T2" fmla="*/ 0 w 128"/>
                <a:gd name="T3" fmla="*/ 33 h 33"/>
                <a:gd name="T4" fmla="*/ 128 w 128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3">
                  <a:moveTo>
                    <a:pt x="128" y="0"/>
                  </a:moveTo>
                  <a:lnTo>
                    <a:pt x="0" y="33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68" name="Line 547"/>
            <p:cNvSpPr>
              <a:spLocks noChangeShapeType="1"/>
            </p:cNvSpPr>
            <p:nvPr/>
          </p:nvSpPr>
          <p:spPr bwMode="auto">
            <a:xfrm flipH="1">
              <a:off x="8486776" y="854075"/>
              <a:ext cx="203200" cy="5238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69" name="Freeform 548"/>
            <p:cNvSpPr>
              <a:spLocks/>
            </p:cNvSpPr>
            <p:nvPr/>
          </p:nvSpPr>
          <p:spPr bwMode="auto">
            <a:xfrm>
              <a:off x="8547101" y="1004888"/>
              <a:ext cx="206375" cy="52388"/>
            </a:xfrm>
            <a:custGeom>
              <a:avLst/>
              <a:gdLst>
                <a:gd name="T0" fmla="*/ 130 w 130"/>
                <a:gd name="T1" fmla="*/ 0 h 33"/>
                <a:gd name="T2" fmla="*/ 0 w 130"/>
                <a:gd name="T3" fmla="*/ 33 h 33"/>
                <a:gd name="T4" fmla="*/ 130 w 130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33">
                  <a:moveTo>
                    <a:pt x="130" y="0"/>
                  </a:moveTo>
                  <a:lnTo>
                    <a:pt x="0" y="33"/>
                  </a:lnTo>
                  <a:lnTo>
                    <a:pt x="130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70" name="Line 549"/>
            <p:cNvSpPr>
              <a:spLocks noChangeShapeType="1"/>
            </p:cNvSpPr>
            <p:nvPr/>
          </p:nvSpPr>
          <p:spPr bwMode="auto">
            <a:xfrm flipH="1">
              <a:off x="8547101" y="1004888"/>
              <a:ext cx="206375" cy="5238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71" name="Freeform 550"/>
            <p:cNvSpPr>
              <a:spLocks/>
            </p:cNvSpPr>
            <p:nvPr/>
          </p:nvSpPr>
          <p:spPr bwMode="auto">
            <a:xfrm>
              <a:off x="8374064" y="1016000"/>
              <a:ext cx="203200" cy="52388"/>
            </a:xfrm>
            <a:custGeom>
              <a:avLst/>
              <a:gdLst>
                <a:gd name="T0" fmla="*/ 128 w 128"/>
                <a:gd name="T1" fmla="*/ 0 h 33"/>
                <a:gd name="T2" fmla="*/ 0 w 128"/>
                <a:gd name="T3" fmla="*/ 33 h 33"/>
                <a:gd name="T4" fmla="*/ 128 w 128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3">
                  <a:moveTo>
                    <a:pt x="128" y="0"/>
                  </a:moveTo>
                  <a:lnTo>
                    <a:pt x="0" y="33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72" name="Line 551"/>
            <p:cNvSpPr>
              <a:spLocks noChangeShapeType="1"/>
            </p:cNvSpPr>
            <p:nvPr/>
          </p:nvSpPr>
          <p:spPr bwMode="auto">
            <a:xfrm flipH="1">
              <a:off x="8374064" y="1016000"/>
              <a:ext cx="203200" cy="5238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73" name="Freeform 552"/>
            <p:cNvSpPr>
              <a:spLocks/>
            </p:cNvSpPr>
            <p:nvPr/>
          </p:nvSpPr>
          <p:spPr bwMode="auto">
            <a:xfrm>
              <a:off x="8223251" y="1022350"/>
              <a:ext cx="203200" cy="53975"/>
            </a:xfrm>
            <a:custGeom>
              <a:avLst/>
              <a:gdLst>
                <a:gd name="T0" fmla="*/ 128 w 128"/>
                <a:gd name="T1" fmla="*/ 0 h 34"/>
                <a:gd name="T2" fmla="*/ 0 w 128"/>
                <a:gd name="T3" fmla="*/ 34 h 34"/>
                <a:gd name="T4" fmla="*/ 128 w 128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4">
                  <a:moveTo>
                    <a:pt x="128" y="0"/>
                  </a:moveTo>
                  <a:lnTo>
                    <a:pt x="0" y="34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74" name="Line 553"/>
            <p:cNvSpPr>
              <a:spLocks noChangeShapeType="1"/>
            </p:cNvSpPr>
            <p:nvPr/>
          </p:nvSpPr>
          <p:spPr bwMode="auto">
            <a:xfrm flipH="1">
              <a:off x="8223251" y="1022350"/>
              <a:ext cx="203200" cy="539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75" name="Freeform 554"/>
            <p:cNvSpPr>
              <a:spLocks/>
            </p:cNvSpPr>
            <p:nvPr/>
          </p:nvSpPr>
          <p:spPr bwMode="auto">
            <a:xfrm>
              <a:off x="8486776" y="950913"/>
              <a:ext cx="203200" cy="53975"/>
            </a:xfrm>
            <a:custGeom>
              <a:avLst/>
              <a:gdLst>
                <a:gd name="T0" fmla="*/ 128 w 128"/>
                <a:gd name="T1" fmla="*/ 0 h 34"/>
                <a:gd name="T2" fmla="*/ 0 w 128"/>
                <a:gd name="T3" fmla="*/ 34 h 34"/>
                <a:gd name="T4" fmla="*/ 128 w 128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4">
                  <a:moveTo>
                    <a:pt x="128" y="0"/>
                  </a:moveTo>
                  <a:lnTo>
                    <a:pt x="0" y="34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76" name="Line 555"/>
            <p:cNvSpPr>
              <a:spLocks noChangeShapeType="1"/>
            </p:cNvSpPr>
            <p:nvPr/>
          </p:nvSpPr>
          <p:spPr bwMode="auto">
            <a:xfrm flipH="1">
              <a:off x="8486776" y="950913"/>
              <a:ext cx="203200" cy="539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77" name="Freeform 556"/>
            <p:cNvSpPr>
              <a:spLocks/>
            </p:cNvSpPr>
            <p:nvPr/>
          </p:nvSpPr>
          <p:spPr bwMode="auto">
            <a:xfrm>
              <a:off x="8264526" y="977900"/>
              <a:ext cx="203200" cy="52388"/>
            </a:xfrm>
            <a:custGeom>
              <a:avLst/>
              <a:gdLst>
                <a:gd name="T0" fmla="*/ 128 w 128"/>
                <a:gd name="T1" fmla="*/ 0 h 33"/>
                <a:gd name="T2" fmla="*/ 0 w 128"/>
                <a:gd name="T3" fmla="*/ 33 h 33"/>
                <a:gd name="T4" fmla="*/ 128 w 128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3">
                  <a:moveTo>
                    <a:pt x="128" y="0"/>
                  </a:moveTo>
                  <a:lnTo>
                    <a:pt x="0" y="33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78" name="Line 557"/>
            <p:cNvSpPr>
              <a:spLocks noChangeShapeType="1"/>
            </p:cNvSpPr>
            <p:nvPr/>
          </p:nvSpPr>
          <p:spPr bwMode="auto">
            <a:xfrm flipH="1">
              <a:off x="8264526" y="977900"/>
              <a:ext cx="203200" cy="5238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79" name="Freeform 558"/>
            <p:cNvSpPr>
              <a:spLocks/>
            </p:cNvSpPr>
            <p:nvPr/>
          </p:nvSpPr>
          <p:spPr bwMode="auto">
            <a:xfrm>
              <a:off x="8404226" y="906463"/>
              <a:ext cx="201613" cy="52388"/>
            </a:xfrm>
            <a:custGeom>
              <a:avLst/>
              <a:gdLst>
                <a:gd name="T0" fmla="*/ 127 w 127"/>
                <a:gd name="T1" fmla="*/ 0 h 33"/>
                <a:gd name="T2" fmla="*/ 0 w 127"/>
                <a:gd name="T3" fmla="*/ 33 h 33"/>
                <a:gd name="T4" fmla="*/ 127 w 12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7" h="33">
                  <a:moveTo>
                    <a:pt x="127" y="0"/>
                  </a:moveTo>
                  <a:lnTo>
                    <a:pt x="0" y="33"/>
                  </a:lnTo>
                  <a:lnTo>
                    <a:pt x="127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80" name="Line 559"/>
            <p:cNvSpPr>
              <a:spLocks noChangeShapeType="1"/>
            </p:cNvSpPr>
            <p:nvPr/>
          </p:nvSpPr>
          <p:spPr bwMode="auto">
            <a:xfrm flipH="1">
              <a:off x="8404226" y="906463"/>
              <a:ext cx="201613" cy="5238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81" name="Freeform 560"/>
            <p:cNvSpPr>
              <a:spLocks/>
            </p:cNvSpPr>
            <p:nvPr/>
          </p:nvSpPr>
          <p:spPr bwMode="auto">
            <a:xfrm>
              <a:off x="8162926" y="835025"/>
              <a:ext cx="203200" cy="52388"/>
            </a:xfrm>
            <a:custGeom>
              <a:avLst/>
              <a:gdLst>
                <a:gd name="T0" fmla="*/ 128 w 128"/>
                <a:gd name="T1" fmla="*/ 0 h 33"/>
                <a:gd name="T2" fmla="*/ 0 w 128"/>
                <a:gd name="T3" fmla="*/ 33 h 33"/>
                <a:gd name="T4" fmla="*/ 128 w 128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3">
                  <a:moveTo>
                    <a:pt x="128" y="0"/>
                  </a:moveTo>
                  <a:lnTo>
                    <a:pt x="0" y="33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82" name="Line 561"/>
            <p:cNvSpPr>
              <a:spLocks noChangeShapeType="1"/>
            </p:cNvSpPr>
            <p:nvPr/>
          </p:nvSpPr>
          <p:spPr bwMode="auto">
            <a:xfrm flipH="1">
              <a:off x="8162926" y="835025"/>
              <a:ext cx="203200" cy="5238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83" name="Freeform 562"/>
            <p:cNvSpPr>
              <a:spLocks/>
            </p:cNvSpPr>
            <p:nvPr/>
          </p:nvSpPr>
          <p:spPr bwMode="auto">
            <a:xfrm>
              <a:off x="8355014" y="850900"/>
              <a:ext cx="203200" cy="52388"/>
            </a:xfrm>
            <a:custGeom>
              <a:avLst/>
              <a:gdLst>
                <a:gd name="T0" fmla="*/ 128 w 128"/>
                <a:gd name="T1" fmla="*/ 0 h 33"/>
                <a:gd name="T2" fmla="*/ 0 w 128"/>
                <a:gd name="T3" fmla="*/ 33 h 33"/>
                <a:gd name="T4" fmla="*/ 128 w 128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33">
                  <a:moveTo>
                    <a:pt x="128" y="0"/>
                  </a:moveTo>
                  <a:lnTo>
                    <a:pt x="0" y="33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84" name="Line 563"/>
            <p:cNvSpPr>
              <a:spLocks noChangeShapeType="1"/>
            </p:cNvSpPr>
            <p:nvPr/>
          </p:nvSpPr>
          <p:spPr bwMode="auto">
            <a:xfrm flipH="1">
              <a:off x="8355014" y="850900"/>
              <a:ext cx="203200" cy="5238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85" name="Freeform 564"/>
            <p:cNvSpPr>
              <a:spLocks/>
            </p:cNvSpPr>
            <p:nvPr/>
          </p:nvSpPr>
          <p:spPr bwMode="auto">
            <a:xfrm>
              <a:off x="7994651" y="804863"/>
              <a:ext cx="198438" cy="71438"/>
            </a:xfrm>
            <a:custGeom>
              <a:avLst/>
              <a:gdLst>
                <a:gd name="T0" fmla="*/ 0 w 125"/>
                <a:gd name="T1" fmla="*/ 45 h 45"/>
                <a:gd name="T2" fmla="*/ 125 w 125"/>
                <a:gd name="T3" fmla="*/ 0 h 45"/>
                <a:gd name="T4" fmla="*/ 0 w 125"/>
                <a:gd name="T5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5">
                  <a:moveTo>
                    <a:pt x="0" y="45"/>
                  </a:moveTo>
                  <a:lnTo>
                    <a:pt x="125" y="0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86" name="Line 565"/>
            <p:cNvSpPr>
              <a:spLocks noChangeShapeType="1"/>
            </p:cNvSpPr>
            <p:nvPr/>
          </p:nvSpPr>
          <p:spPr bwMode="auto">
            <a:xfrm flipV="1">
              <a:off x="7994651" y="804863"/>
              <a:ext cx="198438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87" name="Freeform 566"/>
            <p:cNvSpPr>
              <a:spLocks/>
            </p:cNvSpPr>
            <p:nvPr/>
          </p:nvSpPr>
          <p:spPr bwMode="auto">
            <a:xfrm>
              <a:off x="7937501" y="895350"/>
              <a:ext cx="200025" cy="68263"/>
            </a:xfrm>
            <a:custGeom>
              <a:avLst/>
              <a:gdLst>
                <a:gd name="T0" fmla="*/ 0 w 126"/>
                <a:gd name="T1" fmla="*/ 43 h 43"/>
                <a:gd name="T2" fmla="*/ 126 w 126"/>
                <a:gd name="T3" fmla="*/ 0 h 43"/>
                <a:gd name="T4" fmla="*/ 0 w 126"/>
                <a:gd name="T5" fmla="*/ 43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3">
                  <a:moveTo>
                    <a:pt x="0" y="43"/>
                  </a:moveTo>
                  <a:lnTo>
                    <a:pt x="126" y="0"/>
                  </a:lnTo>
                  <a:lnTo>
                    <a:pt x="0" y="43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88" name="Line 567"/>
            <p:cNvSpPr>
              <a:spLocks noChangeShapeType="1"/>
            </p:cNvSpPr>
            <p:nvPr/>
          </p:nvSpPr>
          <p:spPr bwMode="auto">
            <a:xfrm flipV="1">
              <a:off x="7937501" y="895350"/>
              <a:ext cx="200025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89" name="Freeform 568"/>
            <p:cNvSpPr>
              <a:spLocks/>
            </p:cNvSpPr>
            <p:nvPr/>
          </p:nvSpPr>
          <p:spPr bwMode="auto">
            <a:xfrm>
              <a:off x="7494589" y="647700"/>
              <a:ext cx="200025" cy="66675"/>
            </a:xfrm>
            <a:custGeom>
              <a:avLst/>
              <a:gdLst>
                <a:gd name="T0" fmla="*/ 0 w 126"/>
                <a:gd name="T1" fmla="*/ 42 h 42"/>
                <a:gd name="T2" fmla="*/ 126 w 126"/>
                <a:gd name="T3" fmla="*/ 0 h 42"/>
                <a:gd name="T4" fmla="*/ 0 w 126"/>
                <a:gd name="T5" fmla="*/ 42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2">
                  <a:moveTo>
                    <a:pt x="0" y="42"/>
                  </a:moveTo>
                  <a:lnTo>
                    <a:pt x="126" y="0"/>
                  </a:lnTo>
                  <a:lnTo>
                    <a:pt x="0" y="42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90" name="Line 569"/>
            <p:cNvSpPr>
              <a:spLocks noChangeShapeType="1"/>
            </p:cNvSpPr>
            <p:nvPr/>
          </p:nvSpPr>
          <p:spPr bwMode="auto">
            <a:xfrm flipV="1">
              <a:off x="7494589" y="647700"/>
              <a:ext cx="200025" cy="666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91" name="Freeform 570"/>
            <p:cNvSpPr>
              <a:spLocks/>
            </p:cNvSpPr>
            <p:nvPr/>
          </p:nvSpPr>
          <p:spPr bwMode="auto">
            <a:xfrm>
              <a:off x="7670801" y="625475"/>
              <a:ext cx="200025" cy="66675"/>
            </a:xfrm>
            <a:custGeom>
              <a:avLst/>
              <a:gdLst>
                <a:gd name="T0" fmla="*/ 0 w 126"/>
                <a:gd name="T1" fmla="*/ 42 h 42"/>
                <a:gd name="T2" fmla="*/ 126 w 126"/>
                <a:gd name="T3" fmla="*/ 0 h 42"/>
                <a:gd name="T4" fmla="*/ 0 w 126"/>
                <a:gd name="T5" fmla="*/ 42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2">
                  <a:moveTo>
                    <a:pt x="0" y="42"/>
                  </a:moveTo>
                  <a:lnTo>
                    <a:pt x="126" y="0"/>
                  </a:lnTo>
                  <a:lnTo>
                    <a:pt x="0" y="42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92" name="Line 571"/>
            <p:cNvSpPr>
              <a:spLocks noChangeShapeType="1"/>
            </p:cNvSpPr>
            <p:nvPr/>
          </p:nvSpPr>
          <p:spPr bwMode="auto">
            <a:xfrm flipV="1">
              <a:off x="7670801" y="625475"/>
              <a:ext cx="200025" cy="666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93" name="Freeform 572"/>
            <p:cNvSpPr>
              <a:spLocks/>
            </p:cNvSpPr>
            <p:nvPr/>
          </p:nvSpPr>
          <p:spPr bwMode="auto">
            <a:xfrm>
              <a:off x="7431089" y="708025"/>
              <a:ext cx="198438" cy="66675"/>
            </a:xfrm>
            <a:custGeom>
              <a:avLst/>
              <a:gdLst>
                <a:gd name="T0" fmla="*/ 0 w 125"/>
                <a:gd name="T1" fmla="*/ 42 h 42"/>
                <a:gd name="T2" fmla="*/ 125 w 125"/>
                <a:gd name="T3" fmla="*/ 0 h 42"/>
                <a:gd name="T4" fmla="*/ 0 w 125"/>
                <a:gd name="T5" fmla="*/ 42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2">
                  <a:moveTo>
                    <a:pt x="0" y="42"/>
                  </a:moveTo>
                  <a:lnTo>
                    <a:pt x="125" y="0"/>
                  </a:lnTo>
                  <a:lnTo>
                    <a:pt x="0" y="42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94" name="Line 573"/>
            <p:cNvSpPr>
              <a:spLocks noChangeShapeType="1"/>
            </p:cNvSpPr>
            <p:nvPr/>
          </p:nvSpPr>
          <p:spPr bwMode="auto">
            <a:xfrm flipV="1">
              <a:off x="7431089" y="708025"/>
              <a:ext cx="198438" cy="666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95" name="Freeform 574"/>
            <p:cNvSpPr>
              <a:spLocks/>
            </p:cNvSpPr>
            <p:nvPr/>
          </p:nvSpPr>
          <p:spPr bwMode="auto">
            <a:xfrm>
              <a:off x="7599364" y="688975"/>
              <a:ext cx="200025" cy="66675"/>
            </a:xfrm>
            <a:custGeom>
              <a:avLst/>
              <a:gdLst>
                <a:gd name="T0" fmla="*/ 0 w 126"/>
                <a:gd name="T1" fmla="*/ 42 h 42"/>
                <a:gd name="T2" fmla="*/ 126 w 126"/>
                <a:gd name="T3" fmla="*/ 0 h 42"/>
                <a:gd name="T4" fmla="*/ 0 w 126"/>
                <a:gd name="T5" fmla="*/ 42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2">
                  <a:moveTo>
                    <a:pt x="0" y="42"/>
                  </a:moveTo>
                  <a:lnTo>
                    <a:pt x="126" y="0"/>
                  </a:lnTo>
                  <a:lnTo>
                    <a:pt x="0" y="42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96" name="Line 575"/>
            <p:cNvSpPr>
              <a:spLocks noChangeShapeType="1"/>
            </p:cNvSpPr>
            <p:nvPr/>
          </p:nvSpPr>
          <p:spPr bwMode="auto">
            <a:xfrm flipV="1">
              <a:off x="7599364" y="688975"/>
              <a:ext cx="200025" cy="666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97" name="Freeform 576"/>
            <p:cNvSpPr>
              <a:spLocks/>
            </p:cNvSpPr>
            <p:nvPr/>
          </p:nvSpPr>
          <p:spPr bwMode="auto">
            <a:xfrm>
              <a:off x="7516814" y="752475"/>
              <a:ext cx="200025" cy="68263"/>
            </a:xfrm>
            <a:custGeom>
              <a:avLst/>
              <a:gdLst>
                <a:gd name="T0" fmla="*/ 0 w 126"/>
                <a:gd name="T1" fmla="*/ 43 h 43"/>
                <a:gd name="T2" fmla="*/ 126 w 126"/>
                <a:gd name="T3" fmla="*/ 0 h 43"/>
                <a:gd name="T4" fmla="*/ 0 w 126"/>
                <a:gd name="T5" fmla="*/ 43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3">
                  <a:moveTo>
                    <a:pt x="0" y="43"/>
                  </a:moveTo>
                  <a:lnTo>
                    <a:pt x="126" y="0"/>
                  </a:lnTo>
                  <a:lnTo>
                    <a:pt x="0" y="43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98" name="Line 577"/>
            <p:cNvSpPr>
              <a:spLocks noChangeShapeType="1"/>
            </p:cNvSpPr>
            <p:nvPr/>
          </p:nvSpPr>
          <p:spPr bwMode="auto">
            <a:xfrm flipV="1">
              <a:off x="7516814" y="752475"/>
              <a:ext cx="200025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99" name="Freeform 578"/>
            <p:cNvSpPr>
              <a:spLocks/>
            </p:cNvSpPr>
            <p:nvPr/>
          </p:nvSpPr>
          <p:spPr bwMode="auto">
            <a:xfrm>
              <a:off x="7747001" y="677863"/>
              <a:ext cx="198438" cy="66675"/>
            </a:xfrm>
            <a:custGeom>
              <a:avLst/>
              <a:gdLst>
                <a:gd name="T0" fmla="*/ 0 w 125"/>
                <a:gd name="T1" fmla="*/ 42 h 42"/>
                <a:gd name="T2" fmla="*/ 125 w 125"/>
                <a:gd name="T3" fmla="*/ 0 h 42"/>
                <a:gd name="T4" fmla="*/ 0 w 125"/>
                <a:gd name="T5" fmla="*/ 42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2">
                  <a:moveTo>
                    <a:pt x="0" y="42"/>
                  </a:moveTo>
                  <a:lnTo>
                    <a:pt x="125" y="0"/>
                  </a:lnTo>
                  <a:lnTo>
                    <a:pt x="0" y="42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00" name="Line 579"/>
            <p:cNvSpPr>
              <a:spLocks noChangeShapeType="1"/>
            </p:cNvSpPr>
            <p:nvPr/>
          </p:nvSpPr>
          <p:spPr bwMode="auto">
            <a:xfrm flipV="1">
              <a:off x="7747001" y="677863"/>
              <a:ext cx="198438" cy="666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01" name="Freeform 580"/>
            <p:cNvSpPr>
              <a:spLocks/>
            </p:cNvSpPr>
            <p:nvPr/>
          </p:nvSpPr>
          <p:spPr bwMode="auto">
            <a:xfrm>
              <a:off x="7573964" y="815975"/>
              <a:ext cx="198438" cy="68263"/>
            </a:xfrm>
            <a:custGeom>
              <a:avLst/>
              <a:gdLst>
                <a:gd name="T0" fmla="*/ 0 w 125"/>
                <a:gd name="T1" fmla="*/ 43 h 43"/>
                <a:gd name="T2" fmla="*/ 125 w 125"/>
                <a:gd name="T3" fmla="*/ 0 h 43"/>
                <a:gd name="T4" fmla="*/ 0 w 125"/>
                <a:gd name="T5" fmla="*/ 43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3">
                  <a:moveTo>
                    <a:pt x="0" y="43"/>
                  </a:moveTo>
                  <a:lnTo>
                    <a:pt x="125" y="0"/>
                  </a:lnTo>
                  <a:lnTo>
                    <a:pt x="0" y="43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02" name="Line 581"/>
            <p:cNvSpPr>
              <a:spLocks noChangeShapeType="1"/>
            </p:cNvSpPr>
            <p:nvPr/>
          </p:nvSpPr>
          <p:spPr bwMode="auto">
            <a:xfrm flipV="1">
              <a:off x="7573964" y="815975"/>
              <a:ext cx="198438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03" name="Freeform 582"/>
            <p:cNvSpPr>
              <a:spLocks/>
            </p:cNvSpPr>
            <p:nvPr/>
          </p:nvSpPr>
          <p:spPr bwMode="auto">
            <a:xfrm>
              <a:off x="7653339" y="857250"/>
              <a:ext cx="198438" cy="68263"/>
            </a:xfrm>
            <a:custGeom>
              <a:avLst/>
              <a:gdLst>
                <a:gd name="T0" fmla="*/ 0 w 125"/>
                <a:gd name="T1" fmla="*/ 43 h 43"/>
                <a:gd name="T2" fmla="*/ 125 w 125"/>
                <a:gd name="T3" fmla="*/ 0 h 43"/>
                <a:gd name="T4" fmla="*/ 0 w 125"/>
                <a:gd name="T5" fmla="*/ 43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3">
                  <a:moveTo>
                    <a:pt x="0" y="43"/>
                  </a:moveTo>
                  <a:lnTo>
                    <a:pt x="125" y="0"/>
                  </a:lnTo>
                  <a:lnTo>
                    <a:pt x="0" y="43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04" name="Line 583"/>
            <p:cNvSpPr>
              <a:spLocks noChangeShapeType="1"/>
            </p:cNvSpPr>
            <p:nvPr/>
          </p:nvSpPr>
          <p:spPr bwMode="auto">
            <a:xfrm flipV="1">
              <a:off x="7653339" y="857250"/>
              <a:ext cx="198438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05" name="Freeform 584"/>
            <p:cNvSpPr>
              <a:spLocks/>
            </p:cNvSpPr>
            <p:nvPr/>
          </p:nvSpPr>
          <p:spPr bwMode="auto">
            <a:xfrm>
              <a:off x="7720014" y="898525"/>
              <a:ext cx="200025" cy="68263"/>
            </a:xfrm>
            <a:custGeom>
              <a:avLst/>
              <a:gdLst>
                <a:gd name="T0" fmla="*/ 0 w 126"/>
                <a:gd name="T1" fmla="*/ 43 h 43"/>
                <a:gd name="T2" fmla="*/ 126 w 126"/>
                <a:gd name="T3" fmla="*/ 0 h 43"/>
                <a:gd name="T4" fmla="*/ 0 w 126"/>
                <a:gd name="T5" fmla="*/ 43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3">
                  <a:moveTo>
                    <a:pt x="0" y="43"/>
                  </a:moveTo>
                  <a:lnTo>
                    <a:pt x="126" y="0"/>
                  </a:lnTo>
                  <a:lnTo>
                    <a:pt x="0" y="43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06" name="Line 585"/>
            <p:cNvSpPr>
              <a:spLocks noChangeShapeType="1"/>
            </p:cNvSpPr>
            <p:nvPr/>
          </p:nvSpPr>
          <p:spPr bwMode="auto">
            <a:xfrm flipV="1">
              <a:off x="7720014" y="898525"/>
              <a:ext cx="200025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07" name="Freeform 586"/>
            <p:cNvSpPr>
              <a:spLocks/>
            </p:cNvSpPr>
            <p:nvPr/>
          </p:nvSpPr>
          <p:spPr bwMode="auto">
            <a:xfrm>
              <a:off x="7645401" y="752475"/>
              <a:ext cx="198438" cy="68263"/>
            </a:xfrm>
            <a:custGeom>
              <a:avLst/>
              <a:gdLst>
                <a:gd name="T0" fmla="*/ 0 w 125"/>
                <a:gd name="T1" fmla="*/ 43 h 43"/>
                <a:gd name="T2" fmla="*/ 125 w 125"/>
                <a:gd name="T3" fmla="*/ 0 h 43"/>
                <a:gd name="T4" fmla="*/ 0 w 125"/>
                <a:gd name="T5" fmla="*/ 43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3">
                  <a:moveTo>
                    <a:pt x="0" y="43"/>
                  </a:moveTo>
                  <a:lnTo>
                    <a:pt x="125" y="0"/>
                  </a:lnTo>
                  <a:lnTo>
                    <a:pt x="0" y="43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08" name="Line 587"/>
            <p:cNvSpPr>
              <a:spLocks noChangeShapeType="1"/>
            </p:cNvSpPr>
            <p:nvPr/>
          </p:nvSpPr>
          <p:spPr bwMode="auto">
            <a:xfrm flipV="1">
              <a:off x="7645401" y="752475"/>
              <a:ext cx="198438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09" name="Freeform 588"/>
            <p:cNvSpPr>
              <a:spLocks/>
            </p:cNvSpPr>
            <p:nvPr/>
          </p:nvSpPr>
          <p:spPr bwMode="auto">
            <a:xfrm>
              <a:off x="7818439" y="730250"/>
              <a:ext cx="198438" cy="66675"/>
            </a:xfrm>
            <a:custGeom>
              <a:avLst/>
              <a:gdLst>
                <a:gd name="T0" fmla="*/ 0 w 125"/>
                <a:gd name="T1" fmla="*/ 42 h 42"/>
                <a:gd name="T2" fmla="*/ 125 w 125"/>
                <a:gd name="T3" fmla="*/ 0 h 42"/>
                <a:gd name="T4" fmla="*/ 0 w 125"/>
                <a:gd name="T5" fmla="*/ 42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2">
                  <a:moveTo>
                    <a:pt x="0" y="42"/>
                  </a:moveTo>
                  <a:lnTo>
                    <a:pt x="125" y="0"/>
                  </a:lnTo>
                  <a:lnTo>
                    <a:pt x="0" y="42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10" name="Line 589"/>
            <p:cNvSpPr>
              <a:spLocks noChangeShapeType="1"/>
            </p:cNvSpPr>
            <p:nvPr/>
          </p:nvSpPr>
          <p:spPr bwMode="auto">
            <a:xfrm flipV="1">
              <a:off x="7818439" y="730250"/>
              <a:ext cx="198438" cy="666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11" name="Freeform 590"/>
            <p:cNvSpPr>
              <a:spLocks/>
            </p:cNvSpPr>
            <p:nvPr/>
          </p:nvSpPr>
          <p:spPr bwMode="auto">
            <a:xfrm>
              <a:off x="7967664" y="711200"/>
              <a:ext cx="200025" cy="68263"/>
            </a:xfrm>
            <a:custGeom>
              <a:avLst/>
              <a:gdLst>
                <a:gd name="T0" fmla="*/ 0 w 126"/>
                <a:gd name="T1" fmla="*/ 43 h 43"/>
                <a:gd name="T2" fmla="*/ 126 w 126"/>
                <a:gd name="T3" fmla="*/ 0 h 43"/>
                <a:gd name="T4" fmla="*/ 0 w 126"/>
                <a:gd name="T5" fmla="*/ 43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3">
                  <a:moveTo>
                    <a:pt x="0" y="43"/>
                  </a:moveTo>
                  <a:lnTo>
                    <a:pt x="126" y="0"/>
                  </a:lnTo>
                  <a:lnTo>
                    <a:pt x="0" y="43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12" name="Line 591"/>
            <p:cNvSpPr>
              <a:spLocks noChangeShapeType="1"/>
            </p:cNvSpPr>
            <p:nvPr/>
          </p:nvSpPr>
          <p:spPr bwMode="auto">
            <a:xfrm flipV="1">
              <a:off x="7967664" y="711200"/>
              <a:ext cx="200025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13" name="Freeform 592"/>
            <p:cNvSpPr>
              <a:spLocks/>
            </p:cNvSpPr>
            <p:nvPr/>
          </p:nvSpPr>
          <p:spPr bwMode="auto">
            <a:xfrm>
              <a:off x="7712076" y="796925"/>
              <a:ext cx="200025" cy="68263"/>
            </a:xfrm>
            <a:custGeom>
              <a:avLst/>
              <a:gdLst>
                <a:gd name="T0" fmla="*/ 0 w 126"/>
                <a:gd name="T1" fmla="*/ 43 h 43"/>
                <a:gd name="T2" fmla="*/ 126 w 126"/>
                <a:gd name="T3" fmla="*/ 0 h 43"/>
                <a:gd name="T4" fmla="*/ 0 w 126"/>
                <a:gd name="T5" fmla="*/ 43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3">
                  <a:moveTo>
                    <a:pt x="0" y="43"/>
                  </a:moveTo>
                  <a:lnTo>
                    <a:pt x="126" y="0"/>
                  </a:lnTo>
                  <a:lnTo>
                    <a:pt x="0" y="43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14" name="Line 593"/>
            <p:cNvSpPr>
              <a:spLocks noChangeShapeType="1"/>
            </p:cNvSpPr>
            <p:nvPr/>
          </p:nvSpPr>
          <p:spPr bwMode="auto">
            <a:xfrm flipV="1">
              <a:off x="7712076" y="796925"/>
              <a:ext cx="200025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15" name="Freeform 594"/>
            <p:cNvSpPr>
              <a:spLocks/>
            </p:cNvSpPr>
            <p:nvPr/>
          </p:nvSpPr>
          <p:spPr bwMode="auto">
            <a:xfrm>
              <a:off x="7931151" y="755650"/>
              <a:ext cx="198438" cy="71438"/>
            </a:xfrm>
            <a:custGeom>
              <a:avLst/>
              <a:gdLst>
                <a:gd name="T0" fmla="*/ 0 w 125"/>
                <a:gd name="T1" fmla="*/ 45 h 45"/>
                <a:gd name="T2" fmla="*/ 125 w 125"/>
                <a:gd name="T3" fmla="*/ 0 h 45"/>
                <a:gd name="T4" fmla="*/ 0 w 125"/>
                <a:gd name="T5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5">
                  <a:moveTo>
                    <a:pt x="0" y="45"/>
                  </a:moveTo>
                  <a:lnTo>
                    <a:pt x="125" y="0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16" name="Line 595"/>
            <p:cNvSpPr>
              <a:spLocks noChangeShapeType="1"/>
            </p:cNvSpPr>
            <p:nvPr/>
          </p:nvSpPr>
          <p:spPr bwMode="auto">
            <a:xfrm flipV="1">
              <a:off x="7931151" y="755650"/>
              <a:ext cx="198438" cy="71438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17" name="Freeform 596"/>
            <p:cNvSpPr>
              <a:spLocks/>
            </p:cNvSpPr>
            <p:nvPr/>
          </p:nvSpPr>
          <p:spPr bwMode="auto">
            <a:xfrm>
              <a:off x="7794626" y="838200"/>
              <a:ext cx="200025" cy="68263"/>
            </a:xfrm>
            <a:custGeom>
              <a:avLst/>
              <a:gdLst>
                <a:gd name="T0" fmla="*/ 0 w 126"/>
                <a:gd name="T1" fmla="*/ 43 h 43"/>
                <a:gd name="T2" fmla="*/ 126 w 126"/>
                <a:gd name="T3" fmla="*/ 0 h 43"/>
                <a:gd name="T4" fmla="*/ 0 w 126"/>
                <a:gd name="T5" fmla="*/ 43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3">
                  <a:moveTo>
                    <a:pt x="0" y="43"/>
                  </a:moveTo>
                  <a:lnTo>
                    <a:pt x="126" y="0"/>
                  </a:lnTo>
                  <a:lnTo>
                    <a:pt x="0" y="43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18" name="Line 597"/>
            <p:cNvSpPr>
              <a:spLocks noChangeShapeType="1"/>
            </p:cNvSpPr>
            <p:nvPr/>
          </p:nvSpPr>
          <p:spPr bwMode="auto">
            <a:xfrm flipV="1">
              <a:off x="7794626" y="838200"/>
              <a:ext cx="200025" cy="68263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19" name="Freeform 598"/>
            <p:cNvSpPr>
              <a:spLocks/>
            </p:cNvSpPr>
            <p:nvPr/>
          </p:nvSpPr>
          <p:spPr bwMode="auto">
            <a:xfrm>
              <a:off x="8039101" y="892175"/>
              <a:ext cx="200025" cy="66675"/>
            </a:xfrm>
            <a:custGeom>
              <a:avLst/>
              <a:gdLst>
                <a:gd name="T0" fmla="*/ 0 w 126"/>
                <a:gd name="T1" fmla="*/ 42 h 42"/>
                <a:gd name="T2" fmla="*/ 126 w 126"/>
                <a:gd name="T3" fmla="*/ 0 h 42"/>
                <a:gd name="T4" fmla="*/ 0 w 126"/>
                <a:gd name="T5" fmla="*/ 42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42">
                  <a:moveTo>
                    <a:pt x="0" y="42"/>
                  </a:moveTo>
                  <a:lnTo>
                    <a:pt x="126" y="0"/>
                  </a:lnTo>
                  <a:lnTo>
                    <a:pt x="0" y="42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20" name="Line 599"/>
            <p:cNvSpPr>
              <a:spLocks noChangeShapeType="1"/>
            </p:cNvSpPr>
            <p:nvPr/>
          </p:nvSpPr>
          <p:spPr bwMode="auto">
            <a:xfrm flipV="1">
              <a:off x="8039101" y="892175"/>
              <a:ext cx="200025" cy="666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21" name="Freeform 600"/>
            <p:cNvSpPr>
              <a:spLocks/>
            </p:cNvSpPr>
            <p:nvPr/>
          </p:nvSpPr>
          <p:spPr bwMode="auto">
            <a:xfrm>
              <a:off x="7851776" y="892175"/>
              <a:ext cx="198438" cy="66675"/>
            </a:xfrm>
            <a:custGeom>
              <a:avLst/>
              <a:gdLst>
                <a:gd name="T0" fmla="*/ 0 w 125"/>
                <a:gd name="T1" fmla="*/ 42 h 42"/>
                <a:gd name="T2" fmla="*/ 125 w 125"/>
                <a:gd name="T3" fmla="*/ 0 h 42"/>
                <a:gd name="T4" fmla="*/ 0 w 125"/>
                <a:gd name="T5" fmla="*/ 42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5" h="42">
                  <a:moveTo>
                    <a:pt x="0" y="42"/>
                  </a:moveTo>
                  <a:lnTo>
                    <a:pt x="125" y="0"/>
                  </a:lnTo>
                  <a:lnTo>
                    <a:pt x="0" y="42"/>
                  </a:lnTo>
                  <a:close/>
                </a:path>
              </a:pathLst>
            </a:custGeom>
            <a:solidFill>
              <a:srgbClr val="55D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22" name="Line 601"/>
            <p:cNvSpPr>
              <a:spLocks noChangeShapeType="1"/>
            </p:cNvSpPr>
            <p:nvPr/>
          </p:nvSpPr>
          <p:spPr bwMode="auto">
            <a:xfrm flipV="1">
              <a:off x="7851776" y="892175"/>
              <a:ext cx="198438" cy="66675"/>
            </a:xfrm>
            <a:prstGeom prst="line">
              <a:avLst/>
            </a:prstGeom>
            <a:noFill/>
            <a:ln w="44450" cap="flat">
              <a:solidFill>
                <a:srgbClr val="71C837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35" name="Skupina 1034"/>
          <p:cNvGrpSpPr/>
          <p:nvPr/>
        </p:nvGrpSpPr>
        <p:grpSpPr>
          <a:xfrm flipH="1">
            <a:off x="7414402" y="1473959"/>
            <a:ext cx="2918592" cy="4253932"/>
            <a:chOff x="2901951" y="4294188"/>
            <a:chExt cx="1536700" cy="2036762"/>
          </a:xfrm>
        </p:grpSpPr>
        <p:sp>
          <p:nvSpPr>
            <p:cNvPr id="1036" name="Freeform 5"/>
            <p:cNvSpPr>
              <a:spLocks/>
            </p:cNvSpPr>
            <p:nvPr/>
          </p:nvSpPr>
          <p:spPr bwMode="auto">
            <a:xfrm>
              <a:off x="3413126" y="5222875"/>
              <a:ext cx="574675" cy="1108075"/>
            </a:xfrm>
            <a:custGeom>
              <a:avLst/>
              <a:gdLst>
                <a:gd name="T0" fmla="*/ 0 w 362"/>
                <a:gd name="T1" fmla="*/ 80 h 698"/>
                <a:gd name="T2" fmla="*/ 104 w 362"/>
                <a:gd name="T3" fmla="*/ 222 h 698"/>
                <a:gd name="T4" fmla="*/ 87 w 362"/>
                <a:gd name="T5" fmla="*/ 698 h 698"/>
                <a:gd name="T6" fmla="*/ 187 w 362"/>
                <a:gd name="T7" fmla="*/ 696 h 698"/>
                <a:gd name="T8" fmla="*/ 163 w 362"/>
                <a:gd name="T9" fmla="*/ 213 h 698"/>
                <a:gd name="T10" fmla="*/ 362 w 362"/>
                <a:gd name="T11" fmla="*/ 57 h 698"/>
                <a:gd name="T12" fmla="*/ 298 w 362"/>
                <a:gd name="T13" fmla="*/ 0 h 698"/>
                <a:gd name="T14" fmla="*/ 163 w 362"/>
                <a:gd name="T15" fmla="*/ 132 h 698"/>
                <a:gd name="T16" fmla="*/ 161 w 362"/>
                <a:gd name="T17" fmla="*/ 43 h 698"/>
                <a:gd name="T18" fmla="*/ 92 w 362"/>
                <a:gd name="T19" fmla="*/ 43 h 698"/>
                <a:gd name="T20" fmla="*/ 92 w 362"/>
                <a:gd name="T21" fmla="*/ 85 h 698"/>
                <a:gd name="T22" fmla="*/ 28 w 362"/>
                <a:gd name="T23" fmla="*/ 12 h 698"/>
                <a:gd name="T24" fmla="*/ 0 w 362"/>
                <a:gd name="T25" fmla="*/ 80 h 6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62" h="698">
                  <a:moveTo>
                    <a:pt x="0" y="80"/>
                  </a:moveTo>
                  <a:lnTo>
                    <a:pt x="104" y="222"/>
                  </a:lnTo>
                  <a:lnTo>
                    <a:pt x="87" y="698"/>
                  </a:lnTo>
                  <a:lnTo>
                    <a:pt x="187" y="696"/>
                  </a:lnTo>
                  <a:lnTo>
                    <a:pt x="163" y="213"/>
                  </a:lnTo>
                  <a:lnTo>
                    <a:pt x="362" y="57"/>
                  </a:lnTo>
                  <a:lnTo>
                    <a:pt x="298" y="0"/>
                  </a:lnTo>
                  <a:lnTo>
                    <a:pt x="163" y="132"/>
                  </a:lnTo>
                  <a:lnTo>
                    <a:pt x="161" y="43"/>
                  </a:lnTo>
                  <a:lnTo>
                    <a:pt x="92" y="43"/>
                  </a:lnTo>
                  <a:lnTo>
                    <a:pt x="92" y="85"/>
                  </a:lnTo>
                  <a:lnTo>
                    <a:pt x="28" y="12"/>
                  </a:lnTo>
                  <a:lnTo>
                    <a:pt x="0" y="80"/>
                  </a:ln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7" name="Freeform 6"/>
            <p:cNvSpPr>
              <a:spLocks/>
            </p:cNvSpPr>
            <p:nvPr/>
          </p:nvSpPr>
          <p:spPr bwMode="auto">
            <a:xfrm>
              <a:off x="2901951" y="4294188"/>
              <a:ext cx="1536700" cy="1187450"/>
            </a:xfrm>
            <a:custGeom>
              <a:avLst/>
              <a:gdLst>
                <a:gd name="T0" fmla="*/ 101 w 409"/>
                <a:gd name="T1" fmla="*/ 257 h 316"/>
                <a:gd name="T2" fmla="*/ 52 w 409"/>
                <a:gd name="T3" fmla="*/ 133 h 316"/>
                <a:gd name="T4" fmla="*/ 212 w 409"/>
                <a:gd name="T5" fmla="*/ 55 h 316"/>
                <a:gd name="T6" fmla="*/ 309 w 409"/>
                <a:gd name="T7" fmla="*/ 134 h 316"/>
                <a:gd name="T8" fmla="*/ 363 w 409"/>
                <a:gd name="T9" fmla="*/ 240 h 316"/>
                <a:gd name="T10" fmla="*/ 287 w 409"/>
                <a:gd name="T11" fmla="*/ 301 h 316"/>
                <a:gd name="T12" fmla="*/ 246 w 409"/>
                <a:gd name="T13" fmla="*/ 240 h 316"/>
                <a:gd name="T14" fmla="*/ 179 w 409"/>
                <a:gd name="T15" fmla="*/ 270 h 316"/>
                <a:gd name="T16" fmla="*/ 152 w 409"/>
                <a:gd name="T17" fmla="*/ 264 h 316"/>
                <a:gd name="T18" fmla="*/ 101 w 409"/>
                <a:gd name="T19" fmla="*/ 257 h 3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09" h="316">
                  <a:moveTo>
                    <a:pt x="101" y="257"/>
                  </a:moveTo>
                  <a:cubicBezTo>
                    <a:pt x="15" y="302"/>
                    <a:pt x="0" y="167"/>
                    <a:pt x="52" y="133"/>
                  </a:cubicBezTo>
                  <a:cubicBezTo>
                    <a:pt x="65" y="0"/>
                    <a:pt x="149" y="57"/>
                    <a:pt x="212" y="55"/>
                  </a:cubicBezTo>
                  <a:cubicBezTo>
                    <a:pt x="298" y="33"/>
                    <a:pt x="304" y="80"/>
                    <a:pt x="309" y="134"/>
                  </a:cubicBezTo>
                  <a:cubicBezTo>
                    <a:pt x="327" y="127"/>
                    <a:pt x="409" y="171"/>
                    <a:pt x="363" y="240"/>
                  </a:cubicBezTo>
                  <a:cubicBezTo>
                    <a:pt x="369" y="310"/>
                    <a:pt x="316" y="313"/>
                    <a:pt x="287" y="301"/>
                  </a:cubicBezTo>
                  <a:cubicBezTo>
                    <a:pt x="248" y="283"/>
                    <a:pt x="239" y="263"/>
                    <a:pt x="246" y="240"/>
                  </a:cubicBezTo>
                  <a:cubicBezTo>
                    <a:pt x="224" y="251"/>
                    <a:pt x="217" y="274"/>
                    <a:pt x="179" y="270"/>
                  </a:cubicBezTo>
                  <a:cubicBezTo>
                    <a:pt x="169" y="254"/>
                    <a:pt x="160" y="246"/>
                    <a:pt x="152" y="264"/>
                  </a:cubicBezTo>
                  <a:cubicBezTo>
                    <a:pt x="158" y="316"/>
                    <a:pt x="118" y="284"/>
                    <a:pt x="101" y="257"/>
                  </a:cubicBezTo>
                  <a:close/>
                </a:path>
              </a:pathLst>
            </a:custGeom>
            <a:solidFill>
              <a:srgbClr val="13A90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975" name="Skupina 974"/>
          <p:cNvGrpSpPr/>
          <p:nvPr/>
        </p:nvGrpSpPr>
        <p:grpSpPr>
          <a:xfrm flipH="1">
            <a:off x="5294019" y="1310185"/>
            <a:ext cx="2730864" cy="4417705"/>
            <a:chOff x="1738313" y="527050"/>
            <a:chExt cx="2574925" cy="3868738"/>
          </a:xfrm>
        </p:grpSpPr>
        <p:sp>
          <p:nvSpPr>
            <p:cNvPr id="976" name="Freeform 602"/>
            <p:cNvSpPr>
              <a:spLocks/>
            </p:cNvSpPr>
            <p:nvPr/>
          </p:nvSpPr>
          <p:spPr bwMode="auto">
            <a:xfrm>
              <a:off x="2409826" y="2055813"/>
              <a:ext cx="1212850" cy="2339975"/>
            </a:xfrm>
            <a:custGeom>
              <a:avLst/>
              <a:gdLst>
                <a:gd name="T0" fmla="*/ 0 w 764"/>
                <a:gd name="T1" fmla="*/ 171 h 1474"/>
                <a:gd name="T2" fmla="*/ 220 w 764"/>
                <a:gd name="T3" fmla="*/ 469 h 1474"/>
                <a:gd name="T4" fmla="*/ 187 w 764"/>
                <a:gd name="T5" fmla="*/ 1474 h 1474"/>
                <a:gd name="T6" fmla="*/ 393 w 764"/>
                <a:gd name="T7" fmla="*/ 1470 h 1474"/>
                <a:gd name="T8" fmla="*/ 348 w 764"/>
                <a:gd name="T9" fmla="*/ 447 h 1474"/>
                <a:gd name="T10" fmla="*/ 764 w 764"/>
                <a:gd name="T11" fmla="*/ 121 h 1474"/>
                <a:gd name="T12" fmla="*/ 629 w 764"/>
                <a:gd name="T13" fmla="*/ 0 h 1474"/>
                <a:gd name="T14" fmla="*/ 348 w 764"/>
                <a:gd name="T15" fmla="*/ 277 h 1474"/>
                <a:gd name="T16" fmla="*/ 341 w 764"/>
                <a:gd name="T17" fmla="*/ 90 h 1474"/>
                <a:gd name="T18" fmla="*/ 196 w 764"/>
                <a:gd name="T19" fmla="*/ 90 h 1474"/>
                <a:gd name="T20" fmla="*/ 196 w 764"/>
                <a:gd name="T21" fmla="*/ 182 h 1474"/>
                <a:gd name="T22" fmla="*/ 59 w 764"/>
                <a:gd name="T23" fmla="*/ 26 h 1474"/>
                <a:gd name="T24" fmla="*/ 0 w 764"/>
                <a:gd name="T25" fmla="*/ 171 h 14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64" h="1474">
                  <a:moveTo>
                    <a:pt x="0" y="171"/>
                  </a:moveTo>
                  <a:lnTo>
                    <a:pt x="220" y="469"/>
                  </a:lnTo>
                  <a:lnTo>
                    <a:pt x="187" y="1474"/>
                  </a:lnTo>
                  <a:lnTo>
                    <a:pt x="393" y="1470"/>
                  </a:lnTo>
                  <a:lnTo>
                    <a:pt x="348" y="447"/>
                  </a:lnTo>
                  <a:lnTo>
                    <a:pt x="764" y="121"/>
                  </a:lnTo>
                  <a:lnTo>
                    <a:pt x="629" y="0"/>
                  </a:lnTo>
                  <a:lnTo>
                    <a:pt x="348" y="277"/>
                  </a:lnTo>
                  <a:lnTo>
                    <a:pt x="341" y="90"/>
                  </a:lnTo>
                  <a:lnTo>
                    <a:pt x="196" y="90"/>
                  </a:lnTo>
                  <a:lnTo>
                    <a:pt x="196" y="182"/>
                  </a:lnTo>
                  <a:lnTo>
                    <a:pt x="59" y="26"/>
                  </a:lnTo>
                  <a:lnTo>
                    <a:pt x="0" y="171"/>
                  </a:lnTo>
                  <a:close/>
                </a:path>
              </a:pathLst>
            </a:custGeom>
            <a:solidFill>
              <a:srgbClr val="C871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77" name="Freeform 603"/>
            <p:cNvSpPr>
              <a:spLocks/>
            </p:cNvSpPr>
            <p:nvPr/>
          </p:nvSpPr>
          <p:spPr bwMode="auto">
            <a:xfrm>
              <a:off x="3740151" y="1698625"/>
              <a:ext cx="355600" cy="379413"/>
            </a:xfrm>
            <a:custGeom>
              <a:avLst/>
              <a:gdLst>
                <a:gd name="T0" fmla="*/ 0 w 95"/>
                <a:gd name="T1" fmla="*/ 101 h 101"/>
                <a:gd name="T2" fmla="*/ 95 w 95"/>
                <a:gd name="T3" fmla="*/ 0 h 101"/>
                <a:gd name="T4" fmla="*/ 0 w 95"/>
                <a:gd name="T5" fmla="*/ 101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95" h="101">
                  <a:moveTo>
                    <a:pt x="0" y="101"/>
                  </a:moveTo>
                  <a:cubicBezTo>
                    <a:pt x="4" y="47"/>
                    <a:pt x="35" y="14"/>
                    <a:pt x="95" y="0"/>
                  </a:cubicBezTo>
                  <a:cubicBezTo>
                    <a:pt x="93" y="64"/>
                    <a:pt x="44" y="94"/>
                    <a:pt x="0" y="101"/>
                  </a:cubicBezTo>
                  <a:close/>
                </a:path>
              </a:pathLst>
            </a:custGeom>
            <a:solidFill>
              <a:srgbClr val="71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78" name="Freeform 604"/>
            <p:cNvSpPr>
              <a:spLocks/>
            </p:cNvSpPr>
            <p:nvPr/>
          </p:nvSpPr>
          <p:spPr bwMode="auto">
            <a:xfrm>
              <a:off x="3787776" y="1398588"/>
              <a:ext cx="401638" cy="338138"/>
            </a:xfrm>
            <a:custGeom>
              <a:avLst/>
              <a:gdLst>
                <a:gd name="T0" fmla="*/ 0 w 107"/>
                <a:gd name="T1" fmla="*/ 90 h 90"/>
                <a:gd name="T2" fmla="*/ 107 w 107"/>
                <a:gd name="T3" fmla="*/ 0 h 90"/>
                <a:gd name="T4" fmla="*/ 0 w 107"/>
                <a:gd name="T5" fmla="*/ 90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7" h="90">
                  <a:moveTo>
                    <a:pt x="0" y="90"/>
                  </a:moveTo>
                  <a:cubicBezTo>
                    <a:pt x="10" y="37"/>
                    <a:pt x="46" y="7"/>
                    <a:pt x="107" y="0"/>
                  </a:cubicBezTo>
                  <a:cubicBezTo>
                    <a:pt x="97" y="64"/>
                    <a:pt x="44" y="88"/>
                    <a:pt x="0" y="90"/>
                  </a:cubicBezTo>
                  <a:close/>
                </a:path>
              </a:pathLst>
            </a:custGeom>
            <a:solidFill>
              <a:srgbClr val="71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79" name="Freeform 605"/>
            <p:cNvSpPr>
              <a:spLocks/>
            </p:cNvSpPr>
            <p:nvPr/>
          </p:nvSpPr>
          <p:spPr bwMode="auto">
            <a:xfrm>
              <a:off x="3536951" y="2044700"/>
              <a:ext cx="473075" cy="293688"/>
            </a:xfrm>
            <a:custGeom>
              <a:avLst/>
              <a:gdLst>
                <a:gd name="T0" fmla="*/ 0 w 126"/>
                <a:gd name="T1" fmla="*/ 69 h 78"/>
                <a:gd name="T2" fmla="*/ 126 w 126"/>
                <a:gd name="T3" fmla="*/ 9 h 78"/>
                <a:gd name="T4" fmla="*/ 0 w 126"/>
                <a:gd name="T5" fmla="*/ 69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6" h="78">
                  <a:moveTo>
                    <a:pt x="0" y="69"/>
                  </a:moveTo>
                  <a:cubicBezTo>
                    <a:pt x="23" y="20"/>
                    <a:pt x="65" y="0"/>
                    <a:pt x="126" y="9"/>
                  </a:cubicBezTo>
                  <a:cubicBezTo>
                    <a:pt x="101" y="68"/>
                    <a:pt x="44" y="78"/>
                    <a:pt x="0" y="69"/>
                  </a:cubicBezTo>
                  <a:close/>
                </a:path>
              </a:pathLst>
            </a:custGeom>
            <a:solidFill>
              <a:srgbClr val="71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80" name="Freeform 606"/>
            <p:cNvSpPr>
              <a:spLocks/>
            </p:cNvSpPr>
            <p:nvPr/>
          </p:nvSpPr>
          <p:spPr bwMode="auto">
            <a:xfrm>
              <a:off x="3262314" y="1211263"/>
              <a:ext cx="341313" cy="412750"/>
            </a:xfrm>
            <a:custGeom>
              <a:avLst/>
              <a:gdLst>
                <a:gd name="T0" fmla="*/ 2 w 91"/>
                <a:gd name="T1" fmla="*/ 110 h 110"/>
                <a:gd name="T2" fmla="*/ 87 w 91"/>
                <a:gd name="T3" fmla="*/ 0 h 110"/>
                <a:gd name="T4" fmla="*/ 2 w 91"/>
                <a:gd name="T5" fmla="*/ 110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91" h="110">
                  <a:moveTo>
                    <a:pt x="2" y="110"/>
                  </a:moveTo>
                  <a:cubicBezTo>
                    <a:pt x="0" y="56"/>
                    <a:pt x="29" y="19"/>
                    <a:pt x="87" y="0"/>
                  </a:cubicBezTo>
                  <a:cubicBezTo>
                    <a:pt x="91" y="64"/>
                    <a:pt x="45" y="98"/>
                    <a:pt x="2" y="110"/>
                  </a:cubicBezTo>
                  <a:close/>
                </a:path>
              </a:pathLst>
            </a:custGeom>
            <a:solidFill>
              <a:srgbClr val="71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81" name="Freeform 608"/>
            <p:cNvSpPr>
              <a:spLocks/>
            </p:cNvSpPr>
            <p:nvPr/>
          </p:nvSpPr>
          <p:spPr bwMode="auto">
            <a:xfrm>
              <a:off x="3611563" y="1060450"/>
              <a:ext cx="417513" cy="311150"/>
            </a:xfrm>
            <a:custGeom>
              <a:avLst/>
              <a:gdLst>
                <a:gd name="T0" fmla="*/ 0 w 111"/>
                <a:gd name="T1" fmla="*/ 83 h 83"/>
                <a:gd name="T2" fmla="*/ 111 w 111"/>
                <a:gd name="T3" fmla="*/ 0 h 83"/>
                <a:gd name="T4" fmla="*/ 0 w 111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1" h="83">
                  <a:moveTo>
                    <a:pt x="0" y="83"/>
                  </a:moveTo>
                  <a:cubicBezTo>
                    <a:pt x="13" y="31"/>
                    <a:pt x="50" y="3"/>
                    <a:pt x="111" y="0"/>
                  </a:cubicBezTo>
                  <a:cubicBezTo>
                    <a:pt x="98" y="63"/>
                    <a:pt x="44" y="83"/>
                    <a:pt x="0" y="83"/>
                  </a:cubicBezTo>
                  <a:close/>
                </a:path>
              </a:pathLst>
            </a:custGeom>
            <a:solidFill>
              <a:srgbClr val="71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82" name="Freeform 609"/>
            <p:cNvSpPr>
              <a:spLocks/>
            </p:cNvSpPr>
            <p:nvPr/>
          </p:nvSpPr>
          <p:spPr bwMode="auto">
            <a:xfrm>
              <a:off x="3367088" y="527050"/>
              <a:ext cx="342900" cy="401638"/>
            </a:xfrm>
            <a:custGeom>
              <a:avLst/>
              <a:gdLst>
                <a:gd name="T0" fmla="*/ 0 w 91"/>
                <a:gd name="T1" fmla="*/ 107 h 107"/>
                <a:gd name="T2" fmla="*/ 89 w 91"/>
                <a:gd name="T3" fmla="*/ 0 h 107"/>
                <a:gd name="T4" fmla="*/ 0 w 91"/>
                <a:gd name="T5" fmla="*/ 107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91" h="107">
                  <a:moveTo>
                    <a:pt x="0" y="107"/>
                  </a:moveTo>
                  <a:cubicBezTo>
                    <a:pt x="0" y="53"/>
                    <a:pt x="30" y="18"/>
                    <a:pt x="89" y="0"/>
                  </a:cubicBezTo>
                  <a:cubicBezTo>
                    <a:pt x="91" y="64"/>
                    <a:pt x="43" y="97"/>
                    <a:pt x="0" y="107"/>
                  </a:cubicBezTo>
                  <a:close/>
                </a:path>
              </a:pathLst>
            </a:custGeom>
            <a:solidFill>
              <a:srgbClr val="71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83" name="Freeform 610"/>
            <p:cNvSpPr>
              <a:spLocks/>
            </p:cNvSpPr>
            <p:nvPr/>
          </p:nvSpPr>
          <p:spPr bwMode="auto">
            <a:xfrm>
              <a:off x="3303588" y="873125"/>
              <a:ext cx="341313" cy="401638"/>
            </a:xfrm>
            <a:custGeom>
              <a:avLst/>
              <a:gdLst>
                <a:gd name="T0" fmla="*/ 0 w 91"/>
                <a:gd name="T1" fmla="*/ 107 h 107"/>
                <a:gd name="T2" fmla="*/ 88 w 91"/>
                <a:gd name="T3" fmla="*/ 0 h 107"/>
                <a:gd name="T4" fmla="*/ 0 w 91"/>
                <a:gd name="T5" fmla="*/ 107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91" h="107">
                  <a:moveTo>
                    <a:pt x="0" y="107"/>
                  </a:moveTo>
                  <a:cubicBezTo>
                    <a:pt x="0" y="53"/>
                    <a:pt x="29" y="17"/>
                    <a:pt x="88" y="0"/>
                  </a:cubicBezTo>
                  <a:cubicBezTo>
                    <a:pt x="91" y="64"/>
                    <a:pt x="43" y="97"/>
                    <a:pt x="0" y="107"/>
                  </a:cubicBezTo>
                  <a:close/>
                </a:path>
              </a:pathLst>
            </a:custGeom>
            <a:solidFill>
              <a:srgbClr val="71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84" name="Freeform 611"/>
            <p:cNvSpPr>
              <a:spLocks/>
            </p:cNvSpPr>
            <p:nvPr/>
          </p:nvSpPr>
          <p:spPr bwMode="auto">
            <a:xfrm>
              <a:off x="3424238" y="1778000"/>
              <a:ext cx="341313" cy="409575"/>
            </a:xfrm>
            <a:custGeom>
              <a:avLst/>
              <a:gdLst>
                <a:gd name="T0" fmla="*/ 90 w 91"/>
                <a:gd name="T1" fmla="*/ 0 h 109"/>
                <a:gd name="T2" fmla="*/ 4 w 91"/>
                <a:gd name="T3" fmla="*/ 109 h 109"/>
                <a:gd name="T4" fmla="*/ 90 w 91"/>
                <a:gd name="T5" fmla="*/ 0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91" h="109">
                  <a:moveTo>
                    <a:pt x="90" y="0"/>
                  </a:moveTo>
                  <a:cubicBezTo>
                    <a:pt x="91" y="54"/>
                    <a:pt x="62" y="91"/>
                    <a:pt x="4" y="109"/>
                  </a:cubicBezTo>
                  <a:cubicBezTo>
                    <a:pt x="0" y="45"/>
                    <a:pt x="47" y="11"/>
                    <a:pt x="90" y="0"/>
                  </a:cubicBezTo>
                  <a:close/>
                </a:path>
              </a:pathLst>
            </a:custGeom>
            <a:solidFill>
              <a:srgbClr val="71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85" name="Freeform 612"/>
            <p:cNvSpPr>
              <a:spLocks/>
            </p:cNvSpPr>
            <p:nvPr/>
          </p:nvSpPr>
          <p:spPr bwMode="auto">
            <a:xfrm>
              <a:off x="2916238" y="1252538"/>
              <a:ext cx="342900" cy="454025"/>
            </a:xfrm>
            <a:custGeom>
              <a:avLst/>
              <a:gdLst>
                <a:gd name="T0" fmla="*/ 82 w 91"/>
                <a:gd name="T1" fmla="*/ 0 h 121"/>
                <a:gd name="T2" fmla="*/ 13 w 91"/>
                <a:gd name="T3" fmla="*/ 121 h 121"/>
                <a:gd name="T4" fmla="*/ 82 w 91"/>
                <a:gd name="T5" fmla="*/ 0 h 1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91" h="121">
                  <a:moveTo>
                    <a:pt x="82" y="0"/>
                  </a:moveTo>
                  <a:cubicBezTo>
                    <a:pt x="91" y="54"/>
                    <a:pt x="68" y="94"/>
                    <a:pt x="13" y="121"/>
                  </a:cubicBezTo>
                  <a:cubicBezTo>
                    <a:pt x="0" y="59"/>
                    <a:pt x="42" y="18"/>
                    <a:pt x="82" y="0"/>
                  </a:cubicBezTo>
                  <a:close/>
                </a:path>
              </a:pathLst>
            </a:custGeom>
            <a:solidFill>
              <a:srgbClr val="71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86" name="Freeform 613"/>
            <p:cNvSpPr>
              <a:spLocks/>
            </p:cNvSpPr>
            <p:nvPr/>
          </p:nvSpPr>
          <p:spPr bwMode="auto">
            <a:xfrm>
              <a:off x="3495676" y="1395413"/>
              <a:ext cx="341313" cy="427038"/>
            </a:xfrm>
            <a:custGeom>
              <a:avLst/>
              <a:gdLst>
                <a:gd name="T0" fmla="*/ 4 w 91"/>
                <a:gd name="T1" fmla="*/ 114 h 114"/>
                <a:gd name="T2" fmla="*/ 84 w 91"/>
                <a:gd name="T3" fmla="*/ 0 h 114"/>
                <a:gd name="T4" fmla="*/ 4 w 91"/>
                <a:gd name="T5" fmla="*/ 114 h 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91" h="114">
                  <a:moveTo>
                    <a:pt x="4" y="114"/>
                  </a:moveTo>
                  <a:cubicBezTo>
                    <a:pt x="0" y="60"/>
                    <a:pt x="27" y="22"/>
                    <a:pt x="84" y="0"/>
                  </a:cubicBezTo>
                  <a:cubicBezTo>
                    <a:pt x="91" y="63"/>
                    <a:pt x="46" y="100"/>
                    <a:pt x="4" y="114"/>
                  </a:cubicBezTo>
                  <a:close/>
                </a:path>
              </a:pathLst>
            </a:custGeom>
            <a:solidFill>
              <a:srgbClr val="71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87" name="Freeform 614"/>
            <p:cNvSpPr>
              <a:spLocks/>
            </p:cNvSpPr>
            <p:nvPr/>
          </p:nvSpPr>
          <p:spPr bwMode="auto">
            <a:xfrm>
              <a:off x="3875088" y="1143000"/>
              <a:ext cx="438150" cy="300038"/>
            </a:xfrm>
            <a:custGeom>
              <a:avLst/>
              <a:gdLst>
                <a:gd name="T0" fmla="*/ 0 w 117"/>
                <a:gd name="T1" fmla="*/ 76 h 80"/>
                <a:gd name="T2" fmla="*/ 117 w 117"/>
                <a:gd name="T3" fmla="*/ 1 h 80"/>
                <a:gd name="T4" fmla="*/ 0 w 117"/>
                <a:gd name="T5" fmla="*/ 76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" h="80">
                  <a:moveTo>
                    <a:pt x="0" y="76"/>
                  </a:moveTo>
                  <a:cubicBezTo>
                    <a:pt x="16" y="25"/>
                    <a:pt x="55" y="0"/>
                    <a:pt x="117" y="1"/>
                  </a:cubicBezTo>
                  <a:cubicBezTo>
                    <a:pt x="99" y="63"/>
                    <a:pt x="44" y="80"/>
                    <a:pt x="0" y="76"/>
                  </a:cubicBezTo>
                  <a:close/>
                </a:path>
              </a:pathLst>
            </a:custGeom>
            <a:solidFill>
              <a:srgbClr val="71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88" name="Freeform 615"/>
            <p:cNvSpPr>
              <a:spLocks/>
            </p:cNvSpPr>
            <p:nvPr/>
          </p:nvSpPr>
          <p:spPr bwMode="auto">
            <a:xfrm>
              <a:off x="2998788" y="815975"/>
              <a:ext cx="338138" cy="481013"/>
            </a:xfrm>
            <a:custGeom>
              <a:avLst/>
              <a:gdLst>
                <a:gd name="T0" fmla="*/ 75 w 90"/>
                <a:gd name="T1" fmla="*/ 0 h 128"/>
                <a:gd name="T2" fmla="*/ 20 w 90"/>
                <a:gd name="T3" fmla="*/ 128 h 128"/>
                <a:gd name="T4" fmla="*/ 75 w 90"/>
                <a:gd name="T5" fmla="*/ 0 h 1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90" h="128">
                  <a:moveTo>
                    <a:pt x="75" y="0"/>
                  </a:moveTo>
                  <a:cubicBezTo>
                    <a:pt x="90" y="52"/>
                    <a:pt x="71" y="95"/>
                    <a:pt x="20" y="128"/>
                  </a:cubicBezTo>
                  <a:cubicBezTo>
                    <a:pt x="0" y="67"/>
                    <a:pt x="36" y="22"/>
                    <a:pt x="75" y="0"/>
                  </a:cubicBezTo>
                  <a:close/>
                </a:path>
              </a:pathLst>
            </a:custGeom>
            <a:solidFill>
              <a:srgbClr val="71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89" name="Freeform 616"/>
            <p:cNvSpPr>
              <a:spLocks/>
            </p:cNvSpPr>
            <p:nvPr/>
          </p:nvSpPr>
          <p:spPr bwMode="auto">
            <a:xfrm>
              <a:off x="2808288" y="636588"/>
              <a:ext cx="338138" cy="487363"/>
            </a:xfrm>
            <a:custGeom>
              <a:avLst/>
              <a:gdLst>
                <a:gd name="T0" fmla="*/ 17 w 90"/>
                <a:gd name="T1" fmla="*/ 130 h 130"/>
                <a:gd name="T2" fmla="*/ 67 w 90"/>
                <a:gd name="T3" fmla="*/ 0 h 130"/>
                <a:gd name="T4" fmla="*/ 17 w 90"/>
                <a:gd name="T5" fmla="*/ 130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90" h="130">
                  <a:moveTo>
                    <a:pt x="17" y="130"/>
                  </a:moveTo>
                  <a:cubicBezTo>
                    <a:pt x="0" y="79"/>
                    <a:pt x="17" y="36"/>
                    <a:pt x="67" y="0"/>
                  </a:cubicBezTo>
                  <a:cubicBezTo>
                    <a:pt x="90" y="61"/>
                    <a:pt x="55" y="107"/>
                    <a:pt x="17" y="130"/>
                  </a:cubicBezTo>
                  <a:close/>
                </a:path>
              </a:pathLst>
            </a:custGeom>
            <a:solidFill>
              <a:srgbClr val="71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90" name="Freeform 617"/>
            <p:cNvSpPr>
              <a:spLocks/>
            </p:cNvSpPr>
            <p:nvPr/>
          </p:nvSpPr>
          <p:spPr bwMode="auto">
            <a:xfrm>
              <a:off x="2541588" y="744538"/>
              <a:ext cx="319088" cy="511175"/>
            </a:xfrm>
            <a:custGeom>
              <a:avLst/>
              <a:gdLst>
                <a:gd name="T0" fmla="*/ 60 w 85"/>
                <a:gd name="T1" fmla="*/ 0 h 136"/>
                <a:gd name="T2" fmla="*/ 31 w 85"/>
                <a:gd name="T3" fmla="*/ 136 h 136"/>
                <a:gd name="T4" fmla="*/ 60 w 85"/>
                <a:gd name="T5" fmla="*/ 0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85" h="136">
                  <a:moveTo>
                    <a:pt x="60" y="0"/>
                  </a:moveTo>
                  <a:cubicBezTo>
                    <a:pt x="85" y="48"/>
                    <a:pt x="75" y="94"/>
                    <a:pt x="31" y="136"/>
                  </a:cubicBezTo>
                  <a:cubicBezTo>
                    <a:pt x="0" y="80"/>
                    <a:pt x="27" y="29"/>
                    <a:pt x="60" y="0"/>
                  </a:cubicBezTo>
                  <a:close/>
                </a:path>
              </a:pathLst>
            </a:custGeom>
            <a:solidFill>
              <a:srgbClr val="71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91" name="Freeform 618"/>
            <p:cNvSpPr>
              <a:spLocks/>
            </p:cNvSpPr>
            <p:nvPr/>
          </p:nvSpPr>
          <p:spPr bwMode="auto">
            <a:xfrm>
              <a:off x="2338388" y="606425"/>
              <a:ext cx="288925" cy="522288"/>
            </a:xfrm>
            <a:custGeom>
              <a:avLst/>
              <a:gdLst>
                <a:gd name="T0" fmla="*/ 41 w 77"/>
                <a:gd name="T1" fmla="*/ 0 h 139"/>
                <a:gd name="T2" fmla="*/ 44 w 77"/>
                <a:gd name="T3" fmla="*/ 139 h 139"/>
                <a:gd name="T4" fmla="*/ 41 w 77"/>
                <a:gd name="T5" fmla="*/ 0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77" h="139">
                  <a:moveTo>
                    <a:pt x="41" y="0"/>
                  </a:moveTo>
                  <a:cubicBezTo>
                    <a:pt x="76" y="41"/>
                    <a:pt x="77" y="87"/>
                    <a:pt x="44" y="139"/>
                  </a:cubicBezTo>
                  <a:cubicBezTo>
                    <a:pt x="0" y="91"/>
                    <a:pt x="15" y="35"/>
                    <a:pt x="41" y="0"/>
                  </a:cubicBezTo>
                  <a:close/>
                </a:path>
              </a:pathLst>
            </a:custGeom>
            <a:solidFill>
              <a:srgbClr val="71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92" name="Freeform 619"/>
            <p:cNvSpPr>
              <a:spLocks/>
            </p:cNvSpPr>
            <p:nvPr/>
          </p:nvSpPr>
          <p:spPr bwMode="auto">
            <a:xfrm>
              <a:off x="2139951" y="831850"/>
              <a:ext cx="288925" cy="481013"/>
            </a:xfrm>
            <a:custGeom>
              <a:avLst/>
              <a:gdLst>
                <a:gd name="T0" fmla="*/ 10 w 77"/>
                <a:gd name="T1" fmla="*/ 0 h 128"/>
                <a:gd name="T2" fmla="*/ 65 w 77"/>
                <a:gd name="T3" fmla="*/ 128 h 128"/>
                <a:gd name="T4" fmla="*/ 10 w 77"/>
                <a:gd name="T5" fmla="*/ 0 h 1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77" h="128">
                  <a:moveTo>
                    <a:pt x="10" y="0"/>
                  </a:moveTo>
                  <a:cubicBezTo>
                    <a:pt x="58" y="25"/>
                    <a:pt x="77" y="68"/>
                    <a:pt x="65" y="128"/>
                  </a:cubicBezTo>
                  <a:cubicBezTo>
                    <a:pt x="7" y="101"/>
                    <a:pt x="0" y="43"/>
                    <a:pt x="10" y="0"/>
                  </a:cubicBezTo>
                  <a:close/>
                </a:path>
              </a:pathLst>
            </a:custGeom>
            <a:solidFill>
              <a:srgbClr val="71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93" name="Freeform 620"/>
            <p:cNvSpPr>
              <a:spLocks/>
            </p:cNvSpPr>
            <p:nvPr/>
          </p:nvSpPr>
          <p:spPr bwMode="auto">
            <a:xfrm>
              <a:off x="1963738" y="1079500"/>
              <a:ext cx="295275" cy="450850"/>
            </a:xfrm>
            <a:custGeom>
              <a:avLst/>
              <a:gdLst>
                <a:gd name="T0" fmla="*/ 5 w 79"/>
                <a:gd name="T1" fmla="*/ 0 h 120"/>
                <a:gd name="T2" fmla="*/ 75 w 79"/>
                <a:gd name="T3" fmla="*/ 120 h 120"/>
                <a:gd name="T4" fmla="*/ 5 w 79"/>
                <a:gd name="T5" fmla="*/ 0 h 1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79" h="120">
                  <a:moveTo>
                    <a:pt x="5" y="0"/>
                  </a:moveTo>
                  <a:cubicBezTo>
                    <a:pt x="56" y="18"/>
                    <a:pt x="79" y="58"/>
                    <a:pt x="75" y="120"/>
                  </a:cubicBezTo>
                  <a:cubicBezTo>
                    <a:pt x="14" y="100"/>
                    <a:pt x="0" y="44"/>
                    <a:pt x="5" y="0"/>
                  </a:cubicBezTo>
                  <a:close/>
                </a:path>
              </a:pathLst>
            </a:custGeom>
            <a:solidFill>
              <a:srgbClr val="71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94" name="Freeform 621"/>
            <p:cNvSpPr>
              <a:spLocks/>
            </p:cNvSpPr>
            <p:nvPr/>
          </p:nvSpPr>
          <p:spPr bwMode="auto">
            <a:xfrm>
              <a:off x="1738313" y="1462088"/>
              <a:ext cx="349250" cy="387350"/>
            </a:xfrm>
            <a:custGeom>
              <a:avLst/>
              <a:gdLst>
                <a:gd name="T0" fmla="*/ 0 w 93"/>
                <a:gd name="T1" fmla="*/ 0 h 103"/>
                <a:gd name="T2" fmla="*/ 93 w 93"/>
                <a:gd name="T3" fmla="*/ 103 h 103"/>
                <a:gd name="T4" fmla="*/ 0 w 93"/>
                <a:gd name="T5" fmla="*/ 0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93" h="103">
                  <a:moveTo>
                    <a:pt x="0" y="0"/>
                  </a:moveTo>
                  <a:cubicBezTo>
                    <a:pt x="54" y="8"/>
                    <a:pt x="85" y="42"/>
                    <a:pt x="93" y="103"/>
                  </a:cubicBezTo>
                  <a:cubicBezTo>
                    <a:pt x="30" y="96"/>
                    <a:pt x="4" y="44"/>
                    <a:pt x="0" y="0"/>
                  </a:cubicBezTo>
                  <a:close/>
                </a:path>
              </a:pathLst>
            </a:custGeom>
            <a:solidFill>
              <a:srgbClr val="71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95" name="Freeform 622"/>
            <p:cNvSpPr>
              <a:spLocks/>
            </p:cNvSpPr>
            <p:nvPr/>
          </p:nvSpPr>
          <p:spPr bwMode="auto">
            <a:xfrm>
              <a:off x="2035176" y="1527175"/>
              <a:ext cx="311150" cy="420688"/>
            </a:xfrm>
            <a:custGeom>
              <a:avLst/>
              <a:gdLst>
                <a:gd name="T0" fmla="*/ 1 w 83"/>
                <a:gd name="T1" fmla="*/ 0 h 112"/>
                <a:gd name="T2" fmla="*/ 83 w 83"/>
                <a:gd name="T3" fmla="*/ 112 h 112"/>
                <a:gd name="T4" fmla="*/ 1 w 83"/>
                <a:gd name="T5" fmla="*/ 0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83" h="112">
                  <a:moveTo>
                    <a:pt x="1" y="0"/>
                  </a:moveTo>
                  <a:cubicBezTo>
                    <a:pt x="54" y="13"/>
                    <a:pt x="81" y="50"/>
                    <a:pt x="83" y="112"/>
                  </a:cubicBezTo>
                  <a:cubicBezTo>
                    <a:pt x="21" y="98"/>
                    <a:pt x="0" y="44"/>
                    <a:pt x="1" y="0"/>
                  </a:cubicBezTo>
                  <a:close/>
                </a:path>
              </a:pathLst>
            </a:custGeom>
            <a:solidFill>
              <a:srgbClr val="71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96" name="Freeform 623"/>
            <p:cNvSpPr>
              <a:spLocks/>
            </p:cNvSpPr>
            <p:nvPr/>
          </p:nvSpPr>
          <p:spPr bwMode="auto">
            <a:xfrm>
              <a:off x="1936751" y="1857375"/>
              <a:ext cx="417513" cy="341313"/>
            </a:xfrm>
            <a:custGeom>
              <a:avLst/>
              <a:gdLst>
                <a:gd name="T0" fmla="*/ 0 w 111"/>
                <a:gd name="T1" fmla="*/ 2 h 91"/>
                <a:gd name="T2" fmla="*/ 111 w 111"/>
                <a:gd name="T3" fmla="*/ 86 h 91"/>
                <a:gd name="T4" fmla="*/ 0 w 111"/>
                <a:gd name="T5" fmla="*/ 2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1" h="91">
                  <a:moveTo>
                    <a:pt x="0" y="2"/>
                  </a:moveTo>
                  <a:cubicBezTo>
                    <a:pt x="54" y="0"/>
                    <a:pt x="91" y="28"/>
                    <a:pt x="111" y="86"/>
                  </a:cubicBezTo>
                  <a:cubicBezTo>
                    <a:pt x="47" y="91"/>
                    <a:pt x="12" y="45"/>
                    <a:pt x="0" y="2"/>
                  </a:cubicBezTo>
                  <a:close/>
                </a:path>
              </a:pathLst>
            </a:custGeom>
            <a:solidFill>
              <a:srgbClr val="71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97" name="Freeform 624"/>
            <p:cNvSpPr>
              <a:spLocks/>
            </p:cNvSpPr>
            <p:nvPr/>
          </p:nvSpPr>
          <p:spPr bwMode="auto">
            <a:xfrm>
              <a:off x="2000251" y="2146300"/>
              <a:ext cx="495300" cy="334963"/>
            </a:xfrm>
            <a:custGeom>
              <a:avLst/>
              <a:gdLst>
                <a:gd name="T0" fmla="*/ 0 w 132"/>
                <a:gd name="T1" fmla="*/ 20 h 89"/>
                <a:gd name="T2" fmla="*/ 132 w 132"/>
                <a:gd name="T3" fmla="*/ 63 h 89"/>
                <a:gd name="T4" fmla="*/ 0 w 132"/>
                <a:gd name="T5" fmla="*/ 20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2" h="89">
                  <a:moveTo>
                    <a:pt x="0" y="20"/>
                  </a:moveTo>
                  <a:cubicBezTo>
                    <a:pt x="51" y="0"/>
                    <a:pt x="94" y="15"/>
                    <a:pt x="132" y="63"/>
                  </a:cubicBezTo>
                  <a:cubicBezTo>
                    <a:pt x="73" y="89"/>
                    <a:pt x="25" y="56"/>
                    <a:pt x="0" y="20"/>
                  </a:cubicBezTo>
                  <a:close/>
                </a:path>
              </a:pathLst>
            </a:custGeom>
            <a:solidFill>
              <a:srgbClr val="71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98" name="Freeform 625"/>
            <p:cNvSpPr>
              <a:spLocks/>
            </p:cNvSpPr>
            <p:nvPr/>
          </p:nvSpPr>
          <p:spPr bwMode="auto">
            <a:xfrm>
              <a:off x="3135313" y="1601788"/>
              <a:ext cx="338138" cy="476250"/>
            </a:xfrm>
            <a:custGeom>
              <a:avLst/>
              <a:gdLst>
                <a:gd name="T0" fmla="*/ 76 w 90"/>
                <a:gd name="T1" fmla="*/ 0 h 127"/>
                <a:gd name="T2" fmla="*/ 18 w 90"/>
                <a:gd name="T3" fmla="*/ 127 h 127"/>
                <a:gd name="T4" fmla="*/ 76 w 90"/>
                <a:gd name="T5" fmla="*/ 0 h 1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90" h="127">
                  <a:moveTo>
                    <a:pt x="76" y="0"/>
                  </a:moveTo>
                  <a:cubicBezTo>
                    <a:pt x="90" y="53"/>
                    <a:pt x="70" y="95"/>
                    <a:pt x="18" y="127"/>
                  </a:cubicBezTo>
                  <a:cubicBezTo>
                    <a:pt x="0" y="65"/>
                    <a:pt x="37" y="21"/>
                    <a:pt x="76" y="0"/>
                  </a:cubicBezTo>
                  <a:close/>
                </a:path>
              </a:pathLst>
            </a:custGeom>
            <a:solidFill>
              <a:srgbClr val="71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99" name="Freeform 626"/>
            <p:cNvSpPr>
              <a:spLocks/>
            </p:cNvSpPr>
            <p:nvPr/>
          </p:nvSpPr>
          <p:spPr bwMode="auto">
            <a:xfrm>
              <a:off x="2852738" y="1744663"/>
              <a:ext cx="338138" cy="476250"/>
            </a:xfrm>
            <a:custGeom>
              <a:avLst/>
              <a:gdLst>
                <a:gd name="T0" fmla="*/ 76 w 90"/>
                <a:gd name="T1" fmla="*/ 0 h 127"/>
                <a:gd name="T2" fmla="*/ 19 w 90"/>
                <a:gd name="T3" fmla="*/ 127 h 127"/>
                <a:gd name="T4" fmla="*/ 76 w 90"/>
                <a:gd name="T5" fmla="*/ 0 h 1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90" h="127">
                  <a:moveTo>
                    <a:pt x="76" y="0"/>
                  </a:moveTo>
                  <a:cubicBezTo>
                    <a:pt x="90" y="52"/>
                    <a:pt x="71" y="95"/>
                    <a:pt x="19" y="127"/>
                  </a:cubicBezTo>
                  <a:cubicBezTo>
                    <a:pt x="0" y="66"/>
                    <a:pt x="37" y="22"/>
                    <a:pt x="76" y="0"/>
                  </a:cubicBezTo>
                  <a:close/>
                </a:path>
              </a:pathLst>
            </a:custGeom>
            <a:solidFill>
              <a:srgbClr val="71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00" name="Freeform 627"/>
            <p:cNvSpPr>
              <a:spLocks/>
            </p:cNvSpPr>
            <p:nvPr/>
          </p:nvSpPr>
          <p:spPr bwMode="auto">
            <a:xfrm>
              <a:off x="2679701" y="1154113"/>
              <a:ext cx="334963" cy="492125"/>
            </a:xfrm>
            <a:custGeom>
              <a:avLst/>
              <a:gdLst>
                <a:gd name="T0" fmla="*/ 71 w 89"/>
                <a:gd name="T1" fmla="*/ 0 h 131"/>
                <a:gd name="T2" fmla="*/ 23 w 89"/>
                <a:gd name="T3" fmla="*/ 131 h 131"/>
                <a:gd name="T4" fmla="*/ 71 w 89"/>
                <a:gd name="T5" fmla="*/ 0 h 1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89" h="131">
                  <a:moveTo>
                    <a:pt x="71" y="0"/>
                  </a:moveTo>
                  <a:cubicBezTo>
                    <a:pt x="89" y="51"/>
                    <a:pt x="73" y="95"/>
                    <a:pt x="23" y="131"/>
                  </a:cubicBezTo>
                  <a:cubicBezTo>
                    <a:pt x="0" y="71"/>
                    <a:pt x="33" y="24"/>
                    <a:pt x="71" y="0"/>
                  </a:cubicBezTo>
                  <a:close/>
                </a:path>
              </a:pathLst>
            </a:custGeom>
            <a:solidFill>
              <a:srgbClr val="71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01" name="Freeform 628"/>
            <p:cNvSpPr>
              <a:spLocks/>
            </p:cNvSpPr>
            <p:nvPr/>
          </p:nvSpPr>
          <p:spPr bwMode="auto">
            <a:xfrm>
              <a:off x="2390776" y="1173163"/>
              <a:ext cx="282575" cy="519113"/>
            </a:xfrm>
            <a:custGeom>
              <a:avLst/>
              <a:gdLst>
                <a:gd name="T0" fmla="*/ 29 w 75"/>
                <a:gd name="T1" fmla="*/ 0 h 138"/>
                <a:gd name="T2" fmla="*/ 49 w 75"/>
                <a:gd name="T3" fmla="*/ 138 h 138"/>
                <a:gd name="T4" fmla="*/ 29 w 75"/>
                <a:gd name="T5" fmla="*/ 0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75" h="138">
                  <a:moveTo>
                    <a:pt x="29" y="0"/>
                  </a:moveTo>
                  <a:cubicBezTo>
                    <a:pt x="69" y="37"/>
                    <a:pt x="75" y="82"/>
                    <a:pt x="49" y="138"/>
                  </a:cubicBezTo>
                  <a:cubicBezTo>
                    <a:pt x="0" y="96"/>
                    <a:pt x="7" y="39"/>
                    <a:pt x="29" y="0"/>
                  </a:cubicBezTo>
                  <a:close/>
                </a:path>
              </a:pathLst>
            </a:custGeom>
            <a:solidFill>
              <a:srgbClr val="71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02" name="Freeform 629"/>
            <p:cNvSpPr>
              <a:spLocks/>
            </p:cNvSpPr>
            <p:nvPr/>
          </p:nvSpPr>
          <p:spPr bwMode="auto">
            <a:xfrm>
              <a:off x="2649538" y="1662113"/>
              <a:ext cx="285750" cy="517525"/>
            </a:xfrm>
            <a:custGeom>
              <a:avLst/>
              <a:gdLst>
                <a:gd name="T0" fmla="*/ 33 w 76"/>
                <a:gd name="T1" fmla="*/ 0 h 138"/>
                <a:gd name="T2" fmla="*/ 47 w 76"/>
                <a:gd name="T3" fmla="*/ 138 h 138"/>
                <a:gd name="T4" fmla="*/ 33 w 76"/>
                <a:gd name="T5" fmla="*/ 0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76" h="138">
                  <a:moveTo>
                    <a:pt x="33" y="0"/>
                  </a:moveTo>
                  <a:cubicBezTo>
                    <a:pt x="71" y="37"/>
                    <a:pt x="76" y="84"/>
                    <a:pt x="47" y="138"/>
                  </a:cubicBezTo>
                  <a:cubicBezTo>
                    <a:pt x="0" y="94"/>
                    <a:pt x="10" y="37"/>
                    <a:pt x="33" y="0"/>
                  </a:cubicBezTo>
                  <a:close/>
                </a:path>
              </a:pathLst>
            </a:custGeom>
            <a:solidFill>
              <a:srgbClr val="71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03" name="Freeform 630"/>
            <p:cNvSpPr>
              <a:spLocks/>
            </p:cNvSpPr>
            <p:nvPr/>
          </p:nvSpPr>
          <p:spPr bwMode="auto">
            <a:xfrm>
              <a:off x="2330451" y="1574800"/>
              <a:ext cx="315913" cy="417513"/>
            </a:xfrm>
            <a:custGeom>
              <a:avLst/>
              <a:gdLst>
                <a:gd name="T0" fmla="*/ 84 w 84"/>
                <a:gd name="T1" fmla="*/ 111 h 111"/>
                <a:gd name="T2" fmla="*/ 0 w 84"/>
                <a:gd name="T3" fmla="*/ 0 h 111"/>
                <a:gd name="T4" fmla="*/ 84 w 84"/>
                <a:gd name="T5" fmla="*/ 111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84" h="111">
                  <a:moveTo>
                    <a:pt x="84" y="111"/>
                  </a:moveTo>
                  <a:cubicBezTo>
                    <a:pt x="31" y="99"/>
                    <a:pt x="3" y="62"/>
                    <a:pt x="0" y="0"/>
                  </a:cubicBezTo>
                  <a:cubicBezTo>
                    <a:pt x="63" y="13"/>
                    <a:pt x="84" y="67"/>
                    <a:pt x="84" y="111"/>
                  </a:cubicBezTo>
                  <a:close/>
                </a:path>
              </a:pathLst>
            </a:custGeom>
            <a:solidFill>
              <a:srgbClr val="71C83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2" name="Skupina 1"/>
          <p:cNvGrpSpPr/>
          <p:nvPr/>
        </p:nvGrpSpPr>
        <p:grpSpPr>
          <a:xfrm flipH="1">
            <a:off x="6332561" y="3903662"/>
            <a:ext cx="2415915" cy="2081213"/>
            <a:chOff x="7438291" y="1914524"/>
            <a:chExt cx="2387601" cy="2081213"/>
          </a:xfrm>
        </p:grpSpPr>
        <p:sp>
          <p:nvSpPr>
            <p:cNvPr id="881" name="Freeform 658"/>
            <p:cNvSpPr>
              <a:spLocks/>
            </p:cNvSpPr>
            <p:nvPr/>
          </p:nvSpPr>
          <p:spPr bwMode="auto">
            <a:xfrm>
              <a:off x="8106629" y="2862262"/>
              <a:ext cx="1069975" cy="1133475"/>
            </a:xfrm>
            <a:custGeom>
              <a:avLst/>
              <a:gdLst>
                <a:gd name="T0" fmla="*/ 206 w 674"/>
                <a:gd name="T1" fmla="*/ 710 h 714"/>
                <a:gd name="T2" fmla="*/ 267 w 674"/>
                <a:gd name="T3" fmla="*/ 478 h 714"/>
                <a:gd name="T4" fmla="*/ 0 w 674"/>
                <a:gd name="T5" fmla="*/ 175 h 714"/>
                <a:gd name="T6" fmla="*/ 69 w 674"/>
                <a:gd name="T7" fmla="*/ 118 h 714"/>
                <a:gd name="T8" fmla="*/ 263 w 674"/>
                <a:gd name="T9" fmla="*/ 307 h 714"/>
                <a:gd name="T10" fmla="*/ 279 w 674"/>
                <a:gd name="T11" fmla="*/ 0 h 714"/>
                <a:gd name="T12" fmla="*/ 381 w 674"/>
                <a:gd name="T13" fmla="*/ 0 h 714"/>
                <a:gd name="T14" fmla="*/ 360 w 674"/>
                <a:gd name="T15" fmla="*/ 298 h 714"/>
                <a:gd name="T16" fmla="*/ 627 w 674"/>
                <a:gd name="T17" fmla="*/ 137 h 714"/>
                <a:gd name="T18" fmla="*/ 674 w 674"/>
                <a:gd name="T19" fmla="*/ 241 h 714"/>
                <a:gd name="T20" fmla="*/ 438 w 674"/>
                <a:gd name="T21" fmla="*/ 359 h 714"/>
                <a:gd name="T22" fmla="*/ 556 w 674"/>
                <a:gd name="T23" fmla="*/ 714 h 714"/>
                <a:gd name="T24" fmla="*/ 206 w 674"/>
                <a:gd name="T25" fmla="*/ 710 h 714"/>
                <a:gd name="T26" fmla="*/ 206 w 674"/>
                <a:gd name="T27" fmla="*/ 710 h 7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674" h="714">
                  <a:moveTo>
                    <a:pt x="206" y="710"/>
                  </a:moveTo>
                  <a:lnTo>
                    <a:pt x="267" y="478"/>
                  </a:lnTo>
                  <a:lnTo>
                    <a:pt x="0" y="175"/>
                  </a:lnTo>
                  <a:lnTo>
                    <a:pt x="69" y="118"/>
                  </a:lnTo>
                  <a:lnTo>
                    <a:pt x="263" y="307"/>
                  </a:lnTo>
                  <a:lnTo>
                    <a:pt x="279" y="0"/>
                  </a:lnTo>
                  <a:lnTo>
                    <a:pt x="381" y="0"/>
                  </a:lnTo>
                  <a:lnTo>
                    <a:pt x="360" y="298"/>
                  </a:lnTo>
                  <a:lnTo>
                    <a:pt x="627" y="137"/>
                  </a:lnTo>
                  <a:lnTo>
                    <a:pt x="674" y="241"/>
                  </a:lnTo>
                  <a:lnTo>
                    <a:pt x="438" y="359"/>
                  </a:lnTo>
                  <a:lnTo>
                    <a:pt x="556" y="714"/>
                  </a:lnTo>
                  <a:lnTo>
                    <a:pt x="206" y="710"/>
                  </a:lnTo>
                  <a:lnTo>
                    <a:pt x="206" y="710"/>
                  </a:lnTo>
                  <a:close/>
                </a:path>
              </a:pathLst>
            </a:custGeom>
            <a:solidFill>
              <a:srgbClr val="A05A2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82" name="Freeform 659"/>
            <p:cNvSpPr>
              <a:spLocks/>
            </p:cNvSpPr>
            <p:nvPr/>
          </p:nvSpPr>
          <p:spPr bwMode="auto">
            <a:xfrm>
              <a:off x="7689116" y="3068637"/>
              <a:ext cx="420688" cy="217488"/>
            </a:xfrm>
            <a:custGeom>
              <a:avLst/>
              <a:gdLst>
                <a:gd name="T0" fmla="*/ 0 w 112"/>
                <a:gd name="T1" fmla="*/ 52 h 58"/>
                <a:gd name="T2" fmla="*/ 112 w 112"/>
                <a:gd name="T3" fmla="*/ 16 h 58"/>
                <a:gd name="T4" fmla="*/ 0 w 112"/>
                <a:gd name="T5" fmla="*/ 52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2" h="58">
                  <a:moveTo>
                    <a:pt x="0" y="52"/>
                  </a:moveTo>
                  <a:cubicBezTo>
                    <a:pt x="41" y="9"/>
                    <a:pt x="108" y="58"/>
                    <a:pt x="112" y="16"/>
                  </a:cubicBezTo>
                  <a:cubicBezTo>
                    <a:pt x="69" y="5"/>
                    <a:pt x="24" y="0"/>
                    <a:pt x="0" y="52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83" name="Freeform 660"/>
            <p:cNvSpPr>
              <a:spLocks/>
            </p:cNvSpPr>
            <p:nvPr/>
          </p:nvSpPr>
          <p:spPr bwMode="auto">
            <a:xfrm>
              <a:off x="7438291" y="3057524"/>
              <a:ext cx="398463" cy="225425"/>
            </a:xfrm>
            <a:custGeom>
              <a:avLst/>
              <a:gdLst>
                <a:gd name="T0" fmla="*/ 0 w 106"/>
                <a:gd name="T1" fmla="*/ 60 h 60"/>
                <a:gd name="T2" fmla="*/ 102 w 106"/>
                <a:gd name="T3" fmla="*/ 1 h 60"/>
                <a:gd name="T4" fmla="*/ 0 w 106"/>
                <a:gd name="T5" fmla="*/ 60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6" h="60">
                  <a:moveTo>
                    <a:pt x="0" y="60"/>
                  </a:moveTo>
                  <a:cubicBezTo>
                    <a:pt x="30" y="10"/>
                    <a:pt x="106" y="44"/>
                    <a:pt x="102" y="1"/>
                  </a:cubicBezTo>
                  <a:cubicBezTo>
                    <a:pt x="58" y="0"/>
                    <a:pt x="12" y="4"/>
                    <a:pt x="0" y="60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84" name="Freeform 661"/>
            <p:cNvSpPr>
              <a:spLocks/>
            </p:cNvSpPr>
            <p:nvPr/>
          </p:nvSpPr>
          <p:spPr bwMode="auto">
            <a:xfrm>
              <a:off x="7584341" y="2298699"/>
              <a:ext cx="442913" cy="311150"/>
            </a:xfrm>
            <a:custGeom>
              <a:avLst/>
              <a:gdLst>
                <a:gd name="T0" fmla="*/ 0 w 118"/>
                <a:gd name="T1" fmla="*/ 40 h 83"/>
                <a:gd name="T2" fmla="*/ 118 w 118"/>
                <a:gd name="T3" fmla="*/ 45 h 83"/>
                <a:gd name="T4" fmla="*/ 0 w 118"/>
                <a:gd name="T5" fmla="*/ 40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8" h="83">
                  <a:moveTo>
                    <a:pt x="0" y="40"/>
                  </a:moveTo>
                  <a:cubicBezTo>
                    <a:pt x="52" y="14"/>
                    <a:pt x="99" y="83"/>
                    <a:pt x="118" y="45"/>
                  </a:cubicBezTo>
                  <a:cubicBezTo>
                    <a:pt x="81" y="20"/>
                    <a:pt x="40" y="0"/>
                    <a:pt x="0" y="40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85" name="Freeform 662"/>
            <p:cNvSpPr>
              <a:spLocks/>
            </p:cNvSpPr>
            <p:nvPr/>
          </p:nvSpPr>
          <p:spPr bwMode="auto">
            <a:xfrm>
              <a:off x="8233629" y="2590799"/>
              <a:ext cx="338138" cy="384175"/>
            </a:xfrm>
            <a:custGeom>
              <a:avLst/>
              <a:gdLst>
                <a:gd name="T0" fmla="*/ 0 w 90"/>
                <a:gd name="T1" fmla="*/ 8 h 102"/>
                <a:gd name="T2" fmla="*/ 90 w 90"/>
                <a:gd name="T3" fmla="*/ 82 h 102"/>
                <a:gd name="T4" fmla="*/ 0 w 90"/>
                <a:gd name="T5" fmla="*/ 8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90" h="102">
                  <a:moveTo>
                    <a:pt x="0" y="8"/>
                  </a:moveTo>
                  <a:cubicBezTo>
                    <a:pt x="57" y="18"/>
                    <a:pt x="53" y="102"/>
                    <a:pt x="90" y="82"/>
                  </a:cubicBezTo>
                  <a:cubicBezTo>
                    <a:pt x="76" y="40"/>
                    <a:pt x="56" y="0"/>
                    <a:pt x="0" y="8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86" name="Freeform 663"/>
            <p:cNvSpPr>
              <a:spLocks/>
            </p:cNvSpPr>
            <p:nvPr/>
          </p:nvSpPr>
          <p:spPr bwMode="auto">
            <a:xfrm>
              <a:off x="8114566" y="2227262"/>
              <a:ext cx="277813" cy="387350"/>
            </a:xfrm>
            <a:custGeom>
              <a:avLst/>
              <a:gdLst>
                <a:gd name="T0" fmla="*/ 0 w 74"/>
                <a:gd name="T1" fmla="*/ 0 h 103"/>
                <a:gd name="T2" fmla="*/ 74 w 74"/>
                <a:gd name="T3" fmla="*/ 91 h 103"/>
                <a:gd name="T4" fmla="*/ 0 w 74"/>
                <a:gd name="T5" fmla="*/ 0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74" h="103">
                  <a:moveTo>
                    <a:pt x="0" y="0"/>
                  </a:moveTo>
                  <a:cubicBezTo>
                    <a:pt x="55" y="22"/>
                    <a:pt x="34" y="103"/>
                    <a:pt x="74" y="91"/>
                  </a:cubicBezTo>
                  <a:cubicBezTo>
                    <a:pt x="69" y="47"/>
                    <a:pt x="57" y="4"/>
                    <a:pt x="0" y="0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87" name="Freeform 664"/>
            <p:cNvSpPr>
              <a:spLocks/>
            </p:cNvSpPr>
            <p:nvPr/>
          </p:nvSpPr>
          <p:spPr bwMode="auto">
            <a:xfrm>
              <a:off x="7900254" y="2276474"/>
              <a:ext cx="330200" cy="382588"/>
            </a:xfrm>
            <a:custGeom>
              <a:avLst/>
              <a:gdLst>
                <a:gd name="T0" fmla="*/ 0 w 88"/>
                <a:gd name="T1" fmla="*/ 6 h 102"/>
                <a:gd name="T2" fmla="*/ 88 w 88"/>
                <a:gd name="T3" fmla="*/ 84 h 102"/>
                <a:gd name="T4" fmla="*/ 0 w 88"/>
                <a:gd name="T5" fmla="*/ 6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88" h="102">
                  <a:moveTo>
                    <a:pt x="0" y="6"/>
                  </a:moveTo>
                  <a:cubicBezTo>
                    <a:pt x="57" y="19"/>
                    <a:pt x="50" y="102"/>
                    <a:pt x="88" y="84"/>
                  </a:cubicBezTo>
                  <a:cubicBezTo>
                    <a:pt x="75" y="42"/>
                    <a:pt x="57" y="0"/>
                    <a:pt x="0" y="6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88" name="Freeform 665"/>
            <p:cNvSpPr>
              <a:spLocks/>
            </p:cNvSpPr>
            <p:nvPr/>
          </p:nvSpPr>
          <p:spPr bwMode="auto">
            <a:xfrm>
              <a:off x="7625616" y="2587624"/>
              <a:ext cx="439738" cy="277813"/>
            </a:xfrm>
            <a:custGeom>
              <a:avLst/>
              <a:gdLst>
                <a:gd name="T0" fmla="*/ 0 w 117"/>
                <a:gd name="T1" fmla="*/ 46 h 74"/>
                <a:gd name="T2" fmla="*/ 117 w 117"/>
                <a:gd name="T3" fmla="*/ 33 h 74"/>
                <a:gd name="T4" fmla="*/ 0 w 117"/>
                <a:gd name="T5" fmla="*/ 46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" h="74">
                  <a:moveTo>
                    <a:pt x="0" y="46"/>
                  </a:moveTo>
                  <a:cubicBezTo>
                    <a:pt x="48" y="12"/>
                    <a:pt x="104" y="74"/>
                    <a:pt x="117" y="33"/>
                  </a:cubicBezTo>
                  <a:cubicBezTo>
                    <a:pt x="77" y="14"/>
                    <a:pt x="34" y="0"/>
                    <a:pt x="0" y="46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89" name="Freeform 666"/>
            <p:cNvSpPr>
              <a:spLocks/>
            </p:cNvSpPr>
            <p:nvPr/>
          </p:nvSpPr>
          <p:spPr bwMode="auto">
            <a:xfrm>
              <a:off x="7884379" y="2505074"/>
              <a:ext cx="368300" cy="379413"/>
            </a:xfrm>
            <a:custGeom>
              <a:avLst/>
              <a:gdLst>
                <a:gd name="T0" fmla="*/ 0 w 98"/>
                <a:gd name="T1" fmla="*/ 13 h 101"/>
                <a:gd name="T2" fmla="*/ 98 w 98"/>
                <a:gd name="T3" fmla="*/ 78 h 101"/>
                <a:gd name="T4" fmla="*/ 0 w 98"/>
                <a:gd name="T5" fmla="*/ 13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98" h="101">
                  <a:moveTo>
                    <a:pt x="0" y="13"/>
                  </a:moveTo>
                  <a:cubicBezTo>
                    <a:pt x="58" y="18"/>
                    <a:pt x="62" y="101"/>
                    <a:pt x="98" y="78"/>
                  </a:cubicBezTo>
                  <a:cubicBezTo>
                    <a:pt x="79" y="38"/>
                    <a:pt x="55" y="0"/>
                    <a:pt x="0" y="13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90" name="Freeform 667"/>
            <p:cNvSpPr>
              <a:spLocks/>
            </p:cNvSpPr>
            <p:nvPr/>
          </p:nvSpPr>
          <p:spPr bwMode="auto">
            <a:xfrm>
              <a:off x="7584341" y="2801937"/>
              <a:ext cx="420688" cy="217488"/>
            </a:xfrm>
            <a:custGeom>
              <a:avLst/>
              <a:gdLst>
                <a:gd name="T0" fmla="*/ 0 w 112"/>
                <a:gd name="T1" fmla="*/ 51 h 58"/>
                <a:gd name="T2" fmla="*/ 112 w 112"/>
                <a:gd name="T3" fmla="*/ 16 h 58"/>
                <a:gd name="T4" fmla="*/ 0 w 112"/>
                <a:gd name="T5" fmla="*/ 51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2" h="58">
                  <a:moveTo>
                    <a:pt x="0" y="51"/>
                  </a:moveTo>
                  <a:cubicBezTo>
                    <a:pt x="40" y="9"/>
                    <a:pt x="108" y="58"/>
                    <a:pt x="112" y="16"/>
                  </a:cubicBezTo>
                  <a:cubicBezTo>
                    <a:pt x="69" y="5"/>
                    <a:pt x="24" y="0"/>
                    <a:pt x="0" y="51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91" name="Freeform 668"/>
            <p:cNvSpPr>
              <a:spLocks/>
            </p:cNvSpPr>
            <p:nvPr/>
          </p:nvSpPr>
          <p:spPr bwMode="auto">
            <a:xfrm>
              <a:off x="7911366" y="2749549"/>
              <a:ext cx="390525" cy="379413"/>
            </a:xfrm>
            <a:custGeom>
              <a:avLst/>
              <a:gdLst>
                <a:gd name="T0" fmla="*/ 0 w 104"/>
                <a:gd name="T1" fmla="*/ 19 h 101"/>
                <a:gd name="T2" fmla="*/ 104 w 104"/>
                <a:gd name="T3" fmla="*/ 74 h 101"/>
                <a:gd name="T4" fmla="*/ 0 w 104"/>
                <a:gd name="T5" fmla="*/ 19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4" h="101">
                  <a:moveTo>
                    <a:pt x="0" y="19"/>
                  </a:moveTo>
                  <a:cubicBezTo>
                    <a:pt x="58" y="19"/>
                    <a:pt x="71" y="101"/>
                    <a:pt x="104" y="74"/>
                  </a:cubicBezTo>
                  <a:cubicBezTo>
                    <a:pt x="81" y="36"/>
                    <a:pt x="53" y="0"/>
                    <a:pt x="0" y="19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92" name="Freeform 669"/>
            <p:cNvSpPr>
              <a:spLocks/>
            </p:cNvSpPr>
            <p:nvPr/>
          </p:nvSpPr>
          <p:spPr bwMode="auto">
            <a:xfrm>
              <a:off x="7700229" y="2887662"/>
              <a:ext cx="439738" cy="290513"/>
            </a:xfrm>
            <a:custGeom>
              <a:avLst/>
              <a:gdLst>
                <a:gd name="T0" fmla="*/ 0 w 117"/>
                <a:gd name="T1" fmla="*/ 45 h 77"/>
                <a:gd name="T2" fmla="*/ 117 w 117"/>
                <a:gd name="T3" fmla="*/ 37 h 77"/>
                <a:gd name="T4" fmla="*/ 0 w 117"/>
                <a:gd name="T5" fmla="*/ 45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" h="77">
                  <a:moveTo>
                    <a:pt x="0" y="45"/>
                  </a:moveTo>
                  <a:cubicBezTo>
                    <a:pt x="49" y="13"/>
                    <a:pt x="103" y="77"/>
                    <a:pt x="117" y="37"/>
                  </a:cubicBezTo>
                  <a:cubicBezTo>
                    <a:pt x="78" y="16"/>
                    <a:pt x="36" y="0"/>
                    <a:pt x="0" y="45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93" name="Freeform 670"/>
            <p:cNvSpPr>
              <a:spLocks/>
            </p:cNvSpPr>
            <p:nvPr/>
          </p:nvSpPr>
          <p:spPr bwMode="auto">
            <a:xfrm>
              <a:off x="9151204" y="3113087"/>
              <a:ext cx="420688" cy="219075"/>
            </a:xfrm>
            <a:custGeom>
              <a:avLst/>
              <a:gdLst>
                <a:gd name="T0" fmla="*/ 112 w 112"/>
                <a:gd name="T1" fmla="*/ 52 h 58"/>
                <a:gd name="T2" fmla="*/ 0 w 112"/>
                <a:gd name="T3" fmla="*/ 16 h 58"/>
                <a:gd name="T4" fmla="*/ 112 w 112"/>
                <a:gd name="T5" fmla="*/ 52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2" h="58">
                  <a:moveTo>
                    <a:pt x="112" y="52"/>
                  </a:moveTo>
                  <a:cubicBezTo>
                    <a:pt x="72" y="9"/>
                    <a:pt x="4" y="58"/>
                    <a:pt x="0" y="16"/>
                  </a:cubicBezTo>
                  <a:cubicBezTo>
                    <a:pt x="43" y="5"/>
                    <a:pt x="88" y="0"/>
                    <a:pt x="112" y="52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94" name="Freeform 671"/>
            <p:cNvSpPr>
              <a:spLocks/>
            </p:cNvSpPr>
            <p:nvPr/>
          </p:nvSpPr>
          <p:spPr bwMode="auto">
            <a:xfrm>
              <a:off x="9424254" y="3101974"/>
              <a:ext cx="401638" cy="225425"/>
            </a:xfrm>
            <a:custGeom>
              <a:avLst/>
              <a:gdLst>
                <a:gd name="T0" fmla="*/ 107 w 107"/>
                <a:gd name="T1" fmla="*/ 60 h 60"/>
                <a:gd name="T2" fmla="*/ 4 w 107"/>
                <a:gd name="T3" fmla="*/ 1 h 60"/>
                <a:gd name="T4" fmla="*/ 107 w 107"/>
                <a:gd name="T5" fmla="*/ 60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7" h="60">
                  <a:moveTo>
                    <a:pt x="107" y="60"/>
                  </a:moveTo>
                  <a:cubicBezTo>
                    <a:pt x="76" y="10"/>
                    <a:pt x="0" y="44"/>
                    <a:pt x="4" y="1"/>
                  </a:cubicBezTo>
                  <a:cubicBezTo>
                    <a:pt x="49" y="0"/>
                    <a:pt x="94" y="4"/>
                    <a:pt x="107" y="60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95" name="Freeform 672"/>
            <p:cNvSpPr>
              <a:spLocks/>
            </p:cNvSpPr>
            <p:nvPr/>
          </p:nvSpPr>
          <p:spPr bwMode="auto">
            <a:xfrm>
              <a:off x="9236929" y="2343149"/>
              <a:ext cx="439738" cy="312738"/>
            </a:xfrm>
            <a:custGeom>
              <a:avLst/>
              <a:gdLst>
                <a:gd name="T0" fmla="*/ 117 w 117"/>
                <a:gd name="T1" fmla="*/ 40 h 83"/>
                <a:gd name="T2" fmla="*/ 0 w 117"/>
                <a:gd name="T3" fmla="*/ 45 h 83"/>
                <a:gd name="T4" fmla="*/ 117 w 117"/>
                <a:gd name="T5" fmla="*/ 40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" h="83">
                  <a:moveTo>
                    <a:pt x="117" y="40"/>
                  </a:moveTo>
                  <a:cubicBezTo>
                    <a:pt x="65" y="14"/>
                    <a:pt x="18" y="83"/>
                    <a:pt x="0" y="45"/>
                  </a:cubicBezTo>
                  <a:cubicBezTo>
                    <a:pt x="37" y="20"/>
                    <a:pt x="77" y="0"/>
                    <a:pt x="117" y="40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96" name="Freeform 673"/>
            <p:cNvSpPr>
              <a:spLocks/>
            </p:cNvSpPr>
            <p:nvPr/>
          </p:nvSpPr>
          <p:spPr bwMode="auto">
            <a:xfrm>
              <a:off x="8689241" y="2636837"/>
              <a:ext cx="341313" cy="382588"/>
            </a:xfrm>
            <a:custGeom>
              <a:avLst/>
              <a:gdLst>
                <a:gd name="T0" fmla="*/ 91 w 91"/>
                <a:gd name="T1" fmla="*/ 7 h 102"/>
                <a:gd name="T2" fmla="*/ 0 w 91"/>
                <a:gd name="T3" fmla="*/ 82 h 102"/>
                <a:gd name="T4" fmla="*/ 91 w 91"/>
                <a:gd name="T5" fmla="*/ 7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91" h="102">
                  <a:moveTo>
                    <a:pt x="91" y="7"/>
                  </a:moveTo>
                  <a:cubicBezTo>
                    <a:pt x="33" y="18"/>
                    <a:pt x="38" y="102"/>
                    <a:pt x="0" y="82"/>
                  </a:cubicBezTo>
                  <a:cubicBezTo>
                    <a:pt x="14" y="40"/>
                    <a:pt x="34" y="0"/>
                    <a:pt x="91" y="7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97" name="Freeform 674"/>
            <p:cNvSpPr>
              <a:spLocks/>
            </p:cNvSpPr>
            <p:nvPr/>
          </p:nvSpPr>
          <p:spPr bwMode="auto">
            <a:xfrm>
              <a:off x="8854341" y="2301874"/>
              <a:ext cx="300038" cy="379413"/>
            </a:xfrm>
            <a:custGeom>
              <a:avLst/>
              <a:gdLst>
                <a:gd name="T0" fmla="*/ 80 w 80"/>
                <a:gd name="T1" fmla="*/ 1 h 101"/>
                <a:gd name="T2" fmla="*/ 0 w 80"/>
                <a:gd name="T3" fmla="*/ 87 h 101"/>
                <a:gd name="T4" fmla="*/ 80 w 80"/>
                <a:gd name="T5" fmla="*/ 1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80" h="101">
                  <a:moveTo>
                    <a:pt x="80" y="1"/>
                  </a:moveTo>
                  <a:cubicBezTo>
                    <a:pt x="25" y="19"/>
                    <a:pt x="40" y="101"/>
                    <a:pt x="0" y="87"/>
                  </a:cubicBezTo>
                  <a:cubicBezTo>
                    <a:pt x="9" y="43"/>
                    <a:pt x="23" y="0"/>
                    <a:pt x="80" y="1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98" name="Freeform 675"/>
            <p:cNvSpPr>
              <a:spLocks/>
            </p:cNvSpPr>
            <p:nvPr/>
          </p:nvSpPr>
          <p:spPr bwMode="auto">
            <a:xfrm>
              <a:off x="9030554" y="2320924"/>
              <a:ext cx="330200" cy="382588"/>
            </a:xfrm>
            <a:custGeom>
              <a:avLst/>
              <a:gdLst>
                <a:gd name="T0" fmla="*/ 88 w 88"/>
                <a:gd name="T1" fmla="*/ 6 h 102"/>
                <a:gd name="T2" fmla="*/ 0 w 88"/>
                <a:gd name="T3" fmla="*/ 84 h 102"/>
                <a:gd name="T4" fmla="*/ 88 w 88"/>
                <a:gd name="T5" fmla="*/ 6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88" h="102">
                  <a:moveTo>
                    <a:pt x="88" y="6"/>
                  </a:moveTo>
                  <a:cubicBezTo>
                    <a:pt x="31" y="19"/>
                    <a:pt x="38" y="102"/>
                    <a:pt x="0" y="84"/>
                  </a:cubicBezTo>
                  <a:cubicBezTo>
                    <a:pt x="13" y="42"/>
                    <a:pt x="32" y="0"/>
                    <a:pt x="88" y="6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99" name="Freeform 676"/>
            <p:cNvSpPr>
              <a:spLocks/>
            </p:cNvSpPr>
            <p:nvPr/>
          </p:nvSpPr>
          <p:spPr bwMode="auto">
            <a:xfrm>
              <a:off x="9195654" y="2632074"/>
              <a:ext cx="439738" cy="279400"/>
            </a:xfrm>
            <a:custGeom>
              <a:avLst/>
              <a:gdLst>
                <a:gd name="T0" fmla="*/ 117 w 117"/>
                <a:gd name="T1" fmla="*/ 45 h 74"/>
                <a:gd name="T2" fmla="*/ 0 w 117"/>
                <a:gd name="T3" fmla="*/ 33 h 74"/>
                <a:gd name="T4" fmla="*/ 117 w 117"/>
                <a:gd name="T5" fmla="*/ 45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" h="74">
                  <a:moveTo>
                    <a:pt x="117" y="45"/>
                  </a:moveTo>
                  <a:cubicBezTo>
                    <a:pt x="69" y="12"/>
                    <a:pt x="13" y="74"/>
                    <a:pt x="0" y="33"/>
                  </a:cubicBezTo>
                  <a:cubicBezTo>
                    <a:pt x="40" y="14"/>
                    <a:pt x="83" y="0"/>
                    <a:pt x="117" y="45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00" name="Freeform 677"/>
            <p:cNvSpPr>
              <a:spLocks/>
            </p:cNvSpPr>
            <p:nvPr/>
          </p:nvSpPr>
          <p:spPr bwMode="auto">
            <a:xfrm>
              <a:off x="9011504" y="2549524"/>
              <a:ext cx="368300" cy="379413"/>
            </a:xfrm>
            <a:custGeom>
              <a:avLst/>
              <a:gdLst>
                <a:gd name="T0" fmla="*/ 98 w 98"/>
                <a:gd name="T1" fmla="*/ 13 h 101"/>
                <a:gd name="T2" fmla="*/ 0 w 98"/>
                <a:gd name="T3" fmla="*/ 78 h 101"/>
                <a:gd name="T4" fmla="*/ 98 w 98"/>
                <a:gd name="T5" fmla="*/ 13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98" h="101">
                  <a:moveTo>
                    <a:pt x="98" y="13"/>
                  </a:moveTo>
                  <a:cubicBezTo>
                    <a:pt x="39" y="18"/>
                    <a:pt x="35" y="101"/>
                    <a:pt x="0" y="78"/>
                  </a:cubicBezTo>
                  <a:cubicBezTo>
                    <a:pt x="18" y="38"/>
                    <a:pt x="42" y="0"/>
                    <a:pt x="98" y="13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01" name="Freeform 678"/>
            <p:cNvSpPr>
              <a:spLocks/>
            </p:cNvSpPr>
            <p:nvPr/>
          </p:nvSpPr>
          <p:spPr bwMode="auto">
            <a:xfrm>
              <a:off x="9255979" y="2846387"/>
              <a:ext cx="423863" cy="219075"/>
            </a:xfrm>
            <a:custGeom>
              <a:avLst/>
              <a:gdLst>
                <a:gd name="T0" fmla="*/ 113 w 113"/>
                <a:gd name="T1" fmla="*/ 51 h 58"/>
                <a:gd name="T2" fmla="*/ 0 w 113"/>
                <a:gd name="T3" fmla="*/ 15 h 58"/>
                <a:gd name="T4" fmla="*/ 113 w 113"/>
                <a:gd name="T5" fmla="*/ 51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3" h="58">
                  <a:moveTo>
                    <a:pt x="113" y="51"/>
                  </a:moveTo>
                  <a:cubicBezTo>
                    <a:pt x="72" y="9"/>
                    <a:pt x="5" y="58"/>
                    <a:pt x="0" y="15"/>
                  </a:cubicBezTo>
                  <a:cubicBezTo>
                    <a:pt x="43" y="5"/>
                    <a:pt x="88" y="0"/>
                    <a:pt x="113" y="51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02" name="Freeform 679"/>
            <p:cNvSpPr>
              <a:spLocks/>
            </p:cNvSpPr>
            <p:nvPr/>
          </p:nvSpPr>
          <p:spPr bwMode="auto">
            <a:xfrm>
              <a:off x="8959116" y="2793999"/>
              <a:ext cx="393700" cy="379413"/>
            </a:xfrm>
            <a:custGeom>
              <a:avLst/>
              <a:gdLst>
                <a:gd name="T0" fmla="*/ 105 w 105"/>
                <a:gd name="T1" fmla="*/ 19 h 101"/>
                <a:gd name="T2" fmla="*/ 0 w 105"/>
                <a:gd name="T3" fmla="*/ 74 h 101"/>
                <a:gd name="T4" fmla="*/ 105 w 105"/>
                <a:gd name="T5" fmla="*/ 19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5" h="101">
                  <a:moveTo>
                    <a:pt x="105" y="19"/>
                  </a:moveTo>
                  <a:cubicBezTo>
                    <a:pt x="46" y="18"/>
                    <a:pt x="33" y="101"/>
                    <a:pt x="0" y="74"/>
                  </a:cubicBezTo>
                  <a:cubicBezTo>
                    <a:pt x="23" y="36"/>
                    <a:pt x="51" y="0"/>
                    <a:pt x="105" y="19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03" name="Freeform 680"/>
            <p:cNvSpPr>
              <a:spLocks/>
            </p:cNvSpPr>
            <p:nvPr/>
          </p:nvSpPr>
          <p:spPr bwMode="auto">
            <a:xfrm>
              <a:off x="9121041" y="2933699"/>
              <a:ext cx="438150" cy="288925"/>
            </a:xfrm>
            <a:custGeom>
              <a:avLst/>
              <a:gdLst>
                <a:gd name="T0" fmla="*/ 117 w 117"/>
                <a:gd name="T1" fmla="*/ 45 h 77"/>
                <a:gd name="T2" fmla="*/ 0 w 117"/>
                <a:gd name="T3" fmla="*/ 37 h 77"/>
                <a:gd name="T4" fmla="*/ 117 w 117"/>
                <a:gd name="T5" fmla="*/ 45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" h="77">
                  <a:moveTo>
                    <a:pt x="117" y="45"/>
                  </a:moveTo>
                  <a:cubicBezTo>
                    <a:pt x="68" y="13"/>
                    <a:pt x="14" y="77"/>
                    <a:pt x="0" y="37"/>
                  </a:cubicBezTo>
                  <a:cubicBezTo>
                    <a:pt x="39" y="16"/>
                    <a:pt x="82" y="0"/>
                    <a:pt x="117" y="45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04" name="Freeform 681"/>
            <p:cNvSpPr>
              <a:spLocks/>
            </p:cNvSpPr>
            <p:nvPr/>
          </p:nvSpPr>
          <p:spPr bwMode="auto">
            <a:xfrm>
              <a:off x="8673366" y="2425699"/>
              <a:ext cx="233363" cy="398463"/>
            </a:xfrm>
            <a:custGeom>
              <a:avLst/>
              <a:gdLst>
                <a:gd name="T0" fmla="*/ 62 w 62"/>
                <a:gd name="T1" fmla="*/ 0 h 106"/>
                <a:gd name="T2" fmla="*/ 0 w 62"/>
                <a:gd name="T3" fmla="*/ 100 h 106"/>
                <a:gd name="T4" fmla="*/ 62 w 62"/>
                <a:gd name="T5" fmla="*/ 0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2" h="106">
                  <a:moveTo>
                    <a:pt x="62" y="0"/>
                  </a:moveTo>
                  <a:cubicBezTo>
                    <a:pt x="11" y="29"/>
                    <a:pt x="42" y="106"/>
                    <a:pt x="0" y="100"/>
                  </a:cubicBezTo>
                  <a:cubicBezTo>
                    <a:pt x="0" y="56"/>
                    <a:pt x="6" y="11"/>
                    <a:pt x="62" y="0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05" name="Freeform 682"/>
            <p:cNvSpPr>
              <a:spLocks/>
            </p:cNvSpPr>
            <p:nvPr/>
          </p:nvSpPr>
          <p:spPr bwMode="auto">
            <a:xfrm>
              <a:off x="8763854" y="2081212"/>
              <a:ext cx="296863" cy="379413"/>
            </a:xfrm>
            <a:custGeom>
              <a:avLst/>
              <a:gdLst>
                <a:gd name="T0" fmla="*/ 79 w 79"/>
                <a:gd name="T1" fmla="*/ 0 h 101"/>
                <a:gd name="T2" fmla="*/ 0 w 79"/>
                <a:gd name="T3" fmla="*/ 88 h 101"/>
                <a:gd name="T4" fmla="*/ 79 w 79"/>
                <a:gd name="T5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79" h="101">
                  <a:moveTo>
                    <a:pt x="79" y="0"/>
                  </a:moveTo>
                  <a:cubicBezTo>
                    <a:pt x="24" y="20"/>
                    <a:pt x="41" y="101"/>
                    <a:pt x="0" y="88"/>
                  </a:cubicBezTo>
                  <a:cubicBezTo>
                    <a:pt x="8" y="44"/>
                    <a:pt x="22" y="1"/>
                    <a:pt x="79" y="0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06" name="Freeform 683"/>
            <p:cNvSpPr>
              <a:spLocks/>
            </p:cNvSpPr>
            <p:nvPr/>
          </p:nvSpPr>
          <p:spPr bwMode="auto">
            <a:xfrm>
              <a:off x="8395554" y="2425699"/>
              <a:ext cx="236538" cy="398463"/>
            </a:xfrm>
            <a:custGeom>
              <a:avLst/>
              <a:gdLst>
                <a:gd name="T0" fmla="*/ 0 w 63"/>
                <a:gd name="T1" fmla="*/ 0 h 106"/>
                <a:gd name="T2" fmla="*/ 63 w 63"/>
                <a:gd name="T3" fmla="*/ 100 h 106"/>
                <a:gd name="T4" fmla="*/ 0 w 63"/>
                <a:gd name="T5" fmla="*/ 0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3" h="106">
                  <a:moveTo>
                    <a:pt x="0" y="0"/>
                  </a:moveTo>
                  <a:cubicBezTo>
                    <a:pt x="51" y="29"/>
                    <a:pt x="21" y="106"/>
                    <a:pt x="63" y="100"/>
                  </a:cubicBezTo>
                  <a:cubicBezTo>
                    <a:pt x="62" y="56"/>
                    <a:pt x="56" y="11"/>
                    <a:pt x="0" y="0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07" name="Freeform 684"/>
            <p:cNvSpPr>
              <a:spLocks/>
            </p:cNvSpPr>
            <p:nvPr/>
          </p:nvSpPr>
          <p:spPr bwMode="auto">
            <a:xfrm>
              <a:off x="8222516" y="2098674"/>
              <a:ext cx="330200" cy="384175"/>
            </a:xfrm>
            <a:custGeom>
              <a:avLst/>
              <a:gdLst>
                <a:gd name="T0" fmla="*/ 0 w 88"/>
                <a:gd name="T1" fmla="*/ 6 h 102"/>
                <a:gd name="T2" fmla="*/ 88 w 88"/>
                <a:gd name="T3" fmla="*/ 84 h 102"/>
                <a:gd name="T4" fmla="*/ 0 w 88"/>
                <a:gd name="T5" fmla="*/ 6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88" h="102">
                  <a:moveTo>
                    <a:pt x="0" y="6"/>
                  </a:moveTo>
                  <a:cubicBezTo>
                    <a:pt x="57" y="19"/>
                    <a:pt x="49" y="102"/>
                    <a:pt x="88" y="84"/>
                  </a:cubicBezTo>
                  <a:cubicBezTo>
                    <a:pt x="75" y="42"/>
                    <a:pt x="57" y="0"/>
                    <a:pt x="0" y="6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08" name="Freeform 685"/>
            <p:cNvSpPr>
              <a:spLocks/>
            </p:cNvSpPr>
            <p:nvPr/>
          </p:nvSpPr>
          <p:spPr bwMode="auto">
            <a:xfrm>
              <a:off x="8466991" y="2122487"/>
              <a:ext cx="222250" cy="401638"/>
            </a:xfrm>
            <a:custGeom>
              <a:avLst/>
              <a:gdLst>
                <a:gd name="T0" fmla="*/ 0 w 59"/>
                <a:gd name="T1" fmla="*/ 0 h 107"/>
                <a:gd name="T2" fmla="*/ 57 w 59"/>
                <a:gd name="T3" fmla="*/ 103 h 107"/>
                <a:gd name="T4" fmla="*/ 0 w 59"/>
                <a:gd name="T5" fmla="*/ 0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9" h="107">
                  <a:moveTo>
                    <a:pt x="0" y="0"/>
                  </a:moveTo>
                  <a:cubicBezTo>
                    <a:pt x="49" y="31"/>
                    <a:pt x="15" y="107"/>
                    <a:pt x="57" y="103"/>
                  </a:cubicBezTo>
                  <a:cubicBezTo>
                    <a:pt x="59" y="58"/>
                    <a:pt x="55" y="13"/>
                    <a:pt x="0" y="0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09" name="Freeform 686"/>
            <p:cNvSpPr>
              <a:spLocks/>
            </p:cNvSpPr>
            <p:nvPr/>
          </p:nvSpPr>
          <p:spPr bwMode="auto">
            <a:xfrm>
              <a:off x="8678129" y="1914524"/>
              <a:ext cx="322263" cy="384175"/>
            </a:xfrm>
            <a:custGeom>
              <a:avLst/>
              <a:gdLst>
                <a:gd name="T0" fmla="*/ 86 w 86"/>
                <a:gd name="T1" fmla="*/ 5 h 102"/>
                <a:gd name="T2" fmla="*/ 0 w 86"/>
                <a:gd name="T3" fmla="*/ 84 h 102"/>
                <a:gd name="T4" fmla="*/ 86 w 86"/>
                <a:gd name="T5" fmla="*/ 5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86" h="102">
                  <a:moveTo>
                    <a:pt x="86" y="5"/>
                  </a:moveTo>
                  <a:cubicBezTo>
                    <a:pt x="29" y="19"/>
                    <a:pt x="38" y="102"/>
                    <a:pt x="0" y="84"/>
                  </a:cubicBezTo>
                  <a:cubicBezTo>
                    <a:pt x="12" y="42"/>
                    <a:pt x="30" y="0"/>
                    <a:pt x="86" y="5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10" name="Freeform 687"/>
            <p:cNvSpPr>
              <a:spLocks/>
            </p:cNvSpPr>
            <p:nvPr/>
          </p:nvSpPr>
          <p:spPr bwMode="auto">
            <a:xfrm>
              <a:off x="8917841" y="2039937"/>
              <a:ext cx="398463" cy="374650"/>
            </a:xfrm>
            <a:custGeom>
              <a:avLst/>
              <a:gdLst>
                <a:gd name="T0" fmla="*/ 106 w 106"/>
                <a:gd name="T1" fmla="*/ 21 h 100"/>
                <a:gd name="T2" fmla="*/ 0 w 106"/>
                <a:gd name="T3" fmla="*/ 72 h 100"/>
                <a:gd name="T4" fmla="*/ 106 w 106"/>
                <a:gd name="T5" fmla="*/ 21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6" h="100">
                  <a:moveTo>
                    <a:pt x="106" y="21"/>
                  </a:moveTo>
                  <a:cubicBezTo>
                    <a:pt x="47" y="18"/>
                    <a:pt x="32" y="100"/>
                    <a:pt x="0" y="72"/>
                  </a:cubicBezTo>
                  <a:cubicBezTo>
                    <a:pt x="24" y="35"/>
                    <a:pt x="53" y="0"/>
                    <a:pt x="106" y="21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04" name="Skupina 1003"/>
          <p:cNvGrpSpPr/>
          <p:nvPr/>
        </p:nvGrpSpPr>
        <p:grpSpPr>
          <a:xfrm>
            <a:off x="1039764" y="4397960"/>
            <a:ext cx="1580605" cy="1421295"/>
            <a:chOff x="7438291" y="1914524"/>
            <a:chExt cx="2387601" cy="2081213"/>
          </a:xfrm>
        </p:grpSpPr>
        <p:sp>
          <p:nvSpPr>
            <p:cNvPr id="1005" name="Freeform 658"/>
            <p:cNvSpPr>
              <a:spLocks/>
            </p:cNvSpPr>
            <p:nvPr/>
          </p:nvSpPr>
          <p:spPr bwMode="auto">
            <a:xfrm>
              <a:off x="8106629" y="2862262"/>
              <a:ext cx="1069975" cy="1133475"/>
            </a:xfrm>
            <a:custGeom>
              <a:avLst/>
              <a:gdLst>
                <a:gd name="T0" fmla="*/ 206 w 674"/>
                <a:gd name="T1" fmla="*/ 710 h 714"/>
                <a:gd name="T2" fmla="*/ 267 w 674"/>
                <a:gd name="T3" fmla="*/ 478 h 714"/>
                <a:gd name="T4" fmla="*/ 0 w 674"/>
                <a:gd name="T5" fmla="*/ 175 h 714"/>
                <a:gd name="T6" fmla="*/ 69 w 674"/>
                <a:gd name="T7" fmla="*/ 118 h 714"/>
                <a:gd name="T8" fmla="*/ 263 w 674"/>
                <a:gd name="T9" fmla="*/ 307 h 714"/>
                <a:gd name="T10" fmla="*/ 279 w 674"/>
                <a:gd name="T11" fmla="*/ 0 h 714"/>
                <a:gd name="T12" fmla="*/ 381 w 674"/>
                <a:gd name="T13" fmla="*/ 0 h 714"/>
                <a:gd name="T14" fmla="*/ 360 w 674"/>
                <a:gd name="T15" fmla="*/ 298 h 714"/>
                <a:gd name="T16" fmla="*/ 627 w 674"/>
                <a:gd name="T17" fmla="*/ 137 h 714"/>
                <a:gd name="T18" fmla="*/ 674 w 674"/>
                <a:gd name="T19" fmla="*/ 241 h 714"/>
                <a:gd name="T20" fmla="*/ 438 w 674"/>
                <a:gd name="T21" fmla="*/ 359 h 714"/>
                <a:gd name="T22" fmla="*/ 556 w 674"/>
                <a:gd name="T23" fmla="*/ 714 h 714"/>
                <a:gd name="T24" fmla="*/ 206 w 674"/>
                <a:gd name="T25" fmla="*/ 710 h 714"/>
                <a:gd name="T26" fmla="*/ 206 w 674"/>
                <a:gd name="T27" fmla="*/ 710 h 7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674" h="714">
                  <a:moveTo>
                    <a:pt x="206" y="710"/>
                  </a:moveTo>
                  <a:lnTo>
                    <a:pt x="267" y="478"/>
                  </a:lnTo>
                  <a:lnTo>
                    <a:pt x="0" y="175"/>
                  </a:lnTo>
                  <a:lnTo>
                    <a:pt x="69" y="118"/>
                  </a:lnTo>
                  <a:lnTo>
                    <a:pt x="263" y="307"/>
                  </a:lnTo>
                  <a:lnTo>
                    <a:pt x="279" y="0"/>
                  </a:lnTo>
                  <a:lnTo>
                    <a:pt x="381" y="0"/>
                  </a:lnTo>
                  <a:lnTo>
                    <a:pt x="360" y="298"/>
                  </a:lnTo>
                  <a:lnTo>
                    <a:pt x="627" y="137"/>
                  </a:lnTo>
                  <a:lnTo>
                    <a:pt x="674" y="241"/>
                  </a:lnTo>
                  <a:lnTo>
                    <a:pt x="438" y="359"/>
                  </a:lnTo>
                  <a:lnTo>
                    <a:pt x="556" y="714"/>
                  </a:lnTo>
                  <a:lnTo>
                    <a:pt x="206" y="710"/>
                  </a:lnTo>
                  <a:lnTo>
                    <a:pt x="206" y="710"/>
                  </a:lnTo>
                  <a:close/>
                </a:path>
              </a:pathLst>
            </a:custGeom>
            <a:solidFill>
              <a:srgbClr val="A05A2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06" name="Freeform 659"/>
            <p:cNvSpPr>
              <a:spLocks/>
            </p:cNvSpPr>
            <p:nvPr/>
          </p:nvSpPr>
          <p:spPr bwMode="auto">
            <a:xfrm>
              <a:off x="7689116" y="3068637"/>
              <a:ext cx="420688" cy="217488"/>
            </a:xfrm>
            <a:custGeom>
              <a:avLst/>
              <a:gdLst>
                <a:gd name="T0" fmla="*/ 0 w 112"/>
                <a:gd name="T1" fmla="*/ 52 h 58"/>
                <a:gd name="T2" fmla="*/ 112 w 112"/>
                <a:gd name="T3" fmla="*/ 16 h 58"/>
                <a:gd name="T4" fmla="*/ 0 w 112"/>
                <a:gd name="T5" fmla="*/ 52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2" h="58">
                  <a:moveTo>
                    <a:pt x="0" y="52"/>
                  </a:moveTo>
                  <a:cubicBezTo>
                    <a:pt x="41" y="9"/>
                    <a:pt x="108" y="58"/>
                    <a:pt x="112" y="16"/>
                  </a:cubicBezTo>
                  <a:cubicBezTo>
                    <a:pt x="69" y="5"/>
                    <a:pt x="24" y="0"/>
                    <a:pt x="0" y="52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07" name="Freeform 660"/>
            <p:cNvSpPr>
              <a:spLocks/>
            </p:cNvSpPr>
            <p:nvPr/>
          </p:nvSpPr>
          <p:spPr bwMode="auto">
            <a:xfrm>
              <a:off x="7438291" y="3057524"/>
              <a:ext cx="398463" cy="225425"/>
            </a:xfrm>
            <a:custGeom>
              <a:avLst/>
              <a:gdLst>
                <a:gd name="T0" fmla="*/ 0 w 106"/>
                <a:gd name="T1" fmla="*/ 60 h 60"/>
                <a:gd name="T2" fmla="*/ 102 w 106"/>
                <a:gd name="T3" fmla="*/ 1 h 60"/>
                <a:gd name="T4" fmla="*/ 0 w 106"/>
                <a:gd name="T5" fmla="*/ 60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6" h="60">
                  <a:moveTo>
                    <a:pt x="0" y="60"/>
                  </a:moveTo>
                  <a:cubicBezTo>
                    <a:pt x="30" y="10"/>
                    <a:pt x="106" y="44"/>
                    <a:pt x="102" y="1"/>
                  </a:cubicBezTo>
                  <a:cubicBezTo>
                    <a:pt x="58" y="0"/>
                    <a:pt x="12" y="4"/>
                    <a:pt x="0" y="60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08" name="Freeform 661"/>
            <p:cNvSpPr>
              <a:spLocks/>
            </p:cNvSpPr>
            <p:nvPr/>
          </p:nvSpPr>
          <p:spPr bwMode="auto">
            <a:xfrm>
              <a:off x="7584341" y="2298699"/>
              <a:ext cx="442913" cy="311150"/>
            </a:xfrm>
            <a:custGeom>
              <a:avLst/>
              <a:gdLst>
                <a:gd name="T0" fmla="*/ 0 w 118"/>
                <a:gd name="T1" fmla="*/ 40 h 83"/>
                <a:gd name="T2" fmla="*/ 118 w 118"/>
                <a:gd name="T3" fmla="*/ 45 h 83"/>
                <a:gd name="T4" fmla="*/ 0 w 118"/>
                <a:gd name="T5" fmla="*/ 40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8" h="83">
                  <a:moveTo>
                    <a:pt x="0" y="40"/>
                  </a:moveTo>
                  <a:cubicBezTo>
                    <a:pt x="52" y="14"/>
                    <a:pt x="99" y="83"/>
                    <a:pt x="118" y="45"/>
                  </a:cubicBezTo>
                  <a:cubicBezTo>
                    <a:pt x="81" y="20"/>
                    <a:pt x="40" y="0"/>
                    <a:pt x="0" y="40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09" name="Freeform 662"/>
            <p:cNvSpPr>
              <a:spLocks/>
            </p:cNvSpPr>
            <p:nvPr/>
          </p:nvSpPr>
          <p:spPr bwMode="auto">
            <a:xfrm>
              <a:off x="8233629" y="2590799"/>
              <a:ext cx="338138" cy="384175"/>
            </a:xfrm>
            <a:custGeom>
              <a:avLst/>
              <a:gdLst>
                <a:gd name="T0" fmla="*/ 0 w 90"/>
                <a:gd name="T1" fmla="*/ 8 h 102"/>
                <a:gd name="T2" fmla="*/ 90 w 90"/>
                <a:gd name="T3" fmla="*/ 82 h 102"/>
                <a:gd name="T4" fmla="*/ 0 w 90"/>
                <a:gd name="T5" fmla="*/ 8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90" h="102">
                  <a:moveTo>
                    <a:pt x="0" y="8"/>
                  </a:moveTo>
                  <a:cubicBezTo>
                    <a:pt x="57" y="18"/>
                    <a:pt x="53" y="102"/>
                    <a:pt x="90" y="82"/>
                  </a:cubicBezTo>
                  <a:cubicBezTo>
                    <a:pt x="76" y="40"/>
                    <a:pt x="56" y="0"/>
                    <a:pt x="0" y="8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10" name="Freeform 663"/>
            <p:cNvSpPr>
              <a:spLocks/>
            </p:cNvSpPr>
            <p:nvPr/>
          </p:nvSpPr>
          <p:spPr bwMode="auto">
            <a:xfrm>
              <a:off x="8114566" y="2227262"/>
              <a:ext cx="277813" cy="387350"/>
            </a:xfrm>
            <a:custGeom>
              <a:avLst/>
              <a:gdLst>
                <a:gd name="T0" fmla="*/ 0 w 74"/>
                <a:gd name="T1" fmla="*/ 0 h 103"/>
                <a:gd name="T2" fmla="*/ 74 w 74"/>
                <a:gd name="T3" fmla="*/ 91 h 103"/>
                <a:gd name="T4" fmla="*/ 0 w 74"/>
                <a:gd name="T5" fmla="*/ 0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74" h="103">
                  <a:moveTo>
                    <a:pt x="0" y="0"/>
                  </a:moveTo>
                  <a:cubicBezTo>
                    <a:pt x="55" y="22"/>
                    <a:pt x="34" y="103"/>
                    <a:pt x="74" y="91"/>
                  </a:cubicBezTo>
                  <a:cubicBezTo>
                    <a:pt x="69" y="47"/>
                    <a:pt x="57" y="4"/>
                    <a:pt x="0" y="0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11" name="Freeform 664"/>
            <p:cNvSpPr>
              <a:spLocks/>
            </p:cNvSpPr>
            <p:nvPr/>
          </p:nvSpPr>
          <p:spPr bwMode="auto">
            <a:xfrm>
              <a:off x="7900254" y="2276474"/>
              <a:ext cx="330200" cy="382588"/>
            </a:xfrm>
            <a:custGeom>
              <a:avLst/>
              <a:gdLst>
                <a:gd name="T0" fmla="*/ 0 w 88"/>
                <a:gd name="T1" fmla="*/ 6 h 102"/>
                <a:gd name="T2" fmla="*/ 88 w 88"/>
                <a:gd name="T3" fmla="*/ 84 h 102"/>
                <a:gd name="T4" fmla="*/ 0 w 88"/>
                <a:gd name="T5" fmla="*/ 6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88" h="102">
                  <a:moveTo>
                    <a:pt x="0" y="6"/>
                  </a:moveTo>
                  <a:cubicBezTo>
                    <a:pt x="57" y="19"/>
                    <a:pt x="50" y="102"/>
                    <a:pt x="88" y="84"/>
                  </a:cubicBezTo>
                  <a:cubicBezTo>
                    <a:pt x="75" y="42"/>
                    <a:pt x="57" y="0"/>
                    <a:pt x="0" y="6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12" name="Freeform 665"/>
            <p:cNvSpPr>
              <a:spLocks/>
            </p:cNvSpPr>
            <p:nvPr/>
          </p:nvSpPr>
          <p:spPr bwMode="auto">
            <a:xfrm>
              <a:off x="7625616" y="2587624"/>
              <a:ext cx="439738" cy="277813"/>
            </a:xfrm>
            <a:custGeom>
              <a:avLst/>
              <a:gdLst>
                <a:gd name="T0" fmla="*/ 0 w 117"/>
                <a:gd name="T1" fmla="*/ 46 h 74"/>
                <a:gd name="T2" fmla="*/ 117 w 117"/>
                <a:gd name="T3" fmla="*/ 33 h 74"/>
                <a:gd name="T4" fmla="*/ 0 w 117"/>
                <a:gd name="T5" fmla="*/ 46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" h="74">
                  <a:moveTo>
                    <a:pt x="0" y="46"/>
                  </a:moveTo>
                  <a:cubicBezTo>
                    <a:pt x="48" y="12"/>
                    <a:pt x="104" y="74"/>
                    <a:pt x="117" y="33"/>
                  </a:cubicBezTo>
                  <a:cubicBezTo>
                    <a:pt x="77" y="14"/>
                    <a:pt x="34" y="0"/>
                    <a:pt x="0" y="46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13" name="Freeform 666"/>
            <p:cNvSpPr>
              <a:spLocks/>
            </p:cNvSpPr>
            <p:nvPr/>
          </p:nvSpPr>
          <p:spPr bwMode="auto">
            <a:xfrm>
              <a:off x="7884379" y="2505074"/>
              <a:ext cx="368300" cy="379413"/>
            </a:xfrm>
            <a:custGeom>
              <a:avLst/>
              <a:gdLst>
                <a:gd name="T0" fmla="*/ 0 w 98"/>
                <a:gd name="T1" fmla="*/ 13 h 101"/>
                <a:gd name="T2" fmla="*/ 98 w 98"/>
                <a:gd name="T3" fmla="*/ 78 h 101"/>
                <a:gd name="T4" fmla="*/ 0 w 98"/>
                <a:gd name="T5" fmla="*/ 13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98" h="101">
                  <a:moveTo>
                    <a:pt x="0" y="13"/>
                  </a:moveTo>
                  <a:cubicBezTo>
                    <a:pt x="58" y="18"/>
                    <a:pt x="62" y="101"/>
                    <a:pt x="98" y="78"/>
                  </a:cubicBezTo>
                  <a:cubicBezTo>
                    <a:pt x="79" y="38"/>
                    <a:pt x="55" y="0"/>
                    <a:pt x="0" y="13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14" name="Freeform 667"/>
            <p:cNvSpPr>
              <a:spLocks/>
            </p:cNvSpPr>
            <p:nvPr/>
          </p:nvSpPr>
          <p:spPr bwMode="auto">
            <a:xfrm>
              <a:off x="7584341" y="2801937"/>
              <a:ext cx="420688" cy="217488"/>
            </a:xfrm>
            <a:custGeom>
              <a:avLst/>
              <a:gdLst>
                <a:gd name="T0" fmla="*/ 0 w 112"/>
                <a:gd name="T1" fmla="*/ 51 h 58"/>
                <a:gd name="T2" fmla="*/ 112 w 112"/>
                <a:gd name="T3" fmla="*/ 16 h 58"/>
                <a:gd name="T4" fmla="*/ 0 w 112"/>
                <a:gd name="T5" fmla="*/ 51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2" h="58">
                  <a:moveTo>
                    <a:pt x="0" y="51"/>
                  </a:moveTo>
                  <a:cubicBezTo>
                    <a:pt x="40" y="9"/>
                    <a:pt x="108" y="58"/>
                    <a:pt x="112" y="16"/>
                  </a:cubicBezTo>
                  <a:cubicBezTo>
                    <a:pt x="69" y="5"/>
                    <a:pt x="24" y="0"/>
                    <a:pt x="0" y="51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15" name="Freeform 668"/>
            <p:cNvSpPr>
              <a:spLocks/>
            </p:cNvSpPr>
            <p:nvPr/>
          </p:nvSpPr>
          <p:spPr bwMode="auto">
            <a:xfrm>
              <a:off x="7911366" y="2749549"/>
              <a:ext cx="390525" cy="379413"/>
            </a:xfrm>
            <a:custGeom>
              <a:avLst/>
              <a:gdLst>
                <a:gd name="T0" fmla="*/ 0 w 104"/>
                <a:gd name="T1" fmla="*/ 19 h 101"/>
                <a:gd name="T2" fmla="*/ 104 w 104"/>
                <a:gd name="T3" fmla="*/ 74 h 101"/>
                <a:gd name="T4" fmla="*/ 0 w 104"/>
                <a:gd name="T5" fmla="*/ 19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4" h="101">
                  <a:moveTo>
                    <a:pt x="0" y="19"/>
                  </a:moveTo>
                  <a:cubicBezTo>
                    <a:pt x="58" y="19"/>
                    <a:pt x="71" y="101"/>
                    <a:pt x="104" y="74"/>
                  </a:cubicBezTo>
                  <a:cubicBezTo>
                    <a:pt x="81" y="36"/>
                    <a:pt x="53" y="0"/>
                    <a:pt x="0" y="19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16" name="Freeform 669"/>
            <p:cNvSpPr>
              <a:spLocks/>
            </p:cNvSpPr>
            <p:nvPr/>
          </p:nvSpPr>
          <p:spPr bwMode="auto">
            <a:xfrm>
              <a:off x="7700229" y="2887662"/>
              <a:ext cx="439738" cy="290513"/>
            </a:xfrm>
            <a:custGeom>
              <a:avLst/>
              <a:gdLst>
                <a:gd name="T0" fmla="*/ 0 w 117"/>
                <a:gd name="T1" fmla="*/ 45 h 77"/>
                <a:gd name="T2" fmla="*/ 117 w 117"/>
                <a:gd name="T3" fmla="*/ 37 h 77"/>
                <a:gd name="T4" fmla="*/ 0 w 117"/>
                <a:gd name="T5" fmla="*/ 45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" h="77">
                  <a:moveTo>
                    <a:pt x="0" y="45"/>
                  </a:moveTo>
                  <a:cubicBezTo>
                    <a:pt x="49" y="13"/>
                    <a:pt x="103" y="77"/>
                    <a:pt x="117" y="37"/>
                  </a:cubicBezTo>
                  <a:cubicBezTo>
                    <a:pt x="78" y="16"/>
                    <a:pt x="36" y="0"/>
                    <a:pt x="0" y="45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17" name="Freeform 670"/>
            <p:cNvSpPr>
              <a:spLocks/>
            </p:cNvSpPr>
            <p:nvPr/>
          </p:nvSpPr>
          <p:spPr bwMode="auto">
            <a:xfrm>
              <a:off x="9151204" y="3113087"/>
              <a:ext cx="420688" cy="219075"/>
            </a:xfrm>
            <a:custGeom>
              <a:avLst/>
              <a:gdLst>
                <a:gd name="T0" fmla="*/ 112 w 112"/>
                <a:gd name="T1" fmla="*/ 52 h 58"/>
                <a:gd name="T2" fmla="*/ 0 w 112"/>
                <a:gd name="T3" fmla="*/ 16 h 58"/>
                <a:gd name="T4" fmla="*/ 112 w 112"/>
                <a:gd name="T5" fmla="*/ 52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2" h="58">
                  <a:moveTo>
                    <a:pt x="112" y="52"/>
                  </a:moveTo>
                  <a:cubicBezTo>
                    <a:pt x="72" y="9"/>
                    <a:pt x="4" y="58"/>
                    <a:pt x="0" y="16"/>
                  </a:cubicBezTo>
                  <a:cubicBezTo>
                    <a:pt x="43" y="5"/>
                    <a:pt x="88" y="0"/>
                    <a:pt x="112" y="52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18" name="Freeform 671"/>
            <p:cNvSpPr>
              <a:spLocks/>
            </p:cNvSpPr>
            <p:nvPr/>
          </p:nvSpPr>
          <p:spPr bwMode="auto">
            <a:xfrm>
              <a:off x="9424254" y="3101974"/>
              <a:ext cx="401638" cy="225425"/>
            </a:xfrm>
            <a:custGeom>
              <a:avLst/>
              <a:gdLst>
                <a:gd name="T0" fmla="*/ 107 w 107"/>
                <a:gd name="T1" fmla="*/ 60 h 60"/>
                <a:gd name="T2" fmla="*/ 4 w 107"/>
                <a:gd name="T3" fmla="*/ 1 h 60"/>
                <a:gd name="T4" fmla="*/ 107 w 107"/>
                <a:gd name="T5" fmla="*/ 60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7" h="60">
                  <a:moveTo>
                    <a:pt x="107" y="60"/>
                  </a:moveTo>
                  <a:cubicBezTo>
                    <a:pt x="76" y="10"/>
                    <a:pt x="0" y="44"/>
                    <a:pt x="4" y="1"/>
                  </a:cubicBezTo>
                  <a:cubicBezTo>
                    <a:pt x="49" y="0"/>
                    <a:pt x="94" y="4"/>
                    <a:pt x="107" y="60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19" name="Freeform 672"/>
            <p:cNvSpPr>
              <a:spLocks/>
            </p:cNvSpPr>
            <p:nvPr/>
          </p:nvSpPr>
          <p:spPr bwMode="auto">
            <a:xfrm>
              <a:off x="9236929" y="2343149"/>
              <a:ext cx="439738" cy="312738"/>
            </a:xfrm>
            <a:custGeom>
              <a:avLst/>
              <a:gdLst>
                <a:gd name="T0" fmla="*/ 117 w 117"/>
                <a:gd name="T1" fmla="*/ 40 h 83"/>
                <a:gd name="T2" fmla="*/ 0 w 117"/>
                <a:gd name="T3" fmla="*/ 45 h 83"/>
                <a:gd name="T4" fmla="*/ 117 w 117"/>
                <a:gd name="T5" fmla="*/ 40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" h="83">
                  <a:moveTo>
                    <a:pt x="117" y="40"/>
                  </a:moveTo>
                  <a:cubicBezTo>
                    <a:pt x="65" y="14"/>
                    <a:pt x="18" y="83"/>
                    <a:pt x="0" y="45"/>
                  </a:cubicBezTo>
                  <a:cubicBezTo>
                    <a:pt x="37" y="20"/>
                    <a:pt x="77" y="0"/>
                    <a:pt x="117" y="40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0" name="Freeform 673"/>
            <p:cNvSpPr>
              <a:spLocks/>
            </p:cNvSpPr>
            <p:nvPr/>
          </p:nvSpPr>
          <p:spPr bwMode="auto">
            <a:xfrm>
              <a:off x="8689241" y="2636837"/>
              <a:ext cx="341313" cy="382588"/>
            </a:xfrm>
            <a:custGeom>
              <a:avLst/>
              <a:gdLst>
                <a:gd name="T0" fmla="*/ 91 w 91"/>
                <a:gd name="T1" fmla="*/ 7 h 102"/>
                <a:gd name="T2" fmla="*/ 0 w 91"/>
                <a:gd name="T3" fmla="*/ 82 h 102"/>
                <a:gd name="T4" fmla="*/ 91 w 91"/>
                <a:gd name="T5" fmla="*/ 7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91" h="102">
                  <a:moveTo>
                    <a:pt x="91" y="7"/>
                  </a:moveTo>
                  <a:cubicBezTo>
                    <a:pt x="33" y="18"/>
                    <a:pt x="38" y="102"/>
                    <a:pt x="0" y="82"/>
                  </a:cubicBezTo>
                  <a:cubicBezTo>
                    <a:pt x="14" y="40"/>
                    <a:pt x="34" y="0"/>
                    <a:pt x="91" y="7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1" name="Freeform 674"/>
            <p:cNvSpPr>
              <a:spLocks/>
            </p:cNvSpPr>
            <p:nvPr/>
          </p:nvSpPr>
          <p:spPr bwMode="auto">
            <a:xfrm>
              <a:off x="8854341" y="2301874"/>
              <a:ext cx="300038" cy="379413"/>
            </a:xfrm>
            <a:custGeom>
              <a:avLst/>
              <a:gdLst>
                <a:gd name="T0" fmla="*/ 80 w 80"/>
                <a:gd name="T1" fmla="*/ 1 h 101"/>
                <a:gd name="T2" fmla="*/ 0 w 80"/>
                <a:gd name="T3" fmla="*/ 87 h 101"/>
                <a:gd name="T4" fmla="*/ 80 w 80"/>
                <a:gd name="T5" fmla="*/ 1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80" h="101">
                  <a:moveTo>
                    <a:pt x="80" y="1"/>
                  </a:moveTo>
                  <a:cubicBezTo>
                    <a:pt x="25" y="19"/>
                    <a:pt x="40" y="101"/>
                    <a:pt x="0" y="87"/>
                  </a:cubicBezTo>
                  <a:cubicBezTo>
                    <a:pt x="9" y="43"/>
                    <a:pt x="23" y="0"/>
                    <a:pt x="80" y="1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2" name="Freeform 675"/>
            <p:cNvSpPr>
              <a:spLocks/>
            </p:cNvSpPr>
            <p:nvPr/>
          </p:nvSpPr>
          <p:spPr bwMode="auto">
            <a:xfrm>
              <a:off x="9030554" y="2320924"/>
              <a:ext cx="330200" cy="382588"/>
            </a:xfrm>
            <a:custGeom>
              <a:avLst/>
              <a:gdLst>
                <a:gd name="T0" fmla="*/ 88 w 88"/>
                <a:gd name="T1" fmla="*/ 6 h 102"/>
                <a:gd name="T2" fmla="*/ 0 w 88"/>
                <a:gd name="T3" fmla="*/ 84 h 102"/>
                <a:gd name="T4" fmla="*/ 88 w 88"/>
                <a:gd name="T5" fmla="*/ 6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88" h="102">
                  <a:moveTo>
                    <a:pt x="88" y="6"/>
                  </a:moveTo>
                  <a:cubicBezTo>
                    <a:pt x="31" y="19"/>
                    <a:pt x="38" y="102"/>
                    <a:pt x="0" y="84"/>
                  </a:cubicBezTo>
                  <a:cubicBezTo>
                    <a:pt x="13" y="42"/>
                    <a:pt x="32" y="0"/>
                    <a:pt x="88" y="6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3" name="Freeform 676"/>
            <p:cNvSpPr>
              <a:spLocks/>
            </p:cNvSpPr>
            <p:nvPr/>
          </p:nvSpPr>
          <p:spPr bwMode="auto">
            <a:xfrm>
              <a:off x="9195654" y="2632074"/>
              <a:ext cx="439738" cy="279400"/>
            </a:xfrm>
            <a:custGeom>
              <a:avLst/>
              <a:gdLst>
                <a:gd name="T0" fmla="*/ 117 w 117"/>
                <a:gd name="T1" fmla="*/ 45 h 74"/>
                <a:gd name="T2" fmla="*/ 0 w 117"/>
                <a:gd name="T3" fmla="*/ 33 h 74"/>
                <a:gd name="T4" fmla="*/ 117 w 117"/>
                <a:gd name="T5" fmla="*/ 45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" h="74">
                  <a:moveTo>
                    <a:pt x="117" y="45"/>
                  </a:moveTo>
                  <a:cubicBezTo>
                    <a:pt x="69" y="12"/>
                    <a:pt x="13" y="74"/>
                    <a:pt x="0" y="33"/>
                  </a:cubicBezTo>
                  <a:cubicBezTo>
                    <a:pt x="40" y="14"/>
                    <a:pt x="83" y="0"/>
                    <a:pt x="117" y="45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4" name="Freeform 677"/>
            <p:cNvSpPr>
              <a:spLocks/>
            </p:cNvSpPr>
            <p:nvPr/>
          </p:nvSpPr>
          <p:spPr bwMode="auto">
            <a:xfrm>
              <a:off x="9011504" y="2549524"/>
              <a:ext cx="368300" cy="379413"/>
            </a:xfrm>
            <a:custGeom>
              <a:avLst/>
              <a:gdLst>
                <a:gd name="T0" fmla="*/ 98 w 98"/>
                <a:gd name="T1" fmla="*/ 13 h 101"/>
                <a:gd name="T2" fmla="*/ 0 w 98"/>
                <a:gd name="T3" fmla="*/ 78 h 101"/>
                <a:gd name="T4" fmla="*/ 98 w 98"/>
                <a:gd name="T5" fmla="*/ 13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98" h="101">
                  <a:moveTo>
                    <a:pt x="98" y="13"/>
                  </a:moveTo>
                  <a:cubicBezTo>
                    <a:pt x="39" y="18"/>
                    <a:pt x="35" y="101"/>
                    <a:pt x="0" y="78"/>
                  </a:cubicBezTo>
                  <a:cubicBezTo>
                    <a:pt x="18" y="38"/>
                    <a:pt x="42" y="0"/>
                    <a:pt x="98" y="13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5" name="Freeform 678"/>
            <p:cNvSpPr>
              <a:spLocks/>
            </p:cNvSpPr>
            <p:nvPr/>
          </p:nvSpPr>
          <p:spPr bwMode="auto">
            <a:xfrm>
              <a:off x="9255979" y="2846387"/>
              <a:ext cx="423863" cy="219075"/>
            </a:xfrm>
            <a:custGeom>
              <a:avLst/>
              <a:gdLst>
                <a:gd name="T0" fmla="*/ 113 w 113"/>
                <a:gd name="T1" fmla="*/ 51 h 58"/>
                <a:gd name="T2" fmla="*/ 0 w 113"/>
                <a:gd name="T3" fmla="*/ 15 h 58"/>
                <a:gd name="T4" fmla="*/ 113 w 113"/>
                <a:gd name="T5" fmla="*/ 51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3" h="58">
                  <a:moveTo>
                    <a:pt x="113" y="51"/>
                  </a:moveTo>
                  <a:cubicBezTo>
                    <a:pt x="72" y="9"/>
                    <a:pt x="5" y="58"/>
                    <a:pt x="0" y="15"/>
                  </a:cubicBezTo>
                  <a:cubicBezTo>
                    <a:pt x="43" y="5"/>
                    <a:pt x="88" y="0"/>
                    <a:pt x="113" y="51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6" name="Freeform 679"/>
            <p:cNvSpPr>
              <a:spLocks/>
            </p:cNvSpPr>
            <p:nvPr/>
          </p:nvSpPr>
          <p:spPr bwMode="auto">
            <a:xfrm>
              <a:off x="8959116" y="2793999"/>
              <a:ext cx="393700" cy="379413"/>
            </a:xfrm>
            <a:custGeom>
              <a:avLst/>
              <a:gdLst>
                <a:gd name="T0" fmla="*/ 105 w 105"/>
                <a:gd name="T1" fmla="*/ 19 h 101"/>
                <a:gd name="T2" fmla="*/ 0 w 105"/>
                <a:gd name="T3" fmla="*/ 74 h 101"/>
                <a:gd name="T4" fmla="*/ 105 w 105"/>
                <a:gd name="T5" fmla="*/ 19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5" h="101">
                  <a:moveTo>
                    <a:pt x="105" y="19"/>
                  </a:moveTo>
                  <a:cubicBezTo>
                    <a:pt x="46" y="18"/>
                    <a:pt x="33" y="101"/>
                    <a:pt x="0" y="74"/>
                  </a:cubicBezTo>
                  <a:cubicBezTo>
                    <a:pt x="23" y="36"/>
                    <a:pt x="51" y="0"/>
                    <a:pt x="105" y="19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7" name="Freeform 680"/>
            <p:cNvSpPr>
              <a:spLocks/>
            </p:cNvSpPr>
            <p:nvPr/>
          </p:nvSpPr>
          <p:spPr bwMode="auto">
            <a:xfrm>
              <a:off x="9121041" y="2933699"/>
              <a:ext cx="438150" cy="288925"/>
            </a:xfrm>
            <a:custGeom>
              <a:avLst/>
              <a:gdLst>
                <a:gd name="T0" fmla="*/ 117 w 117"/>
                <a:gd name="T1" fmla="*/ 45 h 77"/>
                <a:gd name="T2" fmla="*/ 0 w 117"/>
                <a:gd name="T3" fmla="*/ 37 h 77"/>
                <a:gd name="T4" fmla="*/ 117 w 117"/>
                <a:gd name="T5" fmla="*/ 45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" h="77">
                  <a:moveTo>
                    <a:pt x="117" y="45"/>
                  </a:moveTo>
                  <a:cubicBezTo>
                    <a:pt x="68" y="13"/>
                    <a:pt x="14" y="77"/>
                    <a:pt x="0" y="37"/>
                  </a:cubicBezTo>
                  <a:cubicBezTo>
                    <a:pt x="39" y="16"/>
                    <a:pt x="82" y="0"/>
                    <a:pt x="117" y="45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8" name="Freeform 681"/>
            <p:cNvSpPr>
              <a:spLocks/>
            </p:cNvSpPr>
            <p:nvPr/>
          </p:nvSpPr>
          <p:spPr bwMode="auto">
            <a:xfrm>
              <a:off x="8673366" y="2425699"/>
              <a:ext cx="233363" cy="398463"/>
            </a:xfrm>
            <a:custGeom>
              <a:avLst/>
              <a:gdLst>
                <a:gd name="T0" fmla="*/ 62 w 62"/>
                <a:gd name="T1" fmla="*/ 0 h 106"/>
                <a:gd name="T2" fmla="*/ 0 w 62"/>
                <a:gd name="T3" fmla="*/ 100 h 106"/>
                <a:gd name="T4" fmla="*/ 62 w 62"/>
                <a:gd name="T5" fmla="*/ 0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2" h="106">
                  <a:moveTo>
                    <a:pt x="62" y="0"/>
                  </a:moveTo>
                  <a:cubicBezTo>
                    <a:pt x="11" y="29"/>
                    <a:pt x="42" y="106"/>
                    <a:pt x="0" y="100"/>
                  </a:cubicBezTo>
                  <a:cubicBezTo>
                    <a:pt x="0" y="56"/>
                    <a:pt x="6" y="11"/>
                    <a:pt x="62" y="0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9" name="Freeform 682"/>
            <p:cNvSpPr>
              <a:spLocks/>
            </p:cNvSpPr>
            <p:nvPr/>
          </p:nvSpPr>
          <p:spPr bwMode="auto">
            <a:xfrm>
              <a:off x="8763854" y="2081212"/>
              <a:ext cx="296863" cy="379413"/>
            </a:xfrm>
            <a:custGeom>
              <a:avLst/>
              <a:gdLst>
                <a:gd name="T0" fmla="*/ 79 w 79"/>
                <a:gd name="T1" fmla="*/ 0 h 101"/>
                <a:gd name="T2" fmla="*/ 0 w 79"/>
                <a:gd name="T3" fmla="*/ 88 h 101"/>
                <a:gd name="T4" fmla="*/ 79 w 79"/>
                <a:gd name="T5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79" h="101">
                  <a:moveTo>
                    <a:pt x="79" y="0"/>
                  </a:moveTo>
                  <a:cubicBezTo>
                    <a:pt x="24" y="20"/>
                    <a:pt x="41" y="101"/>
                    <a:pt x="0" y="88"/>
                  </a:cubicBezTo>
                  <a:cubicBezTo>
                    <a:pt x="8" y="44"/>
                    <a:pt x="22" y="1"/>
                    <a:pt x="79" y="0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Freeform 683"/>
            <p:cNvSpPr>
              <a:spLocks/>
            </p:cNvSpPr>
            <p:nvPr/>
          </p:nvSpPr>
          <p:spPr bwMode="auto">
            <a:xfrm>
              <a:off x="8395554" y="2425699"/>
              <a:ext cx="236538" cy="398463"/>
            </a:xfrm>
            <a:custGeom>
              <a:avLst/>
              <a:gdLst>
                <a:gd name="T0" fmla="*/ 0 w 63"/>
                <a:gd name="T1" fmla="*/ 0 h 106"/>
                <a:gd name="T2" fmla="*/ 63 w 63"/>
                <a:gd name="T3" fmla="*/ 100 h 106"/>
                <a:gd name="T4" fmla="*/ 0 w 63"/>
                <a:gd name="T5" fmla="*/ 0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3" h="106">
                  <a:moveTo>
                    <a:pt x="0" y="0"/>
                  </a:moveTo>
                  <a:cubicBezTo>
                    <a:pt x="51" y="29"/>
                    <a:pt x="21" y="106"/>
                    <a:pt x="63" y="100"/>
                  </a:cubicBezTo>
                  <a:cubicBezTo>
                    <a:pt x="62" y="56"/>
                    <a:pt x="56" y="11"/>
                    <a:pt x="0" y="0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1" name="Freeform 684"/>
            <p:cNvSpPr>
              <a:spLocks/>
            </p:cNvSpPr>
            <p:nvPr/>
          </p:nvSpPr>
          <p:spPr bwMode="auto">
            <a:xfrm>
              <a:off x="8222516" y="2098674"/>
              <a:ext cx="330200" cy="384175"/>
            </a:xfrm>
            <a:custGeom>
              <a:avLst/>
              <a:gdLst>
                <a:gd name="T0" fmla="*/ 0 w 88"/>
                <a:gd name="T1" fmla="*/ 6 h 102"/>
                <a:gd name="T2" fmla="*/ 88 w 88"/>
                <a:gd name="T3" fmla="*/ 84 h 102"/>
                <a:gd name="T4" fmla="*/ 0 w 88"/>
                <a:gd name="T5" fmla="*/ 6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88" h="102">
                  <a:moveTo>
                    <a:pt x="0" y="6"/>
                  </a:moveTo>
                  <a:cubicBezTo>
                    <a:pt x="57" y="19"/>
                    <a:pt x="49" y="102"/>
                    <a:pt x="88" y="84"/>
                  </a:cubicBezTo>
                  <a:cubicBezTo>
                    <a:pt x="75" y="42"/>
                    <a:pt x="57" y="0"/>
                    <a:pt x="0" y="6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2" name="Freeform 685"/>
            <p:cNvSpPr>
              <a:spLocks/>
            </p:cNvSpPr>
            <p:nvPr/>
          </p:nvSpPr>
          <p:spPr bwMode="auto">
            <a:xfrm>
              <a:off x="8466991" y="2122487"/>
              <a:ext cx="222250" cy="401638"/>
            </a:xfrm>
            <a:custGeom>
              <a:avLst/>
              <a:gdLst>
                <a:gd name="T0" fmla="*/ 0 w 59"/>
                <a:gd name="T1" fmla="*/ 0 h 107"/>
                <a:gd name="T2" fmla="*/ 57 w 59"/>
                <a:gd name="T3" fmla="*/ 103 h 107"/>
                <a:gd name="T4" fmla="*/ 0 w 59"/>
                <a:gd name="T5" fmla="*/ 0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9" h="107">
                  <a:moveTo>
                    <a:pt x="0" y="0"/>
                  </a:moveTo>
                  <a:cubicBezTo>
                    <a:pt x="49" y="31"/>
                    <a:pt x="15" y="107"/>
                    <a:pt x="57" y="103"/>
                  </a:cubicBezTo>
                  <a:cubicBezTo>
                    <a:pt x="59" y="58"/>
                    <a:pt x="55" y="13"/>
                    <a:pt x="0" y="0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3" name="Freeform 686"/>
            <p:cNvSpPr>
              <a:spLocks/>
            </p:cNvSpPr>
            <p:nvPr/>
          </p:nvSpPr>
          <p:spPr bwMode="auto">
            <a:xfrm>
              <a:off x="8678129" y="1914524"/>
              <a:ext cx="322263" cy="384175"/>
            </a:xfrm>
            <a:custGeom>
              <a:avLst/>
              <a:gdLst>
                <a:gd name="T0" fmla="*/ 86 w 86"/>
                <a:gd name="T1" fmla="*/ 5 h 102"/>
                <a:gd name="T2" fmla="*/ 0 w 86"/>
                <a:gd name="T3" fmla="*/ 84 h 102"/>
                <a:gd name="T4" fmla="*/ 86 w 86"/>
                <a:gd name="T5" fmla="*/ 5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86" h="102">
                  <a:moveTo>
                    <a:pt x="86" y="5"/>
                  </a:moveTo>
                  <a:cubicBezTo>
                    <a:pt x="29" y="19"/>
                    <a:pt x="38" y="102"/>
                    <a:pt x="0" y="84"/>
                  </a:cubicBezTo>
                  <a:cubicBezTo>
                    <a:pt x="12" y="42"/>
                    <a:pt x="30" y="0"/>
                    <a:pt x="86" y="5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4" name="Freeform 687"/>
            <p:cNvSpPr>
              <a:spLocks/>
            </p:cNvSpPr>
            <p:nvPr/>
          </p:nvSpPr>
          <p:spPr bwMode="auto">
            <a:xfrm>
              <a:off x="8917841" y="2039937"/>
              <a:ext cx="398463" cy="374650"/>
            </a:xfrm>
            <a:custGeom>
              <a:avLst/>
              <a:gdLst>
                <a:gd name="T0" fmla="*/ 106 w 106"/>
                <a:gd name="T1" fmla="*/ 21 h 100"/>
                <a:gd name="T2" fmla="*/ 0 w 106"/>
                <a:gd name="T3" fmla="*/ 72 h 100"/>
                <a:gd name="T4" fmla="*/ 106 w 106"/>
                <a:gd name="T5" fmla="*/ 21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6" h="100">
                  <a:moveTo>
                    <a:pt x="106" y="21"/>
                  </a:moveTo>
                  <a:cubicBezTo>
                    <a:pt x="47" y="18"/>
                    <a:pt x="32" y="100"/>
                    <a:pt x="0" y="72"/>
                  </a:cubicBezTo>
                  <a:cubicBezTo>
                    <a:pt x="24" y="35"/>
                    <a:pt x="53" y="0"/>
                    <a:pt x="106" y="21"/>
                  </a:cubicBezTo>
                  <a:close/>
                </a:path>
              </a:pathLst>
            </a:custGeom>
            <a:solidFill>
              <a:srgbClr val="44A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3" name="Zástupný symbol pro číslo snímku 2"/>
          <p:cNvSpPr>
            <a:spLocks noGrp="1"/>
          </p:cNvSpPr>
          <p:nvPr>
            <p:ph type="sldNum" sz="quarter" idx="4294967295"/>
          </p:nvPr>
        </p:nvSpPr>
        <p:spPr>
          <a:xfrm>
            <a:off x="10210800" y="6391656"/>
            <a:ext cx="640080" cy="237744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38" name="Šipka doprava 37">
            <a:hlinkClick r:id="rId3" action="ppaction://hlinksldjump"/>
          </p:cNvPr>
          <p:cNvSpPr/>
          <p:nvPr/>
        </p:nvSpPr>
        <p:spPr>
          <a:xfrm>
            <a:off x="11109424" y="5727890"/>
            <a:ext cx="558600" cy="497417"/>
          </a:xfrm>
          <a:prstGeom prst="rightArrow">
            <a:avLst/>
          </a:prstGeom>
          <a:gradFill>
            <a:gsLst>
              <a:gs pos="0">
                <a:srgbClr val="00B050"/>
              </a:gs>
              <a:gs pos="50000">
                <a:srgbClr val="92D050"/>
              </a:gs>
              <a:gs pos="100000">
                <a:srgbClr val="00B050"/>
              </a:gs>
            </a:gsLst>
          </a:gra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Šipka doprava 38">
            <a:hlinkClick r:id="rId4" action="ppaction://hlinksldjump"/>
          </p:cNvPr>
          <p:cNvSpPr/>
          <p:nvPr/>
        </p:nvSpPr>
        <p:spPr>
          <a:xfrm flipH="1">
            <a:off x="10426800" y="5727890"/>
            <a:ext cx="549375" cy="497417"/>
          </a:xfrm>
          <a:prstGeom prst="rightArrow">
            <a:avLst/>
          </a:prstGeom>
          <a:gradFill>
            <a:gsLst>
              <a:gs pos="0">
                <a:srgbClr val="00B050"/>
              </a:gs>
              <a:gs pos="50000">
                <a:srgbClr val="92D050"/>
              </a:gs>
              <a:gs pos="100000">
                <a:srgbClr val="00B050"/>
              </a:gs>
            </a:gsLst>
          </a:gra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12" name="Obrázek 211" descr="Frog by gammillian - Green frog line art.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0813" y="5607034"/>
            <a:ext cx="659365" cy="618273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45" name="Group 282"/>
          <p:cNvGrpSpPr>
            <a:grpSpLocks noChangeAspect="1"/>
          </p:cNvGrpSpPr>
          <p:nvPr/>
        </p:nvGrpSpPr>
        <p:grpSpPr bwMode="auto">
          <a:xfrm>
            <a:off x="8420668" y="4730320"/>
            <a:ext cx="508774" cy="1254555"/>
            <a:chOff x="4592" y="2552"/>
            <a:chExt cx="644" cy="1588"/>
          </a:xfrm>
        </p:grpSpPr>
        <p:sp>
          <p:nvSpPr>
            <p:cNvPr id="146" name="Freeform 286"/>
            <p:cNvSpPr>
              <a:spLocks/>
            </p:cNvSpPr>
            <p:nvPr/>
          </p:nvSpPr>
          <p:spPr bwMode="auto">
            <a:xfrm>
              <a:off x="4943" y="2715"/>
              <a:ext cx="241" cy="344"/>
            </a:xfrm>
            <a:custGeom>
              <a:avLst/>
              <a:gdLst>
                <a:gd name="T0" fmla="*/ 488 w 511"/>
                <a:gd name="T1" fmla="*/ 378 h 732"/>
                <a:gd name="T2" fmla="*/ 270 w 511"/>
                <a:gd name="T3" fmla="*/ 730 h 732"/>
                <a:gd name="T4" fmla="*/ 2 w 511"/>
                <a:gd name="T5" fmla="*/ 479 h 732"/>
                <a:gd name="T6" fmla="*/ 179 w 511"/>
                <a:gd name="T7" fmla="*/ 87 h 732"/>
                <a:gd name="T8" fmla="*/ 345 w 511"/>
                <a:gd name="T9" fmla="*/ 35 h 732"/>
                <a:gd name="T10" fmla="*/ 488 w 511"/>
                <a:gd name="T11" fmla="*/ 378 h 7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11" h="732">
                  <a:moveTo>
                    <a:pt x="488" y="378"/>
                  </a:moveTo>
                  <a:cubicBezTo>
                    <a:pt x="477" y="519"/>
                    <a:pt x="416" y="727"/>
                    <a:pt x="270" y="730"/>
                  </a:cubicBezTo>
                  <a:cubicBezTo>
                    <a:pt x="124" y="732"/>
                    <a:pt x="4" y="620"/>
                    <a:pt x="2" y="479"/>
                  </a:cubicBezTo>
                  <a:cubicBezTo>
                    <a:pt x="0" y="382"/>
                    <a:pt x="33" y="242"/>
                    <a:pt x="179" y="87"/>
                  </a:cubicBezTo>
                  <a:cubicBezTo>
                    <a:pt x="261" y="0"/>
                    <a:pt x="310" y="2"/>
                    <a:pt x="345" y="35"/>
                  </a:cubicBezTo>
                  <a:cubicBezTo>
                    <a:pt x="452" y="135"/>
                    <a:pt x="511" y="79"/>
                    <a:pt x="488" y="378"/>
                  </a:cubicBezTo>
                  <a:close/>
                </a:path>
              </a:pathLst>
            </a:custGeom>
            <a:solidFill>
              <a:srgbClr val="C8882A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7" name="Freeform 289"/>
            <p:cNvSpPr>
              <a:spLocks/>
            </p:cNvSpPr>
            <p:nvPr/>
          </p:nvSpPr>
          <p:spPr bwMode="auto">
            <a:xfrm>
              <a:off x="5044" y="2715"/>
              <a:ext cx="142" cy="255"/>
            </a:xfrm>
            <a:custGeom>
              <a:avLst/>
              <a:gdLst>
                <a:gd name="T0" fmla="*/ 110 w 300"/>
                <a:gd name="T1" fmla="*/ 19 h 543"/>
                <a:gd name="T2" fmla="*/ 205 w 300"/>
                <a:gd name="T3" fmla="*/ 77 h 543"/>
                <a:gd name="T4" fmla="*/ 287 w 300"/>
                <a:gd name="T5" fmla="*/ 240 h 543"/>
                <a:gd name="T6" fmla="*/ 175 w 300"/>
                <a:gd name="T7" fmla="*/ 427 h 543"/>
                <a:gd name="T8" fmla="*/ 98 w 300"/>
                <a:gd name="T9" fmla="*/ 530 h 543"/>
                <a:gd name="T10" fmla="*/ 21 w 300"/>
                <a:gd name="T11" fmla="*/ 37 h 543"/>
                <a:gd name="T12" fmla="*/ 110 w 300"/>
                <a:gd name="T13" fmla="*/ 19 h 5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00" h="543">
                  <a:moveTo>
                    <a:pt x="110" y="19"/>
                  </a:moveTo>
                  <a:cubicBezTo>
                    <a:pt x="161" y="45"/>
                    <a:pt x="160" y="42"/>
                    <a:pt x="205" y="77"/>
                  </a:cubicBezTo>
                  <a:cubicBezTo>
                    <a:pt x="300" y="151"/>
                    <a:pt x="284" y="144"/>
                    <a:pt x="287" y="240"/>
                  </a:cubicBezTo>
                  <a:cubicBezTo>
                    <a:pt x="290" y="335"/>
                    <a:pt x="241" y="340"/>
                    <a:pt x="175" y="427"/>
                  </a:cubicBezTo>
                  <a:cubicBezTo>
                    <a:pt x="162" y="444"/>
                    <a:pt x="116" y="543"/>
                    <a:pt x="98" y="530"/>
                  </a:cubicBezTo>
                  <a:cubicBezTo>
                    <a:pt x="0" y="461"/>
                    <a:pt x="14" y="281"/>
                    <a:pt x="21" y="37"/>
                  </a:cubicBezTo>
                  <a:cubicBezTo>
                    <a:pt x="22" y="23"/>
                    <a:pt x="72" y="0"/>
                    <a:pt x="110" y="19"/>
                  </a:cubicBezTo>
                  <a:close/>
                </a:path>
              </a:pathLst>
            </a:custGeom>
            <a:solidFill>
              <a:srgbClr val="C8882A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8" name="Freeform 291"/>
            <p:cNvSpPr>
              <a:spLocks/>
            </p:cNvSpPr>
            <p:nvPr/>
          </p:nvSpPr>
          <p:spPr bwMode="auto">
            <a:xfrm>
              <a:off x="4608" y="2552"/>
              <a:ext cx="270" cy="542"/>
            </a:xfrm>
            <a:custGeom>
              <a:avLst/>
              <a:gdLst>
                <a:gd name="T0" fmla="*/ 572 w 575"/>
                <a:gd name="T1" fmla="*/ 889 h 1152"/>
                <a:gd name="T2" fmla="*/ 303 w 575"/>
                <a:gd name="T3" fmla="*/ 1151 h 1152"/>
                <a:gd name="T4" fmla="*/ 97 w 575"/>
                <a:gd name="T5" fmla="*/ 961 h 1152"/>
                <a:gd name="T6" fmla="*/ 66 w 575"/>
                <a:gd name="T7" fmla="*/ 763 h 1152"/>
                <a:gd name="T8" fmla="*/ 146 w 575"/>
                <a:gd name="T9" fmla="*/ 1 h 1152"/>
                <a:gd name="T10" fmla="*/ 406 w 575"/>
                <a:gd name="T11" fmla="*/ 368 h 1152"/>
                <a:gd name="T12" fmla="*/ 534 w 575"/>
                <a:gd name="T13" fmla="*/ 704 h 1152"/>
                <a:gd name="T14" fmla="*/ 572 w 575"/>
                <a:gd name="T15" fmla="*/ 889 h 1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75" h="1152">
                  <a:moveTo>
                    <a:pt x="572" y="889"/>
                  </a:moveTo>
                  <a:cubicBezTo>
                    <a:pt x="575" y="1030"/>
                    <a:pt x="448" y="1148"/>
                    <a:pt x="303" y="1151"/>
                  </a:cubicBezTo>
                  <a:cubicBezTo>
                    <a:pt x="209" y="1152"/>
                    <a:pt x="133" y="1067"/>
                    <a:pt x="97" y="961"/>
                  </a:cubicBezTo>
                  <a:cubicBezTo>
                    <a:pt x="78" y="903"/>
                    <a:pt x="69" y="813"/>
                    <a:pt x="66" y="763"/>
                  </a:cubicBezTo>
                  <a:cubicBezTo>
                    <a:pt x="57" y="645"/>
                    <a:pt x="0" y="4"/>
                    <a:pt x="146" y="1"/>
                  </a:cubicBezTo>
                  <a:cubicBezTo>
                    <a:pt x="216" y="0"/>
                    <a:pt x="323" y="172"/>
                    <a:pt x="406" y="368"/>
                  </a:cubicBezTo>
                  <a:cubicBezTo>
                    <a:pt x="455" y="482"/>
                    <a:pt x="507" y="604"/>
                    <a:pt x="534" y="704"/>
                  </a:cubicBezTo>
                  <a:cubicBezTo>
                    <a:pt x="558" y="789"/>
                    <a:pt x="572" y="855"/>
                    <a:pt x="572" y="889"/>
                  </a:cubicBezTo>
                  <a:close/>
                </a:path>
              </a:pathLst>
            </a:custGeom>
            <a:solidFill>
              <a:srgbClr val="C8882A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9" name="Freeform 294"/>
            <p:cNvSpPr>
              <a:spLocks/>
            </p:cNvSpPr>
            <p:nvPr/>
          </p:nvSpPr>
          <p:spPr bwMode="auto">
            <a:xfrm>
              <a:off x="4596" y="2936"/>
              <a:ext cx="618" cy="580"/>
            </a:xfrm>
            <a:custGeom>
              <a:avLst/>
              <a:gdLst>
                <a:gd name="T0" fmla="*/ 1166 w 1312"/>
                <a:gd name="T1" fmla="*/ 722 h 1233"/>
                <a:gd name="T2" fmla="*/ 905 w 1312"/>
                <a:gd name="T3" fmla="*/ 1113 h 1233"/>
                <a:gd name="T4" fmla="*/ 770 w 1312"/>
                <a:gd name="T5" fmla="*/ 1208 h 1233"/>
                <a:gd name="T6" fmla="*/ 693 w 1312"/>
                <a:gd name="T7" fmla="*/ 1233 h 1233"/>
                <a:gd name="T8" fmla="*/ 630 w 1312"/>
                <a:gd name="T9" fmla="*/ 1219 h 1233"/>
                <a:gd name="T10" fmla="*/ 519 w 1312"/>
                <a:gd name="T11" fmla="*/ 1144 h 1233"/>
                <a:gd name="T12" fmla="*/ 158 w 1312"/>
                <a:gd name="T13" fmla="*/ 734 h 1233"/>
                <a:gd name="T14" fmla="*/ 658 w 1312"/>
                <a:gd name="T15" fmla="*/ 7 h 1233"/>
                <a:gd name="T16" fmla="*/ 1166 w 1312"/>
                <a:gd name="T17" fmla="*/ 722 h 1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312" h="1233">
                  <a:moveTo>
                    <a:pt x="1166" y="722"/>
                  </a:moveTo>
                  <a:cubicBezTo>
                    <a:pt x="1253" y="1064"/>
                    <a:pt x="1034" y="1055"/>
                    <a:pt x="905" y="1113"/>
                  </a:cubicBezTo>
                  <a:cubicBezTo>
                    <a:pt x="870" y="1128"/>
                    <a:pt x="806" y="1184"/>
                    <a:pt x="770" y="1208"/>
                  </a:cubicBezTo>
                  <a:cubicBezTo>
                    <a:pt x="734" y="1233"/>
                    <a:pt x="728" y="1233"/>
                    <a:pt x="693" y="1233"/>
                  </a:cubicBezTo>
                  <a:cubicBezTo>
                    <a:pt x="663" y="1233"/>
                    <a:pt x="654" y="1226"/>
                    <a:pt x="630" y="1219"/>
                  </a:cubicBezTo>
                  <a:cubicBezTo>
                    <a:pt x="573" y="1203"/>
                    <a:pt x="583" y="1168"/>
                    <a:pt x="519" y="1144"/>
                  </a:cubicBezTo>
                  <a:cubicBezTo>
                    <a:pt x="235" y="1033"/>
                    <a:pt x="206" y="1095"/>
                    <a:pt x="158" y="734"/>
                  </a:cubicBezTo>
                  <a:cubicBezTo>
                    <a:pt x="0" y="414"/>
                    <a:pt x="278" y="14"/>
                    <a:pt x="658" y="7"/>
                  </a:cubicBezTo>
                  <a:cubicBezTo>
                    <a:pt x="1037" y="0"/>
                    <a:pt x="1312" y="397"/>
                    <a:pt x="1166" y="722"/>
                  </a:cubicBezTo>
                  <a:close/>
                </a:path>
              </a:pathLst>
            </a:custGeom>
            <a:solidFill>
              <a:srgbClr val="C8882A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0" name="Freeform 284"/>
            <p:cNvSpPr>
              <a:spLocks/>
            </p:cNvSpPr>
            <p:nvPr/>
          </p:nvSpPr>
          <p:spPr bwMode="auto">
            <a:xfrm>
              <a:off x="4647" y="3412"/>
              <a:ext cx="535" cy="605"/>
            </a:xfrm>
            <a:custGeom>
              <a:avLst/>
              <a:gdLst>
                <a:gd name="T0" fmla="*/ 1102 w 1137"/>
                <a:gd name="T1" fmla="*/ 698 h 1286"/>
                <a:gd name="T2" fmla="*/ 506 w 1137"/>
                <a:gd name="T3" fmla="*/ 1256 h 1286"/>
                <a:gd name="T4" fmla="*/ 34 w 1137"/>
                <a:gd name="T5" fmla="*/ 589 h 1286"/>
                <a:gd name="T6" fmla="*/ 631 w 1137"/>
                <a:gd name="T7" fmla="*/ 30 h 1286"/>
                <a:gd name="T8" fmla="*/ 1102 w 1137"/>
                <a:gd name="T9" fmla="*/ 698 h 12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37" h="1286">
                  <a:moveTo>
                    <a:pt x="1102" y="698"/>
                  </a:moveTo>
                  <a:cubicBezTo>
                    <a:pt x="1068" y="1036"/>
                    <a:pt x="801" y="1286"/>
                    <a:pt x="506" y="1256"/>
                  </a:cubicBezTo>
                  <a:cubicBezTo>
                    <a:pt x="211" y="1226"/>
                    <a:pt x="0" y="927"/>
                    <a:pt x="34" y="589"/>
                  </a:cubicBezTo>
                  <a:cubicBezTo>
                    <a:pt x="69" y="250"/>
                    <a:pt x="336" y="0"/>
                    <a:pt x="631" y="30"/>
                  </a:cubicBezTo>
                  <a:cubicBezTo>
                    <a:pt x="926" y="60"/>
                    <a:pt x="1137" y="359"/>
                    <a:pt x="1102" y="698"/>
                  </a:cubicBezTo>
                  <a:close/>
                </a:path>
              </a:pathLst>
            </a:custGeom>
            <a:solidFill>
              <a:srgbClr val="C8882A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1" name="Freeform 295"/>
            <p:cNvSpPr>
              <a:spLocks/>
            </p:cNvSpPr>
            <p:nvPr/>
          </p:nvSpPr>
          <p:spPr bwMode="auto">
            <a:xfrm>
              <a:off x="4923" y="3065"/>
              <a:ext cx="134" cy="134"/>
            </a:xfrm>
            <a:custGeom>
              <a:avLst/>
              <a:gdLst>
                <a:gd name="T0" fmla="*/ 284 w 285"/>
                <a:gd name="T1" fmla="*/ 139 h 284"/>
                <a:gd name="T2" fmla="*/ 145 w 285"/>
                <a:gd name="T3" fmla="*/ 283 h 284"/>
                <a:gd name="T4" fmla="*/ 2 w 285"/>
                <a:gd name="T5" fmla="*/ 145 h 284"/>
                <a:gd name="T6" fmla="*/ 140 w 285"/>
                <a:gd name="T7" fmla="*/ 1 h 284"/>
                <a:gd name="T8" fmla="*/ 284 w 285"/>
                <a:gd name="T9" fmla="*/ 139 h 2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85" h="284">
                  <a:moveTo>
                    <a:pt x="284" y="139"/>
                  </a:moveTo>
                  <a:cubicBezTo>
                    <a:pt x="285" y="217"/>
                    <a:pt x="223" y="281"/>
                    <a:pt x="145" y="283"/>
                  </a:cubicBezTo>
                  <a:cubicBezTo>
                    <a:pt x="67" y="284"/>
                    <a:pt x="3" y="222"/>
                    <a:pt x="2" y="145"/>
                  </a:cubicBezTo>
                  <a:cubicBezTo>
                    <a:pt x="0" y="67"/>
                    <a:pt x="62" y="2"/>
                    <a:pt x="140" y="1"/>
                  </a:cubicBezTo>
                  <a:cubicBezTo>
                    <a:pt x="218" y="0"/>
                    <a:pt x="282" y="61"/>
                    <a:pt x="284" y="139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2" name="Freeform 296"/>
            <p:cNvSpPr>
              <a:spLocks/>
            </p:cNvSpPr>
            <p:nvPr/>
          </p:nvSpPr>
          <p:spPr bwMode="auto">
            <a:xfrm>
              <a:off x="4944" y="3118"/>
              <a:ext cx="52" cy="52"/>
            </a:xfrm>
            <a:custGeom>
              <a:avLst/>
              <a:gdLst>
                <a:gd name="T0" fmla="*/ 190 w 191"/>
                <a:gd name="T1" fmla="*/ 107 h 217"/>
                <a:gd name="T2" fmla="*/ 98 w 191"/>
                <a:gd name="T3" fmla="*/ 216 h 217"/>
                <a:gd name="T4" fmla="*/ 2 w 191"/>
                <a:gd name="T5" fmla="*/ 110 h 217"/>
                <a:gd name="T6" fmla="*/ 94 w 191"/>
                <a:gd name="T7" fmla="*/ 1 h 217"/>
                <a:gd name="T8" fmla="*/ 190 w 191"/>
                <a:gd name="T9" fmla="*/ 107 h 2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91" h="217">
                  <a:moveTo>
                    <a:pt x="190" y="107"/>
                  </a:moveTo>
                  <a:cubicBezTo>
                    <a:pt x="191" y="166"/>
                    <a:pt x="150" y="215"/>
                    <a:pt x="98" y="216"/>
                  </a:cubicBezTo>
                  <a:cubicBezTo>
                    <a:pt x="46" y="217"/>
                    <a:pt x="3" y="169"/>
                    <a:pt x="2" y="110"/>
                  </a:cubicBezTo>
                  <a:cubicBezTo>
                    <a:pt x="0" y="51"/>
                    <a:pt x="42" y="2"/>
                    <a:pt x="94" y="1"/>
                  </a:cubicBezTo>
                  <a:cubicBezTo>
                    <a:pt x="146" y="0"/>
                    <a:pt x="189" y="47"/>
                    <a:pt x="190" y="107"/>
                  </a:cubicBezTo>
                  <a:close/>
                </a:path>
              </a:pathLst>
            </a:custGeom>
            <a:solidFill>
              <a:srgbClr val="000000"/>
            </a:solidFill>
            <a:ln w="0" cap="flat">
              <a:solidFill>
                <a:srgbClr val="000000"/>
              </a:solidFill>
              <a:prstDash val="solid"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3" name="Freeform 298"/>
            <p:cNvSpPr>
              <a:spLocks/>
            </p:cNvSpPr>
            <p:nvPr/>
          </p:nvSpPr>
          <p:spPr bwMode="auto">
            <a:xfrm>
              <a:off x="4768" y="3068"/>
              <a:ext cx="134" cy="134"/>
            </a:xfrm>
            <a:custGeom>
              <a:avLst/>
              <a:gdLst>
                <a:gd name="T0" fmla="*/ 284 w 285"/>
                <a:gd name="T1" fmla="*/ 139 h 284"/>
                <a:gd name="T2" fmla="*/ 145 w 285"/>
                <a:gd name="T3" fmla="*/ 283 h 284"/>
                <a:gd name="T4" fmla="*/ 2 w 285"/>
                <a:gd name="T5" fmla="*/ 145 h 284"/>
                <a:gd name="T6" fmla="*/ 140 w 285"/>
                <a:gd name="T7" fmla="*/ 1 h 284"/>
                <a:gd name="T8" fmla="*/ 284 w 285"/>
                <a:gd name="T9" fmla="*/ 139 h 2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85" h="284">
                  <a:moveTo>
                    <a:pt x="284" y="139"/>
                  </a:moveTo>
                  <a:cubicBezTo>
                    <a:pt x="285" y="217"/>
                    <a:pt x="223" y="282"/>
                    <a:pt x="145" y="283"/>
                  </a:cubicBezTo>
                  <a:cubicBezTo>
                    <a:pt x="67" y="284"/>
                    <a:pt x="3" y="222"/>
                    <a:pt x="2" y="145"/>
                  </a:cubicBezTo>
                  <a:cubicBezTo>
                    <a:pt x="0" y="67"/>
                    <a:pt x="62" y="3"/>
                    <a:pt x="140" y="1"/>
                  </a:cubicBezTo>
                  <a:cubicBezTo>
                    <a:pt x="218" y="0"/>
                    <a:pt x="282" y="62"/>
                    <a:pt x="284" y="139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4" name="Freeform 299"/>
            <p:cNvSpPr>
              <a:spLocks/>
            </p:cNvSpPr>
            <p:nvPr/>
          </p:nvSpPr>
          <p:spPr bwMode="auto">
            <a:xfrm>
              <a:off x="4818" y="3118"/>
              <a:ext cx="54" cy="52"/>
            </a:xfrm>
            <a:custGeom>
              <a:avLst/>
              <a:gdLst>
                <a:gd name="T0" fmla="*/ 190 w 191"/>
                <a:gd name="T1" fmla="*/ 107 h 217"/>
                <a:gd name="T2" fmla="*/ 98 w 191"/>
                <a:gd name="T3" fmla="*/ 216 h 217"/>
                <a:gd name="T4" fmla="*/ 2 w 191"/>
                <a:gd name="T5" fmla="*/ 110 h 217"/>
                <a:gd name="T6" fmla="*/ 94 w 191"/>
                <a:gd name="T7" fmla="*/ 1 h 217"/>
                <a:gd name="T8" fmla="*/ 190 w 191"/>
                <a:gd name="T9" fmla="*/ 107 h 2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91" h="217">
                  <a:moveTo>
                    <a:pt x="190" y="107"/>
                  </a:moveTo>
                  <a:cubicBezTo>
                    <a:pt x="191" y="166"/>
                    <a:pt x="150" y="215"/>
                    <a:pt x="98" y="216"/>
                  </a:cubicBezTo>
                  <a:cubicBezTo>
                    <a:pt x="46" y="217"/>
                    <a:pt x="3" y="170"/>
                    <a:pt x="2" y="110"/>
                  </a:cubicBezTo>
                  <a:cubicBezTo>
                    <a:pt x="0" y="51"/>
                    <a:pt x="42" y="2"/>
                    <a:pt x="94" y="1"/>
                  </a:cubicBezTo>
                  <a:cubicBezTo>
                    <a:pt x="146" y="0"/>
                    <a:pt x="189" y="47"/>
                    <a:pt x="190" y="107"/>
                  </a:cubicBezTo>
                  <a:close/>
                </a:path>
              </a:pathLst>
            </a:custGeom>
            <a:solidFill>
              <a:srgbClr val="000000"/>
            </a:solidFill>
            <a:ln w="0" cap="flat">
              <a:solidFill>
                <a:srgbClr val="000000"/>
              </a:solidFill>
              <a:prstDash val="solid"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5" name="Freeform 301"/>
            <p:cNvSpPr>
              <a:spLocks/>
            </p:cNvSpPr>
            <p:nvPr/>
          </p:nvSpPr>
          <p:spPr bwMode="auto">
            <a:xfrm>
              <a:off x="4859" y="3398"/>
              <a:ext cx="57" cy="78"/>
            </a:xfrm>
            <a:custGeom>
              <a:avLst/>
              <a:gdLst>
                <a:gd name="T0" fmla="*/ 0 w 122"/>
                <a:gd name="T1" fmla="*/ 65 h 165"/>
                <a:gd name="T2" fmla="*/ 7 w 122"/>
                <a:gd name="T3" fmla="*/ 147 h 165"/>
                <a:gd name="T4" fmla="*/ 16 w 122"/>
                <a:gd name="T5" fmla="*/ 162 h 165"/>
                <a:gd name="T6" fmla="*/ 105 w 122"/>
                <a:gd name="T7" fmla="*/ 148 h 165"/>
                <a:gd name="T8" fmla="*/ 121 w 122"/>
                <a:gd name="T9" fmla="*/ 134 h 165"/>
                <a:gd name="T10" fmla="*/ 113 w 122"/>
                <a:gd name="T11" fmla="*/ 0 h 165"/>
                <a:gd name="T12" fmla="*/ 0 w 122"/>
                <a:gd name="T13" fmla="*/ 65 h 1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2" h="165">
                  <a:moveTo>
                    <a:pt x="0" y="65"/>
                  </a:moveTo>
                  <a:cubicBezTo>
                    <a:pt x="7" y="147"/>
                    <a:pt x="7" y="147"/>
                    <a:pt x="7" y="147"/>
                  </a:cubicBezTo>
                  <a:cubicBezTo>
                    <a:pt x="7" y="147"/>
                    <a:pt x="8" y="159"/>
                    <a:pt x="16" y="162"/>
                  </a:cubicBezTo>
                  <a:cubicBezTo>
                    <a:pt x="23" y="165"/>
                    <a:pt x="105" y="148"/>
                    <a:pt x="105" y="148"/>
                  </a:cubicBezTo>
                  <a:cubicBezTo>
                    <a:pt x="105" y="148"/>
                    <a:pt x="119" y="142"/>
                    <a:pt x="121" y="134"/>
                  </a:cubicBezTo>
                  <a:cubicBezTo>
                    <a:pt x="122" y="127"/>
                    <a:pt x="113" y="0"/>
                    <a:pt x="113" y="0"/>
                  </a:cubicBezTo>
                  <a:lnTo>
                    <a:pt x="0" y="65"/>
                  </a:lnTo>
                  <a:close/>
                </a:path>
              </a:pathLst>
            </a:custGeom>
            <a:solidFill>
              <a:srgbClr val="B9B9B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6" name="Freeform 302"/>
            <p:cNvSpPr>
              <a:spLocks/>
            </p:cNvSpPr>
            <p:nvPr/>
          </p:nvSpPr>
          <p:spPr bwMode="auto">
            <a:xfrm>
              <a:off x="4863" y="3405"/>
              <a:ext cx="48" cy="65"/>
            </a:xfrm>
            <a:custGeom>
              <a:avLst/>
              <a:gdLst>
                <a:gd name="T0" fmla="*/ 0 w 103"/>
                <a:gd name="T1" fmla="*/ 55 h 139"/>
                <a:gd name="T2" fmla="*/ 5 w 103"/>
                <a:gd name="T3" fmla="*/ 125 h 139"/>
                <a:gd name="T4" fmla="*/ 13 w 103"/>
                <a:gd name="T5" fmla="*/ 137 h 139"/>
                <a:gd name="T6" fmla="*/ 89 w 103"/>
                <a:gd name="T7" fmla="*/ 125 h 139"/>
                <a:gd name="T8" fmla="*/ 102 w 103"/>
                <a:gd name="T9" fmla="*/ 113 h 139"/>
                <a:gd name="T10" fmla="*/ 96 w 103"/>
                <a:gd name="T11" fmla="*/ 0 h 139"/>
                <a:gd name="T12" fmla="*/ 0 w 103"/>
                <a:gd name="T13" fmla="*/ 55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3" h="139">
                  <a:moveTo>
                    <a:pt x="0" y="55"/>
                  </a:moveTo>
                  <a:cubicBezTo>
                    <a:pt x="5" y="125"/>
                    <a:pt x="5" y="125"/>
                    <a:pt x="5" y="125"/>
                  </a:cubicBezTo>
                  <a:cubicBezTo>
                    <a:pt x="5" y="125"/>
                    <a:pt x="6" y="135"/>
                    <a:pt x="13" y="137"/>
                  </a:cubicBezTo>
                  <a:cubicBezTo>
                    <a:pt x="20" y="139"/>
                    <a:pt x="89" y="125"/>
                    <a:pt x="89" y="125"/>
                  </a:cubicBezTo>
                  <a:cubicBezTo>
                    <a:pt x="89" y="125"/>
                    <a:pt x="100" y="120"/>
                    <a:pt x="102" y="113"/>
                  </a:cubicBezTo>
                  <a:cubicBezTo>
                    <a:pt x="103" y="107"/>
                    <a:pt x="96" y="0"/>
                    <a:pt x="96" y="0"/>
                  </a:cubicBezTo>
                  <a:lnTo>
                    <a:pt x="0" y="5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7" name="Freeform 303"/>
            <p:cNvSpPr>
              <a:spLocks/>
            </p:cNvSpPr>
            <p:nvPr/>
          </p:nvSpPr>
          <p:spPr bwMode="auto">
            <a:xfrm>
              <a:off x="4917" y="3397"/>
              <a:ext cx="56" cy="76"/>
            </a:xfrm>
            <a:custGeom>
              <a:avLst/>
              <a:gdLst>
                <a:gd name="T0" fmla="*/ 120 w 120"/>
                <a:gd name="T1" fmla="*/ 60 h 161"/>
                <a:gd name="T2" fmla="*/ 117 w 120"/>
                <a:gd name="T3" fmla="*/ 143 h 161"/>
                <a:gd name="T4" fmla="*/ 108 w 120"/>
                <a:gd name="T5" fmla="*/ 158 h 161"/>
                <a:gd name="T6" fmla="*/ 18 w 120"/>
                <a:gd name="T7" fmla="*/ 147 h 161"/>
                <a:gd name="T8" fmla="*/ 2 w 120"/>
                <a:gd name="T9" fmla="*/ 134 h 161"/>
                <a:gd name="T10" fmla="*/ 4 w 120"/>
                <a:gd name="T11" fmla="*/ 0 h 161"/>
                <a:gd name="T12" fmla="*/ 120 w 120"/>
                <a:gd name="T13" fmla="*/ 60 h 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0" h="161">
                  <a:moveTo>
                    <a:pt x="120" y="60"/>
                  </a:moveTo>
                  <a:cubicBezTo>
                    <a:pt x="117" y="143"/>
                    <a:pt x="117" y="143"/>
                    <a:pt x="117" y="143"/>
                  </a:cubicBezTo>
                  <a:cubicBezTo>
                    <a:pt x="117" y="143"/>
                    <a:pt x="116" y="155"/>
                    <a:pt x="108" y="158"/>
                  </a:cubicBezTo>
                  <a:cubicBezTo>
                    <a:pt x="100" y="161"/>
                    <a:pt x="18" y="147"/>
                    <a:pt x="18" y="147"/>
                  </a:cubicBezTo>
                  <a:cubicBezTo>
                    <a:pt x="18" y="147"/>
                    <a:pt x="4" y="141"/>
                    <a:pt x="2" y="134"/>
                  </a:cubicBezTo>
                  <a:cubicBezTo>
                    <a:pt x="0" y="126"/>
                    <a:pt x="4" y="0"/>
                    <a:pt x="4" y="0"/>
                  </a:cubicBezTo>
                  <a:lnTo>
                    <a:pt x="120" y="60"/>
                  </a:lnTo>
                  <a:close/>
                </a:path>
              </a:pathLst>
            </a:custGeom>
            <a:solidFill>
              <a:srgbClr val="B9B9B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8" name="Freeform 304"/>
            <p:cNvSpPr>
              <a:spLocks/>
            </p:cNvSpPr>
            <p:nvPr/>
          </p:nvSpPr>
          <p:spPr bwMode="auto">
            <a:xfrm>
              <a:off x="4921" y="3403"/>
              <a:ext cx="48" cy="65"/>
            </a:xfrm>
            <a:custGeom>
              <a:avLst/>
              <a:gdLst>
                <a:gd name="T0" fmla="*/ 101 w 101"/>
                <a:gd name="T1" fmla="*/ 51 h 137"/>
                <a:gd name="T2" fmla="*/ 98 w 101"/>
                <a:gd name="T3" fmla="*/ 121 h 137"/>
                <a:gd name="T4" fmla="*/ 91 w 101"/>
                <a:gd name="T5" fmla="*/ 134 h 137"/>
                <a:gd name="T6" fmla="*/ 15 w 101"/>
                <a:gd name="T7" fmla="*/ 125 h 137"/>
                <a:gd name="T8" fmla="*/ 2 w 101"/>
                <a:gd name="T9" fmla="*/ 114 h 137"/>
                <a:gd name="T10" fmla="*/ 4 w 101"/>
                <a:gd name="T11" fmla="*/ 0 h 137"/>
                <a:gd name="T12" fmla="*/ 101 w 101"/>
                <a:gd name="T13" fmla="*/ 51 h 1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1" h="137">
                  <a:moveTo>
                    <a:pt x="101" y="51"/>
                  </a:moveTo>
                  <a:cubicBezTo>
                    <a:pt x="98" y="121"/>
                    <a:pt x="98" y="121"/>
                    <a:pt x="98" y="121"/>
                  </a:cubicBezTo>
                  <a:cubicBezTo>
                    <a:pt x="98" y="121"/>
                    <a:pt x="98" y="131"/>
                    <a:pt x="91" y="134"/>
                  </a:cubicBezTo>
                  <a:cubicBezTo>
                    <a:pt x="85" y="137"/>
                    <a:pt x="15" y="125"/>
                    <a:pt x="15" y="125"/>
                  </a:cubicBezTo>
                  <a:cubicBezTo>
                    <a:pt x="15" y="125"/>
                    <a:pt x="3" y="120"/>
                    <a:pt x="2" y="114"/>
                  </a:cubicBezTo>
                  <a:cubicBezTo>
                    <a:pt x="0" y="107"/>
                    <a:pt x="4" y="0"/>
                    <a:pt x="4" y="0"/>
                  </a:cubicBezTo>
                  <a:lnTo>
                    <a:pt x="101" y="5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9" name="Freeform 305"/>
            <p:cNvSpPr>
              <a:spLocks/>
            </p:cNvSpPr>
            <p:nvPr/>
          </p:nvSpPr>
          <p:spPr bwMode="auto">
            <a:xfrm>
              <a:off x="4686" y="3256"/>
              <a:ext cx="251" cy="194"/>
            </a:xfrm>
            <a:custGeom>
              <a:avLst/>
              <a:gdLst>
                <a:gd name="T0" fmla="*/ 531 w 533"/>
                <a:gd name="T1" fmla="*/ 201 h 411"/>
                <a:gd name="T2" fmla="*/ 270 w 533"/>
                <a:gd name="T3" fmla="*/ 408 h 411"/>
                <a:gd name="T4" fmla="*/ 2 w 533"/>
                <a:gd name="T5" fmla="*/ 211 h 411"/>
                <a:gd name="T6" fmla="*/ 263 w 533"/>
                <a:gd name="T7" fmla="*/ 3 h 411"/>
                <a:gd name="T8" fmla="*/ 531 w 533"/>
                <a:gd name="T9" fmla="*/ 201 h 4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33" h="411">
                  <a:moveTo>
                    <a:pt x="531" y="201"/>
                  </a:moveTo>
                  <a:cubicBezTo>
                    <a:pt x="533" y="313"/>
                    <a:pt x="416" y="406"/>
                    <a:pt x="270" y="408"/>
                  </a:cubicBezTo>
                  <a:cubicBezTo>
                    <a:pt x="124" y="411"/>
                    <a:pt x="4" y="322"/>
                    <a:pt x="2" y="211"/>
                  </a:cubicBezTo>
                  <a:cubicBezTo>
                    <a:pt x="0" y="99"/>
                    <a:pt x="117" y="6"/>
                    <a:pt x="263" y="3"/>
                  </a:cubicBezTo>
                  <a:cubicBezTo>
                    <a:pt x="408" y="0"/>
                    <a:pt x="529" y="89"/>
                    <a:pt x="531" y="201"/>
                  </a:cubicBezTo>
                  <a:close/>
                </a:path>
              </a:pathLst>
            </a:custGeom>
            <a:solidFill>
              <a:srgbClr val="EEEEE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0" name="Freeform 306"/>
            <p:cNvSpPr>
              <a:spLocks/>
            </p:cNvSpPr>
            <p:nvPr/>
          </p:nvSpPr>
          <p:spPr bwMode="auto">
            <a:xfrm>
              <a:off x="4901" y="3252"/>
              <a:ext cx="251" cy="193"/>
            </a:xfrm>
            <a:custGeom>
              <a:avLst/>
              <a:gdLst>
                <a:gd name="T0" fmla="*/ 531 w 533"/>
                <a:gd name="T1" fmla="*/ 201 h 411"/>
                <a:gd name="T2" fmla="*/ 271 w 533"/>
                <a:gd name="T3" fmla="*/ 408 h 411"/>
                <a:gd name="T4" fmla="*/ 3 w 533"/>
                <a:gd name="T5" fmla="*/ 211 h 411"/>
                <a:gd name="T6" fmla="*/ 263 w 533"/>
                <a:gd name="T7" fmla="*/ 3 h 411"/>
                <a:gd name="T8" fmla="*/ 531 w 533"/>
                <a:gd name="T9" fmla="*/ 201 h 4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33" h="411">
                  <a:moveTo>
                    <a:pt x="531" y="201"/>
                  </a:moveTo>
                  <a:cubicBezTo>
                    <a:pt x="533" y="313"/>
                    <a:pt x="416" y="406"/>
                    <a:pt x="271" y="408"/>
                  </a:cubicBezTo>
                  <a:cubicBezTo>
                    <a:pt x="125" y="411"/>
                    <a:pt x="5" y="322"/>
                    <a:pt x="3" y="211"/>
                  </a:cubicBezTo>
                  <a:cubicBezTo>
                    <a:pt x="0" y="99"/>
                    <a:pt x="117" y="6"/>
                    <a:pt x="263" y="3"/>
                  </a:cubicBezTo>
                  <a:cubicBezTo>
                    <a:pt x="409" y="0"/>
                    <a:pt x="529" y="89"/>
                    <a:pt x="531" y="201"/>
                  </a:cubicBezTo>
                  <a:close/>
                </a:path>
              </a:pathLst>
            </a:custGeom>
            <a:solidFill>
              <a:srgbClr val="EEEEE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1" name="Freeform 307"/>
            <p:cNvSpPr>
              <a:spLocks/>
            </p:cNvSpPr>
            <p:nvPr/>
          </p:nvSpPr>
          <p:spPr bwMode="auto">
            <a:xfrm>
              <a:off x="4865" y="3189"/>
              <a:ext cx="101" cy="96"/>
            </a:xfrm>
            <a:custGeom>
              <a:avLst/>
              <a:gdLst>
                <a:gd name="T0" fmla="*/ 104 w 215"/>
                <a:gd name="T1" fmla="*/ 203 h 205"/>
                <a:gd name="T2" fmla="*/ 65 w 215"/>
                <a:gd name="T3" fmla="*/ 188 h 205"/>
                <a:gd name="T4" fmla="*/ 31 w 215"/>
                <a:gd name="T5" fmla="*/ 138 h 205"/>
                <a:gd name="T6" fmla="*/ 18 w 215"/>
                <a:gd name="T7" fmla="*/ 25 h 205"/>
                <a:gd name="T8" fmla="*/ 188 w 215"/>
                <a:gd name="T9" fmla="*/ 22 h 205"/>
                <a:gd name="T10" fmla="*/ 178 w 215"/>
                <a:gd name="T11" fmla="*/ 133 h 205"/>
                <a:gd name="T12" fmla="*/ 146 w 215"/>
                <a:gd name="T13" fmla="*/ 188 h 205"/>
                <a:gd name="T14" fmla="*/ 104 w 215"/>
                <a:gd name="T15" fmla="*/ 203 h 2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15" h="205">
                  <a:moveTo>
                    <a:pt x="104" y="203"/>
                  </a:moveTo>
                  <a:cubicBezTo>
                    <a:pt x="93" y="203"/>
                    <a:pt x="81" y="204"/>
                    <a:pt x="65" y="188"/>
                  </a:cubicBezTo>
                  <a:cubicBezTo>
                    <a:pt x="49" y="173"/>
                    <a:pt x="40" y="166"/>
                    <a:pt x="31" y="138"/>
                  </a:cubicBezTo>
                  <a:cubicBezTo>
                    <a:pt x="22" y="110"/>
                    <a:pt x="0" y="51"/>
                    <a:pt x="18" y="25"/>
                  </a:cubicBezTo>
                  <a:cubicBezTo>
                    <a:pt x="36" y="0"/>
                    <a:pt x="161" y="4"/>
                    <a:pt x="188" y="22"/>
                  </a:cubicBezTo>
                  <a:cubicBezTo>
                    <a:pt x="215" y="41"/>
                    <a:pt x="185" y="114"/>
                    <a:pt x="178" y="133"/>
                  </a:cubicBezTo>
                  <a:cubicBezTo>
                    <a:pt x="171" y="153"/>
                    <a:pt x="160" y="171"/>
                    <a:pt x="146" y="188"/>
                  </a:cubicBezTo>
                  <a:cubicBezTo>
                    <a:pt x="133" y="205"/>
                    <a:pt x="116" y="203"/>
                    <a:pt x="104" y="203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2" name="Freeform 308"/>
            <p:cNvSpPr>
              <a:spLocks/>
            </p:cNvSpPr>
            <p:nvPr/>
          </p:nvSpPr>
          <p:spPr bwMode="auto">
            <a:xfrm>
              <a:off x="4746" y="3312"/>
              <a:ext cx="7" cy="8"/>
            </a:xfrm>
            <a:custGeom>
              <a:avLst/>
              <a:gdLst>
                <a:gd name="T0" fmla="*/ 16 w 16"/>
                <a:gd name="T1" fmla="*/ 9 h 17"/>
                <a:gd name="T2" fmla="*/ 8 w 16"/>
                <a:gd name="T3" fmla="*/ 17 h 17"/>
                <a:gd name="T4" fmla="*/ 0 w 16"/>
                <a:gd name="T5" fmla="*/ 9 h 17"/>
                <a:gd name="T6" fmla="*/ 8 w 16"/>
                <a:gd name="T7" fmla="*/ 0 h 17"/>
                <a:gd name="T8" fmla="*/ 16 w 16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16" y="9"/>
                  </a:moveTo>
                  <a:cubicBezTo>
                    <a:pt x="16" y="13"/>
                    <a:pt x="13" y="17"/>
                    <a:pt x="8" y="17"/>
                  </a:cubicBezTo>
                  <a:cubicBezTo>
                    <a:pt x="4" y="17"/>
                    <a:pt x="0" y="14"/>
                    <a:pt x="0" y="9"/>
                  </a:cubicBezTo>
                  <a:cubicBezTo>
                    <a:pt x="0" y="4"/>
                    <a:pt x="4" y="0"/>
                    <a:pt x="8" y="0"/>
                  </a:cubicBezTo>
                  <a:cubicBezTo>
                    <a:pt x="12" y="0"/>
                    <a:pt x="16" y="4"/>
                    <a:pt x="16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3" name="Freeform 309"/>
            <p:cNvSpPr>
              <a:spLocks/>
            </p:cNvSpPr>
            <p:nvPr/>
          </p:nvSpPr>
          <p:spPr bwMode="auto">
            <a:xfrm>
              <a:off x="4731" y="3344"/>
              <a:ext cx="8" cy="8"/>
            </a:xfrm>
            <a:custGeom>
              <a:avLst/>
              <a:gdLst>
                <a:gd name="T0" fmla="*/ 16 w 16"/>
                <a:gd name="T1" fmla="*/ 9 h 17"/>
                <a:gd name="T2" fmla="*/ 8 w 16"/>
                <a:gd name="T3" fmla="*/ 17 h 17"/>
                <a:gd name="T4" fmla="*/ 0 w 16"/>
                <a:gd name="T5" fmla="*/ 9 h 17"/>
                <a:gd name="T6" fmla="*/ 8 w 16"/>
                <a:gd name="T7" fmla="*/ 0 h 17"/>
                <a:gd name="T8" fmla="*/ 16 w 16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16" y="9"/>
                  </a:moveTo>
                  <a:cubicBezTo>
                    <a:pt x="16" y="13"/>
                    <a:pt x="13" y="17"/>
                    <a:pt x="8" y="17"/>
                  </a:cubicBezTo>
                  <a:cubicBezTo>
                    <a:pt x="4" y="17"/>
                    <a:pt x="0" y="13"/>
                    <a:pt x="0" y="9"/>
                  </a:cubicBezTo>
                  <a:cubicBezTo>
                    <a:pt x="0" y="4"/>
                    <a:pt x="3" y="0"/>
                    <a:pt x="8" y="0"/>
                  </a:cubicBezTo>
                  <a:cubicBezTo>
                    <a:pt x="12" y="0"/>
                    <a:pt x="16" y="4"/>
                    <a:pt x="16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4" name="Freeform 310"/>
            <p:cNvSpPr>
              <a:spLocks/>
            </p:cNvSpPr>
            <p:nvPr/>
          </p:nvSpPr>
          <p:spPr bwMode="auto">
            <a:xfrm>
              <a:off x="4760" y="3370"/>
              <a:ext cx="8" cy="8"/>
            </a:xfrm>
            <a:custGeom>
              <a:avLst/>
              <a:gdLst>
                <a:gd name="T0" fmla="*/ 16 w 16"/>
                <a:gd name="T1" fmla="*/ 9 h 17"/>
                <a:gd name="T2" fmla="*/ 8 w 16"/>
                <a:gd name="T3" fmla="*/ 17 h 17"/>
                <a:gd name="T4" fmla="*/ 0 w 16"/>
                <a:gd name="T5" fmla="*/ 9 h 17"/>
                <a:gd name="T6" fmla="*/ 8 w 16"/>
                <a:gd name="T7" fmla="*/ 0 h 17"/>
                <a:gd name="T8" fmla="*/ 16 w 16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16" y="9"/>
                  </a:moveTo>
                  <a:cubicBezTo>
                    <a:pt x="16" y="13"/>
                    <a:pt x="12" y="17"/>
                    <a:pt x="8" y="17"/>
                  </a:cubicBezTo>
                  <a:cubicBezTo>
                    <a:pt x="4" y="17"/>
                    <a:pt x="0" y="14"/>
                    <a:pt x="0" y="9"/>
                  </a:cubicBezTo>
                  <a:cubicBezTo>
                    <a:pt x="0" y="4"/>
                    <a:pt x="3" y="0"/>
                    <a:pt x="8" y="0"/>
                  </a:cubicBezTo>
                  <a:cubicBezTo>
                    <a:pt x="12" y="0"/>
                    <a:pt x="16" y="4"/>
                    <a:pt x="16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5" name="Freeform 311"/>
            <p:cNvSpPr>
              <a:spLocks/>
            </p:cNvSpPr>
            <p:nvPr/>
          </p:nvSpPr>
          <p:spPr bwMode="auto">
            <a:xfrm>
              <a:off x="4730" y="3386"/>
              <a:ext cx="8" cy="8"/>
            </a:xfrm>
            <a:custGeom>
              <a:avLst/>
              <a:gdLst>
                <a:gd name="T0" fmla="*/ 16 w 16"/>
                <a:gd name="T1" fmla="*/ 9 h 17"/>
                <a:gd name="T2" fmla="*/ 8 w 16"/>
                <a:gd name="T3" fmla="*/ 17 h 17"/>
                <a:gd name="T4" fmla="*/ 0 w 16"/>
                <a:gd name="T5" fmla="*/ 9 h 17"/>
                <a:gd name="T6" fmla="*/ 8 w 16"/>
                <a:gd name="T7" fmla="*/ 0 h 17"/>
                <a:gd name="T8" fmla="*/ 16 w 16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16" y="9"/>
                  </a:moveTo>
                  <a:cubicBezTo>
                    <a:pt x="16" y="13"/>
                    <a:pt x="12" y="17"/>
                    <a:pt x="8" y="17"/>
                  </a:cubicBezTo>
                  <a:cubicBezTo>
                    <a:pt x="4" y="17"/>
                    <a:pt x="0" y="14"/>
                    <a:pt x="0" y="9"/>
                  </a:cubicBezTo>
                  <a:cubicBezTo>
                    <a:pt x="0" y="4"/>
                    <a:pt x="3" y="0"/>
                    <a:pt x="8" y="0"/>
                  </a:cubicBezTo>
                  <a:cubicBezTo>
                    <a:pt x="12" y="0"/>
                    <a:pt x="16" y="4"/>
                    <a:pt x="16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6" name="Freeform 312"/>
            <p:cNvSpPr>
              <a:spLocks/>
            </p:cNvSpPr>
            <p:nvPr/>
          </p:nvSpPr>
          <p:spPr bwMode="auto">
            <a:xfrm>
              <a:off x="4769" y="3400"/>
              <a:ext cx="8" cy="8"/>
            </a:xfrm>
            <a:custGeom>
              <a:avLst/>
              <a:gdLst>
                <a:gd name="T0" fmla="*/ 16 w 16"/>
                <a:gd name="T1" fmla="*/ 8 h 17"/>
                <a:gd name="T2" fmla="*/ 8 w 16"/>
                <a:gd name="T3" fmla="*/ 17 h 17"/>
                <a:gd name="T4" fmla="*/ 0 w 16"/>
                <a:gd name="T5" fmla="*/ 8 h 17"/>
                <a:gd name="T6" fmla="*/ 8 w 16"/>
                <a:gd name="T7" fmla="*/ 0 h 17"/>
                <a:gd name="T8" fmla="*/ 16 w 16"/>
                <a:gd name="T9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16" y="8"/>
                  </a:moveTo>
                  <a:cubicBezTo>
                    <a:pt x="16" y="13"/>
                    <a:pt x="13" y="17"/>
                    <a:pt x="8" y="17"/>
                  </a:cubicBezTo>
                  <a:cubicBezTo>
                    <a:pt x="4" y="17"/>
                    <a:pt x="0" y="13"/>
                    <a:pt x="0" y="8"/>
                  </a:cubicBezTo>
                  <a:cubicBezTo>
                    <a:pt x="0" y="4"/>
                    <a:pt x="3" y="0"/>
                    <a:pt x="8" y="0"/>
                  </a:cubicBezTo>
                  <a:cubicBezTo>
                    <a:pt x="12" y="0"/>
                    <a:pt x="16" y="3"/>
                    <a:pt x="16" y="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7" name="Freeform 313"/>
            <p:cNvSpPr>
              <a:spLocks/>
            </p:cNvSpPr>
            <p:nvPr/>
          </p:nvSpPr>
          <p:spPr bwMode="auto">
            <a:xfrm>
              <a:off x="4799" y="3422"/>
              <a:ext cx="8" cy="8"/>
            </a:xfrm>
            <a:custGeom>
              <a:avLst/>
              <a:gdLst>
                <a:gd name="T0" fmla="*/ 16 w 17"/>
                <a:gd name="T1" fmla="*/ 9 h 17"/>
                <a:gd name="T2" fmla="*/ 9 w 17"/>
                <a:gd name="T3" fmla="*/ 17 h 17"/>
                <a:gd name="T4" fmla="*/ 1 w 17"/>
                <a:gd name="T5" fmla="*/ 9 h 17"/>
                <a:gd name="T6" fmla="*/ 8 w 17"/>
                <a:gd name="T7" fmla="*/ 0 h 17"/>
                <a:gd name="T8" fmla="*/ 16 w 17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17">
                  <a:moveTo>
                    <a:pt x="16" y="9"/>
                  </a:moveTo>
                  <a:cubicBezTo>
                    <a:pt x="17" y="13"/>
                    <a:pt x="13" y="17"/>
                    <a:pt x="9" y="17"/>
                  </a:cubicBezTo>
                  <a:cubicBezTo>
                    <a:pt x="4" y="17"/>
                    <a:pt x="1" y="13"/>
                    <a:pt x="1" y="9"/>
                  </a:cubicBezTo>
                  <a:cubicBezTo>
                    <a:pt x="0" y="4"/>
                    <a:pt x="4" y="0"/>
                    <a:pt x="8" y="0"/>
                  </a:cubicBezTo>
                  <a:cubicBezTo>
                    <a:pt x="13" y="0"/>
                    <a:pt x="16" y="4"/>
                    <a:pt x="16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8" name="Freeform 314"/>
            <p:cNvSpPr>
              <a:spLocks/>
            </p:cNvSpPr>
            <p:nvPr/>
          </p:nvSpPr>
          <p:spPr bwMode="auto">
            <a:xfrm>
              <a:off x="4808" y="3382"/>
              <a:ext cx="8" cy="8"/>
            </a:xfrm>
            <a:custGeom>
              <a:avLst/>
              <a:gdLst>
                <a:gd name="T0" fmla="*/ 16 w 16"/>
                <a:gd name="T1" fmla="*/ 8 h 17"/>
                <a:gd name="T2" fmla="*/ 8 w 16"/>
                <a:gd name="T3" fmla="*/ 17 h 17"/>
                <a:gd name="T4" fmla="*/ 0 w 16"/>
                <a:gd name="T5" fmla="*/ 8 h 17"/>
                <a:gd name="T6" fmla="*/ 7 w 16"/>
                <a:gd name="T7" fmla="*/ 0 h 17"/>
                <a:gd name="T8" fmla="*/ 16 w 16"/>
                <a:gd name="T9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16" y="8"/>
                  </a:moveTo>
                  <a:cubicBezTo>
                    <a:pt x="16" y="13"/>
                    <a:pt x="12" y="16"/>
                    <a:pt x="8" y="17"/>
                  </a:cubicBezTo>
                  <a:cubicBezTo>
                    <a:pt x="3" y="17"/>
                    <a:pt x="0" y="13"/>
                    <a:pt x="0" y="8"/>
                  </a:cubicBezTo>
                  <a:cubicBezTo>
                    <a:pt x="0" y="4"/>
                    <a:pt x="3" y="0"/>
                    <a:pt x="7" y="0"/>
                  </a:cubicBezTo>
                  <a:cubicBezTo>
                    <a:pt x="12" y="0"/>
                    <a:pt x="16" y="3"/>
                    <a:pt x="16" y="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9" name="Freeform 315"/>
            <p:cNvSpPr>
              <a:spLocks/>
            </p:cNvSpPr>
            <p:nvPr/>
          </p:nvSpPr>
          <p:spPr bwMode="auto">
            <a:xfrm>
              <a:off x="4777" y="3337"/>
              <a:ext cx="8" cy="8"/>
            </a:xfrm>
            <a:custGeom>
              <a:avLst/>
              <a:gdLst>
                <a:gd name="T0" fmla="*/ 16 w 16"/>
                <a:gd name="T1" fmla="*/ 9 h 17"/>
                <a:gd name="T2" fmla="*/ 8 w 16"/>
                <a:gd name="T3" fmla="*/ 17 h 17"/>
                <a:gd name="T4" fmla="*/ 0 w 16"/>
                <a:gd name="T5" fmla="*/ 9 h 17"/>
                <a:gd name="T6" fmla="*/ 8 w 16"/>
                <a:gd name="T7" fmla="*/ 0 h 17"/>
                <a:gd name="T8" fmla="*/ 16 w 16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16" y="9"/>
                  </a:moveTo>
                  <a:cubicBezTo>
                    <a:pt x="16" y="13"/>
                    <a:pt x="13" y="17"/>
                    <a:pt x="8" y="17"/>
                  </a:cubicBezTo>
                  <a:cubicBezTo>
                    <a:pt x="4" y="17"/>
                    <a:pt x="0" y="14"/>
                    <a:pt x="0" y="9"/>
                  </a:cubicBezTo>
                  <a:cubicBezTo>
                    <a:pt x="0" y="4"/>
                    <a:pt x="4" y="0"/>
                    <a:pt x="8" y="0"/>
                  </a:cubicBezTo>
                  <a:cubicBezTo>
                    <a:pt x="12" y="0"/>
                    <a:pt x="16" y="4"/>
                    <a:pt x="16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0" name="Freeform 316"/>
            <p:cNvSpPr>
              <a:spLocks/>
            </p:cNvSpPr>
            <p:nvPr/>
          </p:nvSpPr>
          <p:spPr bwMode="auto">
            <a:xfrm>
              <a:off x="4813" y="3358"/>
              <a:ext cx="8" cy="8"/>
            </a:xfrm>
            <a:custGeom>
              <a:avLst/>
              <a:gdLst>
                <a:gd name="T0" fmla="*/ 16 w 16"/>
                <a:gd name="T1" fmla="*/ 8 h 17"/>
                <a:gd name="T2" fmla="*/ 8 w 16"/>
                <a:gd name="T3" fmla="*/ 17 h 17"/>
                <a:gd name="T4" fmla="*/ 0 w 16"/>
                <a:gd name="T5" fmla="*/ 8 h 17"/>
                <a:gd name="T6" fmla="*/ 8 w 16"/>
                <a:gd name="T7" fmla="*/ 0 h 17"/>
                <a:gd name="T8" fmla="*/ 16 w 16"/>
                <a:gd name="T9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16" y="8"/>
                  </a:moveTo>
                  <a:cubicBezTo>
                    <a:pt x="16" y="13"/>
                    <a:pt x="12" y="17"/>
                    <a:pt x="8" y="17"/>
                  </a:cubicBezTo>
                  <a:cubicBezTo>
                    <a:pt x="4" y="17"/>
                    <a:pt x="0" y="13"/>
                    <a:pt x="0" y="8"/>
                  </a:cubicBezTo>
                  <a:cubicBezTo>
                    <a:pt x="0" y="4"/>
                    <a:pt x="3" y="0"/>
                    <a:pt x="8" y="0"/>
                  </a:cubicBezTo>
                  <a:cubicBezTo>
                    <a:pt x="12" y="0"/>
                    <a:pt x="16" y="3"/>
                    <a:pt x="16" y="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1" name="Freeform 317"/>
            <p:cNvSpPr>
              <a:spLocks/>
            </p:cNvSpPr>
            <p:nvPr/>
          </p:nvSpPr>
          <p:spPr bwMode="auto">
            <a:xfrm>
              <a:off x="4779" y="3312"/>
              <a:ext cx="7" cy="8"/>
            </a:xfrm>
            <a:custGeom>
              <a:avLst/>
              <a:gdLst>
                <a:gd name="T0" fmla="*/ 16 w 16"/>
                <a:gd name="T1" fmla="*/ 8 h 17"/>
                <a:gd name="T2" fmla="*/ 8 w 16"/>
                <a:gd name="T3" fmla="*/ 17 h 17"/>
                <a:gd name="T4" fmla="*/ 0 w 16"/>
                <a:gd name="T5" fmla="*/ 9 h 17"/>
                <a:gd name="T6" fmla="*/ 8 w 16"/>
                <a:gd name="T7" fmla="*/ 0 h 17"/>
                <a:gd name="T8" fmla="*/ 16 w 16"/>
                <a:gd name="T9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16" y="8"/>
                  </a:moveTo>
                  <a:cubicBezTo>
                    <a:pt x="16" y="13"/>
                    <a:pt x="12" y="17"/>
                    <a:pt x="8" y="17"/>
                  </a:cubicBezTo>
                  <a:cubicBezTo>
                    <a:pt x="4" y="17"/>
                    <a:pt x="0" y="13"/>
                    <a:pt x="0" y="9"/>
                  </a:cubicBezTo>
                  <a:cubicBezTo>
                    <a:pt x="0" y="4"/>
                    <a:pt x="3" y="0"/>
                    <a:pt x="8" y="0"/>
                  </a:cubicBezTo>
                  <a:cubicBezTo>
                    <a:pt x="12" y="0"/>
                    <a:pt x="16" y="4"/>
                    <a:pt x="16" y="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2" name="Freeform 318"/>
            <p:cNvSpPr>
              <a:spLocks/>
            </p:cNvSpPr>
            <p:nvPr/>
          </p:nvSpPr>
          <p:spPr bwMode="auto">
            <a:xfrm>
              <a:off x="4815" y="3325"/>
              <a:ext cx="7" cy="8"/>
            </a:xfrm>
            <a:custGeom>
              <a:avLst/>
              <a:gdLst>
                <a:gd name="T0" fmla="*/ 16 w 16"/>
                <a:gd name="T1" fmla="*/ 8 h 17"/>
                <a:gd name="T2" fmla="*/ 8 w 16"/>
                <a:gd name="T3" fmla="*/ 16 h 17"/>
                <a:gd name="T4" fmla="*/ 0 w 16"/>
                <a:gd name="T5" fmla="*/ 8 h 17"/>
                <a:gd name="T6" fmla="*/ 8 w 16"/>
                <a:gd name="T7" fmla="*/ 0 h 17"/>
                <a:gd name="T8" fmla="*/ 16 w 16"/>
                <a:gd name="T9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16" y="8"/>
                  </a:moveTo>
                  <a:cubicBezTo>
                    <a:pt x="16" y="13"/>
                    <a:pt x="13" y="16"/>
                    <a:pt x="8" y="16"/>
                  </a:cubicBezTo>
                  <a:cubicBezTo>
                    <a:pt x="4" y="17"/>
                    <a:pt x="0" y="13"/>
                    <a:pt x="0" y="8"/>
                  </a:cubicBezTo>
                  <a:cubicBezTo>
                    <a:pt x="0" y="4"/>
                    <a:pt x="4" y="0"/>
                    <a:pt x="8" y="0"/>
                  </a:cubicBezTo>
                  <a:cubicBezTo>
                    <a:pt x="12" y="0"/>
                    <a:pt x="16" y="3"/>
                    <a:pt x="16" y="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3" name="Freeform 319"/>
            <p:cNvSpPr>
              <a:spLocks/>
            </p:cNvSpPr>
            <p:nvPr/>
          </p:nvSpPr>
          <p:spPr bwMode="auto">
            <a:xfrm>
              <a:off x="4810" y="3291"/>
              <a:ext cx="8" cy="8"/>
            </a:xfrm>
            <a:custGeom>
              <a:avLst/>
              <a:gdLst>
                <a:gd name="T0" fmla="*/ 16 w 17"/>
                <a:gd name="T1" fmla="*/ 9 h 18"/>
                <a:gd name="T2" fmla="*/ 9 w 17"/>
                <a:gd name="T3" fmla="*/ 17 h 18"/>
                <a:gd name="T4" fmla="*/ 1 w 17"/>
                <a:gd name="T5" fmla="*/ 9 h 18"/>
                <a:gd name="T6" fmla="*/ 8 w 17"/>
                <a:gd name="T7" fmla="*/ 1 h 18"/>
                <a:gd name="T8" fmla="*/ 16 w 17"/>
                <a:gd name="T9" fmla="*/ 9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18">
                  <a:moveTo>
                    <a:pt x="16" y="9"/>
                  </a:moveTo>
                  <a:cubicBezTo>
                    <a:pt x="17" y="14"/>
                    <a:pt x="13" y="17"/>
                    <a:pt x="9" y="17"/>
                  </a:cubicBezTo>
                  <a:cubicBezTo>
                    <a:pt x="4" y="18"/>
                    <a:pt x="1" y="14"/>
                    <a:pt x="1" y="9"/>
                  </a:cubicBezTo>
                  <a:cubicBezTo>
                    <a:pt x="0" y="4"/>
                    <a:pt x="4" y="1"/>
                    <a:pt x="8" y="1"/>
                  </a:cubicBezTo>
                  <a:cubicBezTo>
                    <a:pt x="13" y="0"/>
                    <a:pt x="16" y="4"/>
                    <a:pt x="16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4" name="Freeform 320"/>
            <p:cNvSpPr>
              <a:spLocks/>
            </p:cNvSpPr>
            <p:nvPr/>
          </p:nvSpPr>
          <p:spPr bwMode="auto">
            <a:xfrm>
              <a:off x="4838" y="3402"/>
              <a:ext cx="8" cy="8"/>
            </a:xfrm>
            <a:custGeom>
              <a:avLst/>
              <a:gdLst>
                <a:gd name="T0" fmla="*/ 16 w 16"/>
                <a:gd name="T1" fmla="*/ 9 h 17"/>
                <a:gd name="T2" fmla="*/ 8 w 16"/>
                <a:gd name="T3" fmla="*/ 17 h 17"/>
                <a:gd name="T4" fmla="*/ 0 w 16"/>
                <a:gd name="T5" fmla="*/ 9 h 17"/>
                <a:gd name="T6" fmla="*/ 8 w 16"/>
                <a:gd name="T7" fmla="*/ 0 h 17"/>
                <a:gd name="T8" fmla="*/ 16 w 16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16" y="9"/>
                  </a:moveTo>
                  <a:cubicBezTo>
                    <a:pt x="16" y="13"/>
                    <a:pt x="13" y="17"/>
                    <a:pt x="8" y="17"/>
                  </a:cubicBezTo>
                  <a:cubicBezTo>
                    <a:pt x="4" y="17"/>
                    <a:pt x="0" y="14"/>
                    <a:pt x="0" y="9"/>
                  </a:cubicBezTo>
                  <a:cubicBezTo>
                    <a:pt x="0" y="4"/>
                    <a:pt x="4" y="1"/>
                    <a:pt x="8" y="0"/>
                  </a:cubicBezTo>
                  <a:cubicBezTo>
                    <a:pt x="12" y="0"/>
                    <a:pt x="16" y="4"/>
                    <a:pt x="16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5" name="Freeform 321"/>
            <p:cNvSpPr>
              <a:spLocks/>
            </p:cNvSpPr>
            <p:nvPr/>
          </p:nvSpPr>
          <p:spPr bwMode="auto">
            <a:xfrm>
              <a:off x="4845" y="3363"/>
              <a:ext cx="8" cy="8"/>
            </a:xfrm>
            <a:custGeom>
              <a:avLst/>
              <a:gdLst>
                <a:gd name="T0" fmla="*/ 16 w 17"/>
                <a:gd name="T1" fmla="*/ 8 h 17"/>
                <a:gd name="T2" fmla="*/ 9 w 17"/>
                <a:gd name="T3" fmla="*/ 17 h 17"/>
                <a:gd name="T4" fmla="*/ 1 w 17"/>
                <a:gd name="T5" fmla="*/ 8 h 17"/>
                <a:gd name="T6" fmla="*/ 8 w 17"/>
                <a:gd name="T7" fmla="*/ 0 h 17"/>
                <a:gd name="T8" fmla="*/ 16 w 17"/>
                <a:gd name="T9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17">
                  <a:moveTo>
                    <a:pt x="16" y="8"/>
                  </a:moveTo>
                  <a:cubicBezTo>
                    <a:pt x="17" y="13"/>
                    <a:pt x="13" y="17"/>
                    <a:pt x="9" y="17"/>
                  </a:cubicBezTo>
                  <a:cubicBezTo>
                    <a:pt x="4" y="17"/>
                    <a:pt x="1" y="13"/>
                    <a:pt x="1" y="8"/>
                  </a:cubicBezTo>
                  <a:cubicBezTo>
                    <a:pt x="0" y="4"/>
                    <a:pt x="4" y="0"/>
                    <a:pt x="8" y="0"/>
                  </a:cubicBezTo>
                  <a:cubicBezTo>
                    <a:pt x="13" y="0"/>
                    <a:pt x="16" y="3"/>
                    <a:pt x="16" y="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6" name="Freeform 322"/>
            <p:cNvSpPr>
              <a:spLocks/>
            </p:cNvSpPr>
            <p:nvPr/>
          </p:nvSpPr>
          <p:spPr bwMode="auto">
            <a:xfrm>
              <a:off x="5076" y="3294"/>
              <a:ext cx="8" cy="8"/>
            </a:xfrm>
            <a:custGeom>
              <a:avLst/>
              <a:gdLst>
                <a:gd name="T0" fmla="*/ 0 w 16"/>
                <a:gd name="T1" fmla="*/ 9 h 17"/>
                <a:gd name="T2" fmla="*/ 8 w 16"/>
                <a:gd name="T3" fmla="*/ 17 h 17"/>
                <a:gd name="T4" fmla="*/ 16 w 16"/>
                <a:gd name="T5" fmla="*/ 9 h 17"/>
                <a:gd name="T6" fmla="*/ 8 w 16"/>
                <a:gd name="T7" fmla="*/ 0 h 17"/>
                <a:gd name="T8" fmla="*/ 0 w 16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0" y="9"/>
                  </a:moveTo>
                  <a:cubicBezTo>
                    <a:pt x="0" y="14"/>
                    <a:pt x="4" y="17"/>
                    <a:pt x="8" y="17"/>
                  </a:cubicBezTo>
                  <a:cubicBezTo>
                    <a:pt x="12" y="17"/>
                    <a:pt x="16" y="13"/>
                    <a:pt x="16" y="9"/>
                  </a:cubicBezTo>
                  <a:cubicBezTo>
                    <a:pt x="16" y="4"/>
                    <a:pt x="12" y="0"/>
                    <a:pt x="8" y="0"/>
                  </a:cubicBezTo>
                  <a:cubicBezTo>
                    <a:pt x="3" y="0"/>
                    <a:pt x="0" y="4"/>
                    <a:pt x="0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7" name="Freeform 323"/>
            <p:cNvSpPr>
              <a:spLocks/>
            </p:cNvSpPr>
            <p:nvPr/>
          </p:nvSpPr>
          <p:spPr bwMode="auto">
            <a:xfrm>
              <a:off x="5091" y="3326"/>
              <a:ext cx="8" cy="8"/>
            </a:xfrm>
            <a:custGeom>
              <a:avLst/>
              <a:gdLst>
                <a:gd name="T0" fmla="*/ 0 w 16"/>
                <a:gd name="T1" fmla="*/ 9 h 17"/>
                <a:gd name="T2" fmla="*/ 9 w 16"/>
                <a:gd name="T3" fmla="*/ 17 h 17"/>
                <a:gd name="T4" fmla="*/ 16 w 16"/>
                <a:gd name="T5" fmla="*/ 8 h 17"/>
                <a:gd name="T6" fmla="*/ 8 w 16"/>
                <a:gd name="T7" fmla="*/ 0 h 17"/>
                <a:gd name="T8" fmla="*/ 0 w 16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0" y="9"/>
                  </a:moveTo>
                  <a:cubicBezTo>
                    <a:pt x="1" y="13"/>
                    <a:pt x="4" y="17"/>
                    <a:pt x="9" y="17"/>
                  </a:cubicBezTo>
                  <a:cubicBezTo>
                    <a:pt x="13" y="17"/>
                    <a:pt x="16" y="13"/>
                    <a:pt x="16" y="8"/>
                  </a:cubicBezTo>
                  <a:cubicBezTo>
                    <a:pt x="16" y="4"/>
                    <a:pt x="13" y="0"/>
                    <a:pt x="8" y="0"/>
                  </a:cubicBezTo>
                  <a:cubicBezTo>
                    <a:pt x="4" y="0"/>
                    <a:pt x="0" y="4"/>
                    <a:pt x="0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8" name="Freeform 324"/>
            <p:cNvSpPr>
              <a:spLocks/>
            </p:cNvSpPr>
            <p:nvPr/>
          </p:nvSpPr>
          <p:spPr bwMode="auto">
            <a:xfrm>
              <a:off x="5064" y="3353"/>
              <a:ext cx="8" cy="8"/>
            </a:xfrm>
            <a:custGeom>
              <a:avLst/>
              <a:gdLst>
                <a:gd name="T0" fmla="*/ 1 w 17"/>
                <a:gd name="T1" fmla="*/ 9 h 17"/>
                <a:gd name="T2" fmla="*/ 9 w 17"/>
                <a:gd name="T3" fmla="*/ 17 h 17"/>
                <a:gd name="T4" fmla="*/ 16 w 17"/>
                <a:gd name="T5" fmla="*/ 9 h 17"/>
                <a:gd name="T6" fmla="*/ 8 w 17"/>
                <a:gd name="T7" fmla="*/ 0 h 17"/>
                <a:gd name="T8" fmla="*/ 1 w 17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17">
                  <a:moveTo>
                    <a:pt x="1" y="9"/>
                  </a:moveTo>
                  <a:cubicBezTo>
                    <a:pt x="1" y="14"/>
                    <a:pt x="4" y="17"/>
                    <a:pt x="9" y="17"/>
                  </a:cubicBezTo>
                  <a:cubicBezTo>
                    <a:pt x="13" y="17"/>
                    <a:pt x="17" y="13"/>
                    <a:pt x="16" y="9"/>
                  </a:cubicBezTo>
                  <a:cubicBezTo>
                    <a:pt x="16" y="4"/>
                    <a:pt x="13" y="0"/>
                    <a:pt x="8" y="0"/>
                  </a:cubicBezTo>
                  <a:cubicBezTo>
                    <a:pt x="4" y="1"/>
                    <a:pt x="0" y="4"/>
                    <a:pt x="1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9" name="Freeform 325"/>
            <p:cNvSpPr>
              <a:spLocks/>
            </p:cNvSpPr>
            <p:nvPr/>
          </p:nvSpPr>
          <p:spPr bwMode="auto">
            <a:xfrm>
              <a:off x="5095" y="3368"/>
              <a:ext cx="7" cy="8"/>
            </a:xfrm>
            <a:custGeom>
              <a:avLst/>
              <a:gdLst>
                <a:gd name="T0" fmla="*/ 0 w 16"/>
                <a:gd name="T1" fmla="*/ 9 h 17"/>
                <a:gd name="T2" fmla="*/ 8 w 16"/>
                <a:gd name="T3" fmla="*/ 17 h 17"/>
                <a:gd name="T4" fmla="*/ 16 w 16"/>
                <a:gd name="T5" fmla="*/ 8 h 17"/>
                <a:gd name="T6" fmla="*/ 8 w 16"/>
                <a:gd name="T7" fmla="*/ 0 h 17"/>
                <a:gd name="T8" fmla="*/ 0 w 16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0" y="9"/>
                  </a:moveTo>
                  <a:cubicBezTo>
                    <a:pt x="0" y="13"/>
                    <a:pt x="4" y="17"/>
                    <a:pt x="8" y="17"/>
                  </a:cubicBezTo>
                  <a:cubicBezTo>
                    <a:pt x="12" y="17"/>
                    <a:pt x="16" y="13"/>
                    <a:pt x="16" y="8"/>
                  </a:cubicBezTo>
                  <a:cubicBezTo>
                    <a:pt x="16" y="4"/>
                    <a:pt x="12" y="0"/>
                    <a:pt x="8" y="0"/>
                  </a:cubicBezTo>
                  <a:cubicBezTo>
                    <a:pt x="3" y="0"/>
                    <a:pt x="0" y="4"/>
                    <a:pt x="0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0" name="Freeform 326"/>
            <p:cNvSpPr>
              <a:spLocks/>
            </p:cNvSpPr>
            <p:nvPr/>
          </p:nvSpPr>
          <p:spPr bwMode="auto">
            <a:xfrm>
              <a:off x="5056" y="3383"/>
              <a:ext cx="8" cy="8"/>
            </a:xfrm>
            <a:custGeom>
              <a:avLst/>
              <a:gdLst>
                <a:gd name="T0" fmla="*/ 0 w 16"/>
                <a:gd name="T1" fmla="*/ 9 h 17"/>
                <a:gd name="T2" fmla="*/ 8 w 16"/>
                <a:gd name="T3" fmla="*/ 17 h 17"/>
                <a:gd name="T4" fmla="*/ 16 w 16"/>
                <a:gd name="T5" fmla="*/ 9 h 17"/>
                <a:gd name="T6" fmla="*/ 8 w 16"/>
                <a:gd name="T7" fmla="*/ 1 h 17"/>
                <a:gd name="T8" fmla="*/ 0 w 16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0" y="9"/>
                  </a:moveTo>
                  <a:cubicBezTo>
                    <a:pt x="0" y="14"/>
                    <a:pt x="4" y="17"/>
                    <a:pt x="8" y="17"/>
                  </a:cubicBezTo>
                  <a:cubicBezTo>
                    <a:pt x="12" y="17"/>
                    <a:pt x="16" y="13"/>
                    <a:pt x="16" y="9"/>
                  </a:cubicBezTo>
                  <a:cubicBezTo>
                    <a:pt x="16" y="4"/>
                    <a:pt x="12" y="0"/>
                    <a:pt x="8" y="1"/>
                  </a:cubicBezTo>
                  <a:cubicBezTo>
                    <a:pt x="3" y="1"/>
                    <a:pt x="0" y="4"/>
                    <a:pt x="0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1" name="Freeform 327"/>
            <p:cNvSpPr>
              <a:spLocks/>
            </p:cNvSpPr>
            <p:nvPr/>
          </p:nvSpPr>
          <p:spPr bwMode="auto">
            <a:xfrm>
              <a:off x="5026" y="3406"/>
              <a:ext cx="8" cy="8"/>
            </a:xfrm>
            <a:custGeom>
              <a:avLst/>
              <a:gdLst>
                <a:gd name="T0" fmla="*/ 0 w 16"/>
                <a:gd name="T1" fmla="*/ 9 h 17"/>
                <a:gd name="T2" fmla="*/ 8 w 16"/>
                <a:gd name="T3" fmla="*/ 17 h 17"/>
                <a:gd name="T4" fmla="*/ 16 w 16"/>
                <a:gd name="T5" fmla="*/ 9 h 17"/>
                <a:gd name="T6" fmla="*/ 8 w 16"/>
                <a:gd name="T7" fmla="*/ 0 h 17"/>
                <a:gd name="T8" fmla="*/ 0 w 16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0" y="9"/>
                  </a:moveTo>
                  <a:cubicBezTo>
                    <a:pt x="0" y="14"/>
                    <a:pt x="4" y="17"/>
                    <a:pt x="8" y="17"/>
                  </a:cubicBezTo>
                  <a:cubicBezTo>
                    <a:pt x="13" y="17"/>
                    <a:pt x="16" y="13"/>
                    <a:pt x="16" y="9"/>
                  </a:cubicBezTo>
                  <a:cubicBezTo>
                    <a:pt x="16" y="4"/>
                    <a:pt x="12" y="0"/>
                    <a:pt x="8" y="0"/>
                  </a:cubicBezTo>
                  <a:cubicBezTo>
                    <a:pt x="4" y="1"/>
                    <a:pt x="0" y="4"/>
                    <a:pt x="0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2" name="Freeform 328"/>
            <p:cNvSpPr>
              <a:spLocks/>
            </p:cNvSpPr>
            <p:nvPr/>
          </p:nvSpPr>
          <p:spPr bwMode="auto">
            <a:xfrm>
              <a:off x="5016" y="3366"/>
              <a:ext cx="8" cy="8"/>
            </a:xfrm>
            <a:custGeom>
              <a:avLst/>
              <a:gdLst>
                <a:gd name="T0" fmla="*/ 0 w 16"/>
                <a:gd name="T1" fmla="*/ 8 h 17"/>
                <a:gd name="T2" fmla="*/ 8 w 16"/>
                <a:gd name="T3" fmla="*/ 16 h 17"/>
                <a:gd name="T4" fmla="*/ 16 w 16"/>
                <a:gd name="T5" fmla="*/ 8 h 17"/>
                <a:gd name="T6" fmla="*/ 8 w 16"/>
                <a:gd name="T7" fmla="*/ 0 h 17"/>
                <a:gd name="T8" fmla="*/ 0 w 16"/>
                <a:gd name="T9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0" y="8"/>
                  </a:moveTo>
                  <a:cubicBezTo>
                    <a:pt x="0" y="13"/>
                    <a:pt x="4" y="17"/>
                    <a:pt x="8" y="16"/>
                  </a:cubicBezTo>
                  <a:cubicBezTo>
                    <a:pt x="12" y="16"/>
                    <a:pt x="16" y="13"/>
                    <a:pt x="16" y="8"/>
                  </a:cubicBezTo>
                  <a:cubicBezTo>
                    <a:pt x="16" y="3"/>
                    <a:pt x="12" y="0"/>
                    <a:pt x="8" y="0"/>
                  </a:cubicBezTo>
                  <a:cubicBezTo>
                    <a:pt x="3" y="0"/>
                    <a:pt x="0" y="4"/>
                    <a:pt x="0" y="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3" name="Freeform 329"/>
            <p:cNvSpPr>
              <a:spLocks/>
            </p:cNvSpPr>
            <p:nvPr/>
          </p:nvSpPr>
          <p:spPr bwMode="auto">
            <a:xfrm>
              <a:off x="5046" y="3321"/>
              <a:ext cx="7" cy="8"/>
            </a:xfrm>
            <a:custGeom>
              <a:avLst/>
              <a:gdLst>
                <a:gd name="T0" fmla="*/ 0 w 16"/>
                <a:gd name="T1" fmla="*/ 8 h 17"/>
                <a:gd name="T2" fmla="*/ 8 w 16"/>
                <a:gd name="T3" fmla="*/ 17 h 17"/>
                <a:gd name="T4" fmla="*/ 16 w 16"/>
                <a:gd name="T5" fmla="*/ 8 h 17"/>
                <a:gd name="T6" fmla="*/ 8 w 16"/>
                <a:gd name="T7" fmla="*/ 0 h 17"/>
                <a:gd name="T8" fmla="*/ 0 w 16"/>
                <a:gd name="T9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0" y="8"/>
                  </a:moveTo>
                  <a:cubicBezTo>
                    <a:pt x="0" y="13"/>
                    <a:pt x="4" y="17"/>
                    <a:pt x="8" y="17"/>
                  </a:cubicBezTo>
                  <a:cubicBezTo>
                    <a:pt x="12" y="17"/>
                    <a:pt x="16" y="13"/>
                    <a:pt x="16" y="8"/>
                  </a:cubicBezTo>
                  <a:cubicBezTo>
                    <a:pt x="16" y="4"/>
                    <a:pt x="12" y="0"/>
                    <a:pt x="8" y="0"/>
                  </a:cubicBezTo>
                  <a:cubicBezTo>
                    <a:pt x="3" y="0"/>
                    <a:pt x="0" y="4"/>
                    <a:pt x="0" y="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4" name="Oval 330"/>
            <p:cNvSpPr>
              <a:spLocks noChangeArrowheads="1"/>
            </p:cNvSpPr>
            <p:nvPr/>
          </p:nvSpPr>
          <p:spPr bwMode="auto">
            <a:xfrm>
              <a:off x="5010" y="3343"/>
              <a:ext cx="8" cy="8"/>
            </a:xfrm>
            <a:prstGeom prst="ellipse">
              <a:avLst/>
            </a:pr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5" name="Freeform 331"/>
            <p:cNvSpPr>
              <a:spLocks/>
            </p:cNvSpPr>
            <p:nvPr/>
          </p:nvSpPr>
          <p:spPr bwMode="auto">
            <a:xfrm>
              <a:off x="5043" y="3296"/>
              <a:ext cx="8" cy="8"/>
            </a:xfrm>
            <a:custGeom>
              <a:avLst/>
              <a:gdLst>
                <a:gd name="T0" fmla="*/ 0 w 16"/>
                <a:gd name="T1" fmla="*/ 8 h 17"/>
                <a:gd name="T2" fmla="*/ 8 w 16"/>
                <a:gd name="T3" fmla="*/ 16 h 17"/>
                <a:gd name="T4" fmla="*/ 16 w 16"/>
                <a:gd name="T5" fmla="*/ 8 h 17"/>
                <a:gd name="T6" fmla="*/ 8 w 16"/>
                <a:gd name="T7" fmla="*/ 0 h 17"/>
                <a:gd name="T8" fmla="*/ 0 w 16"/>
                <a:gd name="T9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0" y="8"/>
                  </a:moveTo>
                  <a:cubicBezTo>
                    <a:pt x="0" y="13"/>
                    <a:pt x="4" y="17"/>
                    <a:pt x="8" y="16"/>
                  </a:cubicBezTo>
                  <a:cubicBezTo>
                    <a:pt x="13" y="16"/>
                    <a:pt x="16" y="13"/>
                    <a:pt x="16" y="8"/>
                  </a:cubicBezTo>
                  <a:cubicBezTo>
                    <a:pt x="16" y="3"/>
                    <a:pt x="12" y="0"/>
                    <a:pt x="8" y="0"/>
                  </a:cubicBezTo>
                  <a:cubicBezTo>
                    <a:pt x="3" y="0"/>
                    <a:pt x="0" y="4"/>
                    <a:pt x="0" y="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" name="Freeform 332"/>
            <p:cNvSpPr>
              <a:spLocks/>
            </p:cNvSpPr>
            <p:nvPr/>
          </p:nvSpPr>
          <p:spPr bwMode="auto">
            <a:xfrm>
              <a:off x="5007" y="3310"/>
              <a:ext cx="8" cy="8"/>
            </a:xfrm>
            <a:custGeom>
              <a:avLst/>
              <a:gdLst>
                <a:gd name="T0" fmla="*/ 0 w 16"/>
                <a:gd name="T1" fmla="*/ 9 h 17"/>
                <a:gd name="T2" fmla="*/ 8 w 16"/>
                <a:gd name="T3" fmla="*/ 17 h 17"/>
                <a:gd name="T4" fmla="*/ 16 w 16"/>
                <a:gd name="T5" fmla="*/ 8 h 17"/>
                <a:gd name="T6" fmla="*/ 8 w 16"/>
                <a:gd name="T7" fmla="*/ 0 h 17"/>
                <a:gd name="T8" fmla="*/ 0 w 16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0" y="9"/>
                  </a:moveTo>
                  <a:cubicBezTo>
                    <a:pt x="0" y="13"/>
                    <a:pt x="3" y="17"/>
                    <a:pt x="8" y="17"/>
                  </a:cubicBezTo>
                  <a:cubicBezTo>
                    <a:pt x="12" y="17"/>
                    <a:pt x="16" y="13"/>
                    <a:pt x="16" y="8"/>
                  </a:cubicBezTo>
                  <a:cubicBezTo>
                    <a:pt x="16" y="4"/>
                    <a:pt x="12" y="0"/>
                    <a:pt x="8" y="0"/>
                  </a:cubicBezTo>
                  <a:cubicBezTo>
                    <a:pt x="3" y="0"/>
                    <a:pt x="0" y="4"/>
                    <a:pt x="0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" name="Freeform 333"/>
            <p:cNvSpPr>
              <a:spLocks/>
            </p:cNvSpPr>
            <p:nvPr/>
          </p:nvSpPr>
          <p:spPr bwMode="auto">
            <a:xfrm>
              <a:off x="5011" y="3276"/>
              <a:ext cx="8" cy="8"/>
            </a:xfrm>
            <a:custGeom>
              <a:avLst/>
              <a:gdLst>
                <a:gd name="T0" fmla="*/ 0 w 16"/>
                <a:gd name="T1" fmla="*/ 8 h 17"/>
                <a:gd name="T2" fmla="*/ 8 w 16"/>
                <a:gd name="T3" fmla="*/ 17 h 17"/>
                <a:gd name="T4" fmla="*/ 16 w 16"/>
                <a:gd name="T5" fmla="*/ 8 h 17"/>
                <a:gd name="T6" fmla="*/ 8 w 16"/>
                <a:gd name="T7" fmla="*/ 0 h 17"/>
                <a:gd name="T8" fmla="*/ 0 w 16"/>
                <a:gd name="T9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0" y="8"/>
                  </a:moveTo>
                  <a:cubicBezTo>
                    <a:pt x="0" y="13"/>
                    <a:pt x="3" y="17"/>
                    <a:pt x="8" y="17"/>
                  </a:cubicBezTo>
                  <a:cubicBezTo>
                    <a:pt x="12" y="16"/>
                    <a:pt x="16" y="13"/>
                    <a:pt x="16" y="8"/>
                  </a:cubicBezTo>
                  <a:cubicBezTo>
                    <a:pt x="16" y="3"/>
                    <a:pt x="12" y="0"/>
                    <a:pt x="8" y="0"/>
                  </a:cubicBezTo>
                  <a:cubicBezTo>
                    <a:pt x="3" y="0"/>
                    <a:pt x="0" y="4"/>
                    <a:pt x="0" y="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8" name="Freeform 334"/>
            <p:cNvSpPr>
              <a:spLocks/>
            </p:cNvSpPr>
            <p:nvPr/>
          </p:nvSpPr>
          <p:spPr bwMode="auto">
            <a:xfrm>
              <a:off x="4987" y="3388"/>
              <a:ext cx="7" cy="8"/>
            </a:xfrm>
            <a:custGeom>
              <a:avLst/>
              <a:gdLst>
                <a:gd name="T0" fmla="*/ 0 w 16"/>
                <a:gd name="T1" fmla="*/ 8 h 17"/>
                <a:gd name="T2" fmla="*/ 8 w 16"/>
                <a:gd name="T3" fmla="*/ 17 h 17"/>
                <a:gd name="T4" fmla="*/ 16 w 16"/>
                <a:gd name="T5" fmla="*/ 8 h 17"/>
                <a:gd name="T6" fmla="*/ 8 w 16"/>
                <a:gd name="T7" fmla="*/ 0 h 17"/>
                <a:gd name="T8" fmla="*/ 0 w 16"/>
                <a:gd name="T9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0" y="8"/>
                  </a:moveTo>
                  <a:cubicBezTo>
                    <a:pt x="0" y="13"/>
                    <a:pt x="4" y="17"/>
                    <a:pt x="8" y="17"/>
                  </a:cubicBezTo>
                  <a:cubicBezTo>
                    <a:pt x="12" y="17"/>
                    <a:pt x="16" y="13"/>
                    <a:pt x="16" y="8"/>
                  </a:cubicBezTo>
                  <a:cubicBezTo>
                    <a:pt x="16" y="3"/>
                    <a:pt x="12" y="0"/>
                    <a:pt x="8" y="0"/>
                  </a:cubicBezTo>
                  <a:cubicBezTo>
                    <a:pt x="3" y="0"/>
                    <a:pt x="0" y="4"/>
                    <a:pt x="0" y="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9" name="Freeform 335"/>
            <p:cNvSpPr>
              <a:spLocks/>
            </p:cNvSpPr>
            <p:nvPr/>
          </p:nvSpPr>
          <p:spPr bwMode="auto">
            <a:xfrm>
              <a:off x="4978" y="3349"/>
              <a:ext cx="8" cy="8"/>
            </a:xfrm>
            <a:custGeom>
              <a:avLst/>
              <a:gdLst>
                <a:gd name="T0" fmla="*/ 0 w 16"/>
                <a:gd name="T1" fmla="*/ 8 h 17"/>
                <a:gd name="T2" fmla="*/ 8 w 16"/>
                <a:gd name="T3" fmla="*/ 17 h 17"/>
                <a:gd name="T4" fmla="*/ 16 w 16"/>
                <a:gd name="T5" fmla="*/ 8 h 17"/>
                <a:gd name="T6" fmla="*/ 7 w 16"/>
                <a:gd name="T7" fmla="*/ 0 h 17"/>
                <a:gd name="T8" fmla="*/ 0 w 16"/>
                <a:gd name="T9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0" y="8"/>
                  </a:moveTo>
                  <a:cubicBezTo>
                    <a:pt x="0" y="13"/>
                    <a:pt x="3" y="17"/>
                    <a:pt x="8" y="17"/>
                  </a:cubicBezTo>
                  <a:cubicBezTo>
                    <a:pt x="12" y="16"/>
                    <a:pt x="16" y="13"/>
                    <a:pt x="16" y="8"/>
                  </a:cubicBezTo>
                  <a:cubicBezTo>
                    <a:pt x="15" y="3"/>
                    <a:pt x="12" y="0"/>
                    <a:pt x="7" y="0"/>
                  </a:cubicBezTo>
                  <a:cubicBezTo>
                    <a:pt x="3" y="0"/>
                    <a:pt x="0" y="4"/>
                    <a:pt x="0" y="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0" name="Freeform 336"/>
            <p:cNvSpPr>
              <a:spLocks/>
            </p:cNvSpPr>
            <p:nvPr/>
          </p:nvSpPr>
          <p:spPr bwMode="auto">
            <a:xfrm>
              <a:off x="4970" y="3771"/>
              <a:ext cx="266" cy="358"/>
            </a:xfrm>
            <a:custGeom>
              <a:avLst/>
              <a:gdLst>
                <a:gd name="T0" fmla="*/ 495 w 565"/>
                <a:gd name="T1" fmla="*/ 113 h 761"/>
                <a:gd name="T2" fmla="*/ 239 w 565"/>
                <a:gd name="T3" fmla="*/ 32 h 761"/>
                <a:gd name="T4" fmla="*/ 40 w 565"/>
                <a:gd name="T5" fmla="*/ 166 h 761"/>
                <a:gd name="T6" fmla="*/ 21 w 565"/>
                <a:gd name="T7" fmla="*/ 360 h 761"/>
                <a:gd name="T8" fmla="*/ 88 w 565"/>
                <a:gd name="T9" fmla="*/ 664 h 761"/>
                <a:gd name="T10" fmla="*/ 448 w 565"/>
                <a:gd name="T11" fmla="*/ 680 h 761"/>
                <a:gd name="T12" fmla="*/ 561 w 565"/>
                <a:gd name="T13" fmla="*/ 396 h 761"/>
                <a:gd name="T14" fmla="*/ 495 w 565"/>
                <a:gd name="T15" fmla="*/ 113 h 7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65" h="761">
                  <a:moveTo>
                    <a:pt x="495" y="113"/>
                  </a:moveTo>
                  <a:cubicBezTo>
                    <a:pt x="495" y="113"/>
                    <a:pt x="391" y="0"/>
                    <a:pt x="239" y="32"/>
                  </a:cubicBezTo>
                  <a:cubicBezTo>
                    <a:pt x="87" y="64"/>
                    <a:pt x="40" y="166"/>
                    <a:pt x="40" y="166"/>
                  </a:cubicBezTo>
                  <a:cubicBezTo>
                    <a:pt x="40" y="166"/>
                    <a:pt x="0" y="224"/>
                    <a:pt x="21" y="360"/>
                  </a:cubicBezTo>
                  <a:cubicBezTo>
                    <a:pt x="43" y="497"/>
                    <a:pt x="19" y="568"/>
                    <a:pt x="88" y="664"/>
                  </a:cubicBezTo>
                  <a:cubicBezTo>
                    <a:pt x="157" y="761"/>
                    <a:pt x="378" y="755"/>
                    <a:pt x="448" y="680"/>
                  </a:cubicBezTo>
                  <a:cubicBezTo>
                    <a:pt x="517" y="605"/>
                    <a:pt x="557" y="482"/>
                    <a:pt x="561" y="396"/>
                  </a:cubicBezTo>
                  <a:cubicBezTo>
                    <a:pt x="565" y="311"/>
                    <a:pt x="563" y="235"/>
                    <a:pt x="495" y="113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1" name="Freeform 337"/>
            <p:cNvSpPr>
              <a:spLocks/>
            </p:cNvSpPr>
            <p:nvPr/>
          </p:nvSpPr>
          <p:spPr bwMode="auto">
            <a:xfrm>
              <a:off x="4979" y="3783"/>
              <a:ext cx="249" cy="335"/>
            </a:xfrm>
            <a:custGeom>
              <a:avLst/>
              <a:gdLst>
                <a:gd name="T0" fmla="*/ 463 w 528"/>
                <a:gd name="T1" fmla="*/ 106 h 712"/>
                <a:gd name="T2" fmla="*/ 224 w 528"/>
                <a:gd name="T3" fmla="*/ 31 h 712"/>
                <a:gd name="T4" fmla="*/ 37 w 528"/>
                <a:gd name="T5" fmla="*/ 155 h 712"/>
                <a:gd name="T6" fmla="*/ 20 w 528"/>
                <a:gd name="T7" fmla="*/ 337 h 712"/>
                <a:gd name="T8" fmla="*/ 82 w 528"/>
                <a:gd name="T9" fmla="*/ 621 h 712"/>
                <a:gd name="T10" fmla="*/ 418 w 528"/>
                <a:gd name="T11" fmla="*/ 636 h 712"/>
                <a:gd name="T12" fmla="*/ 525 w 528"/>
                <a:gd name="T13" fmla="*/ 371 h 712"/>
                <a:gd name="T14" fmla="*/ 463 w 528"/>
                <a:gd name="T15" fmla="*/ 106 h 7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28" h="712">
                  <a:moveTo>
                    <a:pt x="463" y="106"/>
                  </a:moveTo>
                  <a:cubicBezTo>
                    <a:pt x="463" y="106"/>
                    <a:pt x="366" y="0"/>
                    <a:pt x="224" y="31"/>
                  </a:cubicBezTo>
                  <a:cubicBezTo>
                    <a:pt x="82" y="61"/>
                    <a:pt x="37" y="155"/>
                    <a:pt x="37" y="155"/>
                  </a:cubicBezTo>
                  <a:cubicBezTo>
                    <a:pt x="37" y="155"/>
                    <a:pt x="0" y="210"/>
                    <a:pt x="20" y="337"/>
                  </a:cubicBezTo>
                  <a:cubicBezTo>
                    <a:pt x="40" y="464"/>
                    <a:pt x="18" y="531"/>
                    <a:pt x="82" y="621"/>
                  </a:cubicBezTo>
                  <a:cubicBezTo>
                    <a:pt x="147" y="712"/>
                    <a:pt x="353" y="706"/>
                    <a:pt x="418" y="636"/>
                  </a:cubicBezTo>
                  <a:cubicBezTo>
                    <a:pt x="484" y="566"/>
                    <a:pt x="521" y="450"/>
                    <a:pt x="525" y="371"/>
                  </a:cubicBezTo>
                  <a:cubicBezTo>
                    <a:pt x="528" y="291"/>
                    <a:pt x="527" y="220"/>
                    <a:pt x="463" y="106"/>
                  </a:cubicBezTo>
                  <a:close/>
                </a:path>
              </a:pathLst>
            </a:custGeom>
            <a:solidFill>
              <a:srgbClr val="C8882A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2" name="Freeform 338"/>
            <p:cNvSpPr>
              <a:spLocks/>
            </p:cNvSpPr>
            <p:nvPr/>
          </p:nvSpPr>
          <p:spPr bwMode="auto">
            <a:xfrm>
              <a:off x="5007" y="3844"/>
              <a:ext cx="66" cy="83"/>
            </a:xfrm>
            <a:custGeom>
              <a:avLst/>
              <a:gdLst>
                <a:gd name="T0" fmla="*/ 132 w 139"/>
                <a:gd name="T1" fmla="*/ 78 h 176"/>
                <a:gd name="T2" fmla="*/ 82 w 139"/>
                <a:gd name="T3" fmla="*/ 170 h 176"/>
                <a:gd name="T4" fmla="*/ 7 w 139"/>
                <a:gd name="T5" fmla="*/ 97 h 176"/>
                <a:gd name="T6" fmla="*/ 57 w 139"/>
                <a:gd name="T7" fmla="*/ 5 h 176"/>
                <a:gd name="T8" fmla="*/ 132 w 139"/>
                <a:gd name="T9" fmla="*/ 78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9" h="176">
                  <a:moveTo>
                    <a:pt x="132" y="78"/>
                  </a:moveTo>
                  <a:cubicBezTo>
                    <a:pt x="139" y="124"/>
                    <a:pt x="116" y="165"/>
                    <a:pt x="82" y="170"/>
                  </a:cubicBezTo>
                  <a:cubicBezTo>
                    <a:pt x="48" y="176"/>
                    <a:pt x="14" y="143"/>
                    <a:pt x="7" y="97"/>
                  </a:cubicBezTo>
                  <a:cubicBezTo>
                    <a:pt x="0" y="52"/>
                    <a:pt x="22" y="10"/>
                    <a:pt x="57" y="5"/>
                  </a:cubicBezTo>
                  <a:cubicBezTo>
                    <a:pt x="91" y="0"/>
                    <a:pt x="125" y="33"/>
                    <a:pt x="132" y="7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3" name="Freeform 339"/>
            <p:cNvSpPr>
              <a:spLocks/>
            </p:cNvSpPr>
            <p:nvPr/>
          </p:nvSpPr>
          <p:spPr bwMode="auto">
            <a:xfrm>
              <a:off x="5078" y="3812"/>
              <a:ext cx="62" cy="80"/>
            </a:xfrm>
            <a:custGeom>
              <a:avLst/>
              <a:gdLst>
                <a:gd name="T0" fmla="*/ 129 w 132"/>
                <a:gd name="T1" fmla="*/ 90 h 171"/>
                <a:gd name="T2" fmla="*/ 60 w 132"/>
                <a:gd name="T3" fmla="*/ 169 h 171"/>
                <a:gd name="T4" fmla="*/ 3 w 132"/>
                <a:gd name="T5" fmla="*/ 81 h 171"/>
                <a:gd name="T6" fmla="*/ 72 w 132"/>
                <a:gd name="T7" fmla="*/ 2 h 171"/>
                <a:gd name="T8" fmla="*/ 129 w 132"/>
                <a:gd name="T9" fmla="*/ 90 h 1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2" h="171">
                  <a:moveTo>
                    <a:pt x="129" y="90"/>
                  </a:moveTo>
                  <a:cubicBezTo>
                    <a:pt x="126" y="136"/>
                    <a:pt x="95" y="171"/>
                    <a:pt x="60" y="169"/>
                  </a:cubicBezTo>
                  <a:cubicBezTo>
                    <a:pt x="26" y="167"/>
                    <a:pt x="0" y="127"/>
                    <a:pt x="3" y="81"/>
                  </a:cubicBezTo>
                  <a:cubicBezTo>
                    <a:pt x="6" y="35"/>
                    <a:pt x="37" y="0"/>
                    <a:pt x="72" y="2"/>
                  </a:cubicBezTo>
                  <a:cubicBezTo>
                    <a:pt x="106" y="5"/>
                    <a:pt x="132" y="44"/>
                    <a:pt x="129" y="90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4" name="Freeform 340"/>
            <p:cNvSpPr>
              <a:spLocks/>
            </p:cNvSpPr>
            <p:nvPr/>
          </p:nvSpPr>
          <p:spPr bwMode="auto">
            <a:xfrm>
              <a:off x="5142" y="3849"/>
              <a:ext cx="66" cy="83"/>
            </a:xfrm>
            <a:custGeom>
              <a:avLst/>
              <a:gdLst>
                <a:gd name="T0" fmla="*/ 7 w 139"/>
                <a:gd name="T1" fmla="*/ 78 h 176"/>
                <a:gd name="T2" fmla="*/ 57 w 139"/>
                <a:gd name="T3" fmla="*/ 171 h 176"/>
                <a:gd name="T4" fmla="*/ 132 w 139"/>
                <a:gd name="T5" fmla="*/ 98 h 176"/>
                <a:gd name="T6" fmla="*/ 82 w 139"/>
                <a:gd name="T7" fmla="*/ 5 h 176"/>
                <a:gd name="T8" fmla="*/ 7 w 139"/>
                <a:gd name="T9" fmla="*/ 78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9" h="176">
                  <a:moveTo>
                    <a:pt x="7" y="78"/>
                  </a:moveTo>
                  <a:cubicBezTo>
                    <a:pt x="0" y="124"/>
                    <a:pt x="22" y="165"/>
                    <a:pt x="57" y="171"/>
                  </a:cubicBezTo>
                  <a:cubicBezTo>
                    <a:pt x="91" y="176"/>
                    <a:pt x="124" y="143"/>
                    <a:pt x="132" y="98"/>
                  </a:cubicBezTo>
                  <a:cubicBezTo>
                    <a:pt x="139" y="52"/>
                    <a:pt x="116" y="11"/>
                    <a:pt x="82" y="5"/>
                  </a:cubicBezTo>
                  <a:cubicBezTo>
                    <a:pt x="48" y="0"/>
                    <a:pt x="14" y="33"/>
                    <a:pt x="7" y="7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5" name="Freeform 341"/>
            <p:cNvSpPr>
              <a:spLocks/>
            </p:cNvSpPr>
            <p:nvPr/>
          </p:nvSpPr>
          <p:spPr bwMode="auto">
            <a:xfrm>
              <a:off x="5040" y="3935"/>
              <a:ext cx="130" cy="142"/>
            </a:xfrm>
            <a:custGeom>
              <a:avLst/>
              <a:gdLst>
                <a:gd name="T0" fmla="*/ 240 w 275"/>
                <a:gd name="T1" fmla="*/ 218 h 301"/>
                <a:gd name="T2" fmla="*/ 74 w 275"/>
                <a:gd name="T3" fmla="*/ 264 h 301"/>
                <a:gd name="T4" fmla="*/ 36 w 275"/>
                <a:gd name="T5" fmla="*/ 83 h 301"/>
                <a:gd name="T6" fmla="*/ 202 w 275"/>
                <a:gd name="T7" fmla="*/ 37 h 301"/>
                <a:gd name="T8" fmla="*/ 240 w 275"/>
                <a:gd name="T9" fmla="*/ 218 h 3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5" h="301">
                  <a:moveTo>
                    <a:pt x="240" y="218"/>
                  </a:moveTo>
                  <a:cubicBezTo>
                    <a:pt x="205" y="281"/>
                    <a:pt x="130" y="301"/>
                    <a:pt x="74" y="264"/>
                  </a:cubicBezTo>
                  <a:cubicBezTo>
                    <a:pt x="17" y="226"/>
                    <a:pt x="0" y="145"/>
                    <a:pt x="36" y="83"/>
                  </a:cubicBezTo>
                  <a:cubicBezTo>
                    <a:pt x="71" y="20"/>
                    <a:pt x="145" y="0"/>
                    <a:pt x="202" y="37"/>
                  </a:cubicBezTo>
                  <a:cubicBezTo>
                    <a:pt x="258" y="75"/>
                    <a:pt x="275" y="156"/>
                    <a:pt x="240" y="21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6" name="Freeform 342"/>
            <p:cNvSpPr>
              <a:spLocks/>
            </p:cNvSpPr>
            <p:nvPr/>
          </p:nvSpPr>
          <p:spPr bwMode="auto">
            <a:xfrm>
              <a:off x="4616" y="3782"/>
              <a:ext cx="266" cy="358"/>
            </a:xfrm>
            <a:custGeom>
              <a:avLst/>
              <a:gdLst>
                <a:gd name="T0" fmla="*/ 70 w 565"/>
                <a:gd name="T1" fmla="*/ 113 h 761"/>
                <a:gd name="T2" fmla="*/ 325 w 565"/>
                <a:gd name="T3" fmla="*/ 32 h 761"/>
                <a:gd name="T4" fmla="*/ 525 w 565"/>
                <a:gd name="T5" fmla="*/ 166 h 761"/>
                <a:gd name="T6" fmla="*/ 543 w 565"/>
                <a:gd name="T7" fmla="*/ 360 h 761"/>
                <a:gd name="T8" fmla="*/ 477 w 565"/>
                <a:gd name="T9" fmla="*/ 665 h 761"/>
                <a:gd name="T10" fmla="*/ 117 w 565"/>
                <a:gd name="T11" fmla="*/ 680 h 761"/>
                <a:gd name="T12" fmla="*/ 4 w 565"/>
                <a:gd name="T13" fmla="*/ 396 h 761"/>
                <a:gd name="T14" fmla="*/ 70 w 565"/>
                <a:gd name="T15" fmla="*/ 113 h 7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65" h="761">
                  <a:moveTo>
                    <a:pt x="70" y="113"/>
                  </a:moveTo>
                  <a:cubicBezTo>
                    <a:pt x="70" y="113"/>
                    <a:pt x="173" y="0"/>
                    <a:pt x="325" y="32"/>
                  </a:cubicBezTo>
                  <a:cubicBezTo>
                    <a:pt x="478" y="65"/>
                    <a:pt x="525" y="166"/>
                    <a:pt x="525" y="166"/>
                  </a:cubicBezTo>
                  <a:cubicBezTo>
                    <a:pt x="525" y="166"/>
                    <a:pt x="565" y="224"/>
                    <a:pt x="543" y="360"/>
                  </a:cubicBezTo>
                  <a:cubicBezTo>
                    <a:pt x="522" y="497"/>
                    <a:pt x="546" y="568"/>
                    <a:pt x="477" y="665"/>
                  </a:cubicBezTo>
                  <a:cubicBezTo>
                    <a:pt x="408" y="761"/>
                    <a:pt x="187" y="755"/>
                    <a:pt x="117" y="680"/>
                  </a:cubicBezTo>
                  <a:cubicBezTo>
                    <a:pt x="47" y="605"/>
                    <a:pt x="8" y="482"/>
                    <a:pt x="4" y="396"/>
                  </a:cubicBezTo>
                  <a:cubicBezTo>
                    <a:pt x="0" y="311"/>
                    <a:pt x="1" y="235"/>
                    <a:pt x="70" y="113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7" name="Freeform 343"/>
            <p:cNvSpPr>
              <a:spLocks/>
            </p:cNvSpPr>
            <p:nvPr/>
          </p:nvSpPr>
          <p:spPr bwMode="auto">
            <a:xfrm>
              <a:off x="4624" y="3794"/>
              <a:ext cx="248" cy="335"/>
            </a:xfrm>
            <a:custGeom>
              <a:avLst/>
              <a:gdLst>
                <a:gd name="T0" fmla="*/ 65 w 528"/>
                <a:gd name="T1" fmla="*/ 106 h 712"/>
                <a:gd name="T2" fmla="*/ 304 w 528"/>
                <a:gd name="T3" fmla="*/ 31 h 712"/>
                <a:gd name="T4" fmla="*/ 491 w 528"/>
                <a:gd name="T5" fmla="*/ 156 h 712"/>
                <a:gd name="T6" fmla="*/ 508 w 528"/>
                <a:gd name="T7" fmla="*/ 337 h 712"/>
                <a:gd name="T8" fmla="*/ 446 w 528"/>
                <a:gd name="T9" fmla="*/ 621 h 712"/>
                <a:gd name="T10" fmla="*/ 110 w 528"/>
                <a:gd name="T11" fmla="*/ 636 h 712"/>
                <a:gd name="T12" fmla="*/ 3 w 528"/>
                <a:gd name="T13" fmla="*/ 371 h 712"/>
                <a:gd name="T14" fmla="*/ 65 w 528"/>
                <a:gd name="T15" fmla="*/ 106 h 7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28" h="712">
                  <a:moveTo>
                    <a:pt x="65" y="106"/>
                  </a:moveTo>
                  <a:cubicBezTo>
                    <a:pt x="65" y="106"/>
                    <a:pt x="162" y="0"/>
                    <a:pt x="304" y="31"/>
                  </a:cubicBezTo>
                  <a:cubicBezTo>
                    <a:pt x="446" y="61"/>
                    <a:pt x="491" y="156"/>
                    <a:pt x="491" y="156"/>
                  </a:cubicBezTo>
                  <a:cubicBezTo>
                    <a:pt x="491" y="156"/>
                    <a:pt x="528" y="210"/>
                    <a:pt x="508" y="337"/>
                  </a:cubicBezTo>
                  <a:cubicBezTo>
                    <a:pt x="487" y="464"/>
                    <a:pt x="510" y="531"/>
                    <a:pt x="446" y="621"/>
                  </a:cubicBezTo>
                  <a:cubicBezTo>
                    <a:pt x="381" y="712"/>
                    <a:pt x="175" y="706"/>
                    <a:pt x="110" y="636"/>
                  </a:cubicBezTo>
                  <a:cubicBezTo>
                    <a:pt x="44" y="566"/>
                    <a:pt x="7" y="450"/>
                    <a:pt x="3" y="371"/>
                  </a:cubicBezTo>
                  <a:cubicBezTo>
                    <a:pt x="0" y="291"/>
                    <a:pt x="1" y="220"/>
                    <a:pt x="65" y="106"/>
                  </a:cubicBezTo>
                  <a:close/>
                </a:path>
              </a:pathLst>
            </a:custGeom>
            <a:solidFill>
              <a:srgbClr val="C8882A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8" name="Freeform 344"/>
            <p:cNvSpPr>
              <a:spLocks/>
            </p:cNvSpPr>
            <p:nvPr/>
          </p:nvSpPr>
          <p:spPr bwMode="auto">
            <a:xfrm>
              <a:off x="4779" y="3855"/>
              <a:ext cx="65" cy="83"/>
            </a:xfrm>
            <a:custGeom>
              <a:avLst/>
              <a:gdLst>
                <a:gd name="T0" fmla="*/ 7 w 139"/>
                <a:gd name="T1" fmla="*/ 78 h 176"/>
                <a:gd name="T2" fmla="*/ 57 w 139"/>
                <a:gd name="T3" fmla="*/ 170 h 176"/>
                <a:gd name="T4" fmla="*/ 132 w 139"/>
                <a:gd name="T5" fmla="*/ 97 h 176"/>
                <a:gd name="T6" fmla="*/ 82 w 139"/>
                <a:gd name="T7" fmla="*/ 5 h 176"/>
                <a:gd name="T8" fmla="*/ 7 w 139"/>
                <a:gd name="T9" fmla="*/ 78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9" h="176">
                  <a:moveTo>
                    <a:pt x="7" y="78"/>
                  </a:moveTo>
                  <a:cubicBezTo>
                    <a:pt x="0" y="124"/>
                    <a:pt x="22" y="165"/>
                    <a:pt x="57" y="170"/>
                  </a:cubicBezTo>
                  <a:cubicBezTo>
                    <a:pt x="91" y="176"/>
                    <a:pt x="125" y="143"/>
                    <a:pt x="132" y="97"/>
                  </a:cubicBezTo>
                  <a:cubicBezTo>
                    <a:pt x="139" y="52"/>
                    <a:pt x="117" y="10"/>
                    <a:pt x="82" y="5"/>
                  </a:cubicBezTo>
                  <a:cubicBezTo>
                    <a:pt x="48" y="0"/>
                    <a:pt x="14" y="33"/>
                    <a:pt x="7" y="7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9" name="Freeform 345"/>
            <p:cNvSpPr>
              <a:spLocks/>
            </p:cNvSpPr>
            <p:nvPr/>
          </p:nvSpPr>
          <p:spPr bwMode="auto">
            <a:xfrm>
              <a:off x="4711" y="3822"/>
              <a:ext cx="62" cy="81"/>
            </a:xfrm>
            <a:custGeom>
              <a:avLst/>
              <a:gdLst>
                <a:gd name="T0" fmla="*/ 3 w 132"/>
                <a:gd name="T1" fmla="*/ 90 h 171"/>
                <a:gd name="T2" fmla="*/ 71 w 132"/>
                <a:gd name="T3" fmla="*/ 169 h 171"/>
                <a:gd name="T4" fmla="*/ 129 w 132"/>
                <a:gd name="T5" fmla="*/ 81 h 171"/>
                <a:gd name="T6" fmla="*/ 60 w 132"/>
                <a:gd name="T7" fmla="*/ 2 h 171"/>
                <a:gd name="T8" fmla="*/ 3 w 132"/>
                <a:gd name="T9" fmla="*/ 90 h 1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2" h="171">
                  <a:moveTo>
                    <a:pt x="3" y="90"/>
                  </a:moveTo>
                  <a:cubicBezTo>
                    <a:pt x="6" y="136"/>
                    <a:pt x="37" y="171"/>
                    <a:pt x="71" y="169"/>
                  </a:cubicBezTo>
                  <a:cubicBezTo>
                    <a:pt x="106" y="167"/>
                    <a:pt x="132" y="127"/>
                    <a:pt x="129" y="81"/>
                  </a:cubicBezTo>
                  <a:cubicBezTo>
                    <a:pt x="126" y="35"/>
                    <a:pt x="95" y="0"/>
                    <a:pt x="60" y="2"/>
                  </a:cubicBezTo>
                  <a:cubicBezTo>
                    <a:pt x="26" y="5"/>
                    <a:pt x="0" y="44"/>
                    <a:pt x="3" y="90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0" name="Freeform 346"/>
            <p:cNvSpPr>
              <a:spLocks/>
            </p:cNvSpPr>
            <p:nvPr/>
          </p:nvSpPr>
          <p:spPr bwMode="auto">
            <a:xfrm>
              <a:off x="4644" y="3860"/>
              <a:ext cx="65" cy="83"/>
            </a:xfrm>
            <a:custGeom>
              <a:avLst/>
              <a:gdLst>
                <a:gd name="T0" fmla="*/ 132 w 139"/>
                <a:gd name="T1" fmla="*/ 78 h 176"/>
                <a:gd name="T2" fmla="*/ 82 w 139"/>
                <a:gd name="T3" fmla="*/ 171 h 176"/>
                <a:gd name="T4" fmla="*/ 7 w 139"/>
                <a:gd name="T5" fmla="*/ 98 h 176"/>
                <a:gd name="T6" fmla="*/ 57 w 139"/>
                <a:gd name="T7" fmla="*/ 5 h 176"/>
                <a:gd name="T8" fmla="*/ 132 w 139"/>
                <a:gd name="T9" fmla="*/ 78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9" h="176">
                  <a:moveTo>
                    <a:pt x="132" y="78"/>
                  </a:moveTo>
                  <a:cubicBezTo>
                    <a:pt x="139" y="124"/>
                    <a:pt x="117" y="165"/>
                    <a:pt x="82" y="171"/>
                  </a:cubicBezTo>
                  <a:cubicBezTo>
                    <a:pt x="48" y="176"/>
                    <a:pt x="14" y="143"/>
                    <a:pt x="7" y="98"/>
                  </a:cubicBezTo>
                  <a:cubicBezTo>
                    <a:pt x="0" y="52"/>
                    <a:pt x="23" y="11"/>
                    <a:pt x="57" y="5"/>
                  </a:cubicBezTo>
                  <a:cubicBezTo>
                    <a:pt x="91" y="0"/>
                    <a:pt x="125" y="33"/>
                    <a:pt x="132" y="7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1" name="Freeform 347"/>
            <p:cNvSpPr>
              <a:spLocks/>
            </p:cNvSpPr>
            <p:nvPr/>
          </p:nvSpPr>
          <p:spPr bwMode="auto">
            <a:xfrm>
              <a:off x="4682" y="3946"/>
              <a:ext cx="130" cy="142"/>
            </a:xfrm>
            <a:custGeom>
              <a:avLst/>
              <a:gdLst>
                <a:gd name="T0" fmla="*/ 35 w 275"/>
                <a:gd name="T1" fmla="*/ 218 h 301"/>
                <a:gd name="T2" fmla="*/ 201 w 275"/>
                <a:gd name="T3" fmla="*/ 264 h 301"/>
                <a:gd name="T4" fmla="*/ 239 w 275"/>
                <a:gd name="T5" fmla="*/ 83 h 301"/>
                <a:gd name="T6" fmla="*/ 73 w 275"/>
                <a:gd name="T7" fmla="*/ 37 h 301"/>
                <a:gd name="T8" fmla="*/ 35 w 275"/>
                <a:gd name="T9" fmla="*/ 218 h 3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5" h="301">
                  <a:moveTo>
                    <a:pt x="35" y="218"/>
                  </a:moveTo>
                  <a:cubicBezTo>
                    <a:pt x="70" y="281"/>
                    <a:pt x="145" y="301"/>
                    <a:pt x="201" y="264"/>
                  </a:cubicBezTo>
                  <a:cubicBezTo>
                    <a:pt x="257" y="226"/>
                    <a:pt x="275" y="145"/>
                    <a:pt x="239" y="83"/>
                  </a:cubicBezTo>
                  <a:cubicBezTo>
                    <a:pt x="204" y="20"/>
                    <a:pt x="130" y="0"/>
                    <a:pt x="73" y="37"/>
                  </a:cubicBezTo>
                  <a:cubicBezTo>
                    <a:pt x="17" y="75"/>
                    <a:pt x="0" y="156"/>
                    <a:pt x="35" y="21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2" name="Freeform 348"/>
            <p:cNvSpPr>
              <a:spLocks/>
            </p:cNvSpPr>
            <p:nvPr/>
          </p:nvSpPr>
          <p:spPr bwMode="auto">
            <a:xfrm>
              <a:off x="5020" y="3620"/>
              <a:ext cx="214" cy="177"/>
            </a:xfrm>
            <a:custGeom>
              <a:avLst/>
              <a:gdLst>
                <a:gd name="T0" fmla="*/ 384 w 454"/>
                <a:gd name="T1" fmla="*/ 41 h 376"/>
                <a:gd name="T2" fmla="*/ 438 w 454"/>
                <a:gd name="T3" fmla="*/ 209 h 376"/>
                <a:gd name="T4" fmla="*/ 361 w 454"/>
                <a:gd name="T5" fmla="*/ 348 h 376"/>
                <a:gd name="T6" fmla="*/ 244 w 454"/>
                <a:gd name="T7" fmla="*/ 367 h 376"/>
                <a:gd name="T8" fmla="*/ 60 w 454"/>
                <a:gd name="T9" fmla="*/ 333 h 376"/>
                <a:gd name="T10" fmla="*/ 43 w 454"/>
                <a:gd name="T11" fmla="*/ 93 h 376"/>
                <a:gd name="T12" fmla="*/ 212 w 454"/>
                <a:gd name="T13" fmla="*/ 7 h 376"/>
                <a:gd name="T14" fmla="*/ 384 w 454"/>
                <a:gd name="T15" fmla="*/ 41 h 3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54" h="376">
                  <a:moveTo>
                    <a:pt x="384" y="41"/>
                  </a:moveTo>
                  <a:cubicBezTo>
                    <a:pt x="384" y="41"/>
                    <a:pt x="454" y="106"/>
                    <a:pt x="438" y="209"/>
                  </a:cubicBezTo>
                  <a:cubicBezTo>
                    <a:pt x="421" y="312"/>
                    <a:pt x="361" y="348"/>
                    <a:pt x="361" y="348"/>
                  </a:cubicBezTo>
                  <a:cubicBezTo>
                    <a:pt x="361" y="348"/>
                    <a:pt x="327" y="376"/>
                    <a:pt x="244" y="367"/>
                  </a:cubicBezTo>
                  <a:cubicBezTo>
                    <a:pt x="162" y="357"/>
                    <a:pt x="120" y="376"/>
                    <a:pt x="60" y="333"/>
                  </a:cubicBezTo>
                  <a:cubicBezTo>
                    <a:pt x="0" y="291"/>
                    <a:pt x="0" y="143"/>
                    <a:pt x="43" y="93"/>
                  </a:cubicBezTo>
                  <a:cubicBezTo>
                    <a:pt x="87" y="44"/>
                    <a:pt x="161" y="13"/>
                    <a:pt x="212" y="7"/>
                  </a:cubicBezTo>
                  <a:cubicBezTo>
                    <a:pt x="263" y="1"/>
                    <a:pt x="309" y="0"/>
                    <a:pt x="384" y="41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3" name="Freeform 349"/>
            <p:cNvSpPr>
              <a:spLocks/>
            </p:cNvSpPr>
            <p:nvPr/>
          </p:nvSpPr>
          <p:spPr bwMode="auto">
            <a:xfrm>
              <a:off x="5027" y="3625"/>
              <a:ext cx="200" cy="166"/>
            </a:xfrm>
            <a:custGeom>
              <a:avLst/>
              <a:gdLst>
                <a:gd name="T0" fmla="*/ 359 w 424"/>
                <a:gd name="T1" fmla="*/ 39 h 352"/>
                <a:gd name="T2" fmla="*/ 409 w 424"/>
                <a:gd name="T3" fmla="*/ 196 h 352"/>
                <a:gd name="T4" fmla="*/ 337 w 424"/>
                <a:gd name="T5" fmla="*/ 325 h 352"/>
                <a:gd name="T6" fmla="*/ 228 w 424"/>
                <a:gd name="T7" fmla="*/ 344 h 352"/>
                <a:gd name="T8" fmla="*/ 56 w 424"/>
                <a:gd name="T9" fmla="*/ 312 h 352"/>
                <a:gd name="T10" fmla="*/ 41 w 424"/>
                <a:gd name="T11" fmla="*/ 88 h 352"/>
                <a:gd name="T12" fmla="*/ 198 w 424"/>
                <a:gd name="T13" fmla="*/ 7 h 352"/>
                <a:gd name="T14" fmla="*/ 359 w 424"/>
                <a:gd name="T15" fmla="*/ 39 h 3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24" h="352">
                  <a:moveTo>
                    <a:pt x="359" y="39"/>
                  </a:moveTo>
                  <a:cubicBezTo>
                    <a:pt x="359" y="39"/>
                    <a:pt x="424" y="100"/>
                    <a:pt x="409" y="196"/>
                  </a:cubicBezTo>
                  <a:cubicBezTo>
                    <a:pt x="393" y="292"/>
                    <a:pt x="337" y="325"/>
                    <a:pt x="337" y="325"/>
                  </a:cubicBezTo>
                  <a:cubicBezTo>
                    <a:pt x="337" y="325"/>
                    <a:pt x="305" y="352"/>
                    <a:pt x="228" y="344"/>
                  </a:cubicBezTo>
                  <a:cubicBezTo>
                    <a:pt x="151" y="335"/>
                    <a:pt x="112" y="352"/>
                    <a:pt x="56" y="312"/>
                  </a:cubicBezTo>
                  <a:cubicBezTo>
                    <a:pt x="0" y="272"/>
                    <a:pt x="0" y="134"/>
                    <a:pt x="41" y="88"/>
                  </a:cubicBezTo>
                  <a:cubicBezTo>
                    <a:pt x="81" y="42"/>
                    <a:pt x="150" y="12"/>
                    <a:pt x="198" y="7"/>
                  </a:cubicBezTo>
                  <a:cubicBezTo>
                    <a:pt x="246" y="2"/>
                    <a:pt x="289" y="0"/>
                    <a:pt x="359" y="39"/>
                  </a:cubicBezTo>
                  <a:close/>
                </a:path>
              </a:pathLst>
            </a:custGeom>
            <a:solidFill>
              <a:srgbClr val="C8882A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4" name="Freeform 350"/>
            <p:cNvSpPr>
              <a:spLocks/>
            </p:cNvSpPr>
            <p:nvPr/>
          </p:nvSpPr>
          <p:spPr bwMode="auto">
            <a:xfrm>
              <a:off x="5147" y="3689"/>
              <a:ext cx="22" cy="104"/>
            </a:xfrm>
            <a:custGeom>
              <a:avLst/>
              <a:gdLst>
                <a:gd name="T0" fmla="*/ 33 w 46"/>
                <a:gd name="T1" fmla="*/ 211 h 221"/>
                <a:gd name="T2" fmla="*/ 45 w 46"/>
                <a:gd name="T3" fmla="*/ 108 h 221"/>
                <a:gd name="T4" fmla="*/ 32 w 46"/>
                <a:gd name="T5" fmla="*/ 17 h 221"/>
                <a:gd name="T6" fmla="*/ 7 w 46"/>
                <a:gd name="T7" fmla="*/ 15 h 221"/>
                <a:gd name="T8" fmla="*/ 15 w 46"/>
                <a:gd name="T9" fmla="*/ 83 h 221"/>
                <a:gd name="T10" fmla="*/ 15 w 46"/>
                <a:gd name="T11" fmla="*/ 144 h 221"/>
                <a:gd name="T12" fmla="*/ 3 w 46"/>
                <a:gd name="T13" fmla="*/ 216 h 221"/>
                <a:gd name="T14" fmla="*/ 33 w 46"/>
                <a:gd name="T15" fmla="*/ 211 h 2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6" h="221">
                  <a:moveTo>
                    <a:pt x="33" y="211"/>
                  </a:moveTo>
                  <a:cubicBezTo>
                    <a:pt x="33" y="211"/>
                    <a:pt x="45" y="139"/>
                    <a:pt x="45" y="108"/>
                  </a:cubicBezTo>
                  <a:cubicBezTo>
                    <a:pt x="46" y="77"/>
                    <a:pt x="41" y="34"/>
                    <a:pt x="32" y="17"/>
                  </a:cubicBezTo>
                  <a:cubicBezTo>
                    <a:pt x="23" y="0"/>
                    <a:pt x="10" y="6"/>
                    <a:pt x="7" y="15"/>
                  </a:cubicBezTo>
                  <a:cubicBezTo>
                    <a:pt x="5" y="25"/>
                    <a:pt x="11" y="65"/>
                    <a:pt x="15" y="83"/>
                  </a:cubicBezTo>
                  <a:cubicBezTo>
                    <a:pt x="20" y="100"/>
                    <a:pt x="18" y="134"/>
                    <a:pt x="15" y="144"/>
                  </a:cubicBezTo>
                  <a:cubicBezTo>
                    <a:pt x="12" y="154"/>
                    <a:pt x="7" y="211"/>
                    <a:pt x="3" y="216"/>
                  </a:cubicBezTo>
                  <a:cubicBezTo>
                    <a:pt x="0" y="221"/>
                    <a:pt x="33" y="211"/>
                    <a:pt x="33" y="211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" name="Freeform 351"/>
            <p:cNvSpPr>
              <a:spLocks/>
            </p:cNvSpPr>
            <p:nvPr/>
          </p:nvSpPr>
          <p:spPr bwMode="auto">
            <a:xfrm>
              <a:off x="5114" y="3690"/>
              <a:ext cx="22" cy="104"/>
            </a:xfrm>
            <a:custGeom>
              <a:avLst/>
              <a:gdLst>
                <a:gd name="T0" fmla="*/ 33 w 46"/>
                <a:gd name="T1" fmla="*/ 211 h 221"/>
                <a:gd name="T2" fmla="*/ 46 w 46"/>
                <a:gd name="T3" fmla="*/ 108 h 221"/>
                <a:gd name="T4" fmla="*/ 32 w 46"/>
                <a:gd name="T5" fmla="*/ 17 h 221"/>
                <a:gd name="T6" fmla="*/ 8 w 46"/>
                <a:gd name="T7" fmla="*/ 15 h 221"/>
                <a:gd name="T8" fmla="*/ 16 w 46"/>
                <a:gd name="T9" fmla="*/ 83 h 221"/>
                <a:gd name="T10" fmla="*/ 15 w 46"/>
                <a:gd name="T11" fmla="*/ 144 h 221"/>
                <a:gd name="T12" fmla="*/ 4 w 46"/>
                <a:gd name="T13" fmla="*/ 216 h 221"/>
                <a:gd name="T14" fmla="*/ 33 w 46"/>
                <a:gd name="T15" fmla="*/ 211 h 2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6" h="221">
                  <a:moveTo>
                    <a:pt x="33" y="211"/>
                  </a:moveTo>
                  <a:cubicBezTo>
                    <a:pt x="33" y="211"/>
                    <a:pt x="45" y="139"/>
                    <a:pt x="46" y="108"/>
                  </a:cubicBezTo>
                  <a:cubicBezTo>
                    <a:pt x="46" y="77"/>
                    <a:pt x="41" y="34"/>
                    <a:pt x="32" y="17"/>
                  </a:cubicBezTo>
                  <a:cubicBezTo>
                    <a:pt x="23" y="0"/>
                    <a:pt x="11" y="6"/>
                    <a:pt x="8" y="15"/>
                  </a:cubicBezTo>
                  <a:cubicBezTo>
                    <a:pt x="5" y="25"/>
                    <a:pt x="11" y="65"/>
                    <a:pt x="16" y="83"/>
                  </a:cubicBezTo>
                  <a:cubicBezTo>
                    <a:pt x="20" y="101"/>
                    <a:pt x="19" y="134"/>
                    <a:pt x="15" y="144"/>
                  </a:cubicBezTo>
                  <a:cubicBezTo>
                    <a:pt x="12" y="155"/>
                    <a:pt x="7" y="211"/>
                    <a:pt x="4" y="216"/>
                  </a:cubicBezTo>
                  <a:cubicBezTo>
                    <a:pt x="0" y="221"/>
                    <a:pt x="33" y="211"/>
                    <a:pt x="33" y="211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" name="Freeform 352"/>
            <p:cNvSpPr>
              <a:spLocks/>
            </p:cNvSpPr>
            <p:nvPr/>
          </p:nvSpPr>
          <p:spPr bwMode="auto">
            <a:xfrm>
              <a:off x="5084" y="3686"/>
              <a:ext cx="21" cy="103"/>
            </a:xfrm>
            <a:custGeom>
              <a:avLst/>
              <a:gdLst>
                <a:gd name="T0" fmla="*/ 31 w 44"/>
                <a:gd name="T1" fmla="*/ 217 h 219"/>
                <a:gd name="T2" fmla="*/ 43 w 44"/>
                <a:gd name="T3" fmla="*/ 108 h 219"/>
                <a:gd name="T4" fmla="*/ 30 w 44"/>
                <a:gd name="T5" fmla="*/ 17 h 219"/>
                <a:gd name="T6" fmla="*/ 6 w 44"/>
                <a:gd name="T7" fmla="*/ 15 h 219"/>
                <a:gd name="T8" fmla="*/ 13 w 44"/>
                <a:gd name="T9" fmla="*/ 83 h 219"/>
                <a:gd name="T10" fmla="*/ 13 w 44"/>
                <a:gd name="T11" fmla="*/ 145 h 219"/>
                <a:gd name="T12" fmla="*/ 4 w 44"/>
                <a:gd name="T13" fmla="*/ 214 h 219"/>
                <a:gd name="T14" fmla="*/ 31 w 44"/>
                <a:gd name="T15" fmla="*/ 217 h 2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4" h="219">
                  <a:moveTo>
                    <a:pt x="31" y="217"/>
                  </a:moveTo>
                  <a:cubicBezTo>
                    <a:pt x="31" y="217"/>
                    <a:pt x="43" y="139"/>
                    <a:pt x="43" y="108"/>
                  </a:cubicBezTo>
                  <a:cubicBezTo>
                    <a:pt x="44" y="77"/>
                    <a:pt x="39" y="34"/>
                    <a:pt x="30" y="17"/>
                  </a:cubicBezTo>
                  <a:cubicBezTo>
                    <a:pt x="21" y="0"/>
                    <a:pt x="8" y="6"/>
                    <a:pt x="6" y="15"/>
                  </a:cubicBezTo>
                  <a:cubicBezTo>
                    <a:pt x="3" y="25"/>
                    <a:pt x="9" y="65"/>
                    <a:pt x="13" y="83"/>
                  </a:cubicBezTo>
                  <a:cubicBezTo>
                    <a:pt x="18" y="101"/>
                    <a:pt x="16" y="134"/>
                    <a:pt x="13" y="145"/>
                  </a:cubicBezTo>
                  <a:cubicBezTo>
                    <a:pt x="10" y="155"/>
                    <a:pt x="7" y="209"/>
                    <a:pt x="4" y="214"/>
                  </a:cubicBezTo>
                  <a:cubicBezTo>
                    <a:pt x="0" y="219"/>
                    <a:pt x="31" y="217"/>
                    <a:pt x="31" y="217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" name="Freeform 353"/>
            <p:cNvSpPr>
              <a:spLocks/>
            </p:cNvSpPr>
            <p:nvPr/>
          </p:nvSpPr>
          <p:spPr bwMode="auto">
            <a:xfrm>
              <a:off x="4592" y="3628"/>
              <a:ext cx="214" cy="177"/>
            </a:xfrm>
            <a:custGeom>
              <a:avLst/>
              <a:gdLst>
                <a:gd name="T0" fmla="*/ 70 w 454"/>
                <a:gd name="T1" fmla="*/ 41 h 377"/>
                <a:gd name="T2" fmla="*/ 16 w 454"/>
                <a:gd name="T3" fmla="*/ 210 h 377"/>
                <a:gd name="T4" fmla="*/ 93 w 454"/>
                <a:gd name="T5" fmla="*/ 348 h 377"/>
                <a:gd name="T6" fmla="*/ 209 w 454"/>
                <a:gd name="T7" fmla="*/ 367 h 377"/>
                <a:gd name="T8" fmla="*/ 394 w 454"/>
                <a:gd name="T9" fmla="*/ 334 h 377"/>
                <a:gd name="T10" fmla="*/ 410 w 454"/>
                <a:gd name="T11" fmla="*/ 94 h 377"/>
                <a:gd name="T12" fmla="*/ 241 w 454"/>
                <a:gd name="T13" fmla="*/ 8 h 377"/>
                <a:gd name="T14" fmla="*/ 70 w 454"/>
                <a:gd name="T15" fmla="*/ 41 h 3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54" h="377">
                  <a:moveTo>
                    <a:pt x="70" y="41"/>
                  </a:moveTo>
                  <a:cubicBezTo>
                    <a:pt x="70" y="41"/>
                    <a:pt x="0" y="107"/>
                    <a:pt x="16" y="210"/>
                  </a:cubicBezTo>
                  <a:cubicBezTo>
                    <a:pt x="33" y="312"/>
                    <a:pt x="93" y="348"/>
                    <a:pt x="93" y="348"/>
                  </a:cubicBezTo>
                  <a:cubicBezTo>
                    <a:pt x="93" y="348"/>
                    <a:pt x="127" y="377"/>
                    <a:pt x="209" y="367"/>
                  </a:cubicBezTo>
                  <a:cubicBezTo>
                    <a:pt x="292" y="358"/>
                    <a:pt x="334" y="377"/>
                    <a:pt x="394" y="334"/>
                  </a:cubicBezTo>
                  <a:cubicBezTo>
                    <a:pt x="453" y="291"/>
                    <a:pt x="454" y="144"/>
                    <a:pt x="410" y="94"/>
                  </a:cubicBezTo>
                  <a:cubicBezTo>
                    <a:pt x="366" y="44"/>
                    <a:pt x="293" y="13"/>
                    <a:pt x="241" y="8"/>
                  </a:cubicBezTo>
                  <a:cubicBezTo>
                    <a:pt x="190" y="2"/>
                    <a:pt x="144" y="0"/>
                    <a:pt x="70" y="41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8" name="Freeform 354"/>
            <p:cNvSpPr>
              <a:spLocks/>
            </p:cNvSpPr>
            <p:nvPr/>
          </p:nvSpPr>
          <p:spPr bwMode="auto">
            <a:xfrm>
              <a:off x="4599" y="3633"/>
              <a:ext cx="200" cy="166"/>
            </a:xfrm>
            <a:custGeom>
              <a:avLst/>
              <a:gdLst>
                <a:gd name="T0" fmla="*/ 66 w 425"/>
                <a:gd name="T1" fmla="*/ 38 h 352"/>
                <a:gd name="T2" fmla="*/ 16 w 425"/>
                <a:gd name="T3" fmla="*/ 195 h 352"/>
                <a:gd name="T4" fmla="*/ 87 w 425"/>
                <a:gd name="T5" fmla="*/ 325 h 352"/>
                <a:gd name="T6" fmla="*/ 196 w 425"/>
                <a:gd name="T7" fmla="*/ 343 h 352"/>
                <a:gd name="T8" fmla="*/ 369 w 425"/>
                <a:gd name="T9" fmla="*/ 312 h 352"/>
                <a:gd name="T10" fmla="*/ 384 w 425"/>
                <a:gd name="T11" fmla="*/ 88 h 352"/>
                <a:gd name="T12" fmla="*/ 226 w 425"/>
                <a:gd name="T13" fmla="*/ 7 h 352"/>
                <a:gd name="T14" fmla="*/ 66 w 425"/>
                <a:gd name="T15" fmla="*/ 38 h 3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25" h="352">
                  <a:moveTo>
                    <a:pt x="66" y="38"/>
                  </a:moveTo>
                  <a:cubicBezTo>
                    <a:pt x="66" y="38"/>
                    <a:pt x="0" y="99"/>
                    <a:pt x="16" y="195"/>
                  </a:cubicBezTo>
                  <a:cubicBezTo>
                    <a:pt x="31" y="292"/>
                    <a:pt x="87" y="325"/>
                    <a:pt x="87" y="325"/>
                  </a:cubicBezTo>
                  <a:cubicBezTo>
                    <a:pt x="87" y="325"/>
                    <a:pt x="119" y="352"/>
                    <a:pt x="196" y="343"/>
                  </a:cubicBezTo>
                  <a:cubicBezTo>
                    <a:pt x="273" y="334"/>
                    <a:pt x="313" y="352"/>
                    <a:pt x="369" y="312"/>
                  </a:cubicBezTo>
                  <a:cubicBezTo>
                    <a:pt x="424" y="272"/>
                    <a:pt x="425" y="134"/>
                    <a:pt x="384" y="88"/>
                  </a:cubicBezTo>
                  <a:cubicBezTo>
                    <a:pt x="343" y="41"/>
                    <a:pt x="274" y="12"/>
                    <a:pt x="226" y="7"/>
                  </a:cubicBezTo>
                  <a:cubicBezTo>
                    <a:pt x="179" y="1"/>
                    <a:pt x="136" y="0"/>
                    <a:pt x="66" y="38"/>
                  </a:cubicBezTo>
                  <a:close/>
                </a:path>
              </a:pathLst>
            </a:custGeom>
            <a:solidFill>
              <a:srgbClr val="C8882A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9" name="Freeform 355"/>
            <p:cNvSpPr>
              <a:spLocks/>
            </p:cNvSpPr>
            <p:nvPr/>
          </p:nvSpPr>
          <p:spPr bwMode="auto">
            <a:xfrm>
              <a:off x="4657" y="3697"/>
              <a:ext cx="22" cy="104"/>
            </a:xfrm>
            <a:custGeom>
              <a:avLst/>
              <a:gdLst>
                <a:gd name="T0" fmla="*/ 13 w 46"/>
                <a:gd name="T1" fmla="*/ 210 h 220"/>
                <a:gd name="T2" fmla="*/ 0 w 46"/>
                <a:gd name="T3" fmla="*/ 108 h 220"/>
                <a:gd name="T4" fmla="*/ 14 w 46"/>
                <a:gd name="T5" fmla="*/ 16 h 220"/>
                <a:gd name="T6" fmla="*/ 38 w 46"/>
                <a:gd name="T7" fmla="*/ 15 h 220"/>
                <a:gd name="T8" fmla="*/ 30 w 46"/>
                <a:gd name="T9" fmla="*/ 82 h 220"/>
                <a:gd name="T10" fmla="*/ 31 w 46"/>
                <a:gd name="T11" fmla="*/ 144 h 220"/>
                <a:gd name="T12" fmla="*/ 43 w 46"/>
                <a:gd name="T13" fmla="*/ 215 h 220"/>
                <a:gd name="T14" fmla="*/ 13 w 46"/>
                <a:gd name="T15" fmla="*/ 210 h 2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6" h="220">
                  <a:moveTo>
                    <a:pt x="13" y="210"/>
                  </a:moveTo>
                  <a:cubicBezTo>
                    <a:pt x="13" y="210"/>
                    <a:pt x="1" y="139"/>
                    <a:pt x="0" y="108"/>
                  </a:cubicBezTo>
                  <a:cubicBezTo>
                    <a:pt x="0" y="77"/>
                    <a:pt x="5" y="33"/>
                    <a:pt x="14" y="16"/>
                  </a:cubicBezTo>
                  <a:cubicBezTo>
                    <a:pt x="23" y="0"/>
                    <a:pt x="36" y="5"/>
                    <a:pt x="38" y="15"/>
                  </a:cubicBezTo>
                  <a:cubicBezTo>
                    <a:pt x="41" y="24"/>
                    <a:pt x="35" y="64"/>
                    <a:pt x="30" y="82"/>
                  </a:cubicBezTo>
                  <a:cubicBezTo>
                    <a:pt x="26" y="100"/>
                    <a:pt x="27" y="134"/>
                    <a:pt x="31" y="144"/>
                  </a:cubicBezTo>
                  <a:cubicBezTo>
                    <a:pt x="34" y="154"/>
                    <a:pt x="39" y="210"/>
                    <a:pt x="43" y="215"/>
                  </a:cubicBezTo>
                  <a:cubicBezTo>
                    <a:pt x="46" y="220"/>
                    <a:pt x="13" y="210"/>
                    <a:pt x="13" y="210"/>
                  </a:cubicBezTo>
                  <a:close/>
                </a:path>
              </a:pathLst>
            </a:custGeom>
            <a:solidFill>
              <a:srgbClr val="684444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0" name="Freeform 356"/>
            <p:cNvSpPr>
              <a:spLocks/>
            </p:cNvSpPr>
            <p:nvPr/>
          </p:nvSpPr>
          <p:spPr bwMode="auto">
            <a:xfrm>
              <a:off x="4690" y="3698"/>
              <a:ext cx="22" cy="104"/>
            </a:xfrm>
            <a:custGeom>
              <a:avLst/>
              <a:gdLst>
                <a:gd name="T0" fmla="*/ 13 w 47"/>
                <a:gd name="T1" fmla="*/ 210 h 220"/>
                <a:gd name="T2" fmla="*/ 1 w 47"/>
                <a:gd name="T3" fmla="*/ 108 h 220"/>
                <a:gd name="T4" fmla="*/ 14 w 47"/>
                <a:gd name="T5" fmla="*/ 17 h 220"/>
                <a:gd name="T6" fmla="*/ 39 w 47"/>
                <a:gd name="T7" fmla="*/ 15 h 220"/>
                <a:gd name="T8" fmla="*/ 31 w 47"/>
                <a:gd name="T9" fmla="*/ 82 h 220"/>
                <a:gd name="T10" fmla="*/ 31 w 47"/>
                <a:gd name="T11" fmla="*/ 144 h 220"/>
                <a:gd name="T12" fmla="*/ 43 w 47"/>
                <a:gd name="T13" fmla="*/ 215 h 220"/>
                <a:gd name="T14" fmla="*/ 13 w 47"/>
                <a:gd name="T15" fmla="*/ 210 h 2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7" h="220">
                  <a:moveTo>
                    <a:pt x="13" y="210"/>
                  </a:moveTo>
                  <a:cubicBezTo>
                    <a:pt x="13" y="210"/>
                    <a:pt x="2" y="139"/>
                    <a:pt x="1" y="108"/>
                  </a:cubicBezTo>
                  <a:cubicBezTo>
                    <a:pt x="0" y="77"/>
                    <a:pt x="5" y="33"/>
                    <a:pt x="14" y="17"/>
                  </a:cubicBezTo>
                  <a:cubicBezTo>
                    <a:pt x="23" y="0"/>
                    <a:pt x="36" y="5"/>
                    <a:pt x="39" y="15"/>
                  </a:cubicBezTo>
                  <a:cubicBezTo>
                    <a:pt x="41" y="24"/>
                    <a:pt x="35" y="64"/>
                    <a:pt x="31" y="82"/>
                  </a:cubicBezTo>
                  <a:cubicBezTo>
                    <a:pt x="27" y="100"/>
                    <a:pt x="28" y="134"/>
                    <a:pt x="31" y="144"/>
                  </a:cubicBezTo>
                  <a:cubicBezTo>
                    <a:pt x="34" y="154"/>
                    <a:pt x="39" y="210"/>
                    <a:pt x="43" y="215"/>
                  </a:cubicBezTo>
                  <a:cubicBezTo>
                    <a:pt x="47" y="220"/>
                    <a:pt x="13" y="210"/>
                    <a:pt x="13" y="210"/>
                  </a:cubicBezTo>
                  <a:close/>
                </a:path>
              </a:pathLst>
            </a:custGeom>
            <a:solidFill>
              <a:srgbClr val="684444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1" name="Freeform 357"/>
            <p:cNvSpPr>
              <a:spLocks/>
            </p:cNvSpPr>
            <p:nvPr/>
          </p:nvSpPr>
          <p:spPr bwMode="auto">
            <a:xfrm>
              <a:off x="4721" y="3694"/>
              <a:ext cx="20" cy="103"/>
            </a:xfrm>
            <a:custGeom>
              <a:avLst/>
              <a:gdLst>
                <a:gd name="T0" fmla="*/ 13 w 43"/>
                <a:gd name="T1" fmla="*/ 216 h 219"/>
                <a:gd name="T2" fmla="*/ 0 w 43"/>
                <a:gd name="T3" fmla="*/ 108 h 219"/>
                <a:gd name="T4" fmla="*/ 14 w 43"/>
                <a:gd name="T5" fmla="*/ 17 h 219"/>
                <a:gd name="T6" fmla="*/ 38 w 43"/>
                <a:gd name="T7" fmla="*/ 15 h 219"/>
                <a:gd name="T8" fmla="*/ 30 w 43"/>
                <a:gd name="T9" fmla="*/ 82 h 219"/>
                <a:gd name="T10" fmla="*/ 30 w 43"/>
                <a:gd name="T11" fmla="*/ 144 h 219"/>
                <a:gd name="T12" fmla="*/ 40 w 43"/>
                <a:gd name="T13" fmla="*/ 214 h 219"/>
                <a:gd name="T14" fmla="*/ 13 w 43"/>
                <a:gd name="T15" fmla="*/ 216 h 2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3" h="219">
                  <a:moveTo>
                    <a:pt x="13" y="216"/>
                  </a:moveTo>
                  <a:cubicBezTo>
                    <a:pt x="13" y="216"/>
                    <a:pt x="1" y="139"/>
                    <a:pt x="0" y="108"/>
                  </a:cubicBezTo>
                  <a:cubicBezTo>
                    <a:pt x="0" y="77"/>
                    <a:pt x="4" y="33"/>
                    <a:pt x="14" y="17"/>
                  </a:cubicBezTo>
                  <a:cubicBezTo>
                    <a:pt x="23" y="0"/>
                    <a:pt x="35" y="5"/>
                    <a:pt x="38" y="15"/>
                  </a:cubicBezTo>
                  <a:cubicBezTo>
                    <a:pt x="41" y="24"/>
                    <a:pt x="35" y="64"/>
                    <a:pt x="30" y="82"/>
                  </a:cubicBezTo>
                  <a:cubicBezTo>
                    <a:pt x="26" y="100"/>
                    <a:pt x="27" y="134"/>
                    <a:pt x="30" y="144"/>
                  </a:cubicBezTo>
                  <a:cubicBezTo>
                    <a:pt x="34" y="154"/>
                    <a:pt x="36" y="209"/>
                    <a:pt x="40" y="214"/>
                  </a:cubicBezTo>
                  <a:cubicBezTo>
                    <a:pt x="43" y="219"/>
                    <a:pt x="13" y="216"/>
                    <a:pt x="13" y="216"/>
                  </a:cubicBezTo>
                  <a:close/>
                </a:path>
              </a:pathLst>
            </a:custGeom>
            <a:solidFill>
              <a:srgbClr val="684444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213" name="Group 4"/>
          <p:cNvGrpSpPr>
            <a:grpSpLocks noChangeAspect="1"/>
          </p:cNvGrpSpPr>
          <p:nvPr/>
        </p:nvGrpSpPr>
        <p:grpSpPr bwMode="auto">
          <a:xfrm>
            <a:off x="9388336" y="5103650"/>
            <a:ext cx="1038464" cy="541066"/>
            <a:chOff x="1021" y="1621"/>
            <a:chExt cx="3900" cy="2032"/>
          </a:xfrm>
        </p:grpSpPr>
        <p:sp>
          <p:nvSpPr>
            <p:cNvPr id="214" name="AutoShape 3"/>
            <p:cNvSpPr>
              <a:spLocks noChangeAspect="1" noChangeArrowheads="1" noTextEdit="1"/>
            </p:cNvSpPr>
            <p:nvPr/>
          </p:nvSpPr>
          <p:spPr bwMode="auto">
            <a:xfrm>
              <a:off x="1023" y="1623"/>
              <a:ext cx="3845" cy="200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5" name="Freeform 5"/>
            <p:cNvSpPr>
              <a:spLocks noEditPoints="1"/>
            </p:cNvSpPr>
            <p:nvPr/>
          </p:nvSpPr>
          <p:spPr bwMode="auto">
            <a:xfrm>
              <a:off x="1021" y="1621"/>
              <a:ext cx="3900" cy="2032"/>
            </a:xfrm>
            <a:custGeom>
              <a:avLst/>
              <a:gdLst>
                <a:gd name="T0" fmla="*/ 312 w 2416"/>
                <a:gd name="T1" fmla="*/ 471 h 1257"/>
                <a:gd name="T2" fmla="*/ 264 w 2416"/>
                <a:gd name="T3" fmla="*/ 605 h 1257"/>
                <a:gd name="T4" fmla="*/ 26 w 2416"/>
                <a:gd name="T5" fmla="*/ 644 h 1257"/>
                <a:gd name="T6" fmla="*/ 411 w 2416"/>
                <a:gd name="T7" fmla="*/ 1022 h 1257"/>
                <a:gd name="T8" fmla="*/ 564 w 2416"/>
                <a:gd name="T9" fmla="*/ 1000 h 1257"/>
                <a:gd name="T10" fmla="*/ 672 w 2416"/>
                <a:gd name="T11" fmla="*/ 1050 h 1257"/>
                <a:gd name="T12" fmla="*/ 740 w 2416"/>
                <a:gd name="T13" fmla="*/ 1202 h 1257"/>
                <a:gd name="T14" fmla="*/ 1229 w 2416"/>
                <a:gd name="T15" fmla="*/ 1198 h 1257"/>
                <a:gd name="T16" fmla="*/ 1479 w 2416"/>
                <a:gd name="T17" fmla="*/ 1036 h 1257"/>
                <a:gd name="T18" fmla="*/ 2200 w 2416"/>
                <a:gd name="T19" fmla="*/ 871 h 1257"/>
                <a:gd name="T20" fmla="*/ 1835 w 2416"/>
                <a:gd name="T21" fmla="*/ 1028 h 1257"/>
                <a:gd name="T22" fmla="*/ 1211 w 2416"/>
                <a:gd name="T23" fmla="*/ 141 h 1257"/>
                <a:gd name="T24" fmla="*/ 514 w 2416"/>
                <a:gd name="T25" fmla="*/ 2 h 1257"/>
                <a:gd name="T26" fmla="*/ 610 w 2416"/>
                <a:gd name="T27" fmla="*/ 385 h 1257"/>
                <a:gd name="T28" fmla="*/ 530 w 2416"/>
                <a:gd name="T29" fmla="*/ 33 h 1257"/>
                <a:gd name="T30" fmla="*/ 1179 w 2416"/>
                <a:gd name="T31" fmla="*/ 467 h 1257"/>
                <a:gd name="T32" fmla="*/ 980 w 2416"/>
                <a:gd name="T33" fmla="*/ 663 h 1257"/>
                <a:gd name="T34" fmla="*/ 1423 w 2416"/>
                <a:gd name="T35" fmla="*/ 1035 h 1257"/>
                <a:gd name="T36" fmla="*/ 1210 w 2416"/>
                <a:gd name="T37" fmla="*/ 1174 h 1257"/>
                <a:gd name="T38" fmla="*/ 1060 w 2416"/>
                <a:gd name="T39" fmla="*/ 1139 h 1257"/>
                <a:gd name="T40" fmla="*/ 1179 w 2416"/>
                <a:gd name="T41" fmla="*/ 1085 h 1257"/>
                <a:gd name="T42" fmla="*/ 1302 w 2416"/>
                <a:gd name="T43" fmla="*/ 757 h 1257"/>
                <a:gd name="T44" fmla="*/ 1312 w 2416"/>
                <a:gd name="T45" fmla="*/ 715 h 1257"/>
                <a:gd name="T46" fmla="*/ 1003 w 2416"/>
                <a:gd name="T47" fmla="*/ 704 h 1257"/>
                <a:gd name="T48" fmla="*/ 923 w 2416"/>
                <a:gd name="T49" fmla="*/ 1054 h 1257"/>
                <a:gd name="T50" fmla="*/ 819 w 2416"/>
                <a:gd name="T51" fmla="*/ 1000 h 1257"/>
                <a:gd name="T52" fmla="*/ 612 w 2416"/>
                <a:gd name="T53" fmla="*/ 979 h 1257"/>
                <a:gd name="T54" fmla="*/ 677 w 2416"/>
                <a:gd name="T55" fmla="*/ 876 h 1257"/>
                <a:gd name="T56" fmla="*/ 527 w 2416"/>
                <a:gd name="T57" fmla="*/ 890 h 1257"/>
                <a:gd name="T58" fmla="*/ 469 w 2416"/>
                <a:gd name="T59" fmla="*/ 877 h 1257"/>
                <a:gd name="T60" fmla="*/ 183 w 2416"/>
                <a:gd name="T61" fmla="*/ 837 h 1257"/>
                <a:gd name="T62" fmla="*/ 215 w 2416"/>
                <a:gd name="T63" fmla="*/ 688 h 1257"/>
                <a:gd name="T64" fmla="*/ 627 w 2416"/>
                <a:gd name="T65" fmla="*/ 420 h 1257"/>
                <a:gd name="T66" fmla="*/ 1001 w 2416"/>
                <a:gd name="T67" fmla="*/ 91 h 1257"/>
                <a:gd name="T68" fmla="*/ 807 w 2416"/>
                <a:gd name="T69" fmla="*/ 426 h 1257"/>
                <a:gd name="T70" fmla="*/ 1046 w 2416"/>
                <a:gd name="T71" fmla="*/ 390 h 1257"/>
                <a:gd name="T72" fmla="*/ 956 w 2416"/>
                <a:gd name="T73" fmla="*/ 274 h 1257"/>
                <a:gd name="T74" fmla="*/ 1023 w 2416"/>
                <a:gd name="T75" fmla="*/ 388 h 1257"/>
                <a:gd name="T76" fmla="*/ 383 w 2416"/>
                <a:gd name="T77" fmla="*/ 576 h 1257"/>
                <a:gd name="T78" fmla="*/ 392 w 2416"/>
                <a:gd name="T79" fmla="*/ 646 h 1257"/>
                <a:gd name="T80" fmla="*/ 383 w 2416"/>
                <a:gd name="T81" fmla="*/ 576 h 1257"/>
                <a:gd name="T82" fmla="*/ 503 w 2416"/>
                <a:gd name="T83" fmla="*/ 683 h 1257"/>
                <a:gd name="T84" fmla="*/ 537 w 2416"/>
                <a:gd name="T85" fmla="*/ 675 h 1257"/>
                <a:gd name="T86" fmla="*/ 517 w 2416"/>
                <a:gd name="T87" fmla="*/ 618 h 1257"/>
                <a:gd name="T88" fmla="*/ 236 w 2416"/>
                <a:gd name="T89" fmla="*/ 727 h 1257"/>
                <a:gd name="T90" fmla="*/ 141 w 2416"/>
                <a:gd name="T91" fmla="*/ 815 h 1257"/>
                <a:gd name="T92" fmla="*/ 178 w 2416"/>
                <a:gd name="T93" fmla="*/ 704 h 1257"/>
                <a:gd name="T94" fmla="*/ 1718 w 2416"/>
                <a:gd name="T95" fmla="*/ 980 h 1257"/>
                <a:gd name="T96" fmla="*/ 2194 w 2416"/>
                <a:gd name="T97" fmla="*/ 837 h 1257"/>
                <a:gd name="T98" fmla="*/ 1580 w 2416"/>
                <a:gd name="T99" fmla="*/ 773 h 1257"/>
                <a:gd name="T100" fmla="*/ 748 w 2416"/>
                <a:gd name="T101" fmla="*/ 1178 h 1257"/>
                <a:gd name="T102" fmla="*/ 939 w 2416"/>
                <a:gd name="T103" fmla="*/ 1068 h 1257"/>
                <a:gd name="T104" fmla="*/ 921 w 2416"/>
                <a:gd name="T105" fmla="*/ 1095 h 1257"/>
                <a:gd name="T106" fmla="*/ 912 w 2416"/>
                <a:gd name="T107" fmla="*/ 1113 h 1257"/>
                <a:gd name="T108" fmla="*/ 912 w 2416"/>
                <a:gd name="T109" fmla="*/ 1113 h 12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2416" h="1257">
                  <a:moveTo>
                    <a:pt x="514" y="2"/>
                  </a:moveTo>
                  <a:cubicBezTo>
                    <a:pt x="438" y="3"/>
                    <a:pt x="365" y="31"/>
                    <a:pt x="323" y="93"/>
                  </a:cubicBezTo>
                  <a:cubicBezTo>
                    <a:pt x="263" y="185"/>
                    <a:pt x="268" y="347"/>
                    <a:pt x="312" y="471"/>
                  </a:cubicBezTo>
                  <a:cubicBezTo>
                    <a:pt x="290" y="499"/>
                    <a:pt x="284" y="543"/>
                    <a:pt x="276" y="583"/>
                  </a:cubicBezTo>
                  <a:cubicBezTo>
                    <a:pt x="226" y="540"/>
                    <a:pt x="120" y="471"/>
                    <a:pt x="18" y="506"/>
                  </a:cubicBezTo>
                  <a:cubicBezTo>
                    <a:pt x="154" y="513"/>
                    <a:pt x="239" y="587"/>
                    <a:pt x="264" y="605"/>
                  </a:cubicBezTo>
                  <a:cubicBezTo>
                    <a:pt x="247" y="612"/>
                    <a:pt x="204" y="658"/>
                    <a:pt x="194" y="672"/>
                  </a:cubicBezTo>
                  <a:cubicBezTo>
                    <a:pt x="157" y="617"/>
                    <a:pt x="70" y="600"/>
                    <a:pt x="0" y="648"/>
                  </a:cubicBezTo>
                  <a:cubicBezTo>
                    <a:pt x="5" y="648"/>
                    <a:pt x="14" y="646"/>
                    <a:pt x="26" y="644"/>
                  </a:cubicBezTo>
                  <a:cubicBezTo>
                    <a:pt x="61" y="637"/>
                    <a:pt x="123" y="630"/>
                    <a:pt x="186" y="687"/>
                  </a:cubicBezTo>
                  <a:cubicBezTo>
                    <a:pt x="91" y="679"/>
                    <a:pt x="71" y="802"/>
                    <a:pt x="147" y="841"/>
                  </a:cubicBezTo>
                  <a:cubicBezTo>
                    <a:pt x="202" y="924"/>
                    <a:pt x="285" y="987"/>
                    <a:pt x="411" y="1022"/>
                  </a:cubicBezTo>
                  <a:cubicBezTo>
                    <a:pt x="407" y="1044"/>
                    <a:pt x="355" y="1109"/>
                    <a:pt x="333" y="1146"/>
                  </a:cubicBezTo>
                  <a:cubicBezTo>
                    <a:pt x="365" y="1118"/>
                    <a:pt x="418" y="1058"/>
                    <a:pt x="432" y="1022"/>
                  </a:cubicBezTo>
                  <a:cubicBezTo>
                    <a:pt x="458" y="1024"/>
                    <a:pt x="535" y="1014"/>
                    <a:pt x="564" y="1000"/>
                  </a:cubicBezTo>
                  <a:cubicBezTo>
                    <a:pt x="557" y="1045"/>
                    <a:pt x="513" y="1130"/>
                    <a:pt x="494" y="1171"/>
                  </a:cubicBezTo>
                  <a:cubicBezTo>
                    <a:pt x="523" y="1163"/>
                    <a:pt x="581" y="1032"/>
                    <a:pt x="589" y="992"/>
                  </a:cubicBezTo>
                  <a:cubicBezTo>
                    <a:pt x="616" y="1017"/>
                    <a:pt x="639" y="1034"/>
                    <a:pt x="672" y="1050"/>
                  </a:cubicBezTo>
                  <a:cubicBezTo>
                    <a:pt x="636" y="1127"/>
                    <a:pt x="628" y="1146"/>
                    <a:pt x="607" y="1177"/>
                  </a:cubicBezTo>
                  <a:cubicBezTo>
                    <a:pt x="602" y="1192"/>
                    <a:pt x="609" y="1201"/>
                    <a:pt x="629" y="1206"/>
                  </a:cubicBezTo>
                  <a:cubicBezTo>
                    <a:pt x="637" y="1208"/>
                    <a:pt x="733" y="1203"/>
                    <a:pt x="740" y="1202"/>
                  </a:cubicBezTo>
                  <a:cubicBezTo>
                    <a:pt x="719" y="1254"/>
                    <a:pt x="863" y="1225"/>
                    <a:pt x="896" y="1220"/>
                  </a:cubicBezTo>
                  <a:cubicBezTo>
                    <a:pt x="987" y="1257"/>
                    <a:pt x="1076" y="1243"/>
                    <a:pt x="1132" y="1237"/>
                  </a:cubicBezTo>
                  <a:cubicBezTo>
                    <a:pt x="1175" y="1230"/>
                    <a:pt x="1200" y="1210"/>
                    <a:pt x="1229" y="1198"/>
                  </a:cubicBezTo>
                  <a:cubicBezTo>
                    <a:pt x="1257" y="1183"/>
                    <a:pt x="1328" y="1192"/>
                    <a:pt x="1370" y="1204"/>
                  </a:cubicBezTo>
                  <a:cubicBezTo>
                    <a:pt x="1395" y="1209"/>
                    <a:pt x="1401" y="1210"/>
                    <a:pt x="1409" y="1209"/>
                  </a:cubicBezTo>
                  <a:cubicBezTo>
                    <a:pt x="1490" y="1200"/>
                    <a:pt x="1552" y="1104"/>
                    <a:pt x="1479" y="1036"/>
                  </a:cubicBezTo>
                  <a:cubicBezTo>
                    <a:pt x="1496" y="1018"/>
                    <a:pt x="1551" y="938"/>
                    <a:pt x="1551" y="938"/>
                  </a:cubicBezTo>
                  <a:cubicBezTo>
                    <a:pt x="1582" y="960"/>
                    <a:pt x="1625" y="1160"/>
                    <a:pt x="1805" y="1171"/>
                  </a:cubicBezTo>
                  <a:cubicBezTo>
                    <a:pt x="1963" y="1170"/>
                    <a:pt x="2060" y="945"/>
                    <a:pt x="2200" y="871"/>
                  </a:cubicBezTo>
                  <a:cubicBezTo>
                    <a:pt x="2297" y="868"/>
                    <a:pt x="2287" y="954"/>
                    <a:pt x="2371" y="954"/>
                  </a:cubicBezTo>
                  <a:cubicBezTo>
                    <a:pt x="2416" y="912"/>
                    <a:pt x="2305" y="722"/>
                    <a:pt x="2180" y="755"/>
                  </a:cubicBezTo>
                  <a:cubicBezTo>
                    <a:pt x="2099" y="780"/>
                    <a:pt x="1938" y="1014"/>
                    <a:pt x="1835" y="1028"/>
                  </a:cubicBezTo>
                  <a:cubicBezTo>
                    <a:pt x="1720" y="1040"/>
                    <a:pt x="1698" y="751"/>
                    <a:pt x="1575" y="738"/>
                  </a:cubicBezTo>
                  <a:cubicBezTo>
                    <a:pt x="1527" y="554"/>
                    <a:pt x="1322" y="514"/>
                    <a:pt x="1196" y="504"/>
                  </a:cubicBezTo>
                  <a:cubicBezTo>
                    <a:pt x="1274" y="395"/>
                    <a:pt x="1287" y="238"/>
                    <a:pt x="1211" y="141"/>
                  </a:cubicBezTo>
                  <a:cubicBezTo>
                    <a:pt x="1123" y="31"/>
                    <a:pt x="910" y="31"/>
                    <a:pt x="775" y="127"/>
                  </a:cubicBezTo>
                  <a:cubicBezTo>
                    <a:pt x="729" y="48"/>
                    <a:pt x="619" y="0"/>
                    <a:pt x="514" y="2"/>
                  </a:cubicBezTo>
                  <a:cubicBezTo>
                    <a:pt x="514" y="2"/>
                    <a:pt x="514" y="2"/>
                    <a:pt x="514" y="2"/>
                  </a:cubicBezTo>
                  <a:moveTo>
                    <a:pt x="530" y="33"/>
                  </a:moveTo>
                  <a:cubicBezTo>
                    <a:pt x="604" y="33"/>
                    <a:pt x="684" y="69"/>
                    <a:pt x="745" y="150"/>
                  </a:cubicBezTo>
                  <a:cubicBezTo>
                    <a:pt x="692" y="204"/>
                    <a:pt x="633" y="275"/>
                    <a:pt x="610" y="385"/>
                  </a:cubicBezTo>
                  <a:cubicBezTo>
                    <a:pt x="506" y="355"/>
                    <a:pt x="410" y="377"/>
                    <a:pt x="343" y="442"/>
                  </a:cubicBezTo>
                  <a:cubicBezTo>
                    <a:pt x="321" y="385"/>
                    <a:pt x="298" y="273"/>
                    <a:pt x="318" y="207"/>
                  </a:cubicBezTo>
                  <a:cubicBezTo>
                    <a:pt x="337" y="100"/>
                    <a:pt x="428" y="34"/>
                    <a:pt x="530" y="33"/>
                  </a:cubicBezTo>
                  <a:moveTo>
                    <a:pt x="1001" y="91"/>
                  </a:moveTo>
                  <a:cubicBezTo>
                    <a:pt x="1089" y="91"/>
                    <a:pt x="1168" y="128"/>
                    <a:pt x="1202" y="202"/>
                  </a:cubicBezTo>
                  <a:cubicBezTo>
                    <a:pt x="1230" y="264"/>
                    <a:pt x="1240" y="359"/>
                    <a:pt x="1179" y="467"/>
                  </a:cubicBezTo>
                  <a:cubicBezTo>
                    <a:pt x="1144" y="518"/>
                    <a:pt x="1077" y="598"/>
                    <a:pt x="984" y="627"/>
                  </a:cubicBezTo>
                  <a:cubicBezTo>
                    <a:pt x="873" y="661"/>
                    <a:pt x="736" y="639"/>
                    <a:pt x="733" y="654"/>
                  </a:cubicBezTo>
                  <a:cubicBezTo>
                    <a:pt x="729" y="671"/>
                    <a:pt x="864" y="700"/>
                    <a:pt x="980" y="663"/>
                  </a:cubicBezTo>
                  <a:cubicBezTo>
                    <a:pt x="1066" y="635"/>
                    <a:pt x="1138" y="574"/>
                    <a:pt x="1174" y="540"/>
                  </a:cubicBezTo>
                  <a:cubicBezTo>
                    <a:pt x="1329" y="542"/>
                    <a:pt x="1568" y="623"/>
                    <a:pt x="1550" y="817"/>
                  </a:cubicBezTo>
                  <a:cubicBezTo>
                    <a:pt x="1545" y="906"/>
                    <a:pt x="1508" y="961"/>
                    <a:pt x="1423" y="1035"/>
                  </a:cubicBezTo>
                  <a:cubicBezTo>
                    <a:pt x="1462" y="1057"/>
                    <a:pt x="1489" y="1078"/>
                    <a:pt x="1482" y="1111"/>
                  </a:cubicBezTo>
                  <a:cubicBezTo>
                    <a:pt x="1478" y="1133"/>
                    <a:pt x="1464" y="1169"/>
                    <a:pt x="1412" y="1184"/>
                  </a:cubicBezTo>
                  <a:cubicBezTo>
                    <a:pt x="1379" y="1179"/>
                    <a:pt x="1252" y="1137"/>
                    <a:pt x="1210" y="1174"/>
                  </a:cubicBezTo>
                  <a:cubicBezTo>
                    <a:pt x="1180" y="1204"/>
                    <a:pt x="1072" y="1226"/>
                    <a:pt x="1047" y="1221"/>
                  </a:cubicBezTo>
                  <a:cubicBezTo>
                    <a:pt x="985" y="1215"/>
                    <a:pt x="900" y="1209"/>
                    <a:pt x="899" y="1195"/>
                  </a:cubicBezTo>
                  <a:cubicBezTo>
                    <a:pt x="898" y="1128"/>
                    <a:pt x="984" y="1151"/>
                    <a:pt x="1060" y="1139"/>
                  </a:cubicBezTo>
                  <a:cubicBezTo>
                    <a:pt x="1108" y="1132"/>
                    <a:pt x="1166" y="1112"/>
                    <a:pt x="1201" y="1093"/>
                  </a:cubicBezTo>
                  <a:cubicBezTo>
                    <a:pt x="1213" y="1087"/>
                    <a:pt x="1222" y="1079"/>
                    <a:pt x="1221" y="1076"/>
                  </a:cubicBezTo>
                  <a:cubicBezTo>
                    <a:pt x="1215" y="1067"/>
                    <a:pt x="1203" y="1076"/>
                    <a:pt x="1179" y="1085"/>
                  </a:cubicBezTo>
                  <a:cubicBezTo>
                    <a:pt x="1159" y="1092"/>
                    <a:pt x="1132" y="1099"/>
                    <a:pt x="1095" y="1097"/>
                  </a:cubicBezTo>
                  <a:cubicBezTo>
                    <a:pt x="973" y="1093"/>
                    <a:pt x="844" y="972"/>
                    <a:pt x="864" y="886"/>
                  </a:cubicBezTo>
                  <a:cubicBezTo>
                    <a:pt x="880" y="708"/>
                    <a:pt x="1191" y="650"/>
                    <a:pt x="1302" y="757"/>
                  </a:cubicBezTo>
                  <a:cubicBezTo>
                    <a:pt x="1328" y="770"/>
                    <a:pt x="1331" y="784"/>
                    <a:pt x="1346" y="785"/>
                  </a:cubicBezTo>
                  <a:cubicBezTo>
                    <a:pt x="1359" y="785"/>
                    <a:pt x="1365" y="785"/>
                    <a:pt x="1369" y="780"/>
                  </a:cubicBezTo>
                  <a:cubicBezTo>
                    <a:pt x="1385" y="767"/>
                    <a:pt x="1361" y="739"/>
                    <a:pt x="1312" y="715"/>
                  </a:cubicBezTo>
                  <a:cubicBezTo>
                    <a:pt x="1277" y="697"/>
                    <a:pt x="1244" y="686"/>
                    <a:pt x="1203" y="680"/>
                  </a:cubicBezTo>
                  <a:cubicBezTo>
                    <a:pt x="1182" y="677"/>
                    <a:pt x="1126" y="677"/>
                    <a:pt x="1103" y="680"/>
                  </a:cubicBezTo>
                  <a:cubicBezTo>
                    <a:pt x="1070" y="685"/>
                    <a:pt x="1031" y="694"/>
                    <a:pt x="1003" y="704"/>
                  </a:cubicBezTo>
                  <a:cubicBezTo>
                    <a:pt x="984" y="711"/>
                    <a:pt x="955" y="725"/>
                    <a:pt x="939" y="735"/>
                  </a:cubicBezTo>
                  <a:cubicBezTo>
                    <a:pt x="822" y="800"/>
                    <a:pt x="811" y="901"/>
                    <a:pt x="873" y="999"/>
                  </a:cubicBezTo>
                  <a:cubicBezTo>
                    <a:pt x="884" y="1012"/>
                    <a:pt x="902" y="1036"/>
                    <a:pt x="923" y="1054"/>
                  </a:cubicBezTo>
                  <a:cubicBezTo>
                    <a:pt x="909" y="1056"/>
                    <a:pt x="870" y="1192"/>
                    <a:pt x="877" y="1193"/>
                  </a:cubicBezTo>
                  <a:cubicBezTo>
                    <a:pt x="860" y="1208"/>
                    <a:pt x="766" y="1218"/>
                    <a:pt x="770" y="1188"/>
                  </a:cubicBezTo>
                  <a:cubicBezTo>
                    <a:pt x="783" y="1135"/>
                    <a:pt x="809" y="1056"/>
                    <a:pt x="819" y="1000"/>
                  </a:cubicBezTo>
                  <a:cubicBezTo>
                    <a:pt x="820" y="994"/>
                    <a:pt x="806" y="978"/>
                    <a:pt x="795" y="996"/>
                  </a:cubicBezTo>
                  <a:cubicBezTo>
                    <a:pt x="786" y="1007"/>
                    <a:pt x="787" y="1041"/>
                    <a:pt x="777" y="1059"/>
                  </a:cubicBezTo>
                  <a:cubicBezTo>
                    <a:pt x="700" y="1041"/>
                    <a:pt x="628" y="989"/>
                    <a:pt x="612" y="979"/>
                  </a:cubicBezTo>
                  <a:cubicBezTo>
                    <a:pt x="648" y="946"/>
                    <a:pt x="691" y="921"/>
                    <a:pt x="701" y="876"/>
                  </a:cubicBezTo>
                  <a:cubicBezTo>
                    <a:pt x="715" y="805"/>
                    <a:pt x="681" y="772"/>
                    <a:pt x="670" y="783"/>
                  </a:cubicBezTo>
                  <a:cubicBezTo>
                    <a:pt x="660" y="794"/>
                    <a:pt x="691" y="823"/>
                    <a:pt x="677" y="876"/>
                  </a:cubicBezTo>
                  <a:cubicBezTo>
                    <a:pt x="675" y="897"/>
                    <a:pt x="622" y="944"/>
                    <a:pt x="588" y="969"/>
                  </a:cubicBezTo>
                  <a:cubicBezTo>
                    <a:pt x="583" y="925"/>
                    <a:pt x="571" y="881"/>
                    <a:pt x="564" y="871"/>
                  </a:cubicBezTo>
                  <a:cubicBezTo>
                    <a:pt x="548" y="844"/>
                    <a:pt x="508" y="863"/>
                    <a:pt x="527" y="890"/>
                  </a:cubicBezTo>
                  <a:cubicBezTo>
                    <a:pt x="538" y="913"/>
                    <a:pt x="570" y="945"/>
                    <a:pt x="564" y="979"/>
                  </a:cubicBezTo>
                  <a:cubicBezTo>
                    <a:pt x="540" y="990"/>
                    <a:pt x="457" y="1004"/>
                    <a:pt x="440" y="996"/>
                  </a:cubicBezTo>
                  <a:cubicBezTo>
                    <a:pt x="448" y="962"/>
                    <a:pt x="472" y="910"/>
                    <a:pt x="469" y="877"/>
                  </a:cubicBezTo>
                  <a:cubicBezTo>
                    <a:pt x="463" y="833"/>
                    <a:pt x="403" y="850"/>
                    <a:pt x="418" y="904"/>
                  </a:cubicBezTo>
                  <a:cubicBezTo>
                    <a:pt x="421" y="929"/>
                    <a:pt x="422" y="967"/>
                    <a:pt x="413" y="994"/>
                  </a:cubicBezTo>
                  <a:cubicBezTo>
                    <a:pt x="329" y="980"/>
                    <a:pt x="205" y="899"/>
                    <a:pt x="183" y="837"/>
                  </a:cubicBezTo>
                  <a:cubicBezTo>
                    <a:pt x="225" y="831"/>
                    <a:pt x="234" y="823"/>
                    <a:pt x="241" y="815"/>
                  </a:cubicBezTo>
                  <a:cubicBezTo>
                    <a:pt x="267" y="790"/>
                    <a:pt x="273" y="743"/>
                    <a:pt x="248" y="711"/>
                  </a:cubicBezTo>
                  <a:cubicBezTo>
                    <a:pt x="232" y="695"/>
                    <a:pt x="229" y="695"/>
                    <a:pt x="215" y="688"/>
                  </a:cubicBezTo>
                  <a:cubicBezTo>
                    <a:pt x="223" y="669"/>
                    <a:pt x="278" y="616"/>
                    <a:pt x="305" y="608"/>
                  </a:cubicBezTo>
                  <a:cubicBezTo>
                    <a:pt x="306" y="557"/>
                    <a:pt x="307" y="514"/>
                    <a:pt x="361" y="457"/>
                  </a:cubicBezTo>
                  <a:cubicBezTo>
                    <a:pt x="425" y="400"/>
                    <a:pt x="549" y="384"/>
                    <a:pt x="627" y="420"/>
                  </a:cubicBezTo>
                  <a:cubicBezTo>
                    <a:pt x="650" y="362"/>
                    <a:pt x="657" y="319"/>
                    <a:pt x="695" y="266"/>
                  </a:cubicBezTo>
                  <a:cubicBezTo>
                    <a:pt x="771" y="149"/>
                    <a:pt x="893" y="92"/>
                    <a:pt x="1001" y="91"/>
                  </a:cubicBezTo>
                  <a:cubicBezTo>
                    <a:pt x="1001" y="91"/>
                    <a:pt x="1001" y="91"/>
                    <a:pt x="1001" y="91"/>
                  </a:cubicBezTo>
                  <a:moveTo>
                    <a:pt x="956" y="274"/>
                  </a:moveTo>
                  <a:cubicBezTo>
                    <a:pt x="916" y="275"/>
                    <a:pt x="880" y="298"/>
                    <a:pt x="849" y="326"/>
                  </a:cubicBezTo>
                  <a:cubicBezTo>
                    <a:pt x="820" y="356"/>
                    <a:pt x="806" y="391"/>
                    <a:pt x="807" y="426"/>
                  </a:cubicBezTo>
                  <a:cubicBezTo>
                    <a:pt x="808" y="451"/>
                    <a:pt x="815" y="467"/>
                    <a:pt x="832" y="483"/>
                  </a:cubicBezTo>
                  <a:cubicBezTo>
                    <a:pt x="847" y="498"/>
                    <a:pt x="876" y="510"/>
                    <a:pt x="902" y="508"/>
                  </a:cubicBezTo>
                  <a:cubicBezTo>
                    <a:pt x="966" y="505"/>
                    <a:pt x="1029" y="453"/>
                    <a:pt x="1046" y="390"/>
                  </a:cubicBezTo>
                  <a:cubicBezTo>
                    <a:pt x="1052" y="367"/>
                    <a:pt x="1051" y="344"/>
                    <a:pt x="1040" y="319"/>
                  </a:cubicBezTo>
                  <a:cubicBezTo>
                    <a:pt x="1030" y="300"/>
                    <a:pt x="1013" y="286"/>
                    <a:pt x="990" y="278"/>
                  </a:cubicBezTo>
                  <a:cubicBezTo>
                    <a:pt x="978" y="275"/>
                    <a:pt x="967" y="273"/>
                    <a:pt x="956" y="274"/>
                  </a:cubicBezTo>
                  <a:cubicBezTo>
                    <a:pt x="956" y="274"/>
                    <a:pt x="956" y="274"/>
                    <a:pt x="956" y="274"/>
                  </a:cubicBezTo>
                  <a:moveTo>
                    <a:pt x="961" y="297"/>
                  </a:moveTo>
                  <a:cubicBezTo>
                    <a:pt x="998" y="298"/>
                    <a:pt x="1028" y="324"/>
                    <a:pt x="1023" y="388"/>
                  </a:cubicBezTo>
                  <a:cubicBezTo>
                    <a:pt x="1005" y="464"/>
                    <a:pt x="886" y="520"/>
                    <a:pt x="850" y="465"/>
                  </a:cubicBezTo>
                  <a:cubicBezTo>
                    <a:pt x="789" y="385"/>
                    <a:pt x="889" y="296"/>
                    <a:pt x="961" y="297"/>
                  </a:cubicBezTo>
                  <a:moveTo>
                    <a:pt x="383" y="576"/>
                  </a:moveTo>
                  <a:cubicBezTo>
                    <a:pt x="378" y="577"/>
                    <a:pt x="374" y="579"/>
                    <a:pt x="370" y="583"/>
                  </a:cubicBezTo>
                  <a:cubicBezTo>
                    <a:pt x="353" y="599"/>
                    <a:pt x="357" y="636"/>
                    <a:pt x="376" y="647"/>
                  </a:cubicBezTo>
                  <a:cubicBezTo>
                    <a:pt x="379" y="649"/>
                    <a:pt x="388" y="648"/>
                    <a:pt x="392" y="646"/>
                  </a:cubicBezTo>
                  <a:cubicBezTo>
                    <a:pt x="402" y="640"/>
                    <a:pt x="407" y="629"/>
                    <a:pt x="407" y="613"/>
                  </a:cubicBezTo>
                  <a:cubicBezTo>
                    <a:pt x="407" y="591"/>
                    <a:pt x="395" y="576"/>
                    <a:pt x="383" y="576"/>
                  </a:cubicBezTo>
                  <a:cubicBezTo>
                    <a:pt x="383" y="576"/>
                    <a:pt x="383" y="576"/>
                    <a:pt x="383" y="576"/>
                  </a:cubicBezTo>
                  <a:moveTo>
                    <a:pt x="517" y="618"/>
                  </a:moveTo>
                  <a:cubicBezTo>
                    <a:pt x="512" y="619"/>
                    <a:pt x="508" y="621"/>
                    <a:pt x="504" y="625"/>
                  </a:cubicBezTo>
                  <a:cubicBezTo>
                    <a:pt x="490" y="639"/>
                    <a:pt x="490" y="669"/>
                    <a:pt x="503" y="683"/>
                  </a:cubicBezTo>
                  <a:cubicBezTo>
                    <a:pt x="505" y="686"/>
                    <a:pt x="508" y="688"/>
                    <a:pt x="510" y="689"/>
                  </a:cubicBezTo>
                  <a:cubicBezTo>
                    <a:pt x="514" y="690"/>
                    <a:pt x="522" y="690"/>
                    <a:pt x="525" y="688"/>
                  </a:cubicBezTo>
                  <a:cubicBezTo>
                    <a:pt x="530" y="686"/>
                    <a:pt x="534" y="682"/>
                    <a:pt x="537" y="675"/>
                  </a:cubicBezTo>
                  <a:cubicBezTo>
                    <a:pt x="540" y="670"/>
                    <a:pt x="540" y="667"/>
                    <a:pt x="540" y="655"/>
                  </a:cubicBezTo>
                  <a:cubicBezTo>
                    <a:pt x="540" y="641"/>
                    <a:pt x="540" y="639"/>
                    <a:pt x="537" y="634"/>
                  </a:cubicBezTo>
                  <a:cubicBezTo>
                    <a:pt x="531" y="623"/>
                    <a:pt x="524" y="618"/>
                    <a:pt x="517" y="618"/>
                  </a:cubicBezTo>
                  <a:cubicBezTo>
                    <a:pt x="517" y="618"/>
                    <a:pt x="517" y="618"/>
                    <a:pt x="517" y="618"/>
                  </a:cubicBezTo>
                  <a:moveTo>
                    <a:pt x="178" y="704"/>
                  </a:moveTo>
                  <a:cubicBezTo>
                    <a:pt x="197" y="703"/>
                    <a:pt x="223" y="709"/>
                    <a:pt x="236" y="727"/>
                  </a:cubicBezTo>
                  <a:cubicBezTo>
                    <a:pt x="248" y="745"/>
                    <a:pt x="246" y="779"/>
                    <a:pt x="230" y="803"/>
                  </a:cubicBezTo>
                  <a:cubicBezTo>
                    <a:pt x="213" y="820"/>
                    <a:pt x="175" y="824"/>
                    <a:pt x="167" y="822"/>
                  </a:cubicBezTo>
                  <a:cubicBezTo>
                    <a:pt x="160" y="820"/>
                    <a:pt x="151" y="823"/>
                    <a:pt x="141" y="815"/>
                  </a:cubicBezTo>
                  <a:cubicBezTo>
                    <a:pt x="130" y="808"/>
                    <a:pt x="119" y="790"/>
                    <a:pt x="116" y="779"/>
                  </a:cubicBezTo>
                  <a:cubicBezTo>
                    <a:pt x="113" y="772"/>
                    <a:pt x="112" y="719"/>
                    <a:pt x="167" y="705"/>
                  </a:cubicBezTo>
                  <a:cubicBezTo>
                    <a:pt x="170" y="704"/>
                    <a:pt x="174" y="704"/>
                    <a:pt x="178" y="704"/>
                  </a:cubicBezTo>
                  <a:cubicBezTo>
                    <a:pt x="178" y="704"/>
                    <a:pt x="178" y="704"/>
                    <a:pt x="178" y="704"/>
                  </a:cubicBezTo>
                  <a:moveTo>
                    <a:pt x="1580" y="773"/>
                  </a:moveTo>
                  <a:cubicBezTo>
                    <a:pt x="1634" y="800"/>
                    <a:pt x="1681" y="941"/>
                    <a:pt x="1718" y="980"/>
                  </a:cubicBezTo>
                  <a:cubicBezTo>
                    <a:pt x="1874" y="1250"/>
                    <a:pt x="2074" y="800"/>
                    <a:pt x="2206" y="783"/>
                  </a:cubicBezTo>
                  <a:cubicBezTo>
                    <a:pt x="2278" y="781"/>
                    <a:pt x="2364" y="908"/>
                    <a:pt x="2354" y="924"/>
                  </a:cubicBezTo>
                  <a:cubicBezTo>
                    <a:pt x="2310" y="902"/>
                    <a:pt x="2259" y="826"/>
                    <a:pt x="2194" y="837"/>
                  </a:cubicBezTo>
                  <a:cubicBezTo>
                    <a:pt x="2111" y="842"/>
                    <a:pt x="1977" y="1129"/>
                    <a:pt x="1802" y="1135"/>
                  </a:cubicBezTo>
                  <a:cubicBezTo>
                    <a:pt x="1699" y="1138"/>
                    <a:pt x="1634" y="1010"/>
                    <a:pt x="1570" y="903"/>
                  </a:cubicBezTo>
                  <a:cubicBezTo>
                    <a:pt x="1592" y="834"/>
                    <a:pt x="1585" y="818"/>
                    <a:pt x="1580" y="773"/>
                  </a:cubicBezTo>
                  <a:moveTo>
                    <a:pt x="694" y="1060"/>
                  </a:moveTo>
                  <a:cubicBezTo>
                    <a:pt x="721" y="1065"/>
                    <a:pt x="747" y="1075"/>
                    <a:pt x="773" y="1083"/>
                  </a:cubicBezTo>
                  <a:cubicBezTo>
                    <a:pt x="767" y="1111"/>
                    <a:pt x="759" y="1133"/>
                    <a:pt x="748" y="1178"/>
                  </a:cubicBezTo>
                  <a:cubicBezTo>
                    <a:pt x="729" y="1181"/>
                    <a:pt x="633" y="1188"/>
                    <a:pt x="642" y="1168"/>
                  </a:cubicBezTo>
                  <a:cubicBezTo>
                    <a:pt x="645" y="1148"/>
                    <a:pt x="679" y="1086"/>
                    <a:pt x="694" y="1060"/>
                  </a:cubicBezTo>
                  <a:moveTo>
                    <a:pt x="939" y="1068"/>
                  </a:moveTo>
                  <a:cubicBezTo>
                    <a:pt x="976" y="1088"/>
                    <a:pt x="1019" y="1110"/>
                    <a:pt x="1054" y="1116"/>
                  </a:cubicBezTo>
                  <a:cubicBezTo>
                    <a:pt x="1045" y="1117"/>
                    <a:pt x="1007" y="1118"/>
                    <a:pt x="985" y="1119"/>
                  </a:cubicBezTo>
                  <a:cubicBezTo>
                    <a:pt x="921" y="1095"/>
                    <a:pt x="921" y="1095"/>
                    <a:pt x="921" y="1095"/>
                  </a:cubicBezTo>
                  <a:cubicBezTo>
                    <a:pt x="927" y="1085"/>
                    <a:pt x="936" y="1072"/>
                    <a:pt x="939" y="1068"/>
                  </a:cubicBezTo>
                  <a:cubicBezTo>
                    <a:pt x="939" y="1068"/>
                    <a:pt x="939" y="1068"/>
                    <a:pt x="939" y="1068"/>
                  </a:cubicBezTo>
                  <a:moveTo>
                    <a:pt x="912" y="1113"/>
                  </a:moveTo>
                  <a:cubicBezTo>
                    <a:pt x="949" y="1126"/>
                    <a:pt x="949" y="1126"/>
                    <a:pt x="949" y="1126"/>
                  </a:cubicBezTo>
                  <a:cubicBezTo>
                    <a:pt x="920" y="1129"/>
                    <a:pt x="910" y="1130"/>
                    <a:pt x="905" y="1142"/>
                  </a:cubicBezTo>
                  <a:cubicBezTo>
                    <a:pt x="905" y="1132"/>
                    <a:pt x="906" y="1127"/>
                    <a:pt x="912" y="1113"/>
                  </a:cubicBezTo>
                </a:path>
              </a:pathLst>
            </a:custGeom>
            <a:solidFill>
              <a:srgbClr val="02020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6" name="Freeform 6"/>
            <p:cNvSpPr>
              <a:spLocks/>
            </p:cNvSpPr>
            <p:nvPr/>
          </p:nvSpPr>
          <p:spPr bwMode="auto">
            <a:xfrm>
              <a:off x="1501" y="1676"/>
              <a:ext cx="721" cy="661"/>
            </a:xfrm>
            <a:custGeom>
              <a:avLst/>
              <a:gdLst>
                <a:gd name="T0" fmla="*/ 232 w 447"/>
                <a:gd name="T1" fmla="*/ 0 h 409"/>
                <a:gd name="T2" fmla="*/ 447 w 447"/>
                <a:gd name="T3" fmla="*/ 117 h 409"/>
                <a:gd name="T4" fmla="*/ 312 w 447"/>
                <a:gd name="T5" fmla="*/ 352 h 409"/>
                <a:gd name="T6" fmla="*/ 45 w 447"/>
                <a:gd name="T7" fmla="*/ 409 h 409"/>
                <a:gd name="T8" fmla="*/ 20 w 447"/>
                <a:gd name="T9" fmla="*/ 174 h 409"/>
                <a:gd name="T10" fmla="*/ 232 w 447"/>
                <a:gd name="T11" fmla="*/ 0 h 4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47" h="409">
                  <a:moveTo>
                    <a:pt x="232" y="0"/>
                  </a:moveTo>
                  <a:cubicBezTo>
                    <a:pt x="306" y="0"/>
                    <a:pt x="386" y="36"/>
                    <a:pt x="447" y="117"/>
                  </a:cubicBezTo>
                  <a:cubicBezTo>
                    <a:pt x="394" y="171"/>
                    <a:pt x="335" y="242"/>
                    <a:pt x="312" y="352"/>
                  </a:cubicBezTo>
                  <a:cubicBezTo>
                    <a:pt x="208" y="322"/>
                    <a:pt x="112" y="344"/>
                    <a:pt x="45" y="409"/>
                  </a:cubicBezTo>
                  <a:cubicBezTo>
                    <a:pt x="23" y="352"/>
                    <a:pt x="0" y="240"/>
                    <a:pt x="20" y="174"/>
                  </a:cubicBezTo>
                  <a:cubicBezTo>
                    <a:pt x="39" y="67"/>
                    <a:pt x="130" y="1"/>
                    <a:pt x="232" y="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7" name="Freeform 7"/>
            <p:cNvSpPr>
              <a:spLocks/>
            </p:cNvSpPr>
            <p:nvPr/>
          </p:nvSpPr>
          <p:spPr bwMode="auto">
            <a:xfrm>
              <a:off x="1317" y="1768"/>
              <a:ext cx="2235" cy="1835"/>
            </a:xfrm>
            <a:custGeom>
              <a:avLst/>
              <a:gdLst>
                <a:gd name="T0" fmla="*/ 818 w 1385"/>
                <a:gd name="T1" fmla="*/ 0 h 1135"/>
                <a:gd name="T2" fmla="*/ 1019 w 1385"/>
                <a:gd name="T3" fmla="*/ 111 h 1135"/>
                <a:gd name="T4" fmla="*/ 996 w 1385"/>
                <a:gd name="T5" fmla="*/ 376 h 1135"/>
                <a:gd name="T6" fmla="*/ 801 w 1385"/>
                <a:gd name="T7" fmla="*/ 536 h 1135"/>
                <a:gd name="T8" fmla="*/ 550 w 1385"/>
                <a:gd name="T9" fmla="*/ 563 h 1135"/>
                <a:gd name="T10" fmla="*/ 797 w 1385"/>
                <a:gd name="T11" fmla="*/ 572 h 1135"/>
                <a:gd name="T12" fmla="*/ 991 w 1385"/>
                <a:gd name="T13" fmla="*/ 449 h 1135"/>
                <a:gd name="T14" fmla="*/ 1367 w 1385"/>
                <a:gd name="T15" fmla="*/ 726 h 1135"/>
                <a:gd name="T16" fmla="*/ 1240 w 1385"/>
                <a:gd name="T17" fmla="*/ 944 h 1135"/>
                <a:gd name="T18" fmla="*/ 1299 w 1385"/>
                <a:gd name="T19" fmla="*/ 1020 h 1135"/>
                <a:gd name="T20" fmla="*/ 1229 w 1385"/>
                <a:gd name="T21" fmla="*/ 1093 h 1135"/>
                <a:gd name="T22" fmla="*/ 1027 w 1385"/>
                <a:gd name="T23" fmla="*/ 1083 h 1135"/>
                <a:gd name="T24" fmla="*/ 864 w 1385"/>
                <a:gd name="T25" fmla="*/ 1130 h 1135"/>
                <a:gd name="T26" fmla="*/ 716 w 1385"/>
                <a:gd name="T27" fmla="*/ 1104 h 1135"/>
                <a:gd name="T28" fmla="*/ 877 w 1385"/>
                <a:gd name="T29" fmla="*/ 1048 h 1135"/>
                <a:gd name="T30" fmla="*/ 1018 w 1385"/>
                <a:gd name="T31" fmla="*/ 1002 h 1135"/>
                <a:gd name="T32" fmla="*/ 1038 w 1385"/>
                <a:gd name="T33" fmla="*/ 985 h 1135"/>
                <a:gd name="T34" fmla="*/ 996 w 1385"/>
                <a:gd name="T35" fmla="*/ 994 h 1135"/>
                <a:gd name="T36" fmla="*/ 912 w 1385"/>
                <a:gd name="T37" fmla="*/ 1006 h 1135"/>
                <a:gd name="T38" fmla="*/ 681 w 1385"/>
                <a:gd name="T39" fmla="*/ 795 h 1135"/>
                <a:gd name="T40" fmla="*/ 1119 w 1385"/>
                <a:gd name="T41" fmla="*/ 666 h 1135"/>
                <a:gd name="T42" fmla="*/ 1163 w 1385"/>
                <a:gd name="T43" fmla="*/ 694 h 1135"/>
                <a:gd name="T44" fmla="*/ 1186 w 1385"/>
                <a:gd name="T45" fmla="*/ 689 h 1135"/>
                <a:gd name="T46" fmla="*/ 1129 w 1385"/>
                <a:gd name="T47" fmla="*/ 624 h 1135"/>
                <a:gd name="T48" fmla="*/ 1020 w 1385"/>
                <a:gd name="T49" fmla="*/ 589 h 1135"/>
                <a:gd name="T50" fmla="*/ 920 w 1385"/>
                <a:gd name="T51" fmla="*/ 589 h 1135"/>
                <a:gd name="T52" fmla="*/ 820 w 1385"/>
                <a:gd name="T53" fmla="*/ 613 h 1135"/>
                <a:gd name="T54" fmla="*/ 756 w 1385"/>
                <a:gd name="T55" fmla="*/ 644 h 1135"/>
                <a:gd name="T56" fmla="*/ 690 w 1385"/>
                <a:gd name="T57" fmla="*/ 908 h 1135"/>
                <a:gd name="T58" fmla="*/ 740 w 1385"/>
                <a:gd name="T59" fmla="*/ 963 h 1135"/>
                <a:gd name="T60" fmla="*/ 694 w 1385"/>
                <a:gd name="T61" fmla="*/ 1102 h 1135"/>
                <a:gd name="T62" fmla="*/ 587 w 1385"/>
                <a:gd name="T63" fmla="*/ 1097 h 1135"/>
                <a:gd name="T64" fmla="*/ 636 w 1385"/>
                <a:gd name="T65" fmla="*/ 909 h 1135"/>
                <a:gd name="T66" fmla="*/ 612 w 1385"/>
                <a:gd name="T67" fmla="*/ 905 h 1135"/>
                <a:gd name="T68" fmla="*/ 594 w 1385"/>
                <a:gd name="T69" fmla="*/ 968 h 1135"/>
                <a:gd name="T70" fmla="*/ 429 w 1385"/>
                <a:gd name="T71" fmla="*/ 888 h 1135"/>
                <a:gd name="T72" fmla="*/ 518 w 1385"/>
                <a:gd name="T73" fmla="*/ 785 h 1135"/>
                <a:gd name="T74" fmla="*/ 487 w 1385"/>
                <a:gd name="T75" fmla="*/ 692 h 1135"/>
                <a:gd name="T76" fmla="*/ 494 w 1385"/>
                <a:gd name="T77" fmla="*/ 785 h 1135"/>
                <a:gd name="T78" fmla="*/ 405 w 1385"/>
                <a:gd name="T79" fmla="*/ 878 h 1135"/>
                <a:gd name="T80" fmla="*/ 381 w 1385"/>
                <a:gd name="T81" fmla="*/ 780 h 1135"/>
                <a:gd name="T82" fmla="*/ 344 w 1385"/>
                <a:gd name="T83" fmla="*/ 799 h 1135"/>
                <a:gd name="T84" fmla="*/ 381 w 1385"/>
                <a:gd name="T85" fmla="*/ 888 h 1135"/>
                <a:gd name="T86" fmla="*/ 257 w 1385"/>
                <a:gd name="T87" fmla="*/ 905 h 1135"/>
                <a:gd name="T88" fmla="*/ 286 w 1385"/>
                <a:gd name="T89" fmla="*/ 786 h 1135"/>
                <a:gd name="T90" fmla="*/ 235 w 1385"/>
                <a:gd name="T91" fmla="*/ 813 h 1135"/>
                <a:gd name="T92" fmla="*/ 230 w 1385"/>
                <a:gd name="T93" fmla="*/ 903 h 1135"/>
                <a:gd name="T94" fmla="*/ 0 w 1385"/>
                <a:gd name="T95" fmla="*/ 746 h 1135"/>
                <a:gd name="T96" fmla="*/ 58 w 1385"/>
                <a:gd name="T97" fmla="*/ 724 h 1135"/>
                <a:gd name="T98" fmla="*/ 65 w 1385"/>
                <a:gd name="T99" fmla="*/ 620 h 1135"/>
                <a:gd name="T100" fmla="*/ 32 w 1385"/>
                <a:gd name="T101" fmla="*/ 597 h 1135"/>
                <a:gd name="T102" fmla="*/ 122 w 1385"/>
                <a:gd name="T103" fmla="*/ 517 h 1135"/>
                <a:gd name="T104" fmla="*/ 178 w 1385"/>
                <a:gd name="T105" fmla="*/ 366 h 1135"/>
                <a:gd name="T106" fmla="*/ 444 w 1385"/>
                <a:gd name="T107" fmla="*/ 329 h 1135"/>
                <a:gd name="T108" fmla="*/ 512 w 1385"/>
                <a:gd name="T109" fmla="*/ 175 h 1135"/>
                <a:gd name="T110" fmla="*/ 818 w 1385"/>
                <a:gd name="T111" fmla="*/ 0 h 1135"/>
                <a:gd name="T112" fmla="*/ 818 w 1385"/>
                <a:gd name="T113" fmla="*/ 0 h 1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385" h="1135">
                  <a:moveTo>
                    <a:pt x="818" y="0"/>
                  </a:moveTo>
                  <a:cubicBezTo>
                    <a:pt x="906" y="0"/>
                    <a:pt x="985" y="37"/>
                    <a:pt x="1019" y="111"/>
                  </a:cubicBezTo>
                  <a:cubicBezTo>
                    <a:pt x="1047" y="173"/>
                    <a:pt x="1057" y="268"/>
                    <a:pt x="996" y="376"/>
                  </a:cubicBezTo>
                  <a:cubicBezTo>
                    <a:pt x="961" y="427"/>
                    <a:pt x="894" y="507"/>
                    <a:pt x="801" y="536"/>
                  </a:cubicBezTo>
                  <a:cubicBezTo>
                    <a:pt x="690" y="570"/>
                    <a:pt x="553" y="548"/>
                    <a:pt x="550" y="563"/>
                  </a:cubicBezTo>
                  <a:cubicBezTo>
                    <a:pt x="546" y="580"/>
                    <a:pt x="681" y="609"/>
                    <a:pt x="797" y="572"/>
                  </a:cubicBezTo>
                  <a:cubicBezTo>
                    <a:pt x="883" y="544"/>
                    <a:pt x="955" y="483"/>
                    <a:pt x="991" y="449"/>
                  </a:cubicBezTo>
                  <a:cubicBezTo>
                    <a:pt x="1146" y="451"/>
                    <a:pt x="1385" y="532"/>
                    <a:pt x="1367" y="726"/>
                  </a:cubicBezTo>
                  <a:cubicBezTo>
                    <a:pt x="1362" y="815"/>
                    <a:pt x="1325" y="870"/>
                    <a:pt x="1240" y="944"/>
                  </a:cubicBezTo>
                  <a:cubicBezTo>
                    <a:pt x="1279" y="966"/>
                    <a:pt x="1306" y="987"/>
                    <a:pt x="1299" y="1020"/>
                  </a:cubicBezTo>
                  <a:cubicBezTo>
                    <a:pt x="1295" y="1042"/>
                    <a:pt x="1281" y="1078"/>
                    <a:pt x="1229" y="1093"/>
                  </a:cubicBezTo>
                  <a:cubicBezTo>
                    <a:pt x="1196" y="1088"/>
                    <a:pt x="1069" y="1046"/>
                    <a:pt x="1027" y="1083"/>
                  </a:cubicBezTo>
                  <a:cubicBezTo>
                    <a:pt x="997" y="1113"/>
                    <a:pt x="889" y="1135"/>
                    <a:pt x="864" y="1130"/>
                  </a:cubicBezTo>
                  <a:cubicBezTo>
                    <a:pt x="802" y="1124"/>
                    <a:pt x="717" y="1118"/>
                    <a:pt x="716" y="1104"/>
                  </a:cubicBezTo>
                  <a:cubicBezTo>
                    <a:pt x="715" y="1037"/>
                    <a:pt x="801" y="1060"/>
                    <a:pt x="877" y="1048"/>
                  </a:cubicBezTo>
                  <a:cubicBezTo>
                    <a:pt x="925" y="1041"/>
                    <a:pt x="983" y="1021"/>
                    <a:pt x="1018" y="1002"/>
                  </a:cubicBezTo>
                  <a:cubicBezTo>
                    <a:pt x="1030" y="996"/>
                    <a:pt x="1039" y="988"/>
                    <a:pt x="1038" y="985"/>
                  </a:cubicBezTo>
                  <a:cubicBezTo>
                    <a:pt x="1032" y="976"/>
                    <a:pt x="1020" y="985"/>
                    <a:pt x="996" y="994"/>
                  </a:cubicBezTo>
                  <a:cubicBezTo>
                    <a:pt x="976" y="1001"/>
                    <a:pt x="949" y="1008"/>
                    <a:pt x="912" y="1006"/>
                  </a:cubicBezTo>
                  <a:cubicBezTo>
                    <a:pt x="790" y="1002"/>
                    <a:pt x="661" y="881"/>
                    <a:pt x="681" y="795"/>
                  </a:cubicBezTo>
                  <a:cubicBezTo>
                    <a:pt x="697" y="617"/>
                    <a:pt x="1008" y="559"/>
                    <a:pt x="1119" y="666"/>
                  </a:cubicBezTo>
                  <a:cubicBezTo>
                    <a:pt x="1145" y="679"/>
                    <a:pt x="1148" y="693"/>
                    <a:pt x="1163" y="694"/>
                  </a:cubicBezTo>
                  <a:cubicBezTo>
                    <a:pt x="1176" y="694"/>
                    <a:pt x="1182" y="694"/>
                    <a:pt x="1186" y="689"/>
                  </a:cubicBezTo>
                  <a:cubicBezTo>
                    <a:pt x="1202" y="676"/>
                    <a:pt x="1178" y="648"/>
                    <a:pt x="1129" y="624"/>
                  </a:cubicBezTo>
                  <a:cubicBezTo>
                    <a:pt x="1094" y="606"/>
                    <a:pt x="1061" y="595"/>
                    <a:pt x="1020" y="589"/>
                  </a:cubicBezTo>
                  <a:cubicBezTo>
                    <a:pt x="999" y="586"/>
                    <a:pt x="943" y="586"/>
                    <a:pt x="920" y="589"/>
                  </a:cubicBezTo>
                  <a:cubicBezTo>
                    <a:pt x="887" y="594"/>
                    <a:pt x="848" y="603"/>
                    <a:pt x="820" y="613"/>
                  </a:cubicBezTo>
                  <a:cubicBezTo>
                    <a:pt x="801" y="620"/>
                    <a:pt x="772" y="634"/>
                    <a:pt x="756" y="644"/>
                  </a:cubicBezTo>
                  <a:cubicBezTo>
                    <a:pt x="639" y="709"/>
                    <a:pt x="628" y="810"/>
                    <a:pt x="690" y="908"/>
                  </a:cubicBezTo>
                  <a:cubicBezTo>
                    <a:pt x="701" y="921"/>
                    <a:pt x="719" y="945"/>
                    <a:pt x="740" y="963"/>
                  </a:cubicBezTo>
                  <a:cubicBezTo>
                    <a:pt x="726" y="965"/>
                    <a:pt x="687" y="1101"/>
                    <a:pt x="694" y="1102"/>
                  </a:cubicBezTo>
                  <a:cubicBezTo>
                    <a:pt x="677" y="1117"/>
                    <a:pt x="583" y="1127"/>
                    <a:pt x="587" y="1097"/>
                  </a:cubicBezTo>
                  <a:cubicBezTo>
                    <a:pt x="600" y="1044"/>
                    <a:pt x="626" y="965"/>
                    <a:pt x="636" y="909"/>
                  </a:cubicBezTo>
                  <a:cubicBezTo>
                    <a:pt x="637" y="903"/>
                    <a:pt x="623" y="887"/>
                    <a:pt x="612" y="905"/>
                  </a:cubicBezTo>
                  <a:cubicBezTo>
                    <a:pt x="603" y="916"/>
                    <a:pt x="604" y="950"/>
                    <a:pt x="594" y="968"/>
                  </a:cubicBezTo>
                  <a:cubicBezTo>
                    <a:pt x="517" y="950"/>
                    <a:pt x="445" y="898"/>
                    <a:pt x="429" y="888"/>
                  </a:cubicBezTo>
                  <a:cubicBezTo>
                    <a:pt x="465" y="855"/>
                    <a:pt x="508" y="830"/>
                    <a:pt x="518" y="785"/>
                  </a:cubicBezTo>
                  <a:cubicBezTo>
                    <a:pt x="532" y="714"/>
                    <a:pt x="498" y="681"/>
                    <a:pt x="487" y="692"/>
                  </a:cubicBezTo>
                  <a:cubicBezTo>
                    <a:pt x="477" y="703"/>
                    <a:pt x="508" y="732"/>
                    <a:pt x="494" y="785"/>
                  </a:cubicBezTo>
                  <a:cubicBezTo>
                    <a:pt x="492" y="806"/>
                    <a:pt x="439" y="853"/>
                    <a:pt x="405" y="878"/>
                  </a:cubicBezTo>
                  <a:cubicBezTo>
                    <a:pt x="400" y="834"/>
                    <a:pt x="388" y="790"/>
                    <a:pt x="381" y="780"/>
                  </a:cubicBezTo>
                  <a:cubicBezTo>
                    <a:pt x="365" y="753"/>
                    <a:pt x="325" y="772"/>
                    <a:pt x="344" y="799"/>
                  </a:cubicBezTo>
                  <a:cubicBezTo>
                    <a:pt x="355" y="822"/>
                    <a:pt x="387" y="854"/>
                    <a:pt x="381" y="888"/>
                  </a:cubicBezTo>
                  <a:cubicBezTo>
                    <a:pt x="357" y="899"/>
                    <a:pt x="274" y="913"/>
                    <a:pt x="257" y="905"/>
                  </a:cubicBezTo>
                  <a:cubicBezTo>
                    <a:pt x="265" y="871"/>
                    <a:pt x="289" y="819"/>
                    <a:pt x="286" y="786"/>
                  </a:cubicBezTo>
                  <a:cubicBezTo>
                    <a:pt x="280" y="742"/>
                    <a:pt x="220" y="759"/>
                    <a:pt x="235" y="813"/>
                  </a:cubicBezTo>
                  <a:cubicBezTo>
                    <a:pt x="238" y="838"/>
                    <a:pt x="239" y="876"/>
                    <a:pt x="230" y="903"/>
                  </a:cubicBezTo>
                  <a:cubicBezTo>
                    <a:pt x="146" y="889"/>
                    <a:pt x="22" y="808"/>
                    <a:pt x="0" y="746"/>
                  </a:cubicBezTo>
                  <a:cubicBezTo>
                    <a:pt x="42" y="740"/>
                    <a:pt x="51" y="732"/>
                    <a:pt x="58" y="724"/>
                  </a:cubicBezTo>
                  <a:cubicBezTo>
                    <a:pt x="84" y="699"/>
                    <a:pt x="90" y="652"/>
                    <a:pt x="65" y="620"/>
                  </a:cubicBezTo>
                  <a:cubicBezTo>
                    <a:pt x="49" y="604"/>
                    <a:pt x="46" y="604"/>
                    <a:pt x="32" y="597"/>
                  </a:cubicBezTo>
                  <a:cubicBezTo>
                    <a:pt x="40" y="578"/>
                    <a:pt x="95" y="525"/>
                    <a:pt x="122" y="517"/>
                  </a:cubicBezTo>
                  <a:cubicBezTo>
                    <a:pt x="123" y="466"/>
                    <a:pt x="124" y="423"/>
                    <a:pt x="178" y="366"/>
                  </a:cubicBezTo>
                  <a:cubicBezTo>
                    <a:pt x="242" y="309"/>
                    <a:pt x="366" y="293"/>
                    <a:pt x="444" y="329"/>
                  </a:cubicBezTo>
                  <a:cubicBezTo>
                    <a:pt x="467" y="271"/>
                    <a:pt x="474" y="228"/>
                    <a:pt x="512" y="175"/>
                  </a:cubicBezTo>
                  <a:cubicBezTo>
                    <a:pt x="588" y="58"/>
                    <a:pt x="710" y="1"/>
                    <a:pt x="818" y="0"/>
                  </a:cubicBezTo>
                  <a:cubicBezTo>
                    <a:pt x="818" y="0"/>
                    <a:pt x="818" y="0"/>
                    <a:pt x="818" y="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8" name="Freeform 8"/>
            <p:cNvSpPr>
              <a:spLocks/>
            </p:cNvSpPr>
            <p:nvPr/>
          </p:nvSpPr>
          <p:spPr bwMode="auto">
            <a:xfrm>
              <a:off x="1612" y="2546"/>
              <a:ext cx="87" cy="118"/>
            </a:xfrm>
            <a:custGeom>
              <a:avLst/>
              <a:gdLst>
                <a:gd name="T0" fmla="*/ 29 w 54"/>
                <a:gd name="T1" fmla="*/ 1 h 73"/>
                <a:gd name="T2" fmla="*/ 17 w 54"/>
                <a:gd name="T3" fmla="*/ 7 h 73"/>
                <a:gd name="T4" fmla="*/ 22 w 54"/>
                <a:gd name="T5" fmla="*/ 71 h 73"/>
                <a:gd name="T6" fmla="*/ 39 w 54"/>
                <a:gd name="T7" fmla="*/ 70 h 73"/>
                <a:gd name="T8" fmla="*/ 54 w 54"/>
                <a:gd name="T9" fmla="*/ 37 h 73"/>
                <a:gd name="T10" fmla="*/ 29 w 54"/>
                <a:gd name="T11" fmla="*/ 1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4" h="73">
                  <a:moveTo>
                    <a:pt x="29" y="1"/>
                  </a:moveTo>
                  <a:cubicBezTo>
                    <a:pt x="25" y="1"/>
                    <a:pt x="21" y="3"/>
                    <a:pt x="17" y="7"/>
                  </a:cubicBezTo>
                  <a:cubicBezTo>
                    <a:pt x="0" y="23"/>
                    <a:pt x="3" y="61"/>
                    <a:pt x="22" y="71"/>
                  </a:cubicBezTo>
                  <a:cubicBezTo>
                    <a:pt x="26" y="73"/>
                    <a:pt x="35" y="73"/>
                    <a:pt x="39" y="70"/>
                  </a:cubicBezTo>
                  <a:cubicBezTo>
                    <a:pt x="49" y="64"/>
                    <a:pt x="54" y="53"/>
                    <a:pt x="54" y="37"/>
                  </a:cubicBezTo>
                  <a:cubicBezTo>
                    <a:pt x="54" y="15"/>
                    <a:pt x="42" y="0"/>
                    <a:pt x="29" y="1"/>
                  </a:cubicBezTo>
                  <a:close/>
                </a:path>
              </a:pathLst>
            </a:custGeom>
            <a:solidFill>
              <a:srgbClr val="02020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9" name="Freeform 9"/>
            <p:cNvSpPr>
              <a:spLocks/>
            </p:cNvSpPr>
            <p:nvPr/>
          </p:nvSpPr>
          <p:spPr bwMode="auto">
            <a:xfrm>
              <a:off x="1833" y="2615"/>
              <a:ext cx="81" cy="117"/>
            </a:xfrm>
            <a:custGeom>
              <a:avLst/>
              <a:gdLst>
                <a:gd name="T0" fmla="*/ 26 w 50"/>
                <a:gd name="T1" fmla="*/ 0 h 72"/>
                <a:gd name="T2" fmla="*/ 13 w 50"/>
                <a:gd name="T3" fmla="*/ 6 h 72"/>
                <a:gd name="T4" fmla="*/ 12 w 50"/>
                <a:gd name="T5" fmla="*/ 64 h 72"/>
                <a:gd name="T6" fmla="*/ 20 w 50"/>
                <a:gd name="T7" fmla="*/ 70 h 72"/>
                <a:gd name="T8" fmla="*/ 35 w 50"/>
                <a:gd name="T9" fmla="*/ 70 h 72"/>
                <a:gd name="T10" fmla="*/ 47 w 50"/>
                <a:gd name="T11" fmla="*/ 56 h 72"/>
                <a:gd name="T12" fmla="*/ 50 w 50"/>
                <a:gd name="T13" fmla="*/ 36 h 72"/>
                <a:gd name="T14" fmla="*/ 47 w 50"/>
                <a:gd name="T15" fmla="*/ 15 h 72"/>
                <a:gd name="T16" fmla="*/ 26 w 50"/>
                <a:gd name="T17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0" h="72">
                  <a:moveTo>
                    <a:pt x="26" y="0"/>
                  </a:moveTo>
                  <a:cubicBezTo>
                    <a:pt x="22" y="0"/>
                    <a:pt x="17" y="2"/>
                    <a:pt x="13" y="6"/>
                  </a:cubicBezTo>
                  <a:cubicBezTo>
                    <a:pt x="0" y="20"/>
                    <a:pt x="0" y="50"/>
                    <a:pt x="12" y="64"/>
                  </a:cubicBezTo>
                  <a:cubicBezTo>
                    <a:pt x="15" y="67"/>
                    <a:pt x="18" y="70"/>
                    <a:pt x="20" y="70"/>
                  </a:cubicBezTo>
                  <a:cubicBezTo>
                    <a:pt x="24" y="72"/>
                    <a:pt x="31" y="72"/>
                    <a:pt x="35" y="70"/>
                  </a:cubicBezTo>
                  <a:cubicBezTo>
                    <a:pt x="40" y="67"/>
                    <a:pt x="43" y="63"/>
                    <a:pt x="47" y="56"/>
                  </a:cubicBezTo>
                  <a:cubicBezTo>
                    <a:pt x="50" y="51"/>
                    <a:pt x="50" y="49"/>
                    <a:pt x="50" y="36"/>
                  </a:cubicBezTo>
                  <a:cubicBezTo>
                    <a:pt x="50" y="23"/>
                    <a:pt x="50" y="21"/>
                    <a:pt x="47" y="15"/>
                  </a:cubicBezTo>
                  <a:cubicBezTo>
                    <a:pt x="41" y="5"/>
                    <a:pt x="34" y="0"/>
                    <a:pt x="26" y="0"/>
                  </a:cubicBezTo>
                  <a:close/>
                </a:path>
              </a:pathLst>
            </a:custGeom>
            <a:solidFill>
              <a:srgbClr val="02020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0" name="Freeform 10"/>
            <p:cNvSpPr>
              <a:spLocks/>
            </p:cNvSpPr>
            <p:nvPr/>
          </p:nvSpPr>
          <p:spPr bwMode="auto">
            <a:xfrm>
              <a:off x="1202" y="2757"/>
              <a:ext cx="220" cy="196"/>
            </a:xfrm>
            <a:custGeom>
              <a:avLst/>
              <a:gdLst>
                <a:gd name="T0" fmla="*/ 66 w 136"/>
                <a:gd name="T1" fmla="*/ 1 h 121"/>
                <a:gd name="T2" fmla="*/ 124 w 136"/>
                <a:gd name="T3" fmla="*/ 24 h 121"/>
                <a:gd name="T4" fmla="*/ 118 w 136"/>
                <a:gd name="T5" fmla="*/ 100 h 121"/>
                <a:gd name="T6" fmla="*/ 55 w 136"/>
                <a:gd name="T7" fmla="*/ 119 h 121"/>
                <a:gd name="T8" fmla="*/ 29 w 136"/>
                <a:gd name="T9" fmla="*/ 113 h 121"/>
                <a:gd name="T10" fmla="*/ 4 w 136"/>
                <a:gd name="T11" fmla="*/ 76 h 121"/>
                <a:gd name="T12" fmla="*/ 55 w 136"/>
                <a:gd name="T13" fmla="*/ 2 h 121"/>
                <a:gd name="T14" fmla="*/ 66 w 136"/>
                <a:gd name="T15" fmla="*/ 1 h 1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36" h="121">
                  <a:moveTo>
                    <a:pt x="66" y="1"/>
                  </a:moveTo>
                  <a:cubicBezTo>
                    <a:pt x="85" y="0"/>
                    <a:pt x="111" y="6"/>
                    <a:pt x="124" y="24"/>
                  </a:cubicBezTo>
                  <a:cubicBezTo>
                    <a:pt x="136" y="42"/>
                    <a:pt x="134" y="76"/>
                    <a:pt x="118" y="100"/>
                  </a:cubicBezTo>
                  <a:cubicBezTo>
                    <a:pt x="101" y="117"/>
                    <a:pt x="63" y="121"/>
                    <a:pt x="55" y="119"/>
                  </a:cubicBezTo>
                  <a:cubicBezTo>
                    <a:pt x="48" y="117"/>
                    <a:pt x="39" y="120"/>
                    <a:pt x="29" y="113"/>
                  </a:cubicBezTo>
                  <a:cubicBezTo>
                    <a:pt x="19" y="105"/>
                    <a:pt x="7" y="87"/>
                    <a:pt x="4" y="76"/>
                  </a:cubicBezTo>
                  <a:cubicBezTo>
                    <a:pt x="1" y="69"/>
                    <a:pt x="0" y="16"/>
                    <a:pt x="55" y="2"/>
                  </a:cubicBezTo>
                  <a:cubicBezTo>
                    <a:pt x="58" y="1"/>
                    <a:pt x="62" y="1"/>
                    <a:pt x="66" y="1"/>
                  </a:cubicBezTo>
                  <a:close/>
                </a:path>
              </a:pathLst>
            </a:custGeom>
            <a:solidFill>
              <a:srgbClr val="3333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1" name="Freeform 11"/>
            <p:cNvSpPr>
              <a:spLocks/>
            </p:cNvSpPr>
            <p:nvPr/>
          </p:nvSpPr>
          <p:spPr bwMode="auto">
            <a:xfrm>
              <a:off x="3557" y="2869"/>
              <a:ext cx="1282" cy="771"/>
            </a:xfrm>
            <a:custGeom>
              <a:avLst/>
              <a:gdLst>
                <a:gd name="T0" fmla="*/ 10 w 794"/>
                <a:gd name="T1" fmla="*/ 0 h 477"/>
                <a:gd name="T2" fmla="*/ 148 w 794"/>
                <a:gd name="T3" fmla="*/ 207 h 477"/>
                <a:gd name="T4" fmla="*/ 635 w 794"/>
                <a:gd name="T5" fmla="*/ 10 h 477"/>
                <a:gd name="T6" fmla="*/ 783 w 794"/>
                <a:gd name="T7" fmla="*/ 152 h 477"/>
                <a:gd name="T8" fmla="*/ 623 w 794"/>
                <a:gd name="T9" fmla="*/ 64 h 477"/>
                <a:gd name="T10" fmla="*/ 232 w 794"/>
                <a:gd name="T11" fmla="*/ 362 h 477"/>
                <a:gd name="T12" fmla="*/ 0 w 794"/>
                <a:gd name="T13" fmla="*/ 130 h 477"/>
                <a:gd name="T14" fmla="*/ 10 w 794"/>
                <a:gd name="T15" fmla="*/ 0 h 4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4" h="477">
                  <a:moveTo>
                    <a:pt x="10" y="0"/>
                  </a:moveTo>
                  <a:cubicBezTo>
                    <a:pt x="63" y="27"/>
                    <a:pt x="111" y="168"/>
                    <a:pt x="148" y="207"/>
                  </a:cubicBezTo>
                  <a:cubicBezTo>
                    <a:pt x="304" y="477"/>
                    <a:pt x="504" y="27"/>
                    <a:pt x="635" y="10"/>
                  </a:cubicBezTo>
                  <a:cubicBezTo>
                    <a:pt x="708" y="9"/>
                    <a:pt x="794" y="135"/>
                    <a:pt x="783" y="152"/>
                  </a:cubicBezTo>
                  <a:cubicBezTo>
                    <a:pt x="739" y="129"/>
                    <a:pt x="688" y="53"/>
                    <a:pt x="623" y="64"/>
                  </a:cubicBezTo>
                  <a:cubicBezTo>
                    <a:pt x="540" y="69"/>
                    <a:pt x="406" y="356"/>
                    <a:pt x="232" y="362"/>
                  </a:cubicBezTo>
                  <a:cubicBezTo>
                    <a:pt x="129" y="365"/>
                    <a:pt x="64" y="238"/>
                    <a:pt x="0" y="130"/>
                  </a:cubicBezTo>
                  <a:cubicBezTo>
                    <a:pt x="21" y="62"/>
                    <a:pt x="15" y="45"/>
                    <a:pt x="1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2" name="Freeform 12"/>
            <p:cNvSpPr>
              <a:spLocks/>
            </p:cNvSpPr>
            <p:nvPr/>
          </p:nvSpPr>
          <p:spPr bwMode="auto">
            <a:xfrm>
              <a:off x="2043" y="3334"/>
              <a:ext cx="226" cy="207"/>
            </a:xfrm>
            <a:custGeom>
              <a:avLst/>
              <a:gdLst>
                <a:gd name="T0" fmla="*/ 61 w 140"/>
                <a:gd name="T1" fmla="*/ 0 h 128"/>
                <a:gd name="T2" fmla="*/ 140 w 140"/>
                <a:gd name="T3" fmla="*/ 23 h 128"/>
                <a:gd name="T4" fmla="*/ 115 w 140"/>
                <a:gd name="T5" fmla="*/ 118 h 128"/>
                <a:gd name="T6" fmla="*/ 9 w 140"/>
                <a:gd name="T7" fmla="*/ 108 h 128"/>
                <a:gd name="T8" fmla="*/ 61 w 140"/>
                <a:gd name="T9" fmla="*/ 0 h 1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0" h="128">
                  <a:moveTo>
                    <a:pt x="61" y="0"/>
                  </a:moveTo>
                  <a:cubicBezTo>
                    <a:pt x="88" y="5"/>
                    <a:pt x="114" y="15"/>
                    <a:pt x="140" y="23"/>
                  </a:cubicBezTo>
                  <a:cubicBezTo>
                    <a:pt x="134" y="51"/>
                    <a:pt x="126" y="73"/>
                    <a:pt x="115" y="118"/>
                  </a:cubicBezTo>
                  <a:cubicBezTo>
                    <a:pt x="96" y="121"/>
                    <a:pt x="0" y="128"/>
                    <a:pt x="9" y="108"/>
                  </a:cubicBezTo>
                  <a:cubicBezTo>
                    <a:pt x="12" y="88"/>
                    <a:pt x="46" y="26"/>
                    <a:pt x="6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3" name="Freeform 13"/>
            <p:cNvSpPr>
              <a:spLocks/>
            </p:cNvSpPr>
            <p:nvPr/>
          </p:nvSpPr>
          <p:spPr bwMode="auto">
            <a:xfrm>
              <a:off x="2508" y="3347"/>
              <a:ext cx="215" cy="83"/>
            </a:xfrm>
            <a:custGeom>
              <a:avLst/>
              <a:gdLst>
                <a:gd name="T0" fmla="*/ 18 w 133"/>
                <a:gd name="T1" fmla="*/ 0 h 51"/>
                <a:gd name="T2" fmla="*/ 133 w 133"/>
                <a:gd name="T3" fmla="*/ 48 h 51"/>
                <a:gd name="T4" fmla="*/ 64 w 133"/>
                <a:gd name="T5" fmla="*/ 51 h 51"/>
                <a:gd name="T6" fmla="*/ 0 w 133"/>
                <a:gd name="T7" fmla="*/ 27 h 51"/>
                <a:gd name="T8" fmla="*/ 18 w 133"/>
                <a:gd name="T9" fmla="*/ 0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3" h="51">
                  <a:moveTo>
                    <a:pt x="18" y="0"/>
                  </a:moveTo>
                  <a:cubicBezTo>
                    <a:pt x="55" y="20"/>
                    <a:pt x="98" y="42"/>
                    <a:pt x="133" y="48"/>
                  </a:cubicBezTo>
                  <a:cubicBezTo>
                    <a:pt x="124" y="49"/>
                    <a:pt x="86" y="50"/>
                    <a:pt x="64" y="51"/>
                  </a:cubicBezTo>
                  <a:cubicBezTo>
                    <a:pt x="0" y="27"/>
                    <a:pt x="0" y="27"/>
                    <a:pt x="0" y="27"/>
                  </a:cubicBezTo>
                  <a:cubicBezTo>
                    <a:pt x="6" y="17"/>
                    <a:pt x="15" y="4"/>
                    <a:pt x="1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4" name="Freeform 17"/>
            <p:cNvSpPr>
              <a:spLocks/>
            </p:cNvSpPr>
            <p:nvPr/>
          </p:nvSpPr>
          <p:spPr bwMode="auto">
            <a:xfrm>
              <a:off x="2293" y="2085"/>
              <a:ext cx="386" cy="362"/>
            </a:xfrm>
            <a:custGeom>
              <a:avLst/>
              <a:gdLst>
                <a:gd name="T0" fmla="*/ 172 w 239"/>
                <a:gd name="T1" fmla="*/ 2 h 224"/>
                <a:gd name="T2" fmla="*/ 234 w 239"/>
                <a:gd name="T3" fmla="*/ 93 h 224"/>
                <a:gd name="T4" fmla="*/ 61 w 239"/>
                <a:gd name="T5" fmla="*/ 170 h 224"/>
                <a:gd name="T6" fmla="*/ 172 w 239"/>
                <a:gd name="T7" fmla="*/ 2 h 2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9" h="224">
                  <a:moveTo>
                    <a:pt x="172" y="2"/>
                  </a:moveTo>
                  <a:cubicBezTo>
                    <a:pt x="209" y="3"/>
                    <a:pt x="239" y="29"/>
                    <a:pt x="234" y="93"/>
                  </a:cubicBezTo>
                  <a:cubicBezTo>
                    <a:pt x="216" y="169"/>
                    <a:pt x="97" y="224"/>
                    <a:pt x="61" y="170"/>
                  </a:cubicBezTo>
                  <a:cubicBezTo>
                    <a:pt x="0" y="89"/>
                    <a:pt x="100" y="0"/>
                    <a:pt x="172" y="2"/>
                  </a:cubicBezTo>
                  <a:close/>
                </a:path>
              </a:pathLst>
            </a:custGeom>
            <a:solidFill>
              <a:srgbClr val="F4D7D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5" name="Freeform 18"/>
            <p:cNvSpPr>
              <a:spLocks noEditPoints="1"/>
            </p:cNvSpPr>
            <p:nvPr/>
          </p:nvSpPr>
          <p:spPr bwMode="auto">
            <a:xfrm>
              <a:off x="2293" y="2050"/>
              <a:ext cx="425" cy="397"/>
            </a:xfrm>
            <a:custGeom>
              <a:avLst/>
              <a:gdLst>
                <a:gd name="T0" fmla="*/ 167 w 263"/>
                <a:gd name="T1" fmla="*/ 1 h 246"/>
                <a:gd name="T2" fmla="*/ 60 w 263"/>
                <a:gd name="T3" fmla="*/ 52 h 246"/>
                <a:gd name="T4" fmla="*/ 18 w 263"/>
                <a:gd name="T5" fmla="*/ 153 h 246"/>
                <a:gd name="T6" fmla="*/ 43 w 263"/>
                <a:gd name="T7" fmla="*/ 210 h 246"/>
                <a:gd name="T8" fmla="*/ 113 w 263"/>
                <a:gd name="T9" fmla="*/ 235 h 246"/>
                <a:gd name="T10" fmla="*/ 257 w 263"/>
                <a:gd name="T11" fmla="*/ 117 h 246"/>
                <a:gd name="T12" fmla="*/ 251 w 263"/>
                <a:gd name="T13" fmla="*/ 46 h 246"/>
                <a:gd name="T14" fmla="*/ 201 w 263"/>
                <a:gd name="T15" fmla="*/ 5 h 246"/>
                <a:gd name="T16" fmla="*/ 167 w 263"/>
                <a:gd name="T17" fmla="*/ 1 h 246"/>
                <a:gd name="T18" fmla="*/ 172 w 263"/>
                <a:gd name="T19" fmla="*/ 24 h 246"/>
                <a:gd name="T20" fmla="*/ 234 w 263"/>
                <a:gd name="T21" fmla="*/ 115 h 246"/>
                <a:gd name="T22" fmla="*/ 61 w 263"/>
                <a:gd name="T23" fmla="*/ 192 h 246"/>
                <a:gd name="T24" fmla="*/ 172 w 263"/>
                <a:gd name="T25" fmla="*/ 24 h 2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63" h="246">
                  <a:moveTo>
                    <a:pt x="167" y="1"/>
                  </a:moveTo>
                  <a:cubicBezTo>
                    <a:pt x="127" y="2"/>
                    <a:pt x="91" y="25"/>
                    <a:pt x="60" y="52"/>
                  </a:cubicBezTo>
                  <a:cubicBezTo>
                    <a:pt x="31" y="83"/>
                    <a:pt x="17" y="118"/>
                    <a:pt x="18" y="153"/>
                  </a:cubicBezTo>
                  <a:cubicBezTo>
                    <a:pt x="20" y="178"/>
                    <a:pt x="26" y="193"/>
                    <a:pt x="43" y="210"/>
                  </a:cubicBezTo>
                  <a:cubicBezTo>
                    <a:pt x="58" y="225"/>
                    <a:pt x="87" y="237"/>
                    <a:pt x="113" y="235"/>
                  </a:cubicBezTo>
                  <a:cubicBezTo>
                    <a:pt x="178" y="232"/>
                    <a:pt x="240" y="180"/>
                    <a:pt x="257" y="117"/>
                  </a:cubicBezTo>
                  <a:cubicBezTo>
                    <a:pt x="263" y="94"/>
                    <a:pt x="262" y="71"/>
                    <a:pt x="251" y="46"/>
                  </a:cubicBezTo>
                  <a:cubicBezTo>
                    <a:pt x="241" y="26"/>
                    <a:pt x="224" y="12"/>
                    <a:pt x="201" y="5"/>
                  </a:cubicBezTo>
                  <a:cubicBezTo>
                    <a:pt x="189" y="2"/>
                    <a:pt x="178" y="0"/>
                    <a:pt x="167" y="1"/>
                  </a:cubicBezTo>
                  <a:close/>
                  <a:moveTo>
                    <a:pt x="172" y="24"/>
                  </a:moveTo>
                  <a:cubicBezTo>
                    <a:pt x="209" y="25"/>
                    <a:pt x="239" y="50"/>
                    <a:pt x="234" y="115"/>
                  </a:cubicBezTo>
                  <a:cubicBezTo>
                    <a:pt x="216" y="191"/>
                    <a:pt x="97" y="246"/>
                    <a:pt x="61" y="192"/>
                  </a:cubicBezTo>
                  <a:cubicBezTo>
                    <a:pt x="0" y="111"/>
                    <a:pt x="101" y="22"/>
                    <a:pt x="172" y="24"/>
                  </a:cubicBezTo>
                  <a:close/>
                </a:path>
              </a:pathLst>
            </a:custGeom>
            <a:solidFill>
              <a:srgbClr val="02020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780" name="Slunce 1779"/>
          <p:cNvSpPr/>
          <p:nvPr/>
        </p:nvSpPr>
        <p:spPr>
          <a:xfrm>
            <a:off x="478945" y="5832702"/>
            <a:ext cx="315008" cy="304346"/>
          </a:xfrm>
          <a:prstGeom prst="sun">
            <a:avLst/>
          </a:prstGeom>
          <a:solidFill>
            <a:srgbClr val="FFFF00"/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710" name="Group 61"/>
          <p:cNvGrpSpPr>
            <a:grpSpLocks noChangeAspect="1"/>
          </p:cNvGrpSpPr>
          <p:nvPr/>
        </p:nvGrpSpPr>
        <p:grpSpPr bwMode="auto">
          <a:xfrm>
            <a:off x="2847577" y="3429000"/>
            <a:ext cx="1468267" cy="1842007"/>
            <a:chOff x="3132" y="2084"/>
            <a:chExt cx="1595" cy="2001"/>
          </a:xfrm>
        </p:grpSpPr>
        <p:sp>
          <p:nvSpPr>
            <p:cNvPr id="1711" name="AutoShape 60"/>
            <p:cNvSpPr>
              <a:spLocks noChangeAspect="1" noChangeArrowheads="1" noTextEdit="1"/>
            </p:cNvSpPr>
            <p:nvPr/>
          </p:nvSpPr>
          <p:spPr bwMode="auto">
            <a:xfrm>
              <a:off x="3132" y="2084"/>
              <a:ext cx="1595" cy="200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12" name="Freeform 62"/>
            <p:cNvSpPr>
              <a:spLocks/>
            </p:cNvSpPr>
            <p:nvPr/>
          </p:nvSpPr>
          <p:spPr bwMode="auto">
            <a:xfrm>
              <a:off x="3140" y="2627"/>
              <a:ext cx="1582" cy="1404"/>
            </a:xfrm>
            <a:custGeom>
              <a:avLst/>
              <a:gdLst>
                <a:gd name="T0" fmla="*/ 1829 w 1830"/>
                <a:gd name="T1" fmla="*/ 812 h 1625"/>
                <a:gd name="T2" fmla="*/ 915 w 1830"/>
                <a:gd name="T3" fmla="*/ 1625 h 1625"/>
                <a:gd name="T4" fmla="*/ 0 w 1830"/>
                <a:gd name="T5" fmla="*/ 813 h 1625"/>
                <a:gd name="T6" fmla="*/ 0 w 1830"/>
                <a:gd name="T7" fmla="*/ 812 h 1625"/>
                <a:gd name="T8" fmla="*/ 915 w 1830"/>
                <a:gd name="T9" fmla="*/ 0 h 1625"/>
                <a:gd name="T10" fmla="*/ 1829 w 1830"/>
                <a:gd name="T11" fmla="*/ 812 h 1625"/>
                <a:gd name="T12" fmla="*/ 1829 w 1830"/>
                <a:gd name="T13" fmla="*/ 812 h 1625"/>
                <a:gd name="T14" fmla="*/ 1829 w 1830"/>
                <a:gd name="T15" fmla="*/ 812 h 16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830" h="1625">
                  <a:moveTo>
                    <a:pt x="1829" y="812"/>
                  </a:moveTo>
                  <a:cubicBezTo>
                    <a:pt x="1830" y="1261"/>
                    <a:pt x="1420" y="1624"/>
                    <a:pt x="915" y="1625"/>
                  </a:cubicBezTo>
                  <a:cubicBezTo>
                    <a:pt x="410" y="1625"/>
                    <a:pt x="0" y="1261"/>
                    <a:pt x="0" y="813"/>
                  </a:cubicBezTo>
                  <a:cubicBezTo>
                    <a:pt x="0" y="812"/>
                    <a:pt x="0" y="812"/>
                    <a:pt x="0" y="812"/>
                  </a:cubicBezTo>
                  <a:cubicBezTo>
                    <a:pt x="0" y="364"/>
                    <a:pt x="409" y="0"/>
                    <a:pt x="915" y="0"/>
                  </a:cubicBezTo>
                  <a:cubicBezTo>
                    <a:pt x="1420" y="0"/>
                    <a:pt x="1829" y="363"/>
                    <a:pt x="1829" y="812"/>
                  </a:cubicBezTo>
                  <a:cubicBezTo>
                    <a:pt x="1829" y="812"/>
                    <a:pt x="1829" y="812"/>
                    <a:pt x="1829" y="812"/>
                  </a:cubicBezTo>
                  <a:cubicBezTo>
                    <a:pt x="1829" y="812"/>
                    <a:pt x="1829" y="812"/>
                    <a:pt x="1829" y="812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13" name="Freeform 63"/>
            <p:cNvSpPr>
              <a:spLocks/>
            </p:cNvSpPr>
            <p:nvPr/>
          </p:nvSpPr>
          <p:spPr bwMode="auto">
            <a:xfrm>
              <a:off x="3133" y="2621"/>
              <a:ext cx="1595" cy="1416"/>
            </a:xfrm>
            <a:custGeom>
              <a:avLst/>
              <a:gdLst>
                <a:gd name="T0" fmla="*/ 1837 w 1845"/>
                <a:gd name="T1" fmla="*/ 820 h 1640"/>
                <a:gd name="T2" fmla="*/ 1830 w 1845"/>
                <a:gd name="T3" fmla="*/ 820 h 1640"/>
                <a:gd name="T4" fmla="*/ 1830 w 1845"/>
                <a:gd name="T5" fmla="*/ 821 h 1640"/>
                <a:gd name="T6" fmla="*/ 1565 w 1845"/>
                <a:gd name="T7" fmla="*/ 1389 h 1640"/>
                <a:gd name="T8" fmla="*/ 923 w 1845"/>
                <a:gd name="T9" fmla="*/ 1625 h 1640"/>
                <a:gd name="T10" fmla="*/ 923 w 1845"/>
                <a:gd name="T11" fmla="*/ 1625 h 1640"/>
                <a:gd name="T12" fmla="*/ 281 w 1845"/>
                <a:gd name="T13" fmla="*/ 1389 h 1640"/>
                <a:gd name="T14" fmla="*/ 16 w 1845"/>
                <a:gd name="T15" fmla="*/ 821 h 1640"/>
                <a:gd name="T16" fmla="*/ 16 w 1845"/>
                <a:gd name="T17" fmla="*/ 820 h 1640"/>
                <a:gd name="T18" fmla="*/ 16 w 1845"/>
                <a:gd name="T19" fmla="*/ 820 h 1640"/>
                <a:gd name="T20" fmla="*/ 281 w 1845"/>
                <a:gd name="T21" fmla="*/ 252 h 1640"/>
                <a:gd name="T22" fmla="*/ 923 w 1845"/>
                <a:gd name="T23" fmla="*/ 16 h 1640"/>
                <a:gd name="T24" fmla="*/ 923 w 1845"/>
                <a:gd name="T25" fmla="*/ 16 h 1640"/>
                <a:gd name="T26" fmla="*/ 923 w 1845"/>
                <a:gd name="T27" fmla="*/ 16 h 1640"/>
                <a:gd name="T28" fmla="*/ 1564 w 1845"/>
                <a:gd name="T29" fmla="*/ 251 h 1640"/>
                <a:gd name="T30" fmla="*/ 1830 w 1845"/>
                <a:gd name="T31" fmla="*/ 820 h 1640"/>
                <a:gd name="T32" fmla="*/ 1830 w 1845"/>
                <a:gd name="T33" fmla="*/ 820 h 1640"/>
                <a:gd name="T34" fmla="*/ 1832 w 1845"/>
                <a:gd name="T35" fmla="*/ 826 h 1640"/>
                <a:gd name="T36" fmla="*/ 1837 w 1845"/>
                <a:gd name="T37" fmla="*/ 828 h 1640"/>
                <a:gd name="T38" fmla="*/ 1843 w 1845"/>
                <a:gd name="T39" fmla="*/ 826 h 1640"/>
                <a:gd name="T40" fmla="*/ 1845 w 1845"/>
                <a:gd name="T41" fmla="*/ 820 h 1640"/>
                <a:gd name="T42" fmla="*/ 1845 w 1845"/>
                <a:gd name="T43" fmla="*/ 820 h 1640"/>
                <a:gd name="T44" fmla="*/ 1843 w 1845"/>
                <a:gd name="T45" fmla="*/ 815 h 1640"/>
                <a:gd name="T46" fmla="*/ 1837 w 1845"/>
                <a:gd name="T47" fmla="*/ 813 h 1640"/>
                <a:gd name="T48" fmla="*/ 1832 w 1845"/>
                <a:gd name="T49" fmla="*/ 815 h 1640"/>
                <a:gd name="T50" fmla="*/ 1830 w 1845"/>
                <a:gd name="T51" fmla="*/ 820 h 1640"/>
                <a:gd name="T52" fmla="*/ 1837 w 1845"/>
                <a:gd name="T53" fmla="*/ 820 h 1640"/>
                <a:gd name="T54" fmla="*/ 1830 w 1845"/>
                <a:gd name="T55" fmla="*/ 820 h 1640"/>
                <a:gd name="T56" fmla="*/ 1830 w 1845"/>
                <a:gd name="T57" fmla="*/ 820 h 1640"/>
                <a:gd name="T58" fmla="*/ 1832 w 1845"/>
                <a:gd name="T59" fmla="*/ 826 h 1640"/>
                <a:gd name="T60" fmla="*/ 1837 w 1845"/>
                <a:gd name="T61" fmla="*/ 828 h 1640"/>
                <a:gd name="T62" fmla="*/ 1843 w 1845"/>
                <a:gd name="T63" fmla="*/ 826 h 1640"/>
                <a:gd name="T64" fmla="*/ 1845 w 1845"/>
                <a:gd name="T65" fmla="*/ 820 h 1640"/>
                <a:gd name="T66" fmla="*/ 1845 w 1845"/>
                <a:gd name="T67" fmla="*/ 820 h 1640"/>
                <a:gd name="T68" fmla="*/ 1575 w 1845"/>
                <a:gd name="T69" fmla="*/ 240 h 1640"/>
                <a:gd name="T70" fmla="*/ 923 w 1845"/>
                <a:gd name="T71" fmla="*/ 0 h 1640"/>
                <a:gd name="T72" fmla="*/ 922 w 1845"/>
                <a:gd name="T73" fmla="*/ 0 h 1640"/>
                <a:gd name="T74" fmla="*/ 922 w 1845"/>
                <a:gd name="T75" fmla="*/ 0 h 1640"/>
                <a:gd name="T76" fmla="*/ 271 w 1845"/>
                <a:gd name="T77" fmla="*/ 240 h 1640"/>
                <a:gd name="T78" fmla="*/ 0 w 1845"/>
                <a:gd name="T79" fmla="*/ 820 h 1640"/>
                <a:gd name="T80" fmla="*/ 0 w 1845"/>
                <a:gd name="T81" fmla="*/ 820 h 1640"/>
                <a:gd name="T82" fmla="*/ 0 w 1845"/>
                <a:gd name="T83" fmla="*/ 821 h 1640"/>
                <a:gd name="T84" fmla="*/ 271 w 1845"/>
                <a:gd name="T85" fmla="*/ 1401 h 1640"/>
                <a:gd name="T86" fmla="*/ 923 w 1845"/>
                <a:gd name="T87" fmla="*/ 1640 h 1640"/>
                <a:gd name="T88" fmla="*/ 923 w 1845"/>
                <a:gd name="T89" fmla="*/ 1640 h 1640"/>
                <a:gd name="T90" fmla="*/ 1575 w 1845"/>
                <a:gd name="T91" fmla="*/ 1400 h 1640"/>
                <a:gd name="T92" fmla="*/ 1845 w 1845"/>
                <a:gd name="T93" fmla="*/ 821 h 1640"/>
                <a:gd name="T94" fmla="*/ 1845 w 1845"/>
                <a:gd name="T95" fmla="*/ 820 h 1640"/>
                <a:gd name="T96" fmla="*/ 1843 w 1845"/>
                <a:gd name="T97" fmla="*/ 815 h 1640"/>
                <a:gd name="T98" fmla="*/ 1837 w 1845"/>
                <a:gd name="T99" fmla="*/ 813 h 1640"/>
                <a:gd name="T100" fmla="*/ 1832 w 1845"/>
                <a:gd name="T101" fmla="*/ 815 h 1640"/>
                <a:gd name="T102" fmla="*/ 1830 w 1845"/>
                <a:gd name="T103" fmla="*/ 820 h 1640"/>
                <a:gd name="T104" fmla="*/ 1837 w 1845"/>
                <a:gd name="T105" fmla="*/ 820 h 16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845" h="1640">
                  <a:moveTo>
                    <a:pt x="1837" y="820"/>
                  </a:moveTo>
                  <a:cubicBezTo>
                    <a:pt x="1830" y="820"/>
                    <a:pt x="1830" y="820"/>
                    <a:pt x="1830" y="820"/>
                  </a:cubicBezTo>
                  <a:cubicBezTo>
                    <a:pt x="1830" y="821"/>
                    <a:pt x="1830" y="821"/>
                    <a:pt x="1830" y="821"/>
                  </a:cubicBezTo>
                  <a:cubicBezTo>
                    <a:pt x="1830" y="1042"/>
                    <a:pt x="1729" y="1243"/>
                    <a:pt x="1565" y="1389"/>
                  </a:cubicBezTo>
                  <a:cubicBezTo>
                    <a:pt x="1401" y="1535"/>
                    <a:pt x="1174" y="1625"/>
                    <a:pt x="923" y="1625"/>
                  </a:cubicBezTo>
                  <a:cubicBezTo>
                    <a:pt x="923" y="1625"/>
                    <a:pt x="923" y="1625"/>
                    <a:pt x="923" y="1625"/>
                  </a:cubicBezTo>
                  <a:cubicBezTo>
                    <a:pt x="672" y="1625"/>
                    <a:pt x="445" y="1535"/>
                    <a:pt x="281" y="1389"/>
                  </a:cubicBezTo>
                  <a:cubicBezTo>
                    <a:pt x="117" y="1243"/>
                    <a:pt x="16" y="1043"/>
                    <a:pt x="16" y="821"/>
                  </a:cubicBezTo>
                  <a:cubicBezTo>
                    <a:pt x="16" y="820"/>
                    <a:pt x="16" y="820"/>
                    <a:pt x="16" y="820"/>
                  </a:cubicBezTo>
                  <a:cubicBezTo>
                    <a:pt x="16" y="820"/>
                    <a:pt x="16" y="820"/>
                    <a:pt x="16" y="820"/>
                  </a:cubicBezTo>
                  <a:cubicBezTo>
                    <a:pt x="16" y="598"/>
                    <a:pt x="117" y="397"/>
                    <a:pt x="281" y="252"/>
                  </a:cubicBezTo>
                  <a:cubicBezTo>
                    <a:pt x="445" y="106"/>
                    <a:pt x="672" y="16"/>
                    <a:pt x="923" y="16"/>
                  </a:cubicBezTo>
                  <a:cubicBezTo>
                    <a:pt x="923" y="16"/>
                    <a:pt x="923" y="16"/>
                    <a:pt x="923" y="16"/>
                  </a:cubicBezTo>
                  <a:cubicBezTo>
                    <a:pt x="923" y="16"/>
                    <a:pt x="923" y="16"/>
                    <a:pt x="923" y="16"/>
                  </a:cubicBezTo>
                  <a:cubicBezTo>
                    <a:pt x="1173" y="16"/>
                    <a:pt x="1400" y="106"/>
                    <a:pt x="1564" y="251"/>
                  </a:cubicBezTo>
                  <a:cubicBezTo>
                    <a:pt x="1728" y="397"/>
                    <a:pt x="1830" y="598"/>
                    <a:pt x="1830" y="820"/>
                  </a:cubicBezTo>
                  <a:cubicBezTo>
                    <a:pt x="1830" y="820"/>
                    <a:pt x="1830" y="820"/>
                    <a:pt x="1830" y="820"/>
                  </a:cubicBezTo>
                  <a:cubicBezTo>
                    <a:pt x="1830" y="822"/>
                    <a:pt x="1831" y="824"/>
                    <a:pt x="1832" y="826"/>
                  </a:cubicBezTo>
                  <a:cubicBezTo>
                    <a:pt x="1833" y="827"/>
                    <a:pt x="1835" y="828"/>
                    <a:pt x="1837" y="828"/>
                  </a:cubicBezTo>
                  <a:cubicBezTo>
                    <a:pt x="1839" y="828"/>
                    <a:pt x="1841" y="827"/>
                    <a:pt x="1843" y="826"/>
                  </a:cubicBezTo>
                  <a:cubicBezTo>
                    <a:pt x="1844" y="824"/>
                    <a:pt x="1845" y="822"/>
                    <a:pt x="1845" y="820"/>
                  </a:cubicBezTo>
                  <a:cubicBezTo>
                    <a:pt x="1845" y="820"/>
                    <a:pt x="1845" y="820"/>
                    <a:pt x="1845" y="820"/>
                  </a:cubicBezTo>
                  <a:cubicBezTo>
                    <a:pt x="1845" y="818"/>
                    <a:pt x="1844" y="816"/>
                    <a:pt x="1843" y="815"/>
                  </a:cubicBezTo>
                  <a:cubicBezTo>
                    <a:pt x="1841" y="813"/>
                    <a:pt x="1839" y="813"/>
                    <a:pt x="1837" y="813"/>
                  </a:cubicBezTo>
                  <a:cubicBezTo>
                    <a:pt x="1835" y="813"/>
                    <a:pt x="1833" y="813"/>
                    <a:pt x="1832" y="815"/>
                  </a:cubicBezTo>
                  <a:cubicBezTo>
                    <a:pt x="1831" y="816"/>
                    <a:pt x="1830" y="818"/>
                    <a:pt x="1830" y="820"/>
                  </a:cubicBezTo>
                  <a:cubicBezTo>
                    <a:pt x="1837" y="820"/>
                    <a:pt x="1837" y="820"/>
                    <a:pt x="1837" y="820"/>
                  </a:cubicBezTo>
                  <a:cubicBezTo>
                    <a:pt x="1830" y="820"/>
                    <a:pt x="1830" y="820"/>
                    <a:pt x="1830" y="820"/>
                  </a:cubicBezTo>
                  <a:cubicBezTo>
                    <a:pt x="1830" y="820"/>
                    <a:pt x="1830" y="820"/>
                    <a:pt x="1830" y="820"/>
                  </a:cubicBezTo>
                  <a:cubicBezTo>
                    <a:pt x="1830" y="822"/>
                    <a:pt x="1831" y="824"/>
                    <a:pt x="1832" y="826"/>
                  </a:cubicBezTo>
                  <a:cubicBezTo>
                    <a:pt x="1833" y="827"/>
                    <a:pt x="1835" y="828"/>
                    <a:pt x="1837" y="828"/>
                  </a:cubicBezTo>
                  <a:cubicBezTo>
                    <a:pt x="1839" y="828"/>
                    <a:pt x="1841" y="827"/>
                    <a:pt x="1843" y="826"/>
                  </a:cubicBezTo>
                  <a:cubicBezTo>
                    <a:pt x="1844" y="824"/>
                    <a:pt x="1845" y="822"/>
                    <a:pt x="1845" y="820"/>
                  </a:cubicBezTo>
                  <a:cubicBezTo>
                    <a:pt x="1845" y="820"/>
                    <a:pt x="1845" y="820"/>
                    <a:pt x="1845" y="820"/>
                  </a:cubicBezTo>
                  <a:cubicBezTo>
                    <a:pt x="1845" y="593"/>
                    <a:pt x="1742" y="388"/>
                    <a:pt x="1575" y="240"/>
                  </a:cubicBezTo>
                  <a:cubicBezTo>
                    <a:pt x="1408" y="92"/>
                    <a:pt x="1177" y="0"/>
                    <a:pt x="923" y="0"/>
                  </a:cubicBezTo>
                  <a:cubicBezTo>
                    <a:pt x="922" y="0"/>
                    <a:pt x="922" y="0"/>
                    <a:pt x="922" y="0"/>
                  </a:cubicBezTo>
                  <a:cubicBezTo>
                    <a:pt x="922" y="0"/>
                    <a:pt x="922" y="0"/>
                    <a:pt x="922" y="0"/>
                  </a:cubicBezTo>
                  <a:cubicBezTo>
                    <a:pt x="668" y="0"/>
                    <a:pt x="438" y="92"/>
                    <a:pt x="271" y="240"/>
                  </a:cubicBezTo>
                  <a:cubicBezTo>
                    <a:pt x="104" y="388"/>
                    <a:pt x="0" y="593"/>
                    <a:pt x="0" y="820"/>
                  </a:cubicBezTo>
                  <a:cubicBezTo>
                    <a:pt x="0" y="820"/>
                    <a:pt x="0" y="820"/>
                    <a:pt x="0" y="820"/>
                  </a:cubicBezTo>
                  <a:cubicBezTo>
                    <a:pt x="0" y="821"/>
                    <a:pt x="0" y="821"/>
                    <a:pt x="0" y="821"/>
                  </a:cubicBezTo>
                  <a:cubicBezTo>
                    <a:pt x="1" y="1047"/>
                    <a:pt x="104" y="1252"/>
                    <a:pt x="271" y="1401"/>
                  </a:cubicBezTo>
                  <a:cubicBezTo>
                    <a:pt x="438" y="1549"/>
                    <a:pt x="668" y="1640"/>
                    <a:pt x="923" y="1640"/>
                  </a:cubicBezTo>
                  <a:cubicBezTo>
                    <a:pt x="923" y="1640"/>
                    <a:pt x="923" y="1640"/>
                    <a:pt x="923" y="1640"/>
                  </a:cubicBezTo>
                  <a:cubicBezTo>
                    <a:pt x="1178" y="1640"/>
                    <a:pt x="1408" y="1549"/>
                    <a:pt x="1575" y="1400"/>
                  </a:cubicBezTo>
                  <a:cubicBezTo>
                    <a:pt x="1742" y="1252"/>
                    <a:pt x="1845" y="1047"/>
                    <a:pt x="1845" y="821"/>
                  </a:cubicBezTo>
                  <a:cubicBezTo>
                    <a:pt x="1845" y="820"/>
                    <a:pt x="1845" y="820"/>
                    <a:pt x="1845" y="820"/>
                  </a:cubicBezTo>
                  <a:cubicBezTo>
                    <a:pt x="1845" y="818"/>
                    <a:pt x="1844" y="816"/>
                    <a:pt x="1843" y="815"/>
                  </a:cubicBezTo>
                  <a:cubicBezTo>
                    <a:pt x="1841" y="813"/>
                    <a:pt x="1839" y="813"/>
                    <a:pt x="1837" y="813"/>
                  </a:cubicBezTo>
                  <a:cubicBezTo>
                    <a:pt x="1835" y="813"/>
                    <a:pt x="1833" y="813"/>
                    <a:pt x="1832" y="815"/>
                  </a:cubicBezTo>
                  <a:cubicBezTo>
                    <a:pt x="1831" y="816"/>
                    <a:pt x="1830" y="818"/>
                    <a:pt x="1830" y="820"/>
                  </a:cubicBezTo>
                  <a:cubicBezTo>
                    <a:pt x="1837" y="820"/>
                    <a:pt x="1837" y="820"/>
                    <a:pt x="1837" y="820"/>
                  </a:cubicBezTo>
                </a:path>
              </a:pathLst>
            </a:custGeom>
            <a:solidFill>
              <a:srgbClr val="01010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14" name="Freeform 64"/>
            <p:cNvSpPr>
              <a:spLocks/>
            </p:cNvSpPr>
            <p:nvPr/>
          </p:nvSpPr>
          <p:spPr bwMode="auto">
            <a:xfrm>
              <a:off x="3149" y="3159"/>
              <a:ext cx="1566" cy="866"/>
            </a:xfrm>
            <a:custGeom>
              <a:avLst/>
              <a:gdLst>
                <a:gd name="T0" fmla="*/ 1783 w 1811"/>
                <a:gd name="T1" fmla="*/ 0 h 1002"/>
                <a:gd name="T2" fmla="*/ 1788 w 1811"/>
                <a:gd name="T3" fmla="*/ 70 h 1002"/>
                <a:gd name="T4" fmla="*/ 874 w 1811"/>
                <a:gd name="T5" fmla="*/ 741 h 1002"/>
                <a:gd name="T6" fmla="*/ 0 w 1811"/>
                <a:gd name="T7" fmla="*/ 270 h 1002"/>
                <a:gd name="T8" fmla="*/ 262 w 1811"/>
                <a:gd name="T9" fmla="*/ 766 h 1002"/>
                <a:gd name="T10" fmla="*/ 904 w 1811"/>
                <a:gd name="T11" fmla="*/ 1002 h 1002"/>
                <a:gd name="T12" fmla="*/ 904 w 1811"/>
                <a:gd name="T13" fmla="*/ 1002 h 1002"/>
                <a:gd name="T14" fmla="*/ 904 w 1811"/>
                <a:gd name="T15" fmla="*/ 1002 h 1002"/>
                <a:gd name="T16" fmla="*/ 1546 w 1811"/>
                <a:gd name="T17" fmla="*/ 766 h 1002"/>
                <a:gd name="T18" fmla="*/ 1811 w 1811"/>
                <a:gd name="T19" fmla="*/ 198 h 1002"/>
                <a:gd name="T20" fmla="*/ 1811 w 1811"/>
                <a:gd name="T21" fmla="*/ 197 h 1002"/>
                <a:gd name="T22" fmla="*/ 1811 w 1811"/>
                <a:gd name="T23" fmla="*/ 197 h 1002"/>
                <a:gd name="T24" fmla="*/ 1783 w 1811"/>
                <a:gd name="T25" fmla="*/ 0 h 10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811" h="1002">
                  <a:moveTo>
                    <a:pt x="1783" y="0"/>
                  </a:moveTo>
                  <a:cubicBezTo>
                    <a:pt x="1787" y="23"/>
                    <a:pt x="1788" y="46"/>
                    <a:pt x="1788" y="70"/>
                  </a:cubicBezTo>
                  <a:cubicBezTo>
                    <a:pt x="1788" y="440"/>
                    <a:pt x="1379" y="741"/>
                    <a:pt x="874" y="741"/>
                  </a:cubicBezTo>
                  <a:cubicBezTo>
                    <a:pt x="464" y="741"/>
                    <a:pt x="116" y="543"/>
                    <a:pt x="0" y="270"/>
                  </a:cubicBezTo>
                  <a:cubicBezTo>
                    <a:pt x="20" y="463"/>
                    <a:pt x="116" y="636"/>
                    <a:pt x="262" y="766"/>
                  </a:cubicBezTo>
                  <a:cubicBezTo>
                    <a:pt x="426" y="912"/>
                    <a:pt x="653" y="1002"/>
                    <a:pt x="904" y="1002"/>
                  </a:cubicBezTo>
                  <a:cubicBezTo>
                    <a:pt x="904" y="1002"/>
                    <a:pt x="904" y="1002"/>
                    <a:pt x="904" y="1002"/>
                  </a:cubicBezTo>
                  <a:cubicBezTo>
                    <a:pt x="904" y="1002"/>
                    <a:pt x="904" y="1002"/>
                    <a:pt x="904" y="1002"/>
                  </a:cubicBezTo>
                  <a:cubicBezTo>
                    <a:pt x="1155" y="1002"/>
                    <a:pt x="1382" y="912"/>
                    <a:pt x="1546" y="766"/>
                  </a:cubicBezTo>
                  <a:cubicBezTo>
                    <a:pt x="1710" y="620"/>
                    <a:pt x="1811" y="419"/>
                    <a:pt x="1811" y="198"/>
                  </a:cubicBezTo>
                  <a:cubicBezTo>
                    <a:pt x="1811" y="197"/>
                    <a:pt x="1811" y="197"/>
                    <a:pt x="1811" y="197"/>
                  </a:cubicBezTo>
                  <a:cubicBezTo>
                    <a:pt x="1811" y="197"/>
                    <a:pt x="1811" y="197"/>
                    <a:pt x="1811" y="197"/>
                  </a:cubicBezTo>
                  <a:cubicBezTo>
                    <a:pt x="1811" y="129"/>
                    <a:pt x="1801" y="63"/>
                    <a:pt x="1783" y="0"/>
                  </a:cubicBezTo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15" name="Freeform 65"/>
            <p:cNvSpPr>
              <a:spLocks noEditPoints="1"/>
            </p:cNvSpPr>
            <p:nvPr/>
          </p:nvSpPr>
          <p:spPr bwMode="auto">
            <a:xfrm>
              <a:off x="3142" y="2745"/>
              <a:ext cx="1579" cy="1286"/>
            </a:xfrm>
            <a:custGeom>
              <a:avLst/>
              <a:gdLst>
                <a:gd name="T0" fmla="*/ 1820 w 1827"/>
                <a:gd name="T1" fmla="*/ 676 h 1488"/>
                <a:gd name="T2" fmla="*/ 1820 w 1827"/>
                <a:gd name="T3" fmla="*/ 676 h 1488"/>
                <a:gd name="T4" fmla="*/ 1820 w 1827"/>
                <a:gd name="T5" fmla="*/ 676 h 1488"/>
                <a:gd name="T6" fmla="*/ 1779 w 1827"/>
                <a:gd name="T7" fmla="*/ 415 h 1488"/>
                <a:gd name="T8" fmla="*/ 1792 w 1827"/>
                <a:gd name="T9" fmla="*/ 479 h 1488"/>
                <a:gd name="T10" fmla="*/ 1820 w 1827"/>
                <a:gd name="T11" fmla="*/ 676 h 1488"/>
                <a:gd name="T12" fmla="*/ 1820 w 1827"/>
                <a:gd name="T13" fmla="*/ 676 h 1488"/>
                <a:gd name="T14" fmla="*/ 1820 w 1827"/>
                <a:gd name="T15" fmla="*/ 677 h 1488"/>
                <a:gd name="T16" fmla="*/ 1555 w 1827"/>
                <a:gd name="T17" fmla="*/ 1245 h 1488"/>
                <a:gd name="T18" fmla="*/ 913 w 1827"/>
                <a:gd name="T19" fmla="*/ 1481 h 1488"/>
                <a:gd name="T20" fmla="*/ 913 w 1827"/>
                <a:gd name="T21" fmla="*/ 1481 h 1488"/>
                <a:gd name="T22" fmla="*/ 913 w 1827"/>
                <a:gd name="T23" fmla="*/ 1481 h 1488"/>
                <a:gd name="T24" fmla="*/ 271 w 1827"/>
                <a:gd name="T25" fmla="*/ 1245 h 1488"/>
                <a:gd name="T26" fmla="*/ 9 w 1827"/>
                <a:gd name="T27" fmla="*/ 749 h 1488"/>
                <a:gd name="T28" fmla="*/ 0 w 1827"/>
                <a:gd name="T29" fmla="*/ 724 h 1488"/>
                <a:gd name="T30" fmla="*/ 913 w 1827"/>
                <a:gd name="T31" fmla="*/ 1488 h 1488"/>
                <a:gd name="T32" fmla="*/ 1827 w 1827"/>
                <a:gd name="T33" fmla="*/ 676 h 1488"/>
                <a:gd name="T34" fmla="*/ 1779 w 1827"/>
                <a:gd name="T35" fmla="*/ 415 h 1488"/>
                <a:gd name="T36" fmla="*/ 1779 w 1827"/>
                <a:gd name="T37" fmla="*/ 415 h 1488"/>
                <a:gd name="T38" fmla="*/ 1779 w 1827"/>
                <a:gd name="T39" fmla="*/ 415 h 1488"/>
                <a:gd name="T40" fmla="*/ 1779 w 1827"/>
                <a:gd name="T41" fmla="*/ 415 h 1488"/>
                <a:gd name="T42" fmla="*/ 1779 w 1827"/>
                <a:gd name="T43" fmla="*/ 415 h 1488"/>
                <a:gd name="T44" fmla="*/ 1419 w 1827"/>
                <a:gd name="T45" fmla="*/ 0 h 1488"/>
                <a:gd name="T46" fmla="*/ 1418 w 1827"/>
                <a:gd name="T47" fmla="*/ 4 h 1488"/>
                <a:gd name="T48" fmla="*/ 1498 w 1827"/>
                <a:gd name="T49" fmla="*/ 52 h 1488"/>
                <a:gd name="T50" fmla="*/ 1419 w 1827"/>
                <a:gd name="T51" fmla="*/ 0 h 14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827" h="1488">
                  <a:moveTo>
                    <a:pt x="1820" y="676"/>
                  </a:moveTo>
                  <a:cubicBezTo>
                    <a:pt x="1820" y="676"/>
                    <a:pt x="1820" y="676"/>
                    <a:pt x="1820" y="676"/>
                  </a:cubicBezTo>
                  <a:cubicBezTo>
                    <a:pt x="1820" y="676"/>
                    <a:pt x="1820" y="676"/>
                    <a:pt x="1820" y="676"/>
                  </a:cubicBezTo>
                  <a:moveTo>
                    <a:pt x="1779" y="415"/>
                  </a:moveTo>
                  <a:cubicBezTo>
                    <a:pt x="1785" y="436"/>
                    <a:pt x="1789" y="458"/>
                    <a:pt x="1792" y="479"/>
                  </a:cubicBezTo>
                  <a:cubicBezTo>
                    <a:pt x="1810" y="542"/>
                    <a:pt x="1820" y="608"/>
                    <a:pt x="1820" y="676"/>
                  </a:cubicBezTo>
                  <a:cubicBezTo>
                    <a:pt x="1820" y="676"/>
                    <a:pt x="1820" y="676"/>
                    <a:pt x="1820" y="676"/>
                  </a:cubicBezTo>
                  <a:cubicBezTo>
                    <a:pt x="1820" y="677"/>
                    <a:pt x="1820" y="677"/>
                    <a:pt x="1820" y="677"/>
                  </a:cubicBezTo>
                  <a:cubicBezTo>
                    <a:pt x="1820" y="898"/>
                    <a:pt x="1719" y="1099"/>
                    <a:pt x="1555" y="1245"/>
                  </a:cubicBezTo>
                  <a:cubicBezTo>
                    <a:pt x="1391" y="1391"/>
                    <a:pt x="1164" y="1481"/>
                    <a:pt x="913" y="1481"/>
                  </a:cubicBezTo>
                  <a:cubicBezTo>
                    <a:pt x="913" y="1481"/>
                    <a:pt x="913" y="1481"/>
                    <a:pt x="913" y="1481"/>
                  </a:cubicBezTo>
                  <a:cubicBezTo>
                    <a:pt x="913" y="1481"/>
                    <a:pt x="913" y="1481"/>
                    <a:pt x="913" y="1481"/>
                  </a:cubicBezTo>
                  <a:cubicBezTo>
                    <a:pt x="662" y="1481"/>
                    <a:pt x="435" y="1391"/>
                    <a:pt x="271" y="1245"/>
                  </a:cubicBezTo>
                  <a:cubicBezTo>
                    <a:pt x="125" y="1115"/>
                    <a:pt x="29" y="942"/>
                    <a:pt x="9" y="749"/>
                  </a:cubicBezTo>
                  <a:cubicBezTo>
                    <a:pt x="6" y="741"/>
                    <a:pt x="3" y="733"/>
                    <a:pt x="0" y="724"/>
                  </a:cubicBezTo>
                  <a:cubicBezTo>
                    <a:pt x="28" y="1150"/>
                    <a:pt x="426" y="1488"/>
                    <a:pt x="913" y="1488"/>
                  </a:cubicBezTo>
                  <a:cubicBezTo>
                    <a:pt x="1418" y="1488"/>
                    <a:pt x="1827" y="1125"/>
                    <a:pt x="1827" y="676"/>
                  </a:cubicBezTo>
                  <a:cubicBezTo>
                    <a:pt x="1827" y="585"/>
                    <a:pt x="1810" y="497"/>
                    <a:pt x="1779" y="415"/>
                  </a:cubicBezTo>
                  <a:moveTo>
                    <a:pt x="1779" y="415"/>
                  </a:moveTo>
                  <a:cubicBezTo>
                    <a:pt x="1779" y="415"/>
                    <a:pt x="1779" y="415"/>
                    <a:pt x="1779" y="415"/>
                  </a:cubicBezTo>
                  <a:cubicBezTo>
                    <a:pt x="1779" y="415"/>
                    <a:pt x="1779" y="415"/>
                    <a:pt x="1779" y="415"/>
                  </a:cubicBezTo>
                  <a:cubicBezTo>
                    <a:pt x="1779" y="415"/>
                    <a:pt x="1779" y="415"/>
                    <a:pt x="1779" y="415"/>
                  </a:cubicBezTo>
                  <a:moveTo>
                    <a:pt x="1419" y="0"/>
                  </a:moveTo>
                  <a:cubicBezTo>
                    <a:pt x="1419" y="2"/>
                    <a:pt x="1418" y="3"/>
                    <a:pt x="1418" y="4"/>
                  </a:cubicBezTo>
                  <a:cubicBezTo>
                    <a:pt x="1446" y="19"/>
                    <a:pt x="1472" y="35"/>
                    <a:pt x="1498" y="52"/>
                  </a:cubicBezTo>
                  <a:cubicBezTo>
                    <a:pt x="1473" y="34"/>
                    <a:pt x="1447" y="16"/>
                    <a:pt x="1419" y="0"/>
                  </a:cubicBezTo>
                </a:path>
              </a:pathLst>
            </a:custGeom>
            <a:solidFill>
              <a:srgbClr val="01010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16" name="Freeform 66"/>
            <p:cNvSpPr>
              <a:spLocks/>
            </p:cNvSpPr>
            <p:nvPr/>
          </p:nvSpPr>
          <p:spPr bwMode="auto">
            <a:xfrm>
              <a:off x="3289" y="3641"/>
              <a:ext cx="652" cy="396"/>
            </a:xfrm>
            <a:custGeom>
              <a:avLst/>
              <a:gdLst>
                <a:gd name="T0" fmla="*/ 378 w 755"/>
                <a:gd name="T1" fmla="*/ 0 h 458"/>
                <a:gd name="T2" fmla="*/ 0 w 755"/>
                <a:gd name="T3" fmla="*/ 345 h 458"/>
                <a:gd name="T4" fmla="*/ 21 w 755"/>
                <a:gd name="T5" fmla="*/ 458 h 458"/>
                <a:gd name="T6" fmla="*/ 735 w 755"/>
                <a:gd name="T7" fmla="*/ 458 h 458"/>
                <a:gd name="T8" fmla="*/ 755 w 755"/>
                <a:gd name="T9" fmla="*/ 345 h 458"/>
                <a:gd name="T10" fmla="*/ 378 w 755"/>
                <a:gd name="T11" fmla="*/ 0 h 4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55" h="458">
                  <a:moveTo>
                    <a:pt x="378" y="0"/>
                  </a:moveTo>
                  <a:cubicBezTo>
                    <a:pt x="169" y="0"/>
                    <a:pt x="0" y="155"/>
                    <a:pt x="0" y="345"/>
                  </a:cubicBezTo>
                  <a:cubicBezTo>
                    <a:pt x="0" y="385"/>
                    <a:pt x="8" y="422"/>
                    <a:pt x="21" y="458"/>
                  </a:cubicBezTo>
                  <a:cubicBezTo>
                    <a:pt x="735" y="458"/>
                    <a:pt x="735" y="458"/>
                    <a:pt x="735" y="458"/>
                  </a:cubicBezTo>
                  <a:cubicBezTo>
                    <a:pt x="748" y="422"/>
                    <a:pt x="755" y="385"/>
                    <a:pt x="755" y="345"/>
                  </a:cubicBezTo>
                  <a:cubicBezTo>
                    <a:pt x="755" y="155"/>
                    <a:pt x="586" y="0"/>
                    <a:pt x="3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17" name="Freeform 67"/>
            <p:cNvSpPr>
              <a:spLocks/>
            </p:cNvSpPr>
            <p:nvPr/>
          </p:nvSpPr>
          <p:spPr bwMode="auto">
            <a:xfrm>
              <a:off x="3289" y="3641"/>
              <a:ext cx="652" cy="396"/>
            </a:xfrm>
            <a:custGeom>
              <a:avLst/>
              <a:gdLst>
                <a:gd name="T0" fmla="*/ 378 w 755"/>
                <a:gd name="T1" fmla="*/ 0 h 458"/>
                <a:gd name="T2" fmla="*/ 0 w 755"/>
                <a:gd name="T3" fmla="*/ 345 h 458"/>
                <a:gd name="T4" fmla="*/ 21 w 755"/>
                <a:gd name="T5" fmla="*/ 458 h 458"/>
                <a:gd name="T6" fmla="*/ 735 w 755"/>
                <a:gd name="T7" fmla="*/ 458 h 458"/>
                <a:gd name="T8" fmla="*/ 755 w 755"/>
                <a:gd name="T9" fmla="*/ 345 h 458"/>
                <a:gd name="T10" fmla="*/ 378 w 755"/>
                <a:gd name="T11" fmla="*/ 0 h 4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55" h="458">
                  <a:moveTo>
                    <a:pt x="378" y="0"/>
                  </a:moveTo>
                  <a:cubicBezTo>
                    <a:pt x="169" y="0"/>
                    <a:pt x="0" y="155"/>
                    <a:pt x="0" y="345"/>
                  </a:cubicBezTo>
                  <a:cubicBezTo>
                    <a:pt x="0" y="385"/>
                    <a:pt x="8" y="422"/>
                    <a:pt x="21" y="458"/>
                  </a:cubicBezTo>
                  <a:cubicBezTo>
                    <a:pt x="735" y="458"/>
                    <a:pt x="735" y="458"/>
                    <a:pt x="735" y="458"/>
                  </a:cubicBezTo>
                  <a:cubicBezTo>
                    <a:pt x="748" y="422"/>
                    <a:pt x="755" y="385"/>
                    <a:pt x="755" y="345"/>
                  </a:cubicBezTo>
                  <a:cubicBezTo>
                    <a:pt x="755" y="155"/>
                    <a:pt x="586" y="0"/>
                    <a:pt x="378" y="0"/>
                  </a:cubicBezTo>
                  <a:close/>
                </a:path>
              </a:pathLst>
            </a:custGeom>
            <a:noFill/>
            <a:ln w="12700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49" name="Oval 68"/>
            <p:cNvSpPr>
              <a:spLocks noChangeArrowheads="1"/>
            </p:cNvSpPr>
            <p:nvPr/>
          </p:nvSpPr>
          <p:spPr bwMode="auto">
            <a:xfrm>
              <a:off x="3411" y="3876"/>
              <a:ext cx="175" cy="206"/>
            </a:xfrm>
            <a:prstGeom prst="ellipse">
              <a:avLst/>
            </a:prstGeom>
            <a:solidFill>
              <a:schemeClr val="accent2">
                <a:lumMod val="50000"/>
              </a:schemeClr>
            </a:solidFill>
            <a:ln w="9525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50" name="Oval 69"/>
            <p:cNvSpPr>
              <a:spLocks noChangeArrowheads="1"/>
            </p:cNvSpPr>
            <p:nvPr/>
          </p:nvSpPr>
          <p:spPr bwMode="auto">
            <a:xfrm>
              <a:off x="3411" y="3876"/>
              <a:ext cx="175" cy="206"/>
            </a:xfrm>
            <a:prstGeom prst="ellipse">
              <a:avLst/>
            </a:prstGeom>
            <a:noFill/>
            <a:ln w="793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51" name="Oval 70"/>
            <p:cNvSpPr>
              <a:spLocks noChangeArrowheads="1"/>
            </p:cNvSpPr>
            <p:nvPr/>
          </p:nvSpPr>
          <p:spPr bwMode="auto">
            <a:xfrm>
              <a:off x="3631" y="3876"/>
              <a:ext cx="174" cy="206"/>
            </a:xfrm>
            <a:prstGeom prst="ellipse">
              <a:avLst/>
            </a:prstGeom>
            <a:solidFill>
              <a:schemeClr val="accent2">
                <a:lumMod val="50000"/>
              </a:schemeClr>
            </a:solidFill>
            <a:ln w="9525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52" name="Oval 71"/>
            <p:cNvSpPr>
              <a:spLocks noChangeArrowheads="1"/>
            </p:cNvSpPr>
            <p:nvPr/>
          </p:nvSpPr>
          <p:spPr bwMode="auto">
            <a:xfrm>
              <a:off x="3631" y="3876"/>
              <a:ext cx="174" cy="206"/>
            </a:xfrm>
            <a:prstGeom prst="ellipse">
              <a:avLst/>
            </a:prstGeom>
            <a:noFill/>
            <a:ln w="793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53" name="Oval 72"/>
            <p:cNvSpPr>
              <a:spLocks noChangeArrowheads="1"/>
            </p:cNvSpPr>
            <p:nvPr/>
          </p:nvSpPr>
          <p:spPr bwMode="auto">
            <a:xfrm>
              <a:off x="3527" y="3876"/>
              <a:ext cx="175" cy="206"/>
            </a:xfrm>
            <a:prstGeom prst="ellipse">
              <a:avLst/>
            </a:prstGeom>
            <a:solidFill>
              <a:schemeClr val="accent2">
                <a:lumMod val="50000"/>
              </a:schemeClr>
            </a:solidFill>
            <a:ln w="9525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54" name="Oval 73"/>
            <p:cNvSpPr>
              <a:spLocks noChangeArrowheads="1"/>
            </p:cNvSpPr>
            <p:nvPr/>
          </p:nvSpPr>
          <p:spPr bwMode="auto">
            <a:xfrm>
              <a:off x="3527" y="3876"/>
              <a:ext cx="175" cy="206"/>
            </a:xfrm>
            <a:prstGeom prst="ellipse">
              <a:avLst/>
            </a:prstGeom>
            <a:noFill/>
            <a:ln w="793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55" name="Freeform 74"/>
            <p:cNvSpPr>
              <a:spLocks/>
            </p:cNvSpPr>
            <p:nvPr/>
          </p:nvSpPr>
          <p:spPr bwMode="auto">
            <a:xfrm>
              <a:off x="3941" y="3641"/>
              <a:ext cx="653" cy="396"/>
            </a:xfrm>
            <a:custGeom>
              <a:avLst/>
              <a:gdLst>
                <a:gd name="T0" fmla="*/ 378 w 755"/>
                <a:gd name="T1" fmla="*/ 0 h 458"/>
                <a:gd name="T2" fmla="*/ 0 w 755"/>
                <a:gd name="T3" fmla="*/ 345 h 458"/>
                <a:gd name="T4" fmla="*/ 21 w 755"/>
                <a:gd name="T5" fmla="*/ 458 h 458"/>
                <a:gd name="T6" fmla="*/ 735 w 755"/>
                <a:gd name="T7" fmla="*/ 458 h 458"/>
                <a:gd name="T8" fmla="*/ 755 w 755"/>
                <a:gd name="T9" fmla="*/ 345 h 458"/>
                <a:gd name="T10" fmla="*/ 378 w 755"/>
                <a:gd name="T11" fmla="*/ 0 h 4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55" h="458">
                  <a:moveTo>
                    <a:pt x="378" y="0"/>
                  </a:moveTo>
                  <a:cubicBezTo>
                    <a:pt x="170" y="0"/>
                    <a:pt x="0" y="155"/>
                    <a:pt x="0" y="345"/>
                  </a:cubicBezTo>
                  <a:cubicBezTo>
                    <a:pt x="0" y="385"/>
                    <a:pt x="8" y="422"/>
                    <a:pt x="21" y="458"/>
                  </a:cubicBezTo>
                  <a:cubicBezTo>
                    <a:pt x="735" y="458"/>
                    <a:pt x="735" y="458"/>
                    <a:pt x="735" y="458"/>
                  </a:cubicBezTo>
                  <a:cubicBezTo>
                    <a:pt x="748" y="422"/>
                    <a:pt x="755" y="385"/>
                    <a:pt x="755" y="345"/>
                  </a:cubicBezTo>
                  <a:cubicBezTo>
                    <a:pt x="755" y="155"/>
                    <a:pt x="586" y="0"/>
                    <a:pt x="378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56" name="Freeform 75"/>
            <p:cNvSpPr>
              <a:spLocks/>
            </p:cNvSpPr>
            <p:nvPr/>
          </p:nvSpPr>
          <p:spPr bwMode="auto">
            <a:xfrm>
              <a:off x="3941" y="3641"/>
              <a:ext cx="653" cy="396"/>
            </a:xfrm>
            <a:custGeom>
              <a:avLst/>
              <a:gdLst>
                <a:gd name="T0" fmla="*/ 378 w 755"/>
                <a:gd name="T1" fmla="*/ 0 h 458"/>
                <a:gd name="T2" fmla="*/ 0 w 755"/>
                <a:gd name="T3" fmla="*/ 345 h 458"/>
                <a:gd name="T4" fmla="*/ 21 w 755"/>
                <a:gd name="T5" fmla="*/ 458 h 458"/>
                <a:gd name="T6" fmla="*/ 735 w 755"/>
                <a:gd name="T7" fmla="*/ 458 h 458"/>
                <a:gd name="T8" fmla="*/ 755 w 755"/>
                <a:gd name="T9" fmla="*/ 345 h 458"/>
                <a:gd name="T10" fmla="*/ 378 w 755"/>
                <a:gd name="T11" fmla="*/ 0 h 4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55" h="458">
                  <a:moveTo>
                    <a:pt x="378" y="0"/>
                  </a:moveTo>
                  <a:cubicBezTo>
                    <a:pt x="170" y="0"/>
                    <a:pt x="0" y="155"/>
                    <a:pt x="0" y="345"/>
                  </a:cubicBezTo>
                  <a:cubicBezTo>
                    <a:pt x="0" y="385"/>
                    <a:pt x="8" y="422"/>
                    <a:pt x="21" y="458"/>
                  </a:cubicBezTo>
                  <a:cubicBezTo>
                    <a:pt x="735" y="458"/>
                    <a:pt x="735" y="458"/>
                    <a:pt x="735" y="458"/>
                  </a:cubicBezTo>
                  <a:cubicBezTo>
                    <a:pt x="748" y="422"/>
                    <a:pt x="755" y="385"/>
                    <a:pt x="755" y="345"/>
                  </a:cubicBezTo>
                  <a:cubicBezTo>
                    <a:pt x="755" y="155"/>
                    <a:pt x="586" y="0"/>
                    <a:pt x="378" y="0"/>
                  </a:cubicBezTo>
                  <a:close/>
                </a:path>
              </a:pathLst>
            </a:custGeom>
            <a:noFill/>
            <a:ln w="793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57" name="Oval 76"/>
            <p:cNvSpPr>
              <a:spLocks noChangeArrowheads="1"/>
            </p:cNvSpPr>
            <p:nvPr/>
          </p:nvSpPr>
          <p:spPr bwMode="auto">
            <a:xfrm>
              <a:off x="4084" y="3876"/>
              <a:ext cx="174" cy="206"/>
            </a:xfrm>
            <a:prstGeom prst="ellipse">
              <a:avLst/>
            </a:prstGeom>
            <a:solidFill>
              <a:schemeClr val="accent2">
                <a:lumMod val="50000"/>
              </a:schemeClr>
            </a:solidFill>
            <a:ln w="9525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58" name="Oval 77"/>
            <p:cNvSpPr>
              <a:spLocks noChangeArrowheads="1"/>
            </p:cNvSpPr>
            <p:nvPr/>
          </p:nvSpPr>
          <p:spPr bwMode="auto">
            <a:xfrm>
              <a:off x="4084" y="3876"/>
              <a:ext cx="174" cy="206"/>
            </a:xfrm>
            <a:prstGeom prst="ellipse">
              <a:avLst/>
            </a:prstGeom>
            <a:noFill/>
            <a:ln w="793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59" name="Oval 78"/>
            <p:cNvSpPr>
              <a:spLocks noChangeArrowheads="1"/>
            </p:cNvSpPr>
            <p:nvPr/>
          </p:nvSpPr>
          <p:spPr bwMode="auto">
            <a:xfrm>
              <a:off x="4303" y="3876"/>
              <a:ext cx="175" cy="206"/>
            </a:xfrm>
            <a:prstGeom prst="ellipse">
              <a:avLst/>
            </a:prstGeom>
            <a:solidFill>
              <a:schemeClr val="accent2">
                <a:lumMod val="50000"/>
              </a:schemeClr>
            </a:solidFill>
            <a:ln w="9525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60" name="Oval 79"/>
            <p:cNvSpPr>
              <a:spLocks noChangeArrowheads="1"/>
            </p:cNvSpPr>
            <p:nvPr/>
          </p:nvSpPr>
          <p:spPr bwMode="auto">
            <a:xfrm>
              <a:off x="4303" y="3876"/>
              <a:ext cx="175" cy="206"/>
            </a:xfrm>
            <a:prstGeom prst="ellipse">
              <a:avLst/>
            </a:prstGeom>
            <a:noFill/>
            <a:ln w="793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61" name="Oval 80"/>
            <p:cNvSpPr>
              <a:spLocks noChangeArrowheads="1"/>
            </p:cNvSpPr>
            <p:nvPr/>
          </p:nvSpPr>
          <p:spPr bwMode="auto">
            <a:xfrm>
              <a:off x="4200" y="3876"/>
              <a:ext cx="174" cy="206"/>
            </a:xfrm>
            <a:prstGeom prst="ellipse">
              <a:avLst/>
            </a:prstGeom>
            <a:solidFill>
              <a:schemeClr val="accent2">
                <a:lumMod val="50000"/>
              </a:schemeClr>
            </a:solidFill>
            <a:ln w="9525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62" name="Oval 81"/>
            <p:cNvSpPr>
              <a:spLocks noChangeArrowheads="1"/>
            </p:cNvSpPr>
            <p:nvPr/>
          </p:nvSpPr>
          <p:spPr bwMode="auto">
            <a:xfrm>
              <a:off x="4200" y="3876"/>
              <a:ext cx="174" cy="206"/>
            </a:xfrm>
            <a:prstGeom prst="ellipse">
              <a:avLst/>
            </a:prstGeom>
            <a:noFill/>
            <a:ln w="793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63" name="Freeform 82"/>
            <p:cNvSpPr>
              <a:spLocks/>
            </p:cNvSpPr>
            <p:nvPr/>
          </p:nvSpPr>
          <p:spPr bwMode="auto">
            <a:xfrm>
              <a:off x="3398" y="3086"/>
              <a:ext cx="500" cy="500"/>
            </a:xfrm>
            <a:custGeom>
              <a:avLst/>
              <a:gdLst>
                <a:gd name="T0" fmla="*/ 289 w 578"/>
                <a:gd name="T1" fmla="*/ 0 h 579"/>
                <a:gd name="T2" fmla="*/ 0 w 578"/>
                <a:gd name="T3" fmla="*/ 289 h 579"/>
                <a:gd name="T4" fmla="*/ 289 w 578"/>
                <a:gd name="T5" fmla="*/ 579 h 579"/>
                <a:gd name="T6" fmla="*/ 578 w 578"/>
                <a:gd name="T7" fmla="*/ 289 h 579"/>
                <a:gd name="T8" fmla="*/ 578 w 578"/>
                <a:gd name="T9" fmla="*/ 290 h 579"/>
                <a:gd name="T10" fmla="*/ 289 w 578"/>
                <a:gd name="T11" fmla="*/ 0 h 5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8" h="579">
                  <a:moveTo>
                    <a:pt x="289" y="0"/>
                  </a:moveTo>
                  <a:cubicBezTo>
                    <a:pt x="129" y="0"/>
                    <a:pt x="0" y="130"/>
                    <a:pt x="0" y="289"/>
                  </a:cubicBezTo>
                  <a:cubicBezTo>
                    <a:pt x="0" y="449"/>
                    <a:pt x="129" y="579"/>
                    <a:pt x="289" y="579"/>
                  </a:cubicBezTo>
                  <a:cubicBezTo>
                    <a:pt x="449" y="579"/>
                    <a:pt x="578" y="449"/>
                    <a:pt x="578" y="289"/>
                  </a:cubicBezTo>
                  <a:cubicBezTo>
                    <a:pt x="578" y="290"/>
                    <a:pt x="578" y="290"/>
                    <a:pt x="578" y="290"/>
                  </a:cubicBezTo>
                  <a:cubicBezTo>
                    <a:pt x="578" y="130"/>
                    <a:pt x="449" y="0"/>
                    <a:pt x="289" y="0"/>
                  </a:cubicBezTo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64" name="Freeform 83"/>
            <p:cNvSpPr>
              <a:spLocks/>
            </p:cNvSpPr>
            <p:nvPr/>
          </p:nvSpPr>
          <p:spPr bwMode="auto">
            <a:xfrm>
              <a:off x="4095" y="3091"/>
              <a:ext cx="501" cy="499"/>
            </a:xfrm>
            <a:custGeom>
              <a:avLst/>
              <a:gdLst>
                <a:gd name="T0" fmla="*/ 289 w 579"/>
                <a:gd name="T1" fmla="*/ 0 h 578"/>
                <a:gd name="T2" fmla="*/ 0 w 579"/>
                <a:gd name="T3" fmla="*/ 289 h 578"/>
                <a:gd name="T4" fmla="*/ 289 w 579"/>
                <a:gd name="T5" fmla="*/ 578 h 578"/>
                <a:gd name="T6" fmla="*/ 579 w 579"/>
                <a:gd name="T7" fmla="*/ 289 h 578"/>
                <a:gd name="T8" fmla="*/ 579 w 579"/>
                <a:gd name="T9" fmla="*/ 289 h 578"/>
                <a:gd name="T10" fmla="*/ 289 w 579"/>
                <a:gd name="T11" fmla="*/ 0 h 5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9" h="578">
                  <a:moveTo>
                    <a:pt x="289" y="0"/>
                  </a:moveTo>
                  <a:cubicBezTo>
                    <a:pt x="130" y="0"/>
                    <a:pt x="0" y="129"/>
                    <a:pt x="0" y="289"/>
                  </a:cubicBezTo>
                  <a:cubicBezTo>
                    <a:pt x="0" y="449"/>
                    <a:pt x="130" y="578"/>
                    <a:pt x="289" y="578"/>
                  </a:cubicBezTo>
                  <a:cubicBezTo>
                    <a:pt x="449" y="578"/>
                    <a:pt x="579" y="449"/>
                    <a:pt x="579" y="289"/>
                  </a:cubicBezTo>
                  <a:cubicBezTo>
                    <a:pt x="579" y="289"/>
                    <a:pt x="579" y="289"/>
                    <a:pt x="579" y="289"/>
                  </a:cubicBezTo>
                  <a:cubicBezTo>
                    <a:pt x="579" y="129"/>
                    <a:pt x="449" y="0"/>
                    <a:pt x="289" y="0"/>
                  </a:cubicBezTo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65" name="Freeform 84"/>
            <p:cNvSpPr>
              <a:spLocks/>
            </p:cNvSpPr>
            <p:nvPr/>
          </p:nvSpPr>
          <p:spPr bwMode="auto">
            <a:xfrm>
              <a:off x="3321" y="3000"/>
              <a:ext cx="572" cy="571"/>
            </a:xfrm>
            <a:custGeom>
              <a:avLst/>
              <a:gdLst>
                <a:gd name="T0" fmla="*/ 581 w 661"/>
                <a:gd name="T1" fmla="*/ 186 h 661"/>
                <a:gd name="T2" fmla="*/ 475 w 661"/>
                <a:gd name="T3" fmla="*/ 581 h 661"/>
                <a:gd name="T4" fmla="*/ 80 w 661"/>
                <a:gd name="T5" fmla="*/ 475 h 661"/>
                <a:gd name="T6" fmla="*/ 186 w 661"/>
                <a:gd name="T7" fmla="*/ 80 h 661"/>
                <a:gd name="T8" fmla="*/ 581 w 661"/>
                <a:gd name="T9" fmla="*/ 186 h 6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61" h="661">
                  <a:moveTo>
                    <a:pt x="581" y="186"/>
                  </a:moveTo>
                  <a:cubicBezTo>
                    <a:pt x="661" y="324"/>
                    <a:pt x="613" y="501"/>
                    <a:pt x="475" y="581"/>
                  </a:cubicBezTo>
                  <a:cubicBezTo>
                    <a:pt x="337" y="661"/>
                    <a:pt x="160" y="614"/>
                    <a:pt x="80" y="475"/>
                  </a:cubicBezTo>
                  <a:cubicBezTo>
                    <a:pt x="0" y="337"/>
                    <a:pt x="47" y="160"/>
                    <a:pt x="186" y="80"/>
                  </a:cubicBezTo>
                  <a:cubicBezTo>
                    <a:pt x="324" y="0"/>
                    <a:pt x="501" y="48"/>
                    <a:pt x="581" y="18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66" name="Freeform 85"/>
            <p:cNvSpPr>
              <a:spLocks/>
            </p:cNvSpPr>
            <p:nvPr/>
          </p:nvSpPr>
          <p:spPr bwMode="auto">
            <a:xfrm>
              <a:off x="3321" y="3000"/>
              <a:ext cx="572" cy="571"/>
            </a:xfrm>
            <a:custGeom>
              <a:avLst/>
              <a:gdLst>
                <a:gd name="T0" fmla="*/ 581 w 661"/>
                <a:gd name="T1" fmla="*/ 186 h 661"/>
                <a:gd name="T2" fmla="*/ 475 w 661"/>
                <a:gd name="T3" fmla="*/ 581 h 661"/>
                <a:gd name="T4" fmla="*/ 80 w 661"/>
                <a:gd name="T5" fmla="*/ 475 h 661"/>
                <a:gd name="T6" fmla="*/ 186 w 661"/>
                <a:gd name="T7" fmla="*/ 80 h 661"/>
                <a:gd name="T8" fmla="*/ 581 w 661"/>
                <a:gd name="T9" fmla="*/ 186 h 6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61" h="661">
                  <a:moveTo>
                    <a:pt x="581" y="186"/>
                  </a:moveTo>
                  <a:cubicBezTo>
                    <a:pt x="661" y="324"/>
                    <a:pt x="613" y="501"/>
                    <a:pt x="475" y="581"/>
                  </a:cubicBezTo>
                  <a:cubicBezTo>
                    <a:pt x="337" y="661"/>
                    <a:pt x="160" y="614"/>
                    <a:pt x="80" y="475"/>
                  </a:cubicBezTo>
                  <a:cubicBezTo>
                    <a:pt x="0" y="337"/>
                    <a:pt x="47" y="160"/>
                    <a:pt x="186" y="80"/>
                  </a:cubicBezTo>
                  <a:cubicBezTo>
                    <a:pt x="324" y="0"/>
                    <a:pt x="501" y="48"/>
                    <a:pt x="581" y="186"/>
                  </a:cubicBezTo>
                  <a:close/>
                </a:path>
              </a:pathLst>
            </a:custGeom>
            <a:noFill/>
            <a:ln w="12700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67" name="Freeform 86"/>
            <p:cNvSpPr>
              <a:spLocks/>
            </p:cNvSpPr>
            <p:nvPr/>
          </p:nvSpPr>
          <p:spPr bwMode="auto">
            <a:xfrm>
              <a:off x="3534" y="3319"/>
              <a:ext cx="217" cy="203"/>
            </a:xfrm>
            <a:custGeom>
              <a:avLst/>
              <a:gdLst>
                <a:gd name="T0" fmla="*/ 175 w 251"/>
                <a:gd name="T1" fmla="*/ 31 h 235"/>
                <a:gd name="T2" fmla="*/ 224 w 251"/>
                <a:gd name="T3" fmla="*/ 174 h 235"/>
                <a:gd name="T4" fmla="*/ 76 w 251"/>
                <a:gd name="T5" fmla="*/ 203 h 235"/>
                <a:gd name="T6" fmla="*/ 27 w 251"/>
                <a:gd name="T7" fmla="*/ 61 h 235"/>
                <a:gd name="T8" fmla="*/ 175 w 251"/>
                <a:gd name="T9" fmla="*/ 31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1" h="235">
                  <a:moveTo>
                    <a:pt x="175" y="31"/>
                  </a:moveTo>
                  <a:cubicBezTo>
                    <a:pt x="229" y="62"/>
                    <a:pt x="251" y="126"/>
                    <a:pt x="224" y="174"/>
                  </a:cubicBezTo>
                  <a:cubicBezTo>
                    <a:pt x="196" y="221"/>
                    <a:pt x="130" y="235"/>
                    <a:pt x="76" y="203"/>
                  </a:cubicBezTo>
                  <a:cubicBezTo>
                    <a:pt x="21" y="172"/>
                    <a:pt x="0" y="108"/>
                    <a:pt x="27" y="61"/>
                  </a:cubicBezTo>
                  <a:cubicBezTo>
                    <a:pt x="55" y="13"/>
                    <a:pt x="121" y="0"/>
                    <a:pt x="175" y="31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68" name="Freeform 87"/>
            <p:cNvSpPr>
              <a:spLocks/>
            </p:cNvSpPr>
            <p:nvPr/>
          </p:nvSpPr>
          <p:spPr bwMode="auto">
            <a:xfrm>
              <a:off x="3534" y="3319"/>
              <a:ext cx="217" cy="203"/>
            </a:xfrm>
            <a:custGeom>
              <a:avLst/>
              <a:gdLst>
                <a:gd name="T0" fmla="*/ 175 w 251"/>
                <a:gd name="T1" fmla="*/ 31 h 235"/>
                <a:gd name="T2" fmla="*/ 224 w 251"/>
                <a:gd name="T3" fmla="*/ 174 h 235"/>
                <a:gd name="T4" fmla="*/ 76 w 251"/>
                <a:gd name="T5" fmla="*/ 203 h 235"/>
                <a:gd name="T6" fmla="*/ 27 w 251"/>
                <a:gd name="T7" fmla="*/ 61 h 235"/>
                <a:gd name="T8" fmla="*/ 175 w 251"/>
                <a:gd name="T9" fmla="*/ 31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1" h="235">
                  <a:moveTo>
                    <a:pt x="175" y="31"/>
                  </a:moveTo>
                  <a:cubicBezTo>
                    <a:pt x="229" y="62"/>
                    <a:pt x="251" y="126"/>
                    <a:pt x="224" y="174"/>
                  </a:cubicBezTo>
                  <a:cubicBezTo>
                    <a:pt x="196" y="221"/>
                    <a:pt x="130" y="235"/>
                    <a:pt x="76" y="203"/>
                  </a:cubicBezTo>
                  <a:cubicBezTo>
                    <a:pt x="21" y="172"/>
                    <a:pt x="0" y="108"/>
                    <a:pt x="27" y="61"/>
                  </a:cubicBezTo>
                  <a:cubicBezTo>
                    <a:pt x="55" y="13"/>
                    <a:pt x="121" y="0"/>
                    <a:pt x="175" y="31"/>
                  </a:cubicBezTo>
                  <a:close/>
                </a:path>
              </a:pathLst>
            </a:custGeom>
            <a:noFill/>
            <a:ln w="1428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69" name="Freeform 88"/>
            <p:cNvSpPr>
              <a:spLocks/>
            </p:cNvSpPr>
            <p:nvPr/>
          </p:nvSpPr>
          <p:spPr bwMode="auto">
            <a:xfrm>
              <a:off x="3642" y="3131"/>
              <a:ext cx="217" cy="203"/>
            </a:xfrm>
            <a:custGeom>
              <a:avLst/>
              <a:gdLst>
                <a:gd name="T0" fmla="*/ 175 w 251"/>
                <a:gd name="T1" fmla="*/ 32 h 235"/>
                <a:gd name="T2" fmla="*/ 223 w 251"/>
                <a:gd name="T3" fmla="*/ 174 h 235"/>
                <a:gd name="T4" fmla="*/ 76 w 251"/>
                <a:gd name="T5" fmla="*/ 204 h 235"/>
                <a:gd name="T6" fmla="*/ 27 w 251"/>
                <a:gd name="T7" fmla="*/ 61 h 235"/>
                <a:gd name="T8" fmla="*/ 175 w 251"/>
                <a:gd name="T9" fmla="*/ 32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1" h="235">
                  <a:moveTo>
                    <a:pt x="175" y="32"/>
                  </a:moveTo>
                  <a:cubicBezTo>
                    <a:pt x="229" y="63"/>
                    <a:pt x="251" y="127"/>
                    <a:pt x="223" y="174"/>
                  </a:cubicBezTo>
                  <a:cubicBezTo>
                    <a:pt x="196" y="222"/>
                    <a:pt x="130" y="235"/>
                    <a:pt x="76" y="204"/>
                  </a:cubicBezTo>
                  <a:cubicBezTo>
                    <a:pt x="21" y="173"/>
                    <a:pt x="0" y="109"/>
                    <a:pt x="27" y="61"/>
                  </a:cubicBezTo>
                  <a:cubicBezTo>
                    <a:pt x="55" y="13"/>
                    <a:pt x="121" y="0"/>
                    <a:pt x="175" y="32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70" name="Freeform 89"/>
            <p:cNvSpPr>
              <a:spLocks/>
            </p:cNvSpPr>
            <p:nvPr/>
          </p:nvSpPr>
          <p:spPr bwMode="auto">
            <a:xfrm>
              <a:off x="3642" y="3131"/>
              <a:ext cx="217" cy="203"/>
            </a:xfrm>
            <a:custGeom>
              <a:avLst/>
              <a:gdLst>
                <a:gd name="T0" fmla="*/ 175 w 251"/>
                <a:gd name="T1" fmla="*/ 32 h 235"/>
                <a:gd name="T2" fmla="*/ 223 w 251"/>
                <a:gd name="T3" fmla="*/ 174 h 235"/>
                <a:gd name="T4" fmla="*/ 76 w 251"/>
                <a:gd name="T5" fmla="*/ 204 h 235"/>
                <a:gd name="T6" fmla="*/ 27 w 251"/>
                <a:gd name="T7" fmla="*/ 61 h 235"/>
                <a:gd name="T8" fmla="*/ 175 w 251"/>
                <a:gd name="T9" fmla="*/ 32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1" h="235">
                  <a:moveTo>
                    <a:pt x="175" y="32"/>
                  </a:moveTo>
                  <a:cubicBezTo>
                    <a:pt x="229" y="63"/>
                    <a:pt x="251" y="127"/>
                    <a:pt x="223" y="174"/>
                  </a:cubicBezTo>
                  <a:cubicBezTo>
                    <a:pt x="196" y="222"/>
                    <a:pt x="130" y="235"/>
                    <a:pt x="76" y="204"/>
                  </a:cubicBezTo>
                  <a:cubicBezTo>
                    <a:pt x="21" y="173"/>
                    <a:pt x="0" y="109"/>
                    <a:pt x="27" y="61"/>
                  </a:cubicBezTo>
                  <a:cubicBezTo>
                    <a:pt x="55" y="13"/>
                    <a:pt x="121" y="0"/>
                    <a:pt x="175" y="32"/>
                  </a:cubicBezTo>
                  <a:close/>
                </a:path>
              </a:pathLst>
            </a:custGeom>
            <a:noFill/>
            <a:ln w="1428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71" name="Freeform 90"/>
            <p:cNvSpPr>
              <a:spLocks/>
            </p:cNvSpPr>
            <p:nvPr/>
          </p:nvSpPr>
          <p:spPr bwMode="auto">
            <a:xfrm>
              <a:off x="3634" y="3251"/>
              <a:ext cx="217" cy="203"/>
            </a:xfrm>
            <a:custGeom>
              <a:avLst/>
              <a:gdLst>
                <a:gd name="T0" fmla="*/ 175 w 251"/>
                <a:gd name="T1" fmla="*/ 31 h 235"/>
                <a:gd name="T2" fmla="*/ 224 w 251"/>
                <a:gd name="T3" fmla="*/ 174 h 235"/>
                <a:gd name="T4" fmla="*/ 76 w 251"/>
                <a:gd name="T5" fmla="*/ 204 h 235"/>
                <a:gd name="T6" fmla="*/ 27 w 251"/>
                <a:gd name="T7" fmla="*/ 61 h 235"/>
                <a:gd name="T8" fmla="*/ 175 w 251"/>
                <a:gd name="T9" fmla="*/ 31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1" h="235">
                  <a:moveTo>
                    <a:pt x="175" y="31"/>
                  </a:moveTo>
                  <a:cubicBezTo>
                    <a:pt x="229" y="63"/>
                    <a:pt x="251" y="127"/>
                    <a:pt x="224" y="174"/>
                  </a:cubicBezTo>
                  <a:cubicBezTo>
                    <a:pt x="196" y="222"/>
                    <a:pt x="130" y="235"/>
                    <a:pt x="76" y="204"/>
                  </a:cubicBezTo>
                  <a:cubicBezTo>
                    <a:pt x="21" y="173"/>
                    <a:pt x="0" y="109"/>
                    <a:pt x="27" y="61"/>
                  </a:cubicBezTo>
                  <a:cubicBezTo>
                    <a:pt x="55" y="13"/>
                    <a:pt x="121" y="0"/>
                    <a:pt x="175" y="31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72" name="Freeform 91"/>
            <p:cNvSpPr>
              <a:spLocks/>
            </p:cNvSpPr>
            <p:nvPr/>
          </p:nvSpPr>
          <p:spPr bwMode="auto">
            <a:xfrm>
              <a:off x="3634" y="3251"/>
              <a:ext cx="217" cy="203"/>
            </a:xfrm>
            <a:custGeom>
              <a:avLst/>
              <a:gdLst>
                <a:gd name="T0" fmla="*/ 175 w 251"/>
                <a:gd name="T1" fmla="*/ 31 h 235"/>
                <a:gd name="T2" fmla="*/ 224 w 251"/>
                <a:gd name="T3" fmla="*/ 174 h 235"/>
                <a:gd name="T4" fmla="*/ 76 w 251"/>
                <a:gd name="T5" fmla="*/ 204 h 235"/>
                <a:gd name="T6" fmla="*/ 27 w 251"/>
                <a:gd name="T7" fmla="*/ 61 h 235"/>
                <a:gd name="T8" fmla="*/ 175 w 251"/>
                <a:gd name="T9" fmla="*/ 31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1" h="235">
                  <a:moveTo>
                    <a:pt x="175" y="31"/>
                  </a:moveTo>
                  <a:cubicBezTo>
                    <a:pt x="229" y="63"/>
                    <a:pt x="251" y="127"/>
                    <a:pt x="224" y="174"/>
                  </a:cubicBezTo>
                  <a:cubicBezTo>
                    <a:pt x="196" y="222"/>
                    <a:pt x="130" y="235"/>
                    <a:pt x="76" y="204"/>
                  </a:cubicBezTo>
                  <a:cubicBezTo>
                    <a:pt x="21" y="173"/>
                    <a:pt x="0" y="109"/>
                    <a:pt x="27" y="61"/>
                  </a:cubicBezTo>
                  <a:cubicBezTo>
                    <a:pt x="55" y="13"/>
                    <a:pt x="121" y="0"/>
                    <a:pt x="175" y="31"/>
                  </a:cubicBezTo>
                  <a:close/>
                </a:path>
              </a:pathLst>
            </a:custGeom>
            <a:noFill/>
            <a:ln w="1428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73" name="Freeform 92"/>
            <p:cNvSpPr>
              <a:spLocks/>
            </p:cNvSpPr>
            <p:nvPr/>
          </p:nvSpPr>
          <p:spPr bwMode="auto">
            <a:xfrm>
              <a:off x="4019" y="3000"/>
              <a:ext cx="571" cy="571"/>
            </a:xfrm>
            <a:custGeom>
              <a:avLst/>
              <a:gdLst>
                <a:gd name="T0" fmla="*/ 581 w 661"/>
                <a:gd name="T1" fmla="*/ 475 h 661"/>
                <a:gd name="T2" fmla="*/ 186 w 661"/>
                <a:gd name="T3" fmla="*/ 581 h 661"/>
                <a:gd name="T4" fmla="*/ 80 w 661"/>
                <a:gd name="T5" fmla="*/ 186 h 661"/>
                <a:gd name="T6" fmla="*/ 475 w 661"/>
                <a:gd name="T7" fmla="*/ 80 h 661"/>
                <a:gd name="T8" fmla="*/ 581 w 661"/>
                <a:gd name="T9" fmla="*/ 475 h 6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61" h="661">
                  <a:moveTo>
                    <a:pt x="581" y="475"/>
                  </a:moveTo>
                  <a:cubicBezTo>
                    <a:pt x="501" y="614"/>
                    <a:pt x="324" y="661"/>
                    <a:pt x="186" y="581"/>
                  </a:cubicBezTo>
                  <a:cubicBezTo>
                    <a:pt x="48" y="501"/>
                    <a:pt x="0" y="324"/>
                    <a:pt x="80" y="186"/>
                  </a:cubicBezTo>
                  <a:cubicBezTo>
                    <a:pt x="160" y="48"/>
                    <a:pt x="337" y="0"/>
                    <a:pt x="475" y="80"/>
                  </a:cubicBezTo>
                  <a:cubicBezTo>
                    <a:pt x="614" y="160"/>
                    <a:pt x="661" y="337"/>
                    <a:pt x="581" y="47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74" name="Freeform 93"/>
            <p:cNvSpPr>
              <a:spLocks/>
            </p:cNvSpPr>
            <p:nvPr/>
          </p:nvSpPr>
          <p:spPr bwMode="auto">
            <a:xfrm>
              <a:off x="4019" y="3000"/>
              <a:ext cx="571" cy="571"/>
            </a:xfrm>
            <a:custGeom>
              <a:avLst/>
              <a:gdLst>
                <a:gd name="T0" fmla="*/ 581 w 661"/>
                <a:gd name="T1" fmla="*/ 475 h 661"/>
                <a:gd name="T2" fmla="*/ 186 w 661"/>
                <a:gd name="T3" fmla="*/ 581 h 661"/>
                <a:gd name="T4" fmla="*/ 80 w 661"/>
                <a:gd name="T5" fmla="*/ 186 h 661"/>
                <a:gd name="T6" fmla="*/ 475 w 661"/>
                <a:gd name="T7" fmla="*/ 80 h 661"/>
                <a:gd name="T8" fmla="*/ 581 w 661"/>
                <a:gd name="T9" fmla="*/ 475 h 6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61" h="661">
                  <a:moveTo>
                    <a:pt x="581" y="475"/>
                  </a:moveTo>
                  <a:cubicBezTo>
                    <a:pt x="501" y="614"/>
                    <a:pt x="324" y="661"/>
                    <a:pt x="186" y="581"/>
                  </a:cubicBezTo>
                  <a:cubicBezTo>
                    <a:pt x="48" y="501"/>
                    <a:pt x="0" y="324"/>
                    <a:pt x="80" y="186"/>
                  </a:cubicBezTo>
                  <a:cubicBezTo>
                    <a:pt x="160" y="48"/>
                    <a:pt x="337" y="0"/>
                    <a:pt x="475" y="80"/>
                  </a:cubicBezTo>
                  <a:cubicBezTo>
                    <a:pt x="614" y="160"/>
                    <a:pt x="661" y="337"/>
                    <a:pt x="581" y="475"/>
                  </a:cubicBezTo>
                  <a:close/>
                </a:path>
              </a:pathLst>
            </a:custGeom>
            <a:noFill/>
            <a:ln w="12700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75" name="Freeform 94"/>
            <p:cNvSpPr>
              <a:spLocks/>
            </p:cNvSpPr>
            <p:nvPr/>
          </p:nvSpPr>
          <p:spPr bwMode="auto">
            <a:xfrm>
              <a:off x="4169" y="3323"/>
              <a:ext cx="217" cy="203"/>
            </a:xfrm>
            <a:custGeom>
              <a:avLst/>
              <a:gdLst>
                <a:gd name="T0" fmla="*/ 76 w 252"/>
                <a:gd name="T1" fmla="*/ 31 h 235"/>
                <a:gd name="T2" fmla="*/ 28 w 252"/>
                <a:gd name="T3" fmla="*/ 174 h 235"/>
                <a:gd name="T4" fmla="*/ 176 w 252"/>
                <a:gd name="T5" fmla="*/ 204 h 235"/>
                <a:gd name="T6" fmla="*/ 224 w 252"/>
                <a:gd name="T7" fmla="*/ 61 h 235"/>
                <a:gd name="T8" fmla="*/ 76 w 252"/>
                <a:gd name="T9" fmla="*/ 31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2" h="235">
                  <a:moveTo>
                    <a:pt x="76" y="31"/>
                  </a:moveTo>
                  <a:cubicBezTo>
                    <a:pt x="22" y="63"/>
                    <a:pt x="0" y="127"/>
                    <a:pt x="28" y="174"/>
                  </a:cubicBezTo>
                  <a:cubicBezTo>
                    <a:pt x="55" y="222"/>
                    <a:pt x="122" y="235"/>
                    <a:pt x="176" y="204"/>
                  </a:cubicBezTo>
                  <a:cubicBezTo>
                    <a:pt x="230" y="173"/>
                    <a:pt x="252" y="109"/>
                    <a:pt x="224" y="61"/>
                  </a:cubicBezTo>
                  <a:cubicBezTo>
                    <a:pt x="197" y="13"/>
                    <a:pt x="130" y="0"/>
                    <a:pt x="76" y="31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76" name="Freeform 95"/>
            <p:cNvSpPr>
              <a:spLocks/>
            </p:cNvSpPr>
            <p:nvPr/>
          </p:nvSpPr>
          <p:spPr bwMode="auto">
            <a:xfrm>
              <a:off x="4169" y="3323"/>
              <a:ext cx="217" cy="203"/>
            </a:xfrm>
            <a:custGeom>
              <a:avLst/>
              <a:gdLst>
                <a:gd name="T0" fmla="*/ 76 w 252"/>
                <a:gd name="T1" fmla="*/ 31 h 235"/>
                <a:gd name="T2" fmla="*/ 28 w 252"/>
                <a:gd name="T3" fmla="*/ 174 h 235"/>
                <a:gd name="T4" fmla="*/ 176 w 252"/>
                <a:gd name="T5" fmla="*/ 204 h 235"/>
                <a:gd name="T6" fmla="*/ 224 w 252"/>
                <a:gd name="T7" fmla="*/ 61 h 235"/>
                <a:gd name="T8" fmla="*/ 76 w 252"/>
                <a:gd name="T9" fmla="*/ 31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2" h="235">
                  <a:moveTo>
                    <a:pt x="76" y="31"/>
                  </a:moveTo>
                  <a:cubicBezTo>
                    <a:pt x="22" y="63"/>
                    <a:pt x="0" y="127"/>
                    <a:pt x="28" y="174"/>
                  </a:cubicBezTo>
                  <a:cubicBezTo>
                    <a:pt x="55" y="222"/>
                    <a:pt x="122" y="235"/>
                    <a:pt x="176" y="204"/>
                  </a:cubicBezTo>
                  <a:cubicBezTo>
                    <a:pt x="230" y="173"/>
                    <a:pt x="252" y="109"/>
                    <a:pt x="224" y="61"/>
                  </a:cubicBezTo>
                  <a:cubicBezTo>
                    <a:pt x="197" y="13"/>
                    <a:pt x="130" y="0"/>
                    <a:pt x="76" y="31"/>
                  </a:cubicBezTo>
                  <a:close/>
                </a:path>
              </a:pathLst>
            </a:custGeom>
            <a:noFill/>
            <a:ln w="1428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77" name="Freeform 96"/>
            <p:cNvSpPr>
              <a:spLocks/>
            </p:cNvSpPr>
            <p:nvPr/>
          </p:nvSpPr>
          <p:spPr bwMode="auto">
            <a:xfrm>
              <a:off x="4060" y="3136"/>
              <a:ext cx="218" cy="203"/>
            </a:xfrm>
            <a:custGeom>
              <a:avLst/>
              <a:gdLst>
                <a:gd name="T0" fmla="*/ 76 w 252"/>
                <a:gd name="T1" fmla="*/ 31 h 235"/>
                <a:gd name="T2" fmla="*/ 28 w 252"/>
                <a:gd name="T3" fmla="*/ 174 h 235"/>
                <a:gd name="T4" fmla="*/ 176 w 252"/>
                <a:gd name="T5" fmla="*/ 204 h 235"/>
                <a:gd name="T6" fmla="*/ 224 w 252"/>
                <a:gd name="T7" fmla="*/ 61 h 235"/>
                <a:gd name="T8" fmla="*/ 76 w 252"/>
                <a:gd name="T9" fmla="*/ 31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2" h="235">
                  <a:moveTo>
                    <a:pt x="76" y="31"/>
                  </a:moveTo>
                  <a:cubicBezTo>
                    <a:pt x="22" y="62"/>
                    <a:pt x="0" y="126"/>
                    <a:pt x="28" y="174"/>
                  </a:cubicBezTo>
                  <a:cubicBezTo>
                    <a:pt x="55" y="222"/>
                    <a:pt x="122" y="235"/>
                    <a:pt x="176" y="204"/>
                  </a:cubicBezTo>
                  <a:cubicBezTo>
                    <a:pt x="230" y="172"/>
                    <a:pt x="252" y="108"/>
                    <a:pt x="224" y="61"/>
                  </a:cubicBezTo>
                  <a:cubicBezTo>
                    <a:pt x="197" y="13"/>
                    <a:pt x="130" y="0"/>
                    <a:pt x="76" y="31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78" name="Freeform 97"/>
            <p:cNvSpPr>
              <a:spLocks/>
            </p:cNvSpPr>
            <p:nvPr/>
          </p:nvSpPr>
          <p:spPr bwMode="auto">
            <a:xfrm>
              <a:off x="4060" y="3136"/>
              <a:ext cx="218" cy="203"/>
            </a:xfrm>
            <a:custGeom>
              <a:avLst/>
              <a:gdLst>
                <a:gd name="T0" fmla="*/ 76 w 252"/>
                <a:gd name="T1" fmla="*/ 31 h 235"/>
                <a:gd name="T2" fmla="*/ 28 w 252"/>
                <a:gd name="T3" fmla="*/ 174 h 235"/>
                <a:gd name="T4" fmla="*/ 176 w 252"/>
                <a:gd name="T5" fmla="*/ 204 h 235"/>
                <a:gd name="T6" fmla="*/ 224 w 252"/>
                <a:gd name="T7" fmla="*/ 61 h 235"/>
                <a:gd name="T8" fmla="*/ 76 w 252"/>
                <a:gd name="T9" fmla="*/ 31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2" h="235">
                  <a:moveTo>
                    <a:pt x="76" y="31"/>
                  </a:moveTo>
                  <a:cubicBezTo>
                    <a:pt x="22" y="62"/>
                    <a:pt x="0" y="126"/>
                    <a:pt x="28" y="174"/>
                  </a:cubicBezTo>
                  <a:cubicBezTo>
                    <a:pt x="55" y="222"/>
                    <a:pt x="122" y="235"/>
                    <a:pt x="176" y="204"/>
                  </a:cubicBezTo>
                  <a:cubicBezTo>
                    <a:pt x="230" y="172"/>
                    <a:pt x="252" y="108"/>
                    <a:pt x="224" y="61"/>
                  </a:cubicBezTo>
                  <a:cubicBezTo>
                    <a:pt x="197" y="13"/>
                    <a:pt x="130" y="0"/>
                    <a:pt x="76" y="31"/>
                  </a:cubicBezTo>
                  <a:close/>
                </a:path>
              </a:pathLst>
            </a:custGeom>
            <a:noFill/>
            <a:ln w="1428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79" name="Freeform 98"/>
            <p:cNvSpPr>
              <a:spLocks/>
            </p:cNvSpPr>
            <p:nvPr/>
          </p:nvSpPr>
          <p:spPr bwMode="auto">
            <a:xfrm>
              <a:off x="4068" y="3256"/>
              <a:ext cx="218" cy="203"/>
            </a:xfrm>
            <a:custGeom>
              <a:avLst/>
              <a:gdLst>
                <a:gd name="T0" fmla="*/ 76 w 252"/>
                <a:gd name="T1" fmla="*/ 31 h 235"/>
                <a:gd name="T2" fmla="*/ 28 w 252"/>
                <a:gd name="T3" fmla="*/ 174 h 235"/>
                <a:gd name="T4" fmla="*/ 176 w 252"/>
                <a:gd name="T5" fmla="*/ 203 h 235"/>
                <a:gd name="T6" fmla="*/ 224 w 252"/>
                <a:gd name="T7" fmla="*/ 60 h 235"/>
                <a:gd name="T8" fmla="*/ 76 w 252"/>
                <a:gd name="T9" fmla="*/ 31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2" h="235">
                  <a:moveTo>
                    <a:pt x="76" y="31"/>
                  </a:moveTo>
                  <a:cubicBezTo>
                    <a:pt x="22" y="62"/>
                    <a:pt x="0" y="126"/>
                    <a:pt x="28" y="174"/>
                  </a:cubicBezTo>
                  <a:cubicBezTo>
                    <a:pt x="55" y="221"/>
                    <a:pt x="122" y="235"/>
                    <a:pt x="176" y="203"/>
                  </a:cubicBezTo>
                  <a:cubicBezTo>
                    <a:pt x="230" y="172"/>
                    <a:pt x="252" y="108"/>
                    <a:pt x="224" y="60"/>
                  </a:cubicBezTo>
                  <a:cubicBezTo>
                    <a:pt x="197" y="13"/>
                    <a:pt x="130" y="0"/>
                    <a:pt x="76" y="31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81" name="Freeform 99"/>
            <p:cNvSpPr>
              <a:spLocks/>
            </p:cNvSpPr>
            <p:nvPr/>
          </p:nvSpPr>
          <p:spPr bwMode="auto">
            <a:xfrm>
              <a:off x="4068" y="3256"/>
              <a:ext cx="218" cy="203"/>
            </a:xfrm>
            <a:custGeom>
              <a:avLst/>
              <a:gdLst>
                <a:gd name="T0" fmla="*/ 76 w 252"/>
                <a:gd name="T1" fmla="*/ 31 h 235"/>
                <a:gd name="T2" fmla="*/ 28 w 252"/>
                <a:gd name="T3" fmla="*/ 174 h 235"/>
                <a:gd name="T4" fmla="*/ 176 w 252"/>
                <a:gd name="T5" fmla="*/ 203 h 235"/>
                <a:gd name="T6" fmla="*/ 224 w 252"/>
                <a:gd name="T7" fmla="*/ 60 h 235"/>
                <a:gd name="T8" fmla="*/ 76 w 252"/>
                <a:gd name="T9" fmla="*/ 31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2" h="235">
                  <a:moveTo>
                    <a:pt x="76" y="31"/>
                  </a:moveTo>
                  <a:cubicBezTo>
                    <a:pt x="22" y="62"/>
                    <a:pt x="0" y="126"/>
                    <a:pt x="28" y="174"/>
                  </a:cubicBezTo>
                  <a:cubicBezTo>
                    <a:pt x="55" y="221"/>
                    <a:pt x="122" y="235"/>
                    <a:pt x="176" y="203"/>
                  </a:cubicBezTo>
                  <a:cubicBezTo>
                    <a:pt x="230" y="172"/>
                    <a:pt x="252" y="108"/>
                    <a:pt x="224" y="60"/>
                  </a:cubicBezTo>
                  <a:cubicBezTo>
                    <a:pt x="197" y="13"/>
                    <a:pt x="130" y="0"/>
                    <a:pt x="76" y="31"/>
                  </a:cubicBezTo>
                  <a:close/>
                </a:path>
              </a:pathLst>
            </a:custGeom>
            <a:noFill/>
            <a:ln w="1428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82" name="Freeform 100"/>
            <p:cNvSpPr>
              <a:spLocks/>
            </p:cNvSpPr>
            <p:nvPr/>
          </p:nvSpPr>
          <p:spPr bwMode="auto">
            <a:xfrm>
              <a:off x="3458" y="2086"/>
              <a:ext cx="946" cy="946"/>
            </a:xfrm>
            <a:custGeom>
              <a:avLst/>
              <a:gdLst>
                <a:gd name="T0" fmla="*/ 150 w 1094"/>
                <a:gd name="T1" fmla="*/ 0 h 1095"/>
                <a:gd name="T2" fmla="*/ 0 w 1094"/>
                <a:gd name="T3" fmla="*/ 151 h 1095"/>
                <a:gd name="T4" fmla="*/ 70 w 1094"/>
                <a:gd name="T5" fmla="*/ 279 h 1095"/>
                <a:gd name="T6" fmla="*/ 0 w 1094"/>
                <a:gd name="T7" fmla="*/ 548 h 1095"/>
                <a:gd name="T8" fmla="*/ 547 w 1094"/>
                <a:gd name="T9" fmla="*/ 1095 h 1095"/>
                <a:gd name="T10" fmla="*/ 1094 w 1094"/>
                <a:gd name="T11" fmla="*/ 548 h 1095"/>
                <a:gd name="T12" fmla="*/ 1023 w 1094"/>
                <a:gd name="T13" fmla="*/ 279 h 1095"/>
                <a:gd name="T14" fmla="*/ 1094 w 1094"/>
                <a:gd name="T15" fmla="*/ 151 h 1095"/>
                <a:gd name="T16" fmla="*/ 943 w 1094"/>
                <a:gd name="T17" fmla="*/ 0 h 1095"/>
                <a:gd name="T18" fmla="*/ 816 w 1094"/>
                <a:gd name="T19" fmla="*/ 71 h 1095"/>
                <a:gd name="T20" fmla="*/ 547 w 1094"/>
                <a:gd name="T21" fmla="*/ 0 h 1095"/>
                <a:gd name="T22" fmla="*/ 278 w 1094"/>
                <a:gd name="T23" fmla="*/ 71 h 1095"/>
                <a:gd name="T24" fmla="*/ 150 w 1094"/>
                <a:gd name="T25" fmla="*/ 0 h 1095"/>
                <a:gd name="T26" fmla="*/ 150 w 1094"/>
                <a:gd name="T27" fmla="*/ 0 h 10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094" h="1095">
                  <a:moveTo>
                    <a:pt x="150" y="0"/>
                  </a:moveTo>
                  <a:cubicBezTo>
                    <a:pt x="67" y="0"/>
                    <a:pt x="0" y="68"/>
                    <a:pt x="0" y="151"/>
                  </a:cubicBezTo>
                  <a:cubicBezTo>
                    <a:pt x="0" y="205"/>
                    <a:pt x="28" y="252"/>
                    <a:pt x="70" y="279"/>
                  </a:cubicBezTo>
                  <a:cubicBezTo>
                    <a:pt x="25" y="358"/>
                    <a:pt x="0" y="450"/>
                    <a:pt x="0" y="548"/>
                  </a:cubicBezTo>
                  <a:cubicBezTo>
                    <a:pt x="0" y="850"/>
                    <a:pt x="245" y="1095"/>
                    <a:pt x="547" y="1095"/>
                  </a:cubicBezTo>
                  <a:cubicBezTo>
                    <a:pt x="849" y="1095"/>
                    <a:pt x="1094" y="850"/>
                    <a:pt x="1094" y="548"/>
                  </a:cubicBezTo>
                  <a:cubicBezTo>
                    <a:pt x="1094" y="450"/>
                    <a:pt x="1068" y="358"/>
                    <a:pt x="1023" y="279"/>
                  </a:cubicBezTo>
                  <a:cubicBezTo>
                    <a:pt x="1066" y="252"/>
                    <a:pt x="1094" y="205"/>
                    <a:pt x="1094" y="151"/>
                  </a:cubicBezTo>
                  <a:cubicBezTo>
                    <a:pt x="1094" y="68"/>
                    <a:pt x="1027" y="0"/>
                    <a:pt x="943" y="0"/>
                  </a:cubicBezTo>
                  <a:cubicBezTo>
                    <a:pt x="890" y="0"/>
                    <a:pt x="843" y="29"/>
                    <a:pt x="816" y="71"/>
                  </a:cubicBezTo>
                  <a:cubicBezTo>
                    <a:pt x="736" y="26"/>
                    <a:pt x="645" y="0"/>
                    <a:pt x="547" y="0"/>
                  </a:cubicBezTo>
                  <a:cubicBezTo>
                    <a:pt x="449" y="0"/>
                    <a:pt x="357" y="26"/>
                    <a:pt x="278" y="71"/>
                  </a:cubicBezTo>
                  <a:cubicBezTo>
                    <a:pt x="251" y="29"/>
                    <a:pt x="204" y="0"/>
                    <a:pt x="150" y="0"/>
                  </a:cubicBezTo>
                  <a:cubicBezTo>
                    <a:pt x="150" y="0"/>
                    <a:pt x="150" y="0"/>
                    <a:pt x="150" y="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83" name="Freeform 101"/>
            <p:cNvSpPr>
              <a:spLocks/>
            </p:cNvSpPr>
            <p:nvPr/>
          </p:nvSpPr>
          <p:spPr bwMode="auto">
            <a:xfrm>
              <a:off x="3454" y="2083"/>
              <a:ext cx="952" cy="951"/>
            </a:xfrm>
            <a:custGeom>
              <a:avLst/>
              <a:gdLst>
                <a:gd name="T0" fmla="*/ 154 w 1101"/>
                <a:gd name="T1" fmla="*/ 3 h 1101"/>
                <a:gd name="T2" fmla="*/ 154 w 1101"/>
                <a:gd name="T3" fmla="*/ 0 h 1101"/>
                <a:gd name="T4" fmla="*/ 1 w 1101"/>
                <a:gd name="T5" fmla="*/ 154 h 1101"/>
                <a:gd name="T6" fmla="*/ 73 w 1101"/>
                <a:gd name="T7" fmla="*/ 284 h 1101"/>
                <a:gd name="T8" fmla="*/ 74 w 1101"/>
                <a:gd name="T9" fmla="*/ 282 h 1101"/>
                <a:gd name="T10" fmla="*/ 72 w 1101"/>
                <a:gd name="T11" fmla="*/ 280 h 1101"/>
                <a:gd name="T12" fmla="*/ 1 w 1101"/>
                <a:gd name="T13" fmla="*/ 551 h 1101"/>
                <a:gd name="T14" fmla="*/ 551 w 1101"/>
                <a:gd name="T15" fmla="*/ 1101 h 1101"/>
                <a:gd name="T16" fmla="*/ 1101 w 1101"/>
                <a:gd name="T17" fmla="*/ 551 h 1101"/>
                <a:gd name="T18" fmla="*/ 1030 w 1101"/>
                <a:gd name="T19" fmla="*/ 280 h 1101"/>
                <a:gd name="T20" fmla="*/ 1027 w 1101"/>
                <a:gd name="T21" fmla="*/ 282 h 1101"/>
                <a:gd name="T22" fmla="*/ 1029 w 1101"/>
                <a:gd name="T23" fmla="*/ 284 h 1101"/>
                <a:gd name="T24" fmla="*/ 1101 w 1101"/>
                <a:gd name="T25" fmla="*/ 154 h 1101"/>
                <a:gd name="T26" fmla="*/ 947 w 1101"/>
                <a:gd name="T27" fmla="*/ 0 h 1101"/>
                <a:gd name="T28" fmla="*/ 817 w 1101"/>
                <a:gd name="T29" fmla="*/ 72 h 1101"/>
                <a:gd name="T30" fmla="*/ 820 w 1101"/>
                <a:gd name="T31" fmla="*/ 74 h 1101"/>
                <a:gd name="T32" fmla="*/ 821 w 1101"/>
                <a:gd name="T33" fmla="*/ 71 h 1101"/>
                <a:gd name="T34" fmla="*/ 551 w 1101"/>
                <a:gd name="T35" fmla="*/ 0 h 1101"/>
                <a:gd name="T36" fmla="*/ 280 w 1101"/>
                <a:gd name="T37" fmla="*/ 71 h 1101"/>
                <a:gd name="T38" fmla="*/ 282 w 1101"/>
                <a:gd name="T39" fmla="*/ 74 h 1101"/>
                <a:gd name="T40" fmla="*/ 284 w 1101"/>
                <a:gd name="T41" fmla="*/ 72 h 1101"/>
                <a:gd name="T42" fmla="*/ 154 w 1101"/>
                <a:gd name="T43" fmla="*/ 0 h 1101"/>
                <a:gd name="T44" fmla="*/ 151 w 1101"/>
                <a:gd name="T45" fmla="*/ 2 h 1101"/>
                <a:gd name="T46" fmla="*/ 153 w 1101"/>
                <a:gd name="T47" fmla="*/ 6 h 1101"/>
                <a:gd name="T48" fmla="*/ 153 w 1101"/>
                <a:gd name="T49" fmla="*/ 6 h 1101"/>
                <a:gd name="T50" fmla="*/ 154 w 1101"/>
                <a:gd name="T51" fmla="*/ 3 h 1101"/>
                <a:gd name="T52" fmla="*/ 154 w 1101"/>
                <a:gd name="T53" fmla="*/ 0 h 1101"/>
                <a:gd name="T54" fmla="*/ 154 w 1101"/>
                <a:gd name="T55" fmla="*/ 3 h 1101"/>
                <a:gd name="T56" fmla="*/ 156 w 1101"/>
                <a:gd name="T57" fmla="*/ 1 h 1101"/>
                <a:gd name="T58" fmla="*/ 156 w 1101"/>
                <a:gd name="T59" fmla="*/ 1 h 1101"/>
                <a:gd name="T60" fmla="*/ 154 w 1101"/>
                <a:gd name="T61" fmla="*/ 3 h 1101"/>
                <a:gd name="T62" fmla="*/ 154 w 1101"/>
                <a:gd name="T63" fmla="*/ 6 h 1101"/>
                <a:gd name="T64" fmla="*/ 279 w 1101"/>
                <a:gd name="T65" fmla="*/ 76 h 1101"/>
                <a:gd name="T66" fmla="*/ 283 w 1101"/>
                <a:gd name="T67" fmla="*/ 77 h 1101"/>
                <a:gd name="T68" fmla="*/ 551 w 1101"/>
                <a:gd name="T69" fmla="*/ 6 h 1101"/>
                <a:gd name="T70" fmla="*/ 818 w 1101"/>
                <a:gd name="T71" fmla="*/ 77 h 1101"/>
                <a:gd name="T72" fmla="*/ 823 w 1101"/>
                <a:gd name="T73" fmla="*/ 76 h 1101"/>
                <a:gd name="T74" fmla="*/ 947 w 1101"/>
                <a:gd name="T75" fmla="*/ 6 h 1101"/>
                <a:gd name="T76" fmla="*/ 1052 w 1101"/>
                <a:gd name="T77" fmla="*/ 50 h 1101"/>
                <a:gd name="T78" fmla="*/ 1095 w 1101"/>
                <a:gd name="T79" fmla="*/ 154 h 1101"/>
                <a:gd name="T80" fmla="*/ 1026 w 1101"/>
                <a:gd name="T81" fmla="*/ 279 h 1101"/>
                <a:gd name="T82" fmla="*/ 1025 w 1101"/>
                <a:gd name="T83" fmla="*/ 283 h 1101"/>
                <a:gd name="T84" fmla="*/ 1095 w 1101"/>
                <a:gd name="T85" fmla="*/ 551 h 1101"/>
                <a:gd name="T86" fmla="*/ 936 w 1101"/>
                <a:gd name="T87" fmla="*/ 935 h 1101"/>
                <a:gd name="T88" fmla="*/ 551 w 1101"/>
                <a:gd name="T89" fmla="*/ 1095 h 1101"/>
                <a:gd name="T90" fmla="*/ 166 w 1101"/>
                <a:gd name="T91" fmla="*/ 935 h 1101"/>
                <a:gd name="T92" fmla="*/ 7 w 1101"/>
                <a:gd name="T93" fmla="*/ 551 h 1101"/>
                <a:gd name="T94" fmla="*/ 77 w 1101"/>
                <a:gd name="T95" fmla="*/ 283 h 1101"/>
                <a:gd name="T96" fmla="*/ 76 w 1101"/>
                <a:gd name="T97" fmla="*/ 279 h 1101"/>
                <a:gd name="T98" fmla="*/ 7 w 1101"/>
                <a:gd name="T99" fmla="*/ 154 h 1101"/>
                <a:gd name="T100" fmla="*/ 50 w 1101"/>
                <a:gd name="T101" fmla="*/ 50 h 1101"/>
                <a:gd name="T102" fmla="*/ 154 w 1101"/>
                <a:gd name="T103" fmla="*/ 6 h 1101"/>
                <a:gd name="T104" fmla="*/ 157 w 1101"/>
                <a:gd name="T105" fmla="*/ 4 h 1101"/>
                <a:gd name="T106" fmla="*/ 156 w 1101"/>
                <a:gd name="T107" fmla="*/ 1 h 1101"/>
                <a:gd name="T108" fmla="*/ 154 w 1101"/>
                <a:gd name="T109" fmla="*/ 3 h 1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101" h="1101">
                  <a:moveTo>
                    <a:pt x="154" y="3"/>
                  </a:moveTo>
                  <a:cubicBezTo>
                    <a:pt x="154" y="0"/>
                    <a:pt x="154" y="0"/>
                    <a:pt x="154" y="0"/>
                  </a:cubicBezTo>
                  <a:cubicBezTo>
                    <a:pt x="69" y="0"/>
                    <a:pt x="1" y="69"/>
                    <a:pt x="1" y="154"/>
                  </a:cubicBezTo>
                  <a:cubicBezTo>
                    <a:pt x="1" y="209"/>
                    <a:pt x="29" y="257"/>
                    <a:pt x="73" y="284"/>
                  </a:cubicBezTo>
                  <a:cubicBezTo>
                    <a:pt x="74" y="282"/>
                    <a:pt x="74" y="282"/>
                    <a:pt x="74" y="282"/>
                  </a:cubicBezTo>
                  <a:cubicBezTo>
                    <a:pt x="72" y="280"/>
                    <a:pt x="72" y="280"/>
                    <a:pt x="72" y="280"/>
                  </a:cubicBezTo>
                  <a:cubicBezTo>
                    <a:pt x="27" y="360"/>
                    <a:pt x="0" y="452"/>
                    <a:pt x="1" y="551"/>
                  </a:cubicBezTo>
                  <a:cubicBezTo>
                    <a:pt x="1" y="854"/>
                    <a:pt x="247" y="1101"/>
                    <a:pt x="551" y="1101"/>
                  </a:cubicBezTo>
                  <a:cubicBezTo>
                    <a:pt x="855" y="1101"/>
                    <a:pt x="1101" y="854"/>
                    <a:pt x="1101" y="551"/>
                  </a:cubicBezTo>
                  <a:cubicBezTo>
                    <a:pt x="1101" y="452"/>
                    <a:pt x="1075" y="360"/>
                    <a:pt x="1030" y="280"/>
                  </a:cubicBezTo>
                  <a:cubicBezTo>
                    <a:pt x="1027" y="282"/>
                    <a:pt x="1027" y="282"/>
                    <a:pt x="1027" y="282"/>
                  </a:cubicBezTo>
                  <a:cubicBezTo>
                    <a:pt x="1029" y="284"/>
                    <a:pt x="1029" y="284"/>
                    <a:pt x="1029" y="284"/>
                  </a:cubicBezTo>
                  <a:cubicBezTo>
                    <a:pt x="1072" y="257"/>
                    <a:pt x="1101" y="209"/>
                    <a:pt x="1101" y="154"/>
                  </a:cubicBezTo>
                  <a:cubicBezTo>
                    <a:pt x="1101" y="69"/>
                    <a:pt x="1032" y="0"/>
                    <a:pt x="947" y="0"/>
                  </a:cubicBezTo>
                  <a:cubicBezTo>
                    <a:pt x="893" y="0"/>
                    <a:pt x="845" y="29"/>
                    <a:pt x="817" y="72"/>
                  </a:cubicBezTo>
                  <a:cubicBezTo>
                    <a:pt x="820" y="74"/>
                    <a:pt x="820" y="74"/>
                    <a:pt x="820" y="74"/>
                  </a:cubicBezTo>
                  <a:cubicBezTo>
                    <a:pt x="821" y="71"/>
                    <a:pt x="821" y="71"/>
                    <a:pt x="821" y="71"/>
                  </a:cubicBezTo>
                  <a:cubicBezTo>
                    <a:pt x="741" y="26"/>
                    <a:pt x="649" y="0"/>
                    <a:pt x="551" y="0"/>
                  </a:cubicBezTo>
                  <a:cubicBezTo>
                    <a:pt x="452" y="0"/>
                    <a:pt x="360" y="26"/>
                    <a:pt x="280" y="71"/>
                  </a:cubicBezTo>
                  <a:cubicBezTo>
                    <a:pt x="282" y="74"/>
                    <a:pt x="282" y="74"/>
                    <a:pt x="282" y="74"/>
                  </a:cubicBezTo>
                  <a:cubicBezTo>
                    <a:pt x="284" y="72"/>
                    <a:pt x="284" y="72"/>
                    <a:pt x="284" y="72"/>
                  </a:cubicBezTo>
                  <a:cubicBezTo>
                    <a:pt x="257" y="29"/>
                    <a:pt x="209" y="0"/>
                    <a:pt x="154" y="0"/>
                  </a:cubicBezTo>
                  <a:cubicBezTo>
                    <a:pt x="153" y="0"/>
                    <a:pt x="152" y="1"/>
                    <a:pt x="151" y="2"/>
                  </a:cubicBezTo>
                  <a:cubicBezTo>
                    <a:pt x="151" y="3"/>
                    <a:pt x="151" y="5"/>
                    <a:pt x="153" y="6"/>
                  </a:cubicBezTo>
                  <a:cubicBezTo>
                    <a:pt x="153" y="6"/>
                    <a:pt x="153" y="6"/>
                    <a:pt x="153" y="6"/>
                  </a:cubicBezTo>
                  <a:cubicBezTo>
                    <a:pt x="154" y="3"/>
                    <a:pt x="154" y="3"/>
                    <a:pt x="154" y="3"/>
                  </a:cubicBezTo>
                  <a:cubicBezTo>
                    <a:pt x="154" y="0"/>
                    <a:pt x="154" y="0"/>
                    <a:pt x="154" y="0"/>
                  </a:cubicBezTo>
                  <a:cubicBezTo>
                    <a:pt x="154" y="3"/>
                    <a:pt x="154" y="3"/>
                    <a:pt x="154" y="3"/>
                  </a:cubicBezTo>
                  <a:cubicBezTo>
                    <a:pt x="156" y="1"/>
                    <a:pt x="156" y="1"/>
                    <a:pt x="156" y="1"/>
                  </a:cubicBezTo>
                  <a:cubicBezTo>
                    <a:pt x="156" y="1"/>
                    <a:pt x="156" y="1"/>
                    <a:pt x="156" y="1"/>
                  </a:cubicBezTo>
                  <a:cubicBezTo>
                    <a:pt x="154" y="3"/>
                    <a:pt x="154" y="3"/>
                    <a:pt x="154" y="3"/>
                  </a:cubicBezTo>
                  <a:cubicBezTo>
                    <a:pt x="154" y="6"/>
                    <a:pt x="154" y="6"/>
                    <a:pt x="154" y="6"/>
                  </a:cubicBezTo>
                  <a:cubicBezTo>
                    <a:pt x="207" y="6"/>
                    <a:pt x="253" y="34"/>
                    <a:pt x="279" y="76"/>
                  </a:cubicBezTo>
                  <a:cubicBezTo>
                    <a:pt x="280" y="77"/>
                    <a:pt x="282" y="78"/>
                    <a:pt x="283" y="77"/>
                  </a:cubicBezTo>
                  <a:cubicBezTo>
                    <a:pt x="362" y="32"/>
                    <a:pt x="454" y="6"/>
                    <a:pt x="551" y="6"/>
                  </a:cubicBezTo>
                  <a:cubicBezTo>
                    <a:pt x="648" y="6"/>
                    <a:pt x="739" y="32"/>
                    <a:pt x="818" y="77"/>
                  </a:cubicBezTo>
                  <a:cubicBezTo>
                    <a:pt x="820" y="77"/>
                    <a:pt x="822" y="77"/>
                    <a:pt x="823" y="76"/>
                  </a:cubicBezTo>
                  <a:cubicBezTo>
                    <a:pt x="849" y="34"/>
                    <a:pt x="895" y="6"/>
                    <a:pt x="947" y="6"/>
                  </a:cubicBezTo>
                  <a:cubicBezTo>
                    <a:pt x="988" y="6"/>
                    <a:pt x="1025" y="23"/>
                    <a:pt x="1052" y="50"/>
                  </a:cubicBezTo>
                  <a:cubicBezTo>
                    <a:pt x="1079" y="76"/>
                    <a:pt x="1095" y="113"/>
                    <a:pt x="1095" y="154"/>
                  </a:cubicBezTo>
                  <a:cubicBezTo>
                    <a:pt x="1095" y="207"/>
                    <a:pt x="1067" y="253"/>
                    <a:pt x="1026" y="279"/>
                  </a:cubicBezTo>
                  <a:cubicBezTo>
                    <a:pt x="1024" y="280"/>
                    <a:pt x="1024" y="282"/>
                    <a:pt x="1025" y="283"/>
                  </a:cubicBezTo>
                  <a:cubicBezTo>
                    <a:pt x="1069" y="362"/>
                    <a:pt x="1095" y="453"/>
                    <a:pt x="1095" y="551"/>
                  </a:cubicBezTo>
                  <a:cubicBezTo>
                    <a:pt x="1095" y="701"/>
                    <a:pt x="1034" y="837"/>
                    <a:pt x="936" y="935"/>
                  </a:cubicBezTo>
                  <a:cubicBezTo>
                    <a:pt x="837" y="1034"/>
                    <a:pt x="701" y="1095"/>
                    <a:pt x="551" y="1095"/>
                  </a:cubicBezTo>
                  <a:cubicBezTo>
                    <a:pt x="401" y="1095"/>
                    <a:pt x="265" y="1034"/>
                    <a:pt x="166" y="935"/>
                  </a:cubicBezTo>
                  <a:cubicBezTo>
                    <a:pt x="68" y="837"/>
                    <a:pt x="7" y="701"/>
                    <a:pt x="7" y="551"/>
                  </a:cubicBezTo>
                  <a:cubicBezTo>
                    <a:pt x="7" y="453"/>
                    <a:pt x="32" y="362"/>
                    <a:pt x="77" y="283"/>
                  </a:cubicBezTo>
                  <a:cubicBezTo>
                    <a:pt x="78" y="282"/>
                    <a:pt x="77" y="280"/>
                    <a:pt x="76" y="279"/>
                  </a:cubicBezTo>
                  <a:cubicBezTo>
                    <a:pt x="34" y="253"/>
                    <a:pt x="7" y="207"/>
                    <a:pt x="7" y="154"/>
                  </a:cubicBezTo>
                  <a:cubicBezTo>
                    <a:pt x="7" y="113"/>
                    <a:pt x="23" y="76"/>
                    <a:pt x="50" y="50"/>
                  </a:cubicBezTo>
                  <a:cubicBezTo>
                    <a:pt x="77" y="23"/>
                    <a:pt x="114" y="6"/>
                    <a:pt x="154" y="6"/>
                  </a:cubicBezTo>
                  <a:cubicBezTo>
                    <a:pt x="156" y="6"/>
                    <a:pt x="157" y="5"/>
                    <a:pt x="157" y="4"/>
                  </a:cubicBezTo>
                  <a:cubicBezTo>
                    <a:pt x="158" y="3"/>
                    <a:pt x="157" y="2"/>
                    <a:pt x="156" y="1"/>
                  </a:cubicBezTo>
                  <a:cubicBezTo>
                    <a:pt x="154" y="3"/>
                    <a:pt x="154" y="3"/>
                    <a:pt x="154" y="3"/>
                  </a:cubicBezTo>
                </a:path>
              </a:pathLst>
            </a:custGeom>
            <a:solidFill>
              <a:srgbClr val="010101"/>
            </a:solidFill>
            <a:ln w="9525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84" name="Freeform 102"/>
            <p:cNvSpPr>
              <a:spLocks/>
            </p:cNvSpPr>
            <p:nvPr/>
          </p:nvSpPr>
          <p:spPr bwMode="auto">
            <a:xfrm>
              <a:off x="3796" y="2621"/>
              <a:ext cx="270" cy="190"/>
            </a:xfrm>
            <a:custGeom>
              <a:avLst/>
              <a:gdLst>
                <a:gd name="T0" fmla="*/ 37 w 312"/>
                <a:gd name="T1" fmla="*/ 42 h 220"/>
                <a:gd name="T2" fmla="*/ 277 w 312"/>
                <a:gd name="T3" fmla="*/ 48 h 220"/>
                <a:gd name="T4" fmla="*/ 157 w 312"/>
                <a:gd name="T5" fmla="*/ 215 h 220"/>
                <a:gd name="T6" fmla="*/ 37 w 312"/>
                <a:gd name="T7" fmla="*/ 42 h 2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2" h="220">
                  <a:moveTo>
                    <a:pt x="37" y="42"/>
                  </a:moveTo>
                  <a:cubicBezTo>
                    <a:pt x="76" y="1"/>
                    <a:pt x="241" y="0"/>
                    <a:pt x="277" y="48"/>
                  </a:cubicBezTo>
                  <a:cubicBezTo>
                    <a:pt x="312" y="93"/>
                    <a:pt x="225" y="220"/>
                    <a:pt x="157" y="215"/>
                  </a:cubicBezTo>
                  <a:cubicBezTo>
                    <a:pt x="89" y="210"/>
                    <a:pt x="0" y="82"/>
                    <a:pt x="37" y="42"/>
                  </a:cubicBezTo>
                  <a:close/>
                </a:path>
              </a:pathLst>
            </a:custGeom>
            <a:solidFill>
              <a:srgbClr val="01010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85" name="Oval 103"/>
            <p:cNvSpPr>
              <a:spLocks noChangeArrowheads="1"/>
            </p:cNvSpPr>
            <p:nvPr/>
          </p:nvSpPr>
          <p:spPr bwMode="auto">
            <a:xfrm>
              <a:off x="3999" y="2332"/>
              <a:ext cx="266" cy="266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86" name="Oval 104"/>
            <p:cNvSpPr>
              <a:spLocks noChangeArrowheads="1"/>
            </p:cNvSpPr>
            <p:nvPr/>
          </p:nvSpPr>
          <p:spPr bwMode="auto">
            <a:xfrm>
              <a:off x="3999" y="2332"/>
              <a:ext cx="266" cy="266"/>
            </a:xfrm>
            <a:prstGeom prst="ellipse">
              <a:avLst/>
            </a:prstGeom>
            <a:noFill/>
            <a:ln w="15875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87" name="Oval 105"/>
            <p:cNvSpPr>
              <a:spLocks noChangeArrowheads="1"/>
            </p:cNvSpPr>
            <p:nvPr/>
          </p:nvSpPr>
          <p:spPr bwMode="auto">
            <a:xfrm>
              <a:off x="4057" y="2448"/>
              <a:ext cx="86" cy="86"/>
            </a:xfrm>
            <a:prstGeom prst="ellipse">
              <a:avLst/>
            </a:prstGeom>
            <a:solidFill>
              <a:srgbClr val="01010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88" name="Oval 106"/>
            <p:cNvSpPr>
              <a:spLocks noChangeArrowheads="1"/>
            </p:cNvSpPr>
            <p:nvPr/>
          </p:nvSpPr>
          <p:spPr bwMode="auto">
            <a:xfrm>
              <a:off x="3600" y="2332"/>
              <a:ext cx="266" cy="266"/>
            </a:xfrm>
            <a:prstGeom prst="ellipse">
              <a:avLst/>
            </a:prstGeom>
            <a:solidFill>
              <a:srgbClr val="FFFFFF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89" name="Oval 107"/>
            <p:cNvSpPr>
              <a:spLocks noChangeArrowheads="1"/>
            </p:cNvSpPr>
            <p:nvPr/>
          </p:nvSpPr>
          <p:spPr bwMode="auto">
            <a:xfrm>
              <a:off x="3600" y="2332"/>
              <a:ext cx="266" cy="266"/>
            </a:xfrm>
            <a:prstGeom prst="ellipse">
              <a:avLst/>
            </a:prstGeom>
            <a:noFill/>
            <a:ln w="6350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90" name="Oval 108"/>
            <p:cNvSpPr>
              <a:spLocks noChangeArrowheads="1"/>
            </p:cNvSpPr>
            <p:nvPr/>
          </p:nvSpPr>
          <p:spPr bwMode="auto">
            <a:xfrm>
              <a:off x="3729" y="2448"/>
              <a:ext cx="86" cy="86"/>
            </a:xfrm>
            <a:prstGeom prst="ellipse">
              <a:avLst/>
            </a:prstGeom>
            <a:solidFill>
              <a:srgbClr val="01010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91" name="Freeform 109"/>
            <p:cNvSpPr>
              <a:spLocks/>
            </p:cNvSpPr>
            <p:nvPr/>
          </p:nvSpPr>
          <p:spPr bwMode="auto">
            <a:xfrm>
              <a:off x="3470" y="2398"/>
              <a:ext cx="931" cy="631"/>
            </a:xfrm>
            <a:custGeom>
              <a:avLst/>
              <a:gdLst>
                <a:gd name="T0" fmla="*/ 1044 w 1077"/>
                <a:gd name="T1" fmla="*/ 0 h 731"/>
                <a:gd name="T2" fmla="*/ 1050 w 1077"/>
                <a:gd name="T3" fmla="*/ 81 h 731"/>
                <a:gd name="T4" fmla="*/ 503 w 1077"/>
                <a:gd name="T5" fmla="*/ 629 h 731"/>
                <a:gd name="T6" fmla="*/ 0 w 1077"/>
                <a:gd name="T7" fmla="*/ 297 h 731"/>
                <a:gd name="T8" fmla="*/ 148 w 1077"/>
                <a:gd name="T9" fmla="*/ 571 h 731"/>
                <a:gd name="T10" fmla="*/ 533 w 1077"/>
                <a:gd name="T11" fmla="*/ 731 h 731"/>
                <a:gd name="T12" fmla="*/ 918 w 1077"/>
                <a:gd name="T13" fmla="*/ 571 h 731"/>
                <a:gd name="T14" fmla="*/ 1077 w 1077"/>
                <a:gd name="T15" fmla="*/ 187 h 731"/>
                <a:gd name="T16" fmla="*/ 1044 w 1077"/>
                <a:gd name="T17" fmla="*/ 0 h 7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77" h="731">
                  <a:moveTo>
                    <a:pt x="1044" y="0"/>
                  </a:moveTo>
                  <a:cubicBezTo>
                    <a:pt x="1048" y="26"/>
                    <a:pt x="1050" y="54"/>
                    <a:pt x="1050" y="81"/>
                  </a:cubicBezTo>
                  <a:cubicBezTo>
                    <a:pt x="1050" y="383"/>
                    <a:pt x="805" y="629"/>
                    <a:pt x="503" y="629"/>
                  </a:cubicBezTo>
                  <a:cubicBezTo>
                    <a:pt x="277" y="629"/>
                    <a:pt x="84" y="492"/>
                    <a:pt x="0" y="297"/>
                  </a:cubicBezTo>
                  <a:cubicBezTo>
                    <a:pt x="22" y="403"/>
                    <a:pt x="74" y="498"/>
                    <a:pt x="148" y="571"/>
                  </a:cubicBezTo>
                  <a:cubicBezTo>
                    <a:pt x="247" y="670"/>
                    <a:pt x="383" y="731"/>
                    <a:pt x="533" y="731"/>
                  </a:cubicBezTo>
                  <a:cubicBezTo>
                    <a:pt x="683" y="731"/>
                    <a:pt x="819" y="670"/>
                    <a:pt x="918" y="571"/>
                  </a:cubicBezTo>
                  <a:cubicBezTo>
                    <a:pt x="1016" y="473"/>
                    <a:pt x="1077" y="337"/>
                    <a:pt x="1077" y="187"/>
                  </a:cubicBezTo>
                  <a:cubicBezTo>
                    <a:pt x="1077" y="121"/>
                    <a:pt x="1065" y="58"/>
                    <a:pt x="1044" y="0"/>
                  </a:cubicBezTo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92" name="Freeform 110"/>
            <p:cNvSpPr>
              <a:spLocks noEditPoints="1"/>
            </p:cNvSpPr>
            <p:nvPr/>
          </p:nvSpPr>
          <p:spPr bwMode="auto">
            <a:xfrm>
              <a:off x="3465" y="2385"/>
              <a:ext cx="939" cy="647"/>
            </a:xfrm>
            <a:custGeom>
              <a:avLst/>
              <a:gdLst>
                <a:gd name="T0" fmla="*/ 1048 w 1086"/>
                <a:gd name="T1" fmla="*/ 0 h 749"/>
                <a:gd name="T2" fmla="*/ 1050 w 1086"/>
                <a:gd name="T3" fmla="*/ 15 h 749"/>
                <a:gd name="T4" fmla="*/ 1083 w 1086"/>
                <a:gd name="T5" fmla="*/ 202 h 749"/>
                <a:gd name="T6" fmla="*/ 924 w 1086"/>
                <a:gd name="T7" fmla="*/ 586 h 749"/>
                <a:gd name="T8" fmla="*/ 539 w 1086"/>
                <a:gd name="T9" fmla="*/ 746 h 749"/>
                <a:gd name="T10" fmla="*/ 154 w 1086"/>
                <a:gd name="T11" fmla="*/ 586 h 749"/>
                <a:gd name="T12" fmla="*/ 6 w 1086"/>
                <a:gd name="T13" fmla="*/ 312 h 749"/>
                <a:gd name="T14" fmla="*/ 0 w 1086"/>
                <a:gd name="T15" fmla="*/ 299 h 749"/>
                <a:gd name="T16" fmla="*/ 539 w 1086"/>
                <a:gd name="T17" fmla="*/ 749 h 749"/>
                <a:gd name="T18" fmla="*/ 1086 w 1086"/>
                <a:gd name="T19" fmla="*/ 202 h 749"/>
                <a:gd name="T20" fmla="*/ 1048 w 1086"/>
                <a:gd name="T21" fmla="*/ 0 h 749"/>
                <a:gd name="T22" fmla="*/ 1048 w 1086"/>
                <a:gd name="T23" fmla="*/ 0 h 749"/>
                <a:gd name="T24" fmla="*/ 1048 w 1086"/>
                <a:gd name="T25" fmla="*/ 0 h 749"/>
                <a:gd name="T26" fmla="*/ 1048 w 1086"/>
                <a:gd name="T27" fmla="*/ 0 h 749"/>
                <a:gd name="T28" fmla="*/ 1048 w 1086"/>
                <a:gd name="T29" fmla="*/ 0 h 7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086" h="749">
                  <a:moveTo>
                    <a:pt x="1048" y="0"/>
                  </a:moveTo>
                  <a:cubicBezTo>
                    <a:pt x="1049" y="5"/>
                    <a:pt x="1049" y="10"/>
                    <a:pt x="1050" y="15"/>
                  </a:cubicBezTo>
                  <a:cubicBezTo>
                    <a:pt x="1071" y="73"/>
                    <a:pt x="1083" y="136"/>
                    <a:pt x="1083" y="202"/>
                  </a:cubicBezTo>
                  <a:cubicBezTo>
                    <a:pt x="1083" y="352"/>
                    <a:pt x="1022" y="488"/>
                    <a:pt x="924" y="586"/>
                  </a:cubicBezTo>
                  <a:cubicBezTo>
                    <a:pt x="825" y="685"/>
                    <a:pt x="689" y="746"/>
                    <a:pt x="539" y="746"/>
                  </a:cubicBezTo>
                  <a:cubicBezTo>
                    <a:pt x="389" y="746"/>
                    <a:pt x="253" y="685"/>
                    <a:pt x="154" y="586"/>
                  </a:cubicBezTo>
                  <a:cubicBezTo>
                    <a:pt x="80" y="513"/>
                    <a:pt x="28" y="418"/>
                    <a:pt x="6" y="312"/>
                  </a:cubicBezTo>
                  <a:cubicBezTo>
                    <a:pt x="4" y="308"/>
                    <a:pt x="2" y="303"/>
                    <a:pt x="0" y="299"/>
                  </a:cubicBezTo>
                  <a:cubicBezTo>
                    <a:pt x="46" y="555"/>
                    <a:pt x="270" y="749"/>
                    <a:pt x="539" y="749"/>
                  </a:cubicBezTo>
                  <a:cubicBezTo>
                    <a:pt x="841" y="749"/>
                    <a:pt x="1086" y="504"/>
                    <a:pt x="1086" y="202"/>
                  </a:cubicBezTo>
                  <a:cubicBezTo>
                    <a:pt x="1086" y="130"/>
                    <a:pt x="1072" y="63"/>
                    <a:pt x="1048" y="0"/>
                  </a:cubicBezTo>
                  <a:moveTo>
                    <a:pt x="1048" y="0"/>
                  </a:moveTo>
                  <a:cubicBezTo>
                    <a:pt x="1048" y="0"/>
                    <a:pt x="1048" y="0"/>
                    <a:pt x="1048" y="0"/>
                  </a:cubicBezTo>
                  <a:cubicBezTo>
                    <a:pt x="1048" y="0"/>
                    <a:pt x="1048" y="0"/>
                    <a:pt x="1048" y="0"/>
                  </a:cubicBezTo>
                  <a:cubicBezTo>
                    <a:pt x="1048" y="0"/>
                    <a:pt x="1048" y="0"/>
                    <a:pt x="1048" y="0"/>
                  </a:cubicBezTo>
                </a:path>
              </a:pathLst>
            </a:custGeom>
            <a:solidFill>
              <a:srgbClr val="01010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93" name="Freeform 111"/>
            <p:cNvSpPr>
              <a:spLocks/>
            </p:cNvSpPr>
            <p:nvPr/>
          </p:nvSpPr>
          <p:spPr bwMode="auto">
            <a:xfrm>
              <a:off x="4213" y="2141"/>
              <a:ext cx="135" cy="136"/>
            </a:xfrm>
            <a:custGeom>
              <a:avLst/>
              <a:gdLst>
                <a:gd name="T0" fmla="*/ 72 w 157"/>
                <a:gd name="T1" fmla="*/ 0 h 157"/>
                <a:gd name="T2" fmla="*/ 0 w 157"/>
                <a:gd name="T3" fmla="*/ 40 h 157"/>
                <a:gd name="T4" fmla="*/ 118 w 157"/>
                <a:gd name="T5" fmla="*/ 157 h 157"/>
                <a:gd name="T6" fmla="*/ 157 w 157"/>
                <a:gd name="T7" fmla="*/ 85 h 157"/>
                <a:gd name="T8" fmla="*/ 72 w 157"/>
                <a:gd name="T9" fmla="*/ 0 h 1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7" h="157">
                  <a:moveTo>
                    <a:pt x="72" y="0"/>
                  </a:moveTo>
                  <a:cubicBezTo>
                    <a:pt x="42" y="0"/>
                    <a:pt x="16" y="16"/>
                    <a:pt x="0" y="40"/>
                  </a:cubicBezTo>
                  <a:cubicBezTo>
                    <a:pt x="47" y="71"/>
                    <a:pt x="87" y="111"/>
                    <a:pt x="118" y="157"/>
                  </a:cubicBezTo>
                  <a:cubicBezTo>
                    <a:pt x="141" y="142"/>
                    <a:pt x="157" y="115"/>
                    <a:pt x="157" y="85"/>
                  </a:cubicBezTo>
                  <a:cubicBezTo>
                    <a:pt x="157" y="38"/>
                    <a:pt x="119" y="0"/>
                    <a:pt x="72" y="0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94" name="Freeform 112"/>
            <p:cNvSpPr>
              <a:spLocks/>
            </p:cNvSpPr>
            <p:nvPr/>
          </p:nvSpPr>
          <p:spPr bwMode="auto">
            <a:xfrm>
              <a:off x="3514" y="2141"/>
              <a:ext cx="136" cy="136"/>
            </a:xfrm>
            <a:custGeom>
              <a:avLst/>
              <a:gdLst>
                <a:gd name="T0" fmla="*/ 85 w 157"/>
                <a:gd name="T1" fmla="*/ 0 h 157"/>
                <a:gd name="T2" fmla="*/ 157 w 157"/>
                <a:gd name="T3" fmla="*/ 40 h 157"/>
                <a:gd name="T4" fmla="*/ 40 w 157"/>
                <a:gd name="T5" fmla="*/ 157 h 157"/>
                <a:gd name="T6" fmla="*/ 0 w 157"/>
                <a:gd name="T7" fmla="*/ 85 h 157"/>
                <a:gd name="T8" fmla="*/ 85 w 157"/>
                <a:gd name="T9" fmla="*/ 0 h 1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7" h="157">
                  <a:moveTo>
                    <a:pt x="85" y="0"/>
                  </a:moveTo>
                  <a:cubicBezTo>
                    <a:pt x="115" y="0"/>
                    <a:pt x="142" y="16"/>
                    <a:pt x="157" y="40"/>
                  </a:cubicBezTo>
                  <a:cubicBezTo>
                    <a:pt x="110" y="71"/>
                    <a:pt x="71" y="111"/>
                    <a:pt x="40" y="157"/>
                  </a:cubicBezTo>
                  <a:cubicBezTo>
                    <a:pt x="16" y="142"/>
                    <a:pt x="0" y="115"/>
                    <a:pt x="0" y="85"/>
                  </a:cubicBezTo>
                  <a:cubicBezTo>
                    <a:pt x="0" y="38"/>
                    <a:pt x="38" y="0"/>
                    <a:pt x="85" y="0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1880" name="Obrázek 1879" descr="Frog by gammillian - Green frog line art.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0813" y="5607034"/>
            <a:ext cx="659365" cy="618273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881" name="Group 282"/>
          <p:cNvGrpSpPr>
            <a:grpSpLocks noChangeAspect="1"/>
          </p:cNvGrpSpPr>
          <p:nvPr/>
        </p:nvGrpSpPr>
        <p:grpSpPr bwMode="auto">
          <a:xfrm>
            <a:off x="8420668" y="4730320"/>
            <a:ext cx="508774" cy="1254555"/>
            <a:chOff x="4592" y="2552"/>
            <a:chExt cx="644" cy="1588"/>
          </a:xfrm>
        </p:grpSpPr>
        <p:sp>
          <p:nvSpPr>
            <p:cNvPr id="1882" name="Freeform 286"/>
            <p:cNvSpPr>
              <a:spLocks/>
            </p:cNvSpPr>
            <p:nvPr/>
          </p:nvSpPr>
          <p:spPr bwMode="auto">
            <a:xfrm>
              <a:off x="4943" y="2715"/>
              <a:ext cx="241" cy="344"/>
            </a:xfrm>
            <a:custGeom>
              <a:avLst/>
              <a:gdLst>
                <a:gd name="T0" fmla="*/ 488 w 511"/>
                <a:gd name="T1" fmla="*/ 378 h 732"/>
                <a:gd name="T2" fmla="*/ 270 w 511"/>
                <a:gd name="T3" fmla="*/ 730 h 732"/>
                <a:gd name="T4" fmla="*/ 2 w 511"/>
                <a:gd name="T5" fmla="*/ 479 h 732"/>
                <a:gd name="T6" fmla="*/ 179 w 511"/>
                <a:gd name="T7" fmla="*/ 87 h 732"/>
                <a:gd name="T8" fmla="*/ 345 w 511"/>
                <a:gd name="T9" fmla="*/ 35 h 732"/>
                <a:gd name="T10" fmla="*/ 488 w 511"/>
                <a:gd name="T11" fmla="*/ 378 h 7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11" h="732">
                  <a:moveTo>
                    <a:pt x="488" y="378"/>
                  </a:moveTo>
                  <a:cubicBezTo>
                    <a:pt x="477" y="519"/>
                    <a:pt x="416" y="727"/>
                    <a:pt x="270" y="730"/>
                  </a:cubicBezTo>
                  <a:cubicBezTo>
                    <a:pt x="124" y="732"/>
                    <a:pt x="4" y="620"/>
                    <a:pt x="2" y="479"/>
                  </a:cubicBezTo>
                  <a:cubicBezTo>
                    <a:pt x="0" y="382"/>
                    <a:pt x="33" y="242"/>
                    <a:pt x="179" y="87"/>
                  </a:cubicBezTo>
                  <a:cubicBezTo>
                    <a:pt x="261" y="0"/>
                    <a:pt x="310" y="2"/>
                    <a:pt x="345" y="35"/>
                  </a:cubicBezTo>
                  <a:cubicBezTo>
                    <a:pt x="452" y="135"/>
                    <a:pt x="511" y="79"/>
                    <a:pt x="488" y="378"/>
                  </a:cubicBezTo>
                  <a:close/>
                </a:path>
              </a:pathLst>
            </a:custGeom>
            <a:solidFill>
              <a:srgbClr val="C8882A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83" name="Freeform 289"/>
            <p:cNvSpPr>
              <a:spLocks/>
            </p:cNvSpPr>
            <p:nvPr/>
          </p:nvSpPr>
          <p:spPr bwMode="auto">
            <a:xfrm>
              <a:off x="5044" y="2715"/>
              <a:ext cx="142" cy="255"/>
            </a:xfrm>
            <a:custGeom>
              <a:avLst/>
              <a:gdLst>
                <a:gd name="T0" fmla="*/ 110 w 300"/>
                <a:gd name="T1" fmla="*/ 19 h 543"/>
                <a:gd name="T2" fmla="*/ 205 w 300"/>
                <a:gd name="T3" fmla="*/ 77 h 543"/>
                <a:gd name="T4" fmla="*/ 287 w 300"/>
                <a:gd name="T5" fmla="*/ 240 h 543"/>
                <a:gd name="T6" fmla="*/ 175 w 300"/>
                <a:gd name="T7" fmla="*/ 427 h 543"/>
                <a:gd name="T8" fmla="*/ 98 w 300"/>
                <a:gd name="T9" fmla="*/ 530 h 543"/>
                <a:gd name="T10" fmla="*/ 21 w 300"/>
                <a:gd name="T11" fmla="*/ 37 h 543"/>
                <a:gd name="T12" fmla="*/ 110 w 300"/>
                <a:gd name="T13" fmla="*/ 19 h 5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00" h="543">
                  <a:moveTo>
                    <a:pt x="110" y="19"/>
                  </a:moveTo>
                  <a:cubicBezTo>
                    <a:pt x="161" y="45"/>
                    <a:pt x="160" y="42"/>
                    <a:pt x="205" y="77"/>
                  </a:cubicBezTo>
                  <a:cubicBezTo>
                    <a:pt x="300" y="151"/>
                    <a:pt x="284" y="144"/>
                    <a:pt x="287" y="240"/>
                  </a:cubicBezTo>
                  <a:cubicBezTo>
                    <a:pt x="290" y="335"/>
                    <a:pt x="241" y="340"/>
                    <a:pt x="175" y="427"/>
                  </a:cubicBezTo>
                  <a:cubicBezTo>
                    <a:pt x="162" y="444"/>
                    <a:pt x="116" y="543"/>
                    <a:pt x="98" y="530"/>
                  </a:cubicBezTo>
                  <a:cubicBezTo>
                    <a:pt x="0" y="461"/>
                    <a:pt x="14" y="281"/>
                    <a:pt x="21" y="37"/>
                  </a:cubicBezTo>
                  <a:cubicBezTo>
                    <a:pt x="22" y="23"/>
                    <a:pt x="72" y="0"/>
                    <a:pt x="110" y="19"/>
                  </a:cubicBezTo>
                  <a:close/>
                </a:path>
              </a:pathLst>
            </a:custGeom>
            <a:solidFill>
              <a:srgbClr val="C8882A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84" name="Freeform 291"/>
            <p:cNvSpPr>
              <a:spLocks/>
            </p:cNvSpPr>
            <p:nvPr/>
          </p:nvSpPr>
          <p:spPr bwMode="auto">
            <a:xfrm>
              <a:off x="4608" y="2552"/>
              <a:ext cx="270" cy="542"/>
            </a:xfrm>
            <a:custGeom>
              <a:avLst/>
              <a:gdLst>
                <a:gd name="T0" fmla="*/ 572 w 575"/>
                <a:gd name="T1" fmla="*/ 889 h 1152"/>
                <a:gd name="T2" fmla="*/ 303 w 575"/>
                <a:gd name="T3" fmla="*/ 1151 h 1152"/>
                <a:gd name="T4" fmla="*/ 97 w 575"/>
                <a:gd name="T5" fmla="*/ 961 h 1152"/>
                <a:gd name="T6" fmla="*/ 66 w 575"/>
                <a:gd name="T7" fmla="*/ 763 h 1152"/>
                <a:gd name="T8" fmla="*/ 146 w 575"/>
                <a:gd name="T9" fmla="*/ 1 h 1152"/>
                <a:gd name="T10" fmla="*/ 406 w 575"/>
                <a:gd name="T11" fmla="*/ 368 h 1152"/>
                <a:gd name="T12" fmla="*/ 534 w 575"/>
                <a:gd name="T13" fmla="*/ 704 h 1152"/>
                <a:gd name="T14" fmla="*/ 572 w 575"/>
                <a:gd name="T15" fmla="*/ 889 h 1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75" h="1152">
                  <a:moveTo>
                    <a:pt x="572" y="889"/>
                  </a:moveTo>
                  <a:cubicBezTo>
                    <a:pt x="575" y="1030"/>
                    <a:pt x="448" y="1148"/>
                    <a:pt x="303" y="1151"/>
                  </a:cubicBezTo>
                  <a:cubicBezTo>
                    <a:pt x="209" y="1152"/>
                    <a:pt x="133" y="1067"/>
                    <a:pt x="97" y="961"/>
                  </a:cubicBezTo>
                  <a:cubicBezTo>
                    <a:pt x="78" y="903"/>
                    <a:pt x="69" y="813"/>
                    <a:pt x="66" y="763"/>
                  </a:cubicBezTo>
                  <a:cubicBezTo>
                    <a:pt x="57" y="645"/>
                    <a:pt x="0" y="4"/>
                    <a:pt x="146" y="1"/>
                  </a:cubicBezTo>
                  <a:cubicBezTo>
                    <a:pt x="216" y="0"/>
                    <a:pt x="323" y="172"/>
                    <a:pt x="406" y="368"/>
                  </a:cubicBezTo>
                  <a:cubicBezTo>
                    <a:pt x="455" y="482"/>
                    <a:pt x="507" y="604"/>
                    <a:pt x="534" y="704"/>
                  </a:cubicBezTo>
                  <a:cubicBezTo>
                    <a:pt x="558" y="789"/>
                    <a:pt x="572" y="855"/>
                    <a:pt x="572" y="889"/>
                  </a:cubicBezTo>
                  <a:close/>
                </a:path>
              </a:pathLst>
            </a:custGeom>
            <a:solidFill>
              <a:srgbClr val="C8882A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85" name="Freeform 294"/>
            <p:cNvSpPr>
              <a:spLocks/>
            </p:cNvSpPr>
            <p:nvPr/>
          </p:nvSpPr>
          <p:spPr bwMode="auto">
            <a:xfrm>
              <a:off x="4596" y="2936"/>
              <a:ext cx="618" cy="580"/>
            </a:xfrm>
            <a:custGeom>
              <a:avLst/>
              <a:gdLst>
                <a:gd name="T0" fmla="*/ 1166 w 1312"/>
                <a:gd name="T1" fmla="*/ 722 h 1233"/>
                <a:gd name="T2" fmla="*/ 905 w 1312"/>
                <a:gd name="T3" fmla="*/ 1113 h 1233"/>
                <a:gd name="T4" fmla="*/ 770 w 1312"/>
                <a:gd name="T5" fmla="*/ 1208 h 1233"/>
                <a:gd name="T6" fmla="*/ 693 w 1312"/>
                <a:gd name="T7" fmla="*/ 1233 h 1233"/>
                <a:gd name="T8" fmla="*/ 630 w 1312"/>
                <a:gd name="T9" fmla="*/ 1219 h 1233"/>
                <a:gd name="T10" fmla="*/ 519 w 1312"/>
                <a:gd name="T11" fmla="*/ 1144 h 1233"/>
                <a:gd name="T12" fmla="*/ 158 w 1312"/>
                <a:gd name="T13" fmla="*/ 734 h 1233"/>
                <a:gd name="T14" fmla="*/ 658 w 1312"/>
                <a:gd name="T15" fmla="*/ 7 h 1233"/>
                <a:gd name="T16" fmla="*/ 1166 w 1312"/>
                <a:gd name="T17" fmla="*/ 722 h 1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312" h="1233">
                  <a:moveTo>
                    <a:pt x="1166" y="722"/>
                  </a:moveTo>
                  <a:cubicBezTo>
                    <a:pt x="1253" y="1064"/>
                    <a:pt x="1034" y="1055"/>
                    <a:pt x="905" y="1113"/>
                  </a:cubicBezTo>
                  <a:cubicBezTo>
                    <a:pt x="870" y="1128"/>
                    <a:pt x="806" y="1184"/>
                    <a:pt x="770" y="1208"/>
                  </a:cubicBezTo>
                  <a:cubicBezTo>
                    <a:pt x="734" y="1233"/>
                    <a:pt x="728" y="1233"/>
                    <a:pt x="693" y="1233"/>
                  </a:cubicBezTo>
                  <a:cubicBezTo>
                    <a:pt x="663" y="1233"/>
                    <a:pt x="654" y="1226"/>
                    <a:pt x="630" y="1219"/>
                  </a:cubicBezTo>
                  <a:cubicBezTo>
                    <a:pt x="573" y="1203"/>
                    <a:pt x="583" y="1168"/>
                    <a:pt x="519" y="1144"/>
                  </a:cubicBezTo>
                  <a:cubicBezTo>
                    <a:pt x="235" y="1033"/>
                    <a:pt x="206" y="1095"/>
                    <a:pt x="158" y="734"/>
                  </a:cubicBezTo>
                  <a:cubicBezTo>
                    <a:pt x="0" y="414"/>
                    <a:pt x="278" y="14"/>
                    <a:pt x="658" y="7"/>
                  </a:cubicBezTo>
                  <a:cubicBezTo>
                    <a:pt x="1037" y="0"/>
                    <a:pt x="1312" y="397"/>
                    <a:pt x="1166" y="722"/>
                  </a:cubicBezTo>
                  <a:close/>
                </a:path>
              </a:pathLst>
            </a:custGeom>
            <a:solidFill>
              <a:srgbClr val="C8882A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86" name="Freeform 284"/>
            <p:cNvSpPr>
              <a:spLocks/>
            </p:cNvSpPr>
            <p:nvPr/>
          </p:nvSpPr>
          <p:spPr bwMode="auto">
            <a:xfrm>
              <a:off x="4647" y="3412"/>
              <a:ext cx="535" cy="605"/>
            </a:xfrm>
            <a:custGeom>
              <a:avLst/>
              <a:gdLst>
                <a:gd name="T0" fmla="*/ 1102 w 1137"/>
                <a:gd name="T1" fmla="*/ 698 h 1286"/>
                <a:gd name="T2" fmla="*/ 506 w 1137"/>
                <a:gd name="T3" fmla="*/ 1256 h 1286"/>
                <a:gd name="T4" fmla="*/ 34 w 1137"/>
                <a:gd name="T5" fmla="*/ 589 h 1286"/>
                <a:gd name="T6" fmla="*/ 631 w 1137"/>
                <a:gd name="T7" fmla="*/ 30 h 1286"/>
                <a:gd name="T8" fmla="*/ 1102 w 1137"/>
                <a:gd name="T9" fmla="*/ 698 h 12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37" h="1286">
                  <a:moveTo>
                    <a:pt x="1102" y="698"/>
                  </a:moveTo>
                  <a:cubicBezTo>
                    <a:pt x="1068" y="1036"/>
                    <a:pt x="801" y="1286"/>
                    <a:pt x="506" y="1256"/>
                  </a:cubicBezTo>
                  <a:cubicBezTo>
                    <a:pt x="211" y="1226"/>
                    <a:pt x="0" y="927"/>
                    <a:pt x="34" y="589"/>
                  </a:cubicBezTo>
                  <a:cubicBezTo>
                    <a:pt x="69" y="250"/>
                    <a:pt x="336" y="0"/>
                    <a:pt x="631" y="30"/>
                  </a:cubicBezTo>
                  <a:cubicBezTo>
                    <a:pt x="926" y="60"/>
                    <a:pt x="1137" y="359"/>
                    <a:pt x="1102" y="698"/>
                  </a:cubicBezTo>
                  <a:close/>
                </a:path>
              </a:pathLst>
            </a:custGeom>
            <a:solidFill>
              <a:srgbClr val="C8882A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87" name="Freeform 295"/>
            <p:cNvSpPr>
              <a:spLocks/>
            </p:cNvSpPr>
            <p:nvPr/>
          </p:nvSpPr>
          <p:spPr bwMode="auto">
            <a:xfrm>
              <a:off x="4923" y="3065"/>
              <a:ext cx="134" cy="134"/>
            </a:xfrm>
            <a:custGeom>
              <a:avLst/>
              <a:gdLst>
                <a:gd name="T0" fmla="*/ 284 w 285"/>
                <a:gd name="T1" fmla="*/ 139 h 284"/>
                <a:gd name="T2" fmla="*/ 145 w 285"/>
                <a:gd name="T3" fmla="*/ 283 h 284"/>
                <a:gd name="T4" fmla="*/ 2 w 285"/>
                <a:gd name="T5" fmla="*/ 145 h 284"/>
                <a:gd name="T6" fmla="*/ 140 w 285"/>
                <a:gd name="T7" fmla="*/ 1 h 284"/>
                <a:gd name="T8" fmla="*/ 284 w 285"/>
                <a:gd name="T9" fmla="*/ 139 h 2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85" h="284">
                  <a:moveTo>
                    <a:pt x="284" y="139"/>
                  </a:moveTo>
                  <a:cubicBezTo>
                    <a:pt x="285" y="217"/>
                    <a:pt x="223" y="281"/>
                    <a:pt x="145" y="283"/>
                  </a:cubicBezTo>
                  <a:cubicBezTo>
                    <a:pt x="67" y="284"/>
                    <a:pt x="3" y="222"/>
                    <a:pt x="2" y="145"/>
                  </a:cubicBezTo>
                  <a:cubicBezTo>
                    <a:pt x="0" y="67"/>
                    <a:pt x="62" y="2"/>
                    <a:pt x="140" y="1"/>
                  </a:cubicBezTo>
                  <a:cubicBezTo>
                    <a:pt x="218" y="0"/>
                    <a:pt x="282" y="61"/>
                    <a:pt x="284" y="139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88" name="Freeform 296"/>
            <p:cNvSpPr>
              <a:spLocks/>
            </p:cNvSpPr>
            <p:nvPr/>
          </p:nvSpPr>
          <p:spPr bwMode="auto">
            <a:xfrm>
              <a:off x="4944" y="3118"/>
              <a:ext cx="52" cy="52"/>
            </a:xfrm>
            <a:custGeom>
              <a:avLst/>
              <a:gdLst>
                <a:gd name="T0" fmla="*/ 190 w 191"/>
                <a:gd name="T1" fmla="*/ 107 h 217"/>
                <a:gd name="T2" fmla="*/ 98 w 191"/>
                <a:gd name="T3" fmla="*/ 216 h 217"/>
                <a:gd name="T4" fmla="*/ 2 w 191"/>
                <a:gd name="T5" fmla="*/ 110 h 217"/>
                <a:gd name="T6" fmla="*/ 94 w 191"/>
                <a:gd name="T7" fmla="*/ 1 h 217"/>
                <a:gd name="T8" fmla="*/ 190 w 191"/>
                <a:gd name="T9" fmla="*/ 107 h 2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91" h="217">
                  <a:moveTo>
                    <a:pt x="190" y="107"/>
                  </a:moveTo>
                  <a:cubicBezTo>
                    <a:pt x="191" y="166"/>
                    <a:pt x="150" y="215"/>
                    <a:pt x="98" y="216"/>
                  </a:cubicBezTo>
                  <a:cubicBezTo>
                    <a:pt x="46" y="217"/>
                    <a:pt x="3" y="169"/>
                    <a:pt x="2" y="110"/>
                  </a:cubicBezTo>
                  <a:cubicBezTo>
                    <a:pt x="0" y="51"/>
                    <a:pt x="42" y="2"/>
                    <a:pt x="94" y="1"/>
                  </a:cubicBezTo>
                  <a:cubicBezTo>
                    <a:pt x="146" y="0"/>
                    <a:pt x="189" y="47"/>
                    <a:pt x="190" y="107"/>
                  </a:cubicBezTo>
                  <a:close/>
                </a:path>
              </a:pathLst>
            </a:custGeom>
            <a:solidFill>
              <a:srgbClr val="000000"/>
            </a:solidFill>
            <a:ln w="0" cap="flat">
              <a:solidFill>
                <a:srgbClr val="000000"/>
              </a:solidFill>
              <a:prstDash val="solid"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89" name="Freeform 298"/>
            <p:cNvSpPr>
              <a:spLocks/>
            </p:cNvSpPr>
            <p:nvPr/>
          </p:nvSpPr>
          <p:spPr bwMode="auto">
            <a:xfrm>
              <a:off x="4768" y="3068"/>
              <a:ext cx="134" cy="134"/>
            </a:xfrm>
            <a:custGeom>
              <a:avLst/>
              <a:gdLst>
                <a:gd name="T0" fmla="*/ 284 w 285"/>
                <a:gd name="T1" fmla="*/ 139 h 284"/>
                <a:gd name="T2" fmla="*/ 145 w 285"/>
                <a:gd name="T3" fmla="*/ 283 h 284"/>
                <a:gd name="T4" fmla="*/ 2 w 285"/>
                <a:gd name="T5" fmla="*/ 145 h 284"/>
                <a:gd name="T6" fmla="*/ 140 w 285"/>
                <a:gd name="T7" fmla="*/ 1 h 284"/>
                <a:gd name="T8" fmla="*/ 284 w 285"/>
                <a:gd name="T9" fmla="*/ 139 h 2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85" h="284">
                  <a:moveTo>
                    <a:pt x="284" y="139"/>
                  </a:moveTo>
                  <a:cubicBezTo>
                    <a:pt x="285" y="217"/>
                    <a:pt x="223" y="282"/>
                    <a:pt x="145" y="283"/>
                  </a:cubicBezTo>
                  <a:cubicBezTo>
                    <a:pt x="67" y="284"/>
                    <a:pt x="3" y="222"/>
                    <a:pt x="2" y="145"/>
                  </a:cubicBezTo>
                  <a:cubicBezTo>
                    <a:pt x="0" y="67"/>
                    <a:pt x="62" y="3"/>
                    <a:pt x="140" y="1"/>
                  </a:cubicBezTo>
                  <a:cubicBezTo>
                    <a:pt x="218" y="0"/>
                    <a:pt x="282" y="62"/>
                    <a:pt x="284" y="139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90" name="Freeform 299"/>
            <p:cNvSpPr>
              <a:spLocks/>
            </p:cNvSpPr>
            <p:nvPr/>
          </p:nvSpPr>
          <p:spPr bwMode="auto">
            <a:xfrm>
              <a:off x="4818" y="3118"/>
              <a:ext cx="54" cy="52"/>
            </a:xfrm>
            <a:custGeom>
              <a:avLst/>
              <a:gdLst>
                <a:gd name="T0" fmla="*/ 190 w 191"/>
                <a:gd name="T1" fmla="*/ 107 h 217"/>
                <a:gd name="T2" fmla="*/ 98 w 191"/>
                <a:gd name="T3" fmla="*/ 216 h 217"/>
                <a:gd name="T4" fmla="*/ 2 w 191"/>
                <a:gd name="T5" fmla="*/ 110 h 217"/>
                <a:gd name="T6" fmla="*/ 94 w 191"/>
                <a:gd name="T7" fmla="*/ 1 h 217"/>
                <a:gd name="T8" fmla="*/ 190 w 191"/>
                <a:gd name="T9" fmla="*/ 107 h 2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91" h="217">
                  <a:moveTo>
                    <a:pt x="190" y="107"/>
                  </a:moveTo>
                  <a:cubicBezTo>
                    <a:pt x="191" y="166"/>
                    <a:pt x="150" y="215"/>
                    <a:pt x="98" y="216"/>
                  </a:cubicBezTo>
                  <a:cubicBezTo>
                    <a:pt x="46" y="217"/>
                    <a:pt x="3" y="170"/>
                    <a:pt x="2" y="110"/>
                  </a:cubicBezTo>
                  <a:cubicBezTo>
                    <a:pt x="0" y="51"/>
                    <a:pt x="42" y="2"/>
                    <a:pt x="94" y="1"/>
                  </a:cubicBezTo>
                  <a:cubicBezTo>
                    <a:pt x="146" y="0"/>
                    <a:pt x="189" y="47"/>
                    <a:pt x="190" y="107"/>
                  </a:cubicBezTo>
                  <a:close/>
                </a:path>
              </a:pathLst>
            </a:custGeom>
            <a:solidFill>
              <a:srgbClr val="000000"/>
            </a:solidFill>
            <a:ln w="0" cap="flat">
              <a:solidFill>
                <a:srgbClr val="000000"/>
              </a:solidFill>
              <a:prstDash val="solid"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91" name="Freeform 301"/>
            <p:cNvSpPr>
              <a:spLocks/>
            </p:cNvSpPr>
            <p:nvPr/>
          </p:nvSpPr>
          <p:spPr bwMode="auto">
            <a:xfrm>
              <a:off x="4859" y="3398"/>
              <a:ext cx="57" cy="78"/>
            </a:xfrm>
            <a:custGeom>
              <a:avLst/>
              <a:gdLst>
                <a:gd name="T0" fmla="*/ 0 w 122"/>
                <a:gd name="T1" fmla="*/ 65 h 165"/>
                <a:gd name="T2" fmla="*/ 7 w 122"/>
                <a:gd name="T3" fmla="*/ 147 h 165"/>
                <a:gd name="T4" fmla="*/ 16 w 122"/>
                <a:gd name="T5" fmla="*/ 162 h 165"/>
                <a:gd name="T6" fmla="*/ 105 w 122"/>
                <a:gd name="T7" fmla="*/ 148 h 165"/>
                <a:gd name="T8" fmla="*/ 121 w 122"/>
                <a:gd name="T9" fmla="*/ 134 h 165"/>
                <a:gd name="T10" fmla="*/ 113 w 122"/>
                <a:gd name="T11" fmla="*/ 0 h 165"/>
                <a:gd name="T12" fmla="*/ 0 w 122"/>
                <a:gd name="T13" fmla="*/ 65 h 1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2" h="165">
                  <a:moveTo>
                    <a:pt x="0" y="65"/>
                  </a:moveTo>
                  <a:cubicBezTo>
                    <a:pt x="7" y="147"/>
                    <a:pt x="7" y="147"/>
                    <a:pt x="7" y="147"/>
                  </a:cubicBezTo>
                  <a:cubicBezTo>
                    <a:pt x="7" y="147"/>
                    <a:pt x="8" y="159"/>
                    <a:pt x="16" y="162"/>
                  </a:cubicBezTo>
                  <a:cubicBezTo>
                    <a:pt x="23" y="165"/>
                    <a:pt x="105" y="148"/>
                    <a:pt x="105" y="148"/>
                  </a:cubicBezTo>
                  <a:cubicBezTo>
                    <a:pt x="105" y="148"/>
                    <a:pt x="119" y="142"/>
                    <a:pt x="121" y="134"/>
                  </a:cubicBezTo>
                  <a:cubicBezTo>
                    <a:pt x="122" y="127"/>
                    <a:pt x="113" y="0"/>
                    <a:pt x="113" y="0"/>
                  </a:cubicBezTo>
                  <a:lnTo>
                    <a:pt x="0" y="65"/>
                  </a:lnTo>
                  <a:close/>
                </a:path>
              </a:pathLst>
            </a:custGeom>
            <a:solidFill>
              <a:srgbClr val="B9B9B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92" name="Freeform 302"/>
            <p:cNvSpPr>
              <a:spLocks/>
            </p:cNvSpPr>
            <p:nvPr/>
          </p:nvSpPr>
          <p:spPr bwMode="auto">
            <a:xfrm>
              <a:off x="4863" y="3405"/>
              <a:ext cx="48" cy="65"/>
            </a:xfrm>
            <a:custGeom>
              <a:avLst/>
              <a:gdLst>
                <a:gd name="T0" fmla="*/ 0 w 103"/>
                <a:gd name="T1" fmla="*/ 55 h 139"/>
                <a:gd name="T2" fmla="*/ 5 w 103"/>
                <a:gd name="T3" fmla="*/ 125 h 139"/>
                <a:gd name="T4" fmla="*/ 13 w 103"/>
                <a:gd name="T5" fmla="*/ 137 h 139"/>
                <a:gd name="T6" fmla="*/ 89 w 103"/>
                <a:gd name="T7" fmla="*/ 125 h 139"/>
                <a:gd name="T8" fmla="*/ 102 w 103"/>
                <a:gd name="T9" fmla="*/ 113 h 139"/>
                <a:gd name="T10" fmla="*/ 96 w 103"/>
                <a:gd name="T11" fmla="*/ 0 h 139"/>
                <a:gd name="T12" fmla="*/ 0 w 103"/>
                <a:gd name="T13" fmla="*/ 55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3" h="139">
                  <a:moveTo>
                    <a:pt x="0" y="55"/>
                  </a:moveTo>
                  <a:cubicBezTo>
                    <a:pt x="5" y="125"/>
                    <a:pt x="5" y="125"/>
                    <a:pt x="5" y="125"/>
                  </a:cubicBezTo>
                  <a:cubicBezTo>
                    <a:pt x="5" y="125"/>
                    <a:pt x="6" y="135"/>
                    <a:pt x="13" y="137"/>
                  </a:cubicBezTo>
                  <a:cubicBezTo>
                    <a:pt x="20" y="139"/>
                    <a:pt x="89" y="125"/>
                    <a:pt x="89" y="125"/>
                  </a:cubicBezTo>
                  <a:cubicBezTo>
                    <a:pt x="89" y="125"/>
                    <a:pt x="100" y="120"/>
                    <a:pt x="102" y="113"/>
                  </a:cubicBezTo>
                  <a:cubicBezTo>
                    <a:pt x="103" y="107"/>
                    <a:pt x="96" y="0"/>
                    <a:pt x="96" y="0"/>
                  </a:cubicBezTo>
                  <a:lnTo>
                    <a:pt x="0" y="5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93" name="Freeform 303"/>
            <p:cNvSpPr>
              <a:spLocks/>
            </p:cNvSpPr>
            <p:nvPr/>
          </p:nvSpPr>
          <p:spPr bwMode="auto">
            <a:xfrm>
              <a:off x="4917" y="3397"/>
              <a:ext cx="56" cy="76"/>
            </a:xfrm>
            <a:custGeom>
              <a:avLst/>
              <a:gdLst>
                <a:gd name="T0" fmla="*/ 120 w 120"/>
                <a:gd name="T1" fmla="*/ 60 h 161"/>
                <a:gd name="T2" fmla="*/ 117 w 120"/>
                <a:gd name="T3" fmla="*/ 143 h 161"/>
                <a:gd name="T4" fmla="*/ 108 w 120"/>
                <a:gd name="T5" fmla="*/ 158 h 161"/>
                <a:gd name="T6" fmla="*/ 18 w 120"/>
                <a:gd name="T7" fmla="*/ 147 h 161"/>
                <a:gd name="T8" fmla="*/ 2 w 120"/>
                <a:gd name="T9" fmla="*/ 134 h 161"/>
                <a:gd name="T10" fmla="*/ 4 w 120"/>
                <a:gd name="T11" fmla="*/ 0 h 161"/>
                <a:gd name="T12" fmla="*/ 120 w 120"/>
                <a:gd name="T13" fmla="*/ 60 h 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0" h="161">
                  <a:moveTo>
                    <a:pt x="120" y="60"/>
                  </a:moveTo>
                  <a:cubicBezTo>
                    <a:pt x="117" y="143"/>
                    <a:pt x="117" y="143"/>
                    <a:pt x="117" y="143"/>
                  </a:cubicBezTo>
                  <a:cubicBezTo>
                    <a:pt x="117" y="143"/>
                    <a:pt x="116" y="155"/>
                    <a:pt x="108" y="158"/>
                  </a:cubicBezTo>
                  <a:cubicBezTo>
                    <a:pt x="100" y="161"/>
                    <a:pt x="18" y="147"/>
                    <a:pt x="18" y="147"/>
                  </a:cubicBezTo>
                  <a:cubicBezTo>
                    <a:pt x="18" y="147"/>
                    <a:pt x="4" y="141"/>
                    <a:pt x="2" y="134"/>
                  </a:cubicBezTo>
                  <a:cubicBezTo>
                    <a:pt x="0" y="126"/>
                    <a:pt x="4" y="0"/>
                    <a:pt x="4" y="0"/>
                  </a:cubicBezTo>
                  <a:lnTo>
                    <a:pt x="120" y="60"/>
                  </a:lnTo>
                  <a:close/>
                </a:path>
              </a:pathLst>
            </a:custGeom>
            <a:solidFill>
              <a:srgbClr val="B9B9B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94" name="Freeform 304"/>
            <p:cNvSpPr>
              <a:spLocks/>
            </p:cNvSpPr>
            <p:nvPr/>
          </p:nvSpPr>
          <p:spPr bwMode="auto">
            <a:xfrm>
              <a:off x="4921" y="3403"/>
              <a:ext cx="48" cy="65"/>
            </a:xfrm>
            <a:custGeom>
              <a:avLst/>
              <a:gdLst>
                <a:gd name="T0" fmla="*/ 101 w 101"/>
                <a:gd name="T1" fmla="*/ 51 h 137"/>
                <a:gd name="T2" fmla="*/ 98 w 101"/>
                <a:gd name="T3" fmla="*/ 121 h 137"/>
                <a:gd name="T4" fmla="*/ 91 w 101"/>
                <a:gd name="T5" fmla="*/ 134 h 137"/>
                <a:gd name="T6" fmla="*/ 15 w 101"/>
                <a:gd name="T7" fmla="*/ 125 h 137"/>
                <a:gd name="T8" fmla="*/ 2 w 101"/>
                <a:gd name="T9" fmla="*/ 114 h 137"/>
                <a:gd name="T10" fmla="*/ 4 w 101"/>
                <a:gd name="T11" fmla="*/ 0 h 137"/>
                <a:gd name="T12" fmla="*/ 101 w 101"/>
                <a:gd name="T13" fmla="*/ 51 h 1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1" h="137">
                  <a:moveTo>
                    <a:pt x="101" y="51"/>
                  </a:moveTo>
                  <a:cubicBezTo>
                    <a:pt x="98" y="121"/>
                    <a:pt x="98" y="121"/>
                    <a:pt x="98" y="121"/>
                  </a:cubicBezTo>
                  <a:cubicBezTo>
                    <a:pt x="98" y="121"/>
                    <a:pt x="98" y="131"/>
                    <a:pt x="91" y="134"/>
                  </a:cubicBezTo>
                  <a:cubicBezTo>
                    <a:pt x="85" y="137"/>
                    <a:pt x="15" y="125"/>
                    <a:pt x="15" y="125"/>
                  </a:cubicBezTo>
                  <a:cubicBezTo>
                    <a:pt x="15" y="125"/>
                    <a:pt x="3" y="120"/>
                    <a:pt x="2" y="114"/>
                  </a:cubicBezTo>
                  <a:cubicBezTo>
                    <a:pt x="0" y="107"/>
                    <a:pt x="4" y="0"/>
                    <a:pt x="4" y="0"/>
                  </a:cubicBezTo>
                  <a:lnTo>
                    <a:pt x="101" y="5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95" name="Freeform 305"/>
            <p:cNvSpPr>
              <a:spLocks/>
            </p:cNvSpPr>
            <p:nvPr/>
          </p:nvSpPr>
          <p:spPr bwMode="auto">
            <a:xfrm>
              <a:off x="4686" y="3256"/>
              <a:ext cx="251" cy="194"/>
            </a:xfrm>
            <a:custGeom>
              <a:avLst/>
              <a:gdLst>
                <a:gd name="T0" fmla="*/ 531 w 533"/>
                <a:gd name="T1" fmla="*/ 201 h 411"/>
                <a:gd name="T2" fmla="*/ 270 w 533"/>
                <a:gd name="T3" fmla="*/ 408 h 411"/>
                <a:gd name="T4" fmla="*/ 2 w 533"/>
                <a:gd name="T5" fmla="*/ 211 h 411"/>
                <a:gd name="T6" fmla="*/ 263 w 533"/>
                <a:gd name="T7" fmla="*/ 3 h 411"/>
                <a:gd name="T8" fmla="*/ 531 w 533"/>
                <a:gd name="T9" fmla="*/ 201 h 4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33" h="411">
                  <a:moveTo>
                    <a:pt x="531" y="201"/>
                  </a:moveTo>
                  <a:cubicBezTo>
                    <a:pt x="533" y="313"/>
                    <a:pt x="416" y="406"/>
                    <a:pt x="270" y="408"/>
                  </a:cubicBezTo>
                  <a:cubicBezTo>
                    <a:pt x="124" y="411"/>
                    <a:pt x="4" y="322"/>
                    <a:pt x="2" y="211"/>
                  </a:cubicBezTo>
                  <a:cubicBezTo>
                    <a:pt x="0" y="99"/>
                    <a:pt x="117" y="6"/>
                    <a:pt x="263" y="3"/>
                  </a:cubicBezTo>
                  <a:cubicBezTo>
                    <a:pt x="408" y="0"/>
                    <a:pt x="529" y="89"/>
                    <a:pt x="531" y="201"/>
                  </a:cubicBezTo>
                  <a:close/>
                </a:path>
              </a:pathLst>
            </a:custGeom>
            <a:solidFill>
              <a:srgbClr val="EEEEE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96" name="Freeform 306"/>
            <p:cNvSpPr>
              <a:spLocks/>
            </p:cNvSpPr>
            <p:nvPr/>
          </p:nvSpPr>
          <p:spPr bwMode="auto">
            <a:xfrm>
              <a:off x="4901" y="3252"/>
              <a:ext cx="251" cy="193"/>
            </a:xfrm>
            <a:custGeom>
              <a:avLst/>
              <a:gdLst>
                <a:gd name="T0" fmla="*/ 531 w 533"/>
                <a:gd name="T1" fmla="*/ 201 h 411"/>
                <a:gd name="T2" fmla="*/ 271 w 533"/>
                <a:gd name="T3" fmla="*/ 408 h 411"/>
                <a:gd name="T4" fmla="*/ 3 w 533"/>
                <a:gd name="T5" fmla="*/ 211 h 411"/>
                <a:gd name="T6" fmla="*/ 263 w 533"/>
                <a:gd name="T7" fmla="*/ 3 h 411"/>
                <a:gd name="T8" fmla="*/ 531 w 533"/>
                <a:gd name="T9" fmla="*/ 201 h 4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33" h="411">
                  <a:moveTo>
                    <a:pt x="531" y="201"/>
                  </a:moveTo>
                  <a:cubicBezTo>
                    <a:pt x="533" y="313"/>
                    <a:pt x="416" y="406"/>
                    <a:pt x="271" y="408"/>
                  </a:cubicBezTo>
                  <a:cubicBezTo>
                    <a:pt x="125" y="411"/>
                    <a:pt x="5" y="322"/>
                    <a:pt x="3" y="211"/>
                  </a:cubicBezTo>
                  <a:cubicBezTo>
                    <a:pt x="0" y="99"/>
                    <a:pt x="117" y="6"/>
                    <a:pt x="263" y="3"/>
                  </a:cubicBezTo>
                  <a:cubicBezTo>
                    <a:pt x="409" y="0"/>
                    <a:pt x="529" y="89"/>
                    <a:pt x="531" y="201"/>
                  </a:cubicBezTo>
                  <a:close/>
                </a:path>
              </a:pathLst>
            </a:custGeom>
            <a:solidFill>
              <a:srgbClr val="EEEEE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97" name="Freeform 307"/>
            <p:cNvSpPr>
              <a:spLocks/>
            </p:cNvSpPr>
            <p:nvPr/>
          </p:nvSpPr>
          <p:spPr bwMode="auto">
            <a:xfrm>
              <a:off x="4865" y="3189"/>
              <a:ext cx="101" cy="96"/>
            </a:xfrm>
            <a:custGeom>
              <a:avLst/>
              <a:gdLst>
                <a:gd name="T0" fmla="*/ 104 w 215"/>
                <a:gd name="T1" fmla="*/ 203 h 205"/>
                <a:gd name="T2" fmla="*/ 65 w 215"/>
                <a:gd name="T3" fmla="*/ 188 h 205"/>
                <a:gd name="T4" fmla="*/ 31 w 215"/>
                <a:gd name="T5" fmla="*/ 138 h 205"/>
                <a:gd name="T6" fmla="*/ 18 w 215"/>
                <a:gd name="T7" fmla="*/ 25 h 205"/>
                <a:gd name="T8" fmla="*/ 188 w 215"/>
                <a:gd name="T9" fmla="*/ 22 h 205"/>
                <a:gd name="T10" fmla="*/ 178 w 215"/>
                <a:gd name="T11" fmla="*/ 133 h 205"/>
                <a:gd name="T12" fmla="*/ 146 w 215"/>
                <a:gd name="T13" fmla="*/ 188 h 205"/>
                <a:gd name="T14" fmla="*/ 104 w 215"/>
                <a:gd name="T15" fmla="*/ 203 h 2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15" h="205">
                  <a:moveTo>
                    <a:pt x="104" y="203"/>
                  </a:moveTo>
                  <a:cubicBezTo>
                    <a:pt x="93" y="203"/>
                    <a:pt x="81" y="204"/>
                    <a:pt x="65" y="188"/>
                  </a:cubicBezTo>
                  <a:cubicBezTo>
                    <a:pt x="49" y="173"/>
                    <a:pt x="40" y="166"/>
                    <a:pt x="31" y="138"/>
                  </a:cubicBezTo>
                  <a:cubicBezTo>
                    <a:pt x="22" y="110"/>
                    <a:pt x="0" y="51"/>
                    <a:pt x="18" y="25"/>
                  </a:cubicBezTo>
                  <a:cubicBezTo>
                    <a:pt x="36" y="0"/>
                    <a:pt x="161" y="4"/>
                    <a:pt x="188" y="22"/>
                  </a:cubicBezTo>
                  <a:cubicBezTo>
                    <a:pt x="215" y="41"/>
                    <a:pt x="185" y="114"/>
                    <a:pt x="178" y="133"/>
                  </a:cubicBezTo>
                  <a:cubicBezTo>
                    <a:pt x="171" y="153"/>
                    <a:pt x="160" y="171"/>
                    <a:pt x="146" y="188"/>
                  </a:cubicBezTo>
                  <a:cubicBezTo>
                    <a:pt x="133" y="205"/>
                    <a:pt x="116" y="203"/>
                    <a:pt x="104" y="203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98" name="Freeform 308"/>
            <p:cNvSpPr>
              <a:spLocks/>
            </p:cNvSpPr>
            <p:nvPr/>
          </p:nvSpPr>
          <p:spPr bwMode="auto">
            <a:xfrm>
              <a:off x="4746" y="3312"/>
              <a:ext cx="7" cy="8"/>
            </a:xfrm>
            <a:custGeom>
              <a:avLst/>
              <a:gdLst>
                <a:gd name="T0" fmla="*/ 16 w 16"/>
                <a:gd name="T1" fmla="*/ 9 h 17"/>
                <a:gd name="T2" fmla="*/ 8 w 16"/>
                <a:gd name="T3" fmla="*/ 17 h 17"/>
                <a:gd name="T4" fmla="*/ 0 w 16"/>
                <a:gd name="T5" fmla="*/ 9 h 17"/>
                <a:gd name="T6" fmla="*/ 8 w 16"/>
                <a:gd name="T7" fmla="*/ 0 h 17"/>
                <a:gd name="T8" fmla="*/ 16 w 16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16" y="9"/>
                  </a:moveTo>
                  <a:cubicBezTo>
                    <a:pt x="16" y="13"/>
                    <a:pt x="13" y="17"/>
                    <a:pt x="8" y="17"/>
                  </a:cubicBezTo>
                  <a:cubicBezTo>
                    <a:pt x="4" y="17"/>
                    <a:pt x="0" y="14"/>
                    <a:pt x="0" y="9"/>
                  </a:cubicBezTo>
                  <a:cubicBezTo>
                    <a:pt x="0" y="4"/>
                    <a:pt x="4" y="0"/>
                    <a:pt x="8" y="0"/>
                  </a:cubicBezTo>
                  <a:cubicBezTo>
                    <a:pt x="12" y="0"/>
                    <a:pt x="16" y="4"/>
                    <a:pt x="16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99" name="Freeform 309"/>
            <p:cNvSpPr>
              <a:spLocks/>
            </p:cNvSpPr>
            <p:nvPr/>
          </p:nvSpPr>
          <p:spPr bwMode="auto">
            <a:xfrm>
              <a:off x="4731" y="3344"/>
              <a:ext cx="8" cy="8"/>
            </a:xfrm>
            <a:custGeom>
              <a:avLst/>
              <a:gdLst>
                <a:gd name="T0" fmla="*/ 16 w 16"/>
                <a:gd name="T1" fmla="*/ 9 h 17"/>
                <a:gd name="T2" fmla="*/ 8 w 16"/>
                <a:gd name="T3" fmla="*/ 17 h 17"/>
                <a:gd name="T4" fmla="*/ 0 w 16"/>
                <a:gd name="T5" fmla="*/ 9 h 17"/>
                <a:gd name="T6" fmla="*/ 8 w 16"/>
                <a:gd name="T7" fmla="*/ 0 h 17"/>
                <a:gd name="T8" fmla="*/ 16 w 16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16" y="9"/>
                  </a:moveTo>
                  <a:cubicBezTo>
                    <a:pt x="16" y="13"/>
                    <a:pt x="13" y="17"/>
                    <a:pt x="8" y="17"/>
                  </a:cubicBezTo>
                  <a:cubicBezTo>
                    <a:pt x="4" y="17"/>
                    <a:pt x="0" y="13"/>
                    <a:pt x="0" y="9"/>
                  </a:cubicBezTo>
                  <a:cubicBezTo>
                    <a:pt x="0" y="4"/>
                    <a:pt x="3" y="0"/>
                    <a:pt x="8" y="0"/>
                  </a:cubicBezTo>
                  <a:cubicBezTo>
                    <a:pt x="12" y="0"/>
                    <a:pt x="16" y="4"/>
                    <a:pt x="16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00" name="Freeform 310"/>
            <p:cNvSpPr>
              <a:spLocks/>
            </p:cNvSpPr>
            <p:nvPr/>
          </p:nvSpPr>
          <p:spPr bwMode="auto">
            <a:xfrm>
              <a:off x="4760" y="3370"/>
              <a:ext cx="8" cy="8"/>
            </a:xfrm>
            <a:custGeom>
              <a:avLst/>
              <a:gdLst>
                <a:gd name="T0" fmla="*/ 16 w 16"/>
                <a:gd name="T1" fmla="*/ 9 h 17"/>
                <a:gd name="T2" fmla="*/ 8 w 16"/>
                <a:gd name="T3" fmla="*/ 17 h 17"/>
                <a:gd name="T4" fmla="*/ 0 w 16"/>
                <a:gd name="T5" fmla="*/ 9 h 17"/>
                <a:gd name="T6" fmla="*/ 8 w 16"/>
                <a:gd name="T7" fmla="*/ 0 h 17"/>
                <a:gd name="T8" fmla="*/ 16 w 16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16" y="9"/>
                  </a:moveTo>
                  <a:cubicBezTo>
                    <a:pt x="16" y="13"/>
                    <a:pt x="12" y="17"/>
                    <a:pt x="8" y="17"/>
                  </a:cubicBezTo>
                  <a:cubicBezTo>
                    <a:pt x="4" y="17"/>
                    <a:pt x="0" y="14"/>
                    <a:pt x="0" y="9"/>
                  </a:cubicBezTo>
                  <a:cubicBezTo>
                    <a:pt x="0" y="4"/>
                    <a:pt x="3" y="0"/>
                    <a:pt x="8" y="0"/>
                  </a:cubicBezTo>
                  <a:cubicBezTo>
                    <a:pt x="12" y="0"/>
                    <a:pt x="16" y="4"/>
                    <a:pt x="16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01" name="Freeform 311"/>
            <p:cNvSpPr>
              <a:spLocks/>
            </p:cNvSpPr>
            <p:nvPr/>
          </p:nvSpPr>
          <p:spPr bwMode="auto">
            <a:xfrm>
              <a:off x="4730" y="3386"/>
              <a:ext cx="8" cy="8"/>
            </a:xfrm>
            <a:custGeom>
              <a:avLst/>
              <a:gdLst>
                <a:gd name="T0" fmla="*/ 16 w 16"/>
                <a:gd name="T1" fmla="*/ 9 h 17"/>
                <a:gd name="T2" fmla="*/ 8 w 16"/>
                <a:gd name="T3" fmla="*/ 17 h 17"/>
                <a:gd name="T4" fmla="*/ 0 w 16"/>
                <a:gd name="T5" fmla="*/ 9 h 17"/>
                <a:gd name="T6" fmla="*/ 8 w 16"/>
                <a:gd name="T7" fmla="*/ 0 h 17"/>
                <a:gd name="T8" fmla="*/ 16 w 16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16" y="9"/>
                  </a:moveTo>
                  <a:cubicBezTo>
                    <a:pt x="16" y="13"/>
                    <a:pt x="12" y="17"/>
                    <a:pt x="8" y="17"/>
                  </a:cubicBezTo>
                  <a:cubicBezTo>
                    <a:pt x="4" y="17"/>
                    <a:pt x="0" y="14"/>
                    <a:pt x="0" y="9"/>
                  </a:cubicBezTo>
                  <a:cubicBezTo>
                    <a:pt x="0" y="4"/>
                    <a:pt x="3" y="0"/>
                    <a:pt x="8" y="0"/>
                  </a:cubicBezTo>
                  <a:cubicBezTo>
                    <a:pt x="12" y="0"/>
                    <a:pt x="16" y="4"/>
                    <a:pt x="16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02" name="Freeform 312"/>
            <p:cNvSpPr>
              <a:spLocks/>
            </p:cNvSpPr>
            <p:nvPr/>
          </p:nvSpPr>
          <p:spPr bwMode="auto">
            <a:xfrm>
              <a:off x="4769" y="3400"/>
              <a:ext cx="8" cy="8"/>
            </a:xfrm>
            <a:custGeom>
              <a:avLst/>
              <a:gdLst>
                <a:gd name="T0" fmla="*/ 16 w 16"/>
                <a:gd name="T1" fmla="*/ 8 h 17"/>
                <a:gd name="T2" fmla="*/ 8 w 16"/>
                <a:gd name="T3" fmla="*/ 17 h 17"/>
                <a:gd name="T4" fmla="*/ 0 w 16"/>
                <a:gd name="T5" fmla="*/ 8 h 17"/>
                <a:gd name="T6" fmla="*/ 8 w 16"/>
                <a:gd name="T7" fmla="*/ 0 h 17"/>
                <a:gd name="T8" fmla="*/ 16 w 16"/>
                <a:gd name="T9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16" y="8"/>
                  </a:moveTo>
                  <a:cubicBezTo>
                    <a:pt x="16" y="13"/>
                    <a:pt x="13" y="17"/>
                    <a:pt x="8" y="17"/>
                  </a:cubicBezTo>
                  <a:cubicBezTo>
                    <a:pt x="4" y="17"/>
                    <a:pt x="0" y="13"/>
                    <a:pt x="0" y="8"/>
                  </a:cubicBezTo>
                  <a:cubicBezTo>
                    <a:pt x="0" y="4"/>
                    <a:pt x="3" y="0"/>
                    <a:pt x="8" y="0"/>
                  </a:cubicBezTo>
                  <a:cubicBezTo>
                    <a:pt x="12" y="0"/>
                    <a:pt x="16" y="3"/>
                    <a:pt x="16" y="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03" name="Freeform 313"/>
            <p:cNvSpPr>
              <a:spLocks/>
            </p:cNvSpPr>
            <p:nvPr/>
          </p:nvSpPr>
          <p:spPr bwMode="auto">
            <a:xfrm>
              <a:off x="4799" y="3422"/>
              <a:ext cx="8" cy="8"/>
            </a:xfrm>
            <a:custGeom>
              <a:avLst/>
              <a:gdLst>
                <a:gd name="T0" fmla="*/ 16 w 17"/>
                <a:gd name="T1" fmla="*/ 9 h 17"/>
                <a:gd name="T2" fmla="*/ 9 w 17"/>
                <a:gd name="T3" fmla="*/ 17 h 17"/>
                <a:gd name="T4" fmla="*/ 1 w 17"/>
                <a:gd name="T5" fmla="*/ 9 h 17"/>
                <a:gd name="T6" fmla="*/ 8 w 17"/>
                <a:gd name="T7" fmla="*/ 0 h 17"/>
                <a:gd name="T8" fmla="*/ 16 w 17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17">
                  <a:moveTo>
                    <a:pt x="16" y="9"/>
                  </a:moveTo>
                  <a:cubicBezTo>
                    <a:pt x="17" y="13"/>
                    <a:pt x="13" y="17"/>
                    <a:pt x="9" y="17"/>
                  </a:cubicBezTo>
                  <a:cubicBezTo>
                    <a:pt x="4" y="17"/>
                    <a:pt x="1" y="13"/>
                    <a:pt x="1" y="9"/>
                  </a:cubicBezTo>
                  <a:cubicBezTo>
                    <a:pt x="0" y="4"/>
                    <a:pt x="4" y="0"/>
                    <a:pt x="8" y="0"/>
                  </a:cubicBezTo>
                  <a:cubicBezTo>
                    <a:pt x="13" y="0"/>
                    <a:pt x="16" y="4"/>
                    <a:pt x="16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04" name="Freeform 314"/>
            <p:cNvSpPr>
              <a:spLocks/>
            </p:cNvSpPr>
            <p:nvPr/>
          </p:nvSpPr>
          <p:spPr bwMode="auto">
            <a:xfrm>
              <a:off x="4808" y="3382"/>
              <a:ext cx="8" cy="8"/>
            </a:xfrm>
            <a:custGeom>
              <a:avLst/>
              <a:gdLst>
                <a:gd name="T0" fmla="*/ 16 w 16"/>
                <a:gd name="T1" fmla="*/ 8 h 17"/>
                <a:gd name="T2" fmla="*/ 8 w 16"/>
                <a:gd name="T3" fmla="*/ 17 h 17"/>
                <a:gd name="T4" fmla="*/ 0 w 16"/>
                <a:gd name="T5" fmla="*/ 8 h 17"/>
                <a:gd name="T6" fmla="*/ 7 w 16"/>
                <a:gd name="T7" fmla="*/ 0 h 17"/>
                <a:gd name="T8" fmla="*/ 16 w 16"/>
                <a:gd name="T9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16" y="8"/>
                  </a:moveTo>
                  <a:cubicBezTo>
                    <a:pt x="16" y="13"/>
                    <a:pt x="12" y="16"/>
                    <a:pt x="8" y="17"/>
                  </a:cubicBezTo>
                  <a:cubicBezTo>
                    <a:pt x="3" y="17"/>
                    <a:pt x="0" y="13"/>
                    <a:pt x="0" y="8"/>
                  </a:cubicBezTo>
                  <a:cubicBezTo>
                    <a:pt x="0" y="4"/>
                    <a:pt x="3" y="0"/>
                    <a:pt x="7" y="0"/>
                  </a:cubicBezTo>
                  <a:cubicBezTo>
                    <a:pt x="12" y="0"/>
                    <a:pt x="16" y="3"/>
                    <a:pt x="16" y="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05" name="Freeform 315"/>
            <p:cNvSpPr>
              <a:spLocks/>
            </p:cNvSpPr>
            <p:nvPr/>
          </p:nvSpPr>
          <p:spPr bwMode="auto">
            <a:xfrm>
              <a:off x="4777" y="3337"/>
              <a:ext cx="8" cy="8"/>
            </a:xfrm>
            <a:custGeom>
              <a:avLst/>
              <a:gdLst>
                <a:gd name="T0" fmla="*/ 16 w 16"/>
                <a:gd name="T1" fmla="*/ 9 h 17"/>
                <a:gd name="T2" fmla="*/ 8 w 16"/>
                <a:gd name="T3" fmla="*/ 17 h 17"/>
                <a:gd name="T4" fmla="*/ 0 w 16"/>
                <a:gd name="T5" fmla="*/ 9 h 17"/>
                <a:gd name="T6" fmla="*/ 8 w 16"/>
                <a:gd name="T7" fmla="*/ 0 h 17"/>
                <a:gd name="T8" fmla="*/ 16 w 16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16" y="9"/>
                  </a:moveTo>
                  <a:cubicBezTo>
                    <a:pt x="16" y="13"/>
                    <a:pt x="13" y="17"/>
                    <a:pt x="8" y="17"/>
                  </a:cubicBezTo>
                  <a:cubicBezTo>
                    <a:pt x="4" y="17"/>
                    <a:pt x="0" y="14"/>
                    <a:pt x="0" y="9"/>
                  </a:cubicBezTo>
                  <a:cubicBezTo>
                    <a:pt x="0" y="4"/>
                    <a:pt x="4" y="0"/>
                    <a:pt x="8" y="0"/>
                  </a:cubicBezTo>
                  <a:cubicBezTo>
                    <a:pt x="12" y="0"/>
                    <a:pt x="16" y="4"/>
                    <a:pt x="16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06" name="Freeform 316"/>
            <p:cNvSpPr>
              <a:spLocks/>
            </p:cNvSpPr>
            <p:nvPr/>
          </p:nvSpPr>
          <p:spPr bwMode="auto">
            <a:xfrm>
              <a:off x="4813" y="3358"/>
              <a:ext cx="8" cy="8"/>
            </a:xfrm>
            <a:custGeom>
              <a:avLst/>
              <a:gdLst>
                <a:gd name="T0" fmla="*/ 16 w 16"/>
                <a:gd name="T1" fmla="*/ 8 h 17"/>
                <a:gd name="T2" fmla="*/ 8 w 16"/>
                <a:gd name="T3" fmla="*/ 17 h 17"/>
                <a:gd name="T4" fmla="*/ 0 w 16"/>
                <a:gd name="T5" fmla="*/ 8 h 17"/>
                <a:gd name="T6" fmla="*/ 8 w 16"/>
                <a:gd name="T7" fmla="*/ 0 h 17"/>
                <a:gd name="T8" fmla="*/ 16 w 16"/>
                <a:gd name="T9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16" y="8"/>
                  </a:moveTo>
                  <a:cubicBezTo>
                    <a:pt x="16" y="13"/>
                    <a:pt x="12" y="17"/>
                    <a:pt x="8" y="17"/>
                  </a:cubicBezTo>
                  <a:cubicBezTo>
                    <a:pt x="4" y="17"/>
                    <a:pt x="0" y="13"/>
                    <a:pt x="0" y="8"/>
                  </a:cubicBezTo>
                  <a:cubicBezTo>
                    <a:pt x="0" y="4"/>
                    <a:pt x="3" y="0"/>
                    <a:pt x="8" y="0"/>
                  </a:cubicBezTo>
                  <a:cubicBezTo>
                    <a:pt x="12" y="0"/>
                    <a:pt x="16" y="3"/>
                    <a:pt x="16" y="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07" name="Freeform 317"/>
            <p:cNvSpPr>
              <a:spLocks/>
            </p:cNvSpPr>
            <p:nvPr/>
          </p:nvSpPr>
          <p:spPr bwMode="auto">
            <a:xfrm>
              <a:off x="4779" y="3312"/>
              <a:ext cx="7" cy="8"/>
            </a:xfrm>
            <a:custGeom>
              <a:avLst/>
              <a:gdLst>
                <a:gd name="T0" fmla="*/ 16 w 16"/>
                <a:gd name="T1" fmla="*/ 8 h 17"/>
                <a:gd name="T2" fmla="*/ 8 w 16"/>
                <a:gd name="T3" fmla="*/ 17 h 17"/>
                <a:gd name="T4" fmla="*/ 0 w 16"/>
                <a:gd name="T5" fmla="*/ 9 h 17"/>
                <a:gd name="T6" fmla="*/ 8 w 16"/>
                <a:gd name="T7" fmla="*/ 0 h 17"/>
                <a:gd name="T8" fmla="*/ 16 w 16"/>
                <a:gd name="T9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16" y="8"/>
                  </a:moveTo>
                  <a:cubicBezTo>
                    <a:pt x="16" y="13"/>
                    <a:pt x="12" y="17"/>
                    <a:pt x="8" y="17"/>
                  </a:cubicBezTo>
                  <a:cubicBezTo>
                    <a:pt x="4" y="17"/>
                    <a:pt x="0" y="13"/>
                    <a:pt x="0" y="9"/>
                  </a:cubicBezTo>
                  <a:cubicBezTo>
                    <a:pt x="0" y="4"/>
                    <a:pt x="3" y="0"/>
                    <a:pt x="8" y="0"/>
                  </a:cubicBezTo>
                  <a:cubicBezTo>
                    <a:pt x="12" y="0"/>
                    <a:pt x="16" y="4"/>
                    <a:pt x="16" y="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08" name="Freeform 318"/>
            <p:cNvSpPr>
              <a:spLocks/>
            </p:cNvSpPr>
            <p:nvPr/>
          </p:nvSpPr>
          <p:spPr bwMode="auto">
            <a:xfrm>
              <a:off x="4815" y="3325"/>
              <a:ext cx="7" cy="8"/>
            </a:xfrm>
            <a:custGeom>
              <a:avLst/>
              <a:gdLst>
                <a:gd name="T0" fmla="*/ 16 w 16"/>
                <a:gd name="T1" fmla="*/ 8 h 17"/>
                <a:gd name="T2" fmla="*/ 8 w 16"/>
                <a:gd name="T3" fmla="*/ 16 h 17"/>
                <a:gd name="T4" fmla="*/ 0 w 16"/>
                <a:gd name="T5" fmla="*/ 8 h 17"/>
                <a:gd name="T6" fmla="*/ 8 w 16"/>
                <a:gd name="T7" fmla="*/ 0 h 17"/>
                <a:gd name="T8" fmla="*/ 16 w 16"/>
                <a:gd name="T9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16" y="8"/>
                  </a:moveTo>
                  <a:cubicBezTo>
                    <a:pt x="16" y="13"/>
                    <a:pt x="13" y="16"/>
                    <a:pt x="8" y="16"/>
                  </a:cubicBezTo>
                  <a:cubicBezTo>
                    <a:pt x="4" y="17"/>
                    <a:pt x="0" y="13"/>
                    <a:pt x="0" y="8"/>
                  </a:cubicBezTo>
                  <a:cubicBezTo>
                    <a:pt x="0" y="4"/>
                    <a:pt x="4" y="0"/>
                    <a:pt x="8" y="0"/>
                  </a:cubicBezTo>
                  <a:cubicBezTo>
                    <a:pt x="12" y="0"/>
                    <a:pt x="16" y="3"/>
                    <a:pt x="16" y="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09" name="Freeform 319"/>
            <p:cNvSpPr>
              <a:spLocks/>
            </p:cNvSpPr>
            <p:nvPr/>
          </p:nvSpPr>
          <p:spPr bwMode="auto">
            <a:xfrm>
              <a:off x="4810" y="3291"/>
              <a:ext cx="8" cy="8"/>
            </a:xfrm>
            <a:custGeom>
              <a:avLst/>
              <a:gdLst>
                <a:gd name="T0" fmla="*/ 16 w 17"/>
                <a:gd name="T1" fmla="*/ 9 h 18"/>
                <a:gd name="T2" fmla="*/ 9 w 17"/>
                <a:gd name="T3" fmla="*/ 17 h 18"/>
                <a:gd name="T4" fmla="*/ 1 w 17"/>
                <a:gd name="T5" fmla="*/ 9 h 18"/>
                <a:gd name="T6" fmla="*/ 8 w 17"/>
                <a:gd name="T7" fmla="*/ 1 h 18"/>
                <a:gd name="T8" fmla="*/ 16 w 17"/>
                <a:gd name="T9" fmla="*/ 9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18">
                  <a:moveTo>
                    <a:pt x="16" y="9"/>
                  </a:moveTo>
                  <a:cubicBezTo>
                    <a:pt x="17" y="14"/>
                    <a:pt x="13" y="17"/>
                    <a:pt x="9" y="17"/>
                  </a:cubicBezTo>
                  <a:cubicBezTo>
                    <a:pt x="4" y="18"/>
                    <a:pt x="1" y="14"/>
                    <a:pt x="1" y="9"/>
                  </a:cubicBezTo>
                  <a:cubicBezTo>
                    <a:pt x="0" y="4"/>
                    <a:pt x="4" y="1"/>
                    <a:pt x="8" y="1"/>
                  </a:cubicBezTo>
                  <a:cubicBezTo>
                    <a:pt x="13" y="0"/>
                    <a:pt x="16" y="4"/>
                    <a:pt x="16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10" name="Freeform 320"/>
            <p:cNvSpPr>
              <a:spLocks/>
            </p:cNvSpPr>
            <p:nvPr/>
          </p:nvSpPr>
          <p:spPr bwMode="auto">
            <a:xfrm>
              <a:off x="4838" y="3402"/>
              <a:ext cx="8" cy="8"/>
            </a:xfrm>
            <a:custGeom>
              <a:avLst/>
              <a:gdLst>
                <a:gd name="T0" fmla="*/ 16 w 16"/>
                <a:gd name="T1" fmla="*/ 9 h 17"/>
                <a:gd name="T2" fmla="*/ 8 w 16"/>
                <a:gd name="T3" fmla="*/ 17 h 17"/>
                <a:gd name="T4" fmla="*/ 0 w 16"/>
                <a:gd name="T5" fmla="*/ 9 h 17"/>
                <a:gd name="T6" fmla="*/ 8 w 16"/>
                <a:gd name="T7" fmla="*/ 0 h 17"/>
                <a:gd name="T8" fmla="*/ 16 w 16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16" y="9"/>
                  </a:moveTo>
                  <a:cubicBezTo>
                    <a:pt x="16" y="13"/>
                    <a:pt x="13" y="17"/>
                    <a:pt x="8" y="17"/>
                  </a:cubicBezTo>
                  <a:cubicBezTo>
                    <a:pt x="4" y="17"/>
                    <a:pt x="0" y="14"/>
                    <a:pt x="0" y="9"/>
                  </a:cubicBezTo>
                  <a:cubicBezTo>
                    <a:pt x="0" y="4"/>
                    <a:pt x="4" y="1"/>
                    <a:pt x="8" y="0"/>
                  </a:cubicBezTo>
                  <a:cubicBezTo>
                    <a:pt x="12" y="0"/>
                    <a:pt x="16" y="4"/>
                    <a:pt x="16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11" name="Freeform 321"/>
            <p:cNvSpPr>
              <a:spLocks/>
            </p:cNvSpPr>
            <p:nvPr/>
          </p:nvSpPr>
          <p:spPr bwMode="auto">
            <a:xfrm>
              <a:off x="4845" y="3363"/>
              <a:ext cx="8" cy="8"/>
            </a:xfrm>
            <a:custGeom>
              <a:avLst/>
              <a:gdLst>
                <a:gd name="T0" fmla="*/ 16 w 17"/>
                <a:gd name="T1" fmla="*/ 8 h 17"/>
                <a:gd name="T2" fmla="*/ 9 w 17"/>
                <a:gd name="T3" fmla="*/ 17 h 17"/>
                <a:gd name="T4" fmla="*/ 1 w 17"/>
                <a:gd name="T5" fmla="*/ 8 h 17"/>
                <a:gd name="T6" fmla="*/ 8 w 17"/>
                <a:gd name="T7" fmla="*/ 0 h 17"/>
                <a:gd name="T8" fmla="*/ 16 w 17"/>
                <a:gd name="T9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17">
                  <a:moveTo>
                    <a:pt x="16" y="8"/>
                  </a:moveTo>
                  <a:cubicBezTo>
                    <a:pt x="17" y="13"/>
                    <a:pt x="13" y="17"/>
                    <a:pt x="9" y="17"/>
                  </a:cubicBezTo>
                  <a:cubicBezTo>
                    <a:pt x="4" y="17"/>
                    <a:pt x="1" y="13"/>
                    <a:pt x="1" y="8"/>
                  </a:cubicBezTo>
                  <a:cubicBezTo>
                    <a:pt x="0" y="4"/>
                    <a:pt x="4" y="0"/>
                    <a:pt x="8" y="0"/>
                  </a:cubicBezTo>
                  <a:cubicBezTo>
                    <a:pt x="13" y="0"/>
                    <a:pt x="16" y="3"/>
                    <a:pt x="16" y="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12" name="Freeform 322"/>
            <p:cNvSpPr>
              <a:spLocks/>
            </p:cNvSpPr>
            <p:nvPr/>
          </p:nvSpPr>
          <p:spPr bwMode="auto">
            <a:xfrm>
              <a:off x="5076" y="3294"/>
              <a:ext cx="8" cy="8"/>
            </a:xfrm>
            <a:custGeom>
              <a:avLst/>
              <a:gdLst>
                <a:gd name="T0" fmla="*/ 0 w 16"/>
                <a:gd name="T1" fmla="*/ 9 h 17"/>
                <a:gd name="T2" fmla="*/ 8 w 16"/>
                <a:gd name="T3" fmla="*/ 17 h 17"/>
                <a:gd name="T4" fmla="*/ 16 w 16"/>
                <a:gd name="T5" fmla="*/ 9 h 17"/>
                <a:gd name="T6" fmla="*/ 8 w 16"/>
                <a:gd name="T7" fmla="*/ 0 h 17"/>
                <a:gd name="T8" fmla="*/ 0 w 16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0" y="9"/>
                  </a:moveTo>
                  <a:cubicBezTo>
                    <a:pt x="0" y="14"/>
                    <a:pt x="4" y="17"/>
                    <a:pt x="8" y="17"/>
                  </a:cubicBezTo>
                  <a:cubicBezTo>
                    <a:pt x="12" y="17"/>
                    <a:pt x="16" y="13"/>
                    <a:pt x="16" y="9"/>
                  </a:cubicBezTo>
                  <a:cubicBezTo>
                    <a:pt x="16" y="4"/>
                    <a:pt x="12" y="0"/>
                    <a:pt x="8" y="0"/>
                  </a:cubicBezTo>
                  <a:cubicBezTo>
                    <a:pt x="3" y="0"/>
                    <a:pt x="0" y="4"/>
                    <a:pt x="0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13" name="Freeform 323"/>
            <p:cNvSpPr>
              <a:spLocks/>
            </p:cNvSpPr>
            <p:nvPr/>
          </p:nvSpPr>
          <p:spPr bwMode="auto">
            <a:xfrm>
              <a:off x="5091" y="3326"/>
              <a:ext cx="8" cy="8"/>
            </a:xfrm>
            <a:custGeom>
              <a:avLst/>
              <a:gdLst>
                <a:gd name="T0" fmla="*/ 0 w 16"/>
                <a:gd name="T1" fmla="*/ 9 h 17"/>
                <a:gd name="T2" fmla="*/ 9 w 16"/>
                <a:gd name="T3" fmla="*/ 17 h 17"/>
                <a:gd name="T4" fmla="*/ 16 w 16"/>
                <a:gd name="T5" fmla="*/ 8 h 17"/>
                <a:gd name="T6" fmla="*/ 8 w 16"/>
                <a:gd name="T7" fmla="*/ 0 h 17"/>
                <a:gd name="T8" fmla="*/ 0 w 16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0" y="9"/>
                  </a:moveTo>
                  <a:cubicBezTo>
                    <a:pt x="1" y="13"/>
                    <a:pt x="4" y="17"/>
                    <a:pt x="9" y="17"/>
                  </a:cubicBezTo>
                  <a:cubicBezTo>
                    <a:pt x="13" y="17"/>
                    <a:pt x="16" y="13"/>
                    <a:pt x="16" y="8"/>
                  </a:cubicBezTo>
                  <a:cubicBezTo>
                    <a:pt x="16" y="4"/>
                    <a:pt x="13" y="0"/>
                    <a:pt x="8" y="0"/>
                  </a:cubicBezTo>
                  <a:cubicBezTo>
                    <a:pt x="4" y="0"/>
                    <a:pt x="0" y="4"/>
                    <a:pt x="0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14" name="Freeform 324"/>
            <p:cNvSpPr>
              <a:spLocks/>
            </p:cNvSpPr>
            <p:nvPr/>
          </p:nvSpPr>
          <p:spPr bwMode="auto">
            <a:xfrm>
              <a:off x="5064" y="3353"/>
              <a:ext cx="8" cy="8"/>
            </a:xfrm>
            <a:custGeom>
              <a:avLst/>
              <a:gdLst>
                <a:gd name="T0" fmla="*/ 1 w 17"/>
                <a:gd name="T1" fmla="*/ 9 h 17"/>
                <a:gd name="T2" fmla="*/ 9 w 17"/>
                <a:gd name="T3" fmla="*/ 17 h 17"/>
                <a:gd name="T4" fmla="*/ 16 w 17"/>
                <a:gd name="T5" fmla="*/ 9 h 17"/>
                <a:gd name="T6" fmla="*/ 8 w 17"/>
                <a:gd name="T7" fmla="*/ 0 h 17"/>
                <a:gd name="T8" fmla="*/ 1 w 17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17">
                  <a:moveTo>
                    <a:pt x="1" y="9"/>
                  </a:moveTo>
                  <a:cubicBezTo>
                    <a:pt x="1" y="14"/>
                    <a:pt x="4" y="17"/>
                    <a:pt x="9" y="17"/>
                  </a:cubicBezTo>
                  <a:cubicBezTo>
                    <a:pt x="13" y="17"/>
                    <a:pt x="17" y="13"/>
                    <a:pt x="16" y="9"/>
                  </a:cubicBezTo>
                  <a:cubicBezTo>
                    <a:pt x="16" y="4"/>
                    <a:pt x="13" y="0"/>
                    <a:pt x="8" y="0"/>
                  </a:cubicBezTo>
                  <a:cubicBezTo>
                    <a:pt x="4" y="1"/>
                    <a:pt x="0" y="4"/>
                    <a:pt x="1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15" name="Freeform 325"/>
            <p:cNvSpPr>
              <a:spLocks/>
            </p:cNvSpPr>
            <p:nvPr/>
          </p:nvSpPr>
          <p:spPr bwMode="auto">
            <a:xfrm>
              <a:off x="5095" y="3368"/>
              <a:ext cx="7" cy="8"/>
            </a:xfrm>
            <a:custGeom>
              <a:avLst/>
              <a:gdLst>
                <a:gd name="T0" fmla="*/ 0 w 16"/>
                <a:gd name="T1" fmla="*/ 9 h 17"/>
                <a:gd name="T2" fmla="*/ 8 w 16"/>
                <a:gd name="T3" fmla="*/ 17 h 17"/>
                <a:gd name="T4" fmla="*/ 16 w 16"/>
                <a:gd name="T5" fmla="*/ 8 h 17"/>
                <a:gd name="T6" fmla="*/ 8 w 16"/>
                <a:gd name="T7" fmla="*/ 0 h 17"/>
                <a:gd name="T8" fmla="*/ 0 w 16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0" y="9"/>
                  </a:moveTo>
                  <a:cubicBezTo>
                    <a:pt x="0" y="13"/>
                    <a:pt x="4" y="17"/>
                    <a:pt x="8" y="17"/>
                  </a:cubicBezTo>
                  <a:cubicBezTo>
                    <a:pt x="12" y="17"/>
                    <a:pt x="16" y="13"/>
                    <a:pt x="16" y="8"/>
                  </a:cubicBezTo>
                  <a:cubicBezTo>
                    <a:pt x="16" y="4"/>
                    <a:pt x="12" y="0"/>
                    <a:pt x="8" y="0"/>
                  </a:cubicBezTo>
                  <a:cubicBezTo>
                    <a:pt x="3" y="0"/>
                    <a:pt x="0" y="4"/>
                    <a:pt x="0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16" name="Freeform 326"/>
            <p:cNvSpPr>
              <a:spLocks/>
            </p:cNvSpPr>
            <p:nvPr/>
          </p:nvSpPr>
          <p:spPr bwMode="auto">
            <a:xfrm>
              <a:off x="5056" y="3383"/>
              <a:ext cx="8" cy="8"/>
            </a:xfrm>
            <a:custGeom>
              <a:avLst/>
              <a:gdLst>
                <a:gd name="T0" fmla="*/ 0 w 16"/>
                <a:gd name="T1" fmla="*/ 9 h 17"/>
                <a:gd name="T2" fmla="*/ 8 w 16"/>
                <a:gd name="T3" fmla="*/ 17 h 17"/>
                <a:gd name="T4" fmla="*/ 16 w 16"/>
                <a:gd name="T5" fmla="*/ 9 h 17"/>
                <a:gd name="T6" fmla="*/ 8 w 16"/>
                <a:gd name="T7" fmla="*/ 1 h 17"/>
                <a:gd name="T8" fmla="*/ 0 w 16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0" y="9"/>
                  </a:moveTo>
                  <a:cubicBezTo>
                    <a:pt x="0" y="14"/>
                    <a:pt x="4" y="17"/>
                    <a:pt x="8" y="17"/>
                  </a:cubicBezTo>
                  <a:cubicBezTo>
                    <a:pt x="12" y="17"/>
                    <a:pt x="16" y="13"/>
                    <a:pt x="16" y="9"/>
                  </a:cubicBezTo>
                  <a:cubicBezTo>
                    <a:pt x="16" y="4"/>
                    <a:pt x="12" y="0"/>
                    <a:pt x="8" y="1"/>
                  </a:cubicBezTo>
                  <a:cubicBezTo>
                    <a:pt x="3" y="1"/>
                    <a:pt x="0" y="4"/>
                    <a:pt x="0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17" name="Freeform 327"/>
            <p:cNvSpPr>
              <a:spLocks/>
            </p:cNvSpPr>
            <p:nvPr/>
          </p:nvSpPr>
          <p:spPr bwMode="auto">
            <a:xfrm>
              <a:off x="5026" y="3406"/>
              <a:ext cx="8" cy="8"/>
            </a:xfrm>
            <a:custGeom>
              <a:avLst/>
              <a:gdLst>
                <a:gd name="T0" fmla="*/ 0 w 16"/>
                <a:gd name="T1" fmla="*/ 9 h 17"/>
                <a:gd name="T2" fmla="*/ 8 w 16"/>
                <a:gd name="T3" fmla="*/ 17 h 17"/>
                <a:gd name="T4" fmla="*/ 16 w 16"/>
                <a:gd name="T5" fmla="*/ 9 h 17"/>
                <a:gd name="T6" fmla="*/ 8 w 16"/>
                <a:gd name="T7" fmla="*/ 0 h 17"/>
                <a:gd name="T8" fmla="*/ 0 w 16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0" y="9"/>
                  </a:moveTo>
                  <a:cubicBezTo>
                    <a:pt x="0" y="14"/>
                    <a:pt x="4" y="17"/>
                    <a:pt x="8" y="17"/>
                  </a:cubicBezTo>
                  <a:cubicBezTo>
                    <a:pt x="13" y="17"/>
                    <a:pt x="16" y="13"/>
                    <a:pt x="16" y="9"/>
                  </a:cubicBezTo>
                  <a:cubicBezTo>
                    <a:pt x="16" y="4"/>
                    <a:pt x="12" y="0"/>
                    <a:pt x="8" y="0"/>
                  </a:cubicBezTo>
                  <a:cubicBezTo>
                    <a:pt x="4" y="1"/>
                    <a:pt x="0" y="4"/>
                    <a:pt x="0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18" name="Freeform 328"/>
            <p:cNvSpPr>
              <a:spLocks/>
            </p:cNvSpPr>
            <p:nvPr/>
          </p:nvSpPr>
          <p:spPr bwMode="auto">
            <a:xfrm>
              <a:off x="5016" y="3366"/>
              <a:ext cx="8" cy="8"/>
            </a:xfrm>
            <a:custGeom>
              <a:avLst/>
              <a:gdLst>
                <a:gd name="T0" fmla="*/ 0 w 16"/>
                <a:gd name="T1" fmla="*/ 8 h 17"/>
                <a:gd name="T2" fmla="*/ 8 w 16"/>
                <a:gd name="T3" fmla="*/ 16 h 17"/>
                <a:gd name="T4" fmla="*/ 16 w 16"/>
                <a:gd name="T5" fmla="*/ 8 h 17"/>
                <a:gd name="T6" fmla="*/ 8 w 16"/>
                <a:gd name="T7" fmla="*/ 0 h 17"/>
                <a:gd name="T8" fmla="*/ 0 w 16"/>
                <a:gd name="T9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0" y="8"/>
                  </a:moveTo>
                  <a:cubicBezTo>
                    <a:pt x="0" y="13"/>
                    <a:pt x="4" y="17"/>
                    <a:pt x="8" y="16"/>
                  </a:cubicBezTo>
                  <a:cubicBezTo>
                    <a:pt x="12" y="16"/>
                    <a:pt x="16" y="13"/>
                    <a:pt x="16" y="8"/>
                  </a:cubicBezTo>
                  <a:cubicBezTo>
                    <a:pt x="16" y="3"/>
                    <a:pt x="12" y="0"/>
                    <a:pt x="8" y="0"/>
                  </a:cubicBezTo>
                  <a:cubicBezTo>
                    <a:pt x="3" y="0"/>
                    <a:pt x="0" y="4"/>
                    <a:pt x="0" y="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19" name="Freeform 329"/>
            <p:cNvSpPr>
              <a:spLocks/>
            </p:cNvSpPr>
            <p:nvPr/>
          </p:nvSpPr>
          <p:spPr bwMode="auto">
            <a:xfrm>
              <a:off x="5046" y="3321"/>
              <a:ext cx="7" cy="8"/>
            </a:xfrm>
            <a:custGeom>
              <a:avLst/>
              <a:gdLst>
                <a:gd name="T0" fmla="*/ 0 w 16"/>
                <a:gd name="T1" fmla="*/ 8 h 17"/>
                <a:gd name="T2" fmla="*/ 8 w 16"/>
                <a:gd name="T3" fmla="*/ 17 h 17"/>
                <a:gd name="T4" fmla="*/ 16 w 16"/>
                <a:gd name="T5" fmla="*/ 8 h 17"/>
                <a:gd name="T6" fmla="*/ 8 w 16"/>
                <a:gd name="T7" fmla="*/ 0 h 17"/>
                <a:gd name="T8" fmla="*/ 0 w 16"/>
                <a:gd name="T9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0" y="8"/>
                  </a:moveTo>
                  <a:cubicBezTo>
                    <a:pt x="0" y="13"/>
                    <a:pt x="4" y="17"/>
                    <a:pt x="8" y="17"/>
                  </a:cubicBezTo>
                  <a:cubicBezTo>
                    <a:pt x="12" y="17"/>
                    <a:pt x="16" y="13"/>
                    <a:pt x="16" y="8"/>
                  </a:cubicBezTo>
                  <a:cubicBezTo>
                    <a:pt x="16" y="4"/>
                    <a:pt x="12" y="0"/>
                    <a:pt x="8" y="0"/>
                  </a:cubicBezTo>
                  <a:cubicBezTo>
                    <a:pt x="3" y="0"/>
                    <a:pt x="0" y="4"/>
                    <a:pt x="0" y="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20" name="Oval 330"/>
            <p:cNvSpPr>
              <a:spLocks noChangeArrowheads="1"/>
            </p:cNvSpPr>
            <p:nvPr/>
          </p:nvSpPr>
          <p:spPr bwMode="auto">
            <a:xfrm>
              <a:off x="5010" y="3343"/>
              <a:ext cx="8" cy="8"/>
            </a:xfrm>
            <a:prstGeom prst="ellipse">
              <a:avLst/>
            </a:pr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21" name="Freeform 331"/>
            <p:cNvSpPr>
              <a:spLocks/>
            </p:cNvSpPr>
            <p:nvPr/>
          </p:nvSpPr>
          <p:spPr bwMode="auto">
            <a:xfrm>
              <a:off x="5043" y="3296"/>
              <a:ext cx="8" cy="8"/>
            </a:xfrm>
            <a:custGeom>
              <a:avLst/>
              <a:gdLst>
                <a:gd name="T0" fmla="*/ 0 w 16"/>
                <a:gd name="T1" fmla="*/ 8 h 17"/>
                <a:gd name="T2" fmla="*/ 8 w 16"/>
                <a:gd name="T3" fmla="*/ 16 h 17"/>
                <a:gd name="T4" fmla="*/ 16 w 16"/>
                <a:gd name="T5" fmla="*/ 8 h 17"/>
                <a:gd name="T6" fmla="*/ 8 w 16"/>
                <a:gd name="T7" fmla="*/ 0 h 17"/>
                <a:gd name="T8" fmla="*/ 0 w 16"/>
                <a:gd name="T9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0" y="8"/>
                  </a:moveTo>
                  <a:cubicBezTo>
                    <a:pt x="0" y="13"/>
                    <a:pt x="4" y="17"/>
                    <a:pt x="8" y="16"/>
                  </a:cubicBezTo>
                  <a:cubicBezTo>
                    <a:pt x="13" y="16"/>
                    <a:pt x="16" y="13"/>
                    <a:pt x="16" y="8"/>
                  </a:cubicBezTo>
                  <a:cubicBezTo>
                    <a:pt x="16" y="3"/>
                    <a:pt x="12" y="0"/>
                    <a:pt x="8" y="0"/>
                  </a:cubicBezTo>
                  <a:cubicBezTo>
                    <a:pt x="3" y="0"/>
                    <a:pt x="0" y="4"/>
                    <a:pt x="0" y="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22" name="Freeform 332"/>
            <p:cNvSpPr>
              <a:spLocks/>
            </p:cNvSpPr>
            <p:nvPr/>
          </p:nvSpPr>
          <p:spPr bwMode="auto">
            <a:xfrm>
              <a:off x="5007" y="3310"/>
              <a:ext cx="8" cy="8"/>
            </a:xfrm>
            <a:custGeom>
              <a:avLst/>
              <a:gdLst>
                <a:gd name="T0" fmla="*/ 0 w 16"/>
                <a:gd name="T1" fmla="*/ 9 h 17"/>
                <a:gd name="T2" fmla="*/ 8 w 16"/>
                <a:gd name="T3" fmla="*/ 17 h 17"/>
                <a:gd name="T4" fmla="*/ 16 w 16"/>
                <a:gd name="T5" fmla="*/ 8 h 17"/>
                <a:gd name="T6" fmla="*/ 8 w 16"/>
                <a:gd name="T7" fmla="*/ 0 h 17"/>
                <a:gd name="T8" fmla="*/ 0 w 16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0" y="9"/>
                  </a:moveTo>
                  <a:cubicBezTo>
                    <a:pt x="0" y="13"/>
                    <a:pt x="3" y="17"/>
                    <a:pt x="8" y="17"/>
                  </a:cubicBezTo>
                  <a:cubicBezTo>
                    <a:pt x="12" y="17"/>
                    <a:pt x="16" y="13"/>
                    <a:pt x="16" y="8"/>
                  </a:cubicBezTo>
                  <a:cubicBezTo>
                    <a:pt x="16" y="4"/>
                    <a:pt x="12" y="0"/>
                    <a:pt x="8" y="0"/>
                  </a:cubicBezTo>
                  <a:cubicBezTo>
                    <a:pt x="3" y="0"/>
                    <a:pt x="0" y="4"/>
                    <a:pt x="0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23" name="Freeform 333"/>
            <p:cNvSpPr>
              <a:spLocks/>
            </p:cNvSpPr>
            <p:nvPr/>
          </p:nvSpPr>
          <p:spPr bwMode="auto">
            <a:xfrm>
              <a:off x="5011" y="3276"/>
              <a:ext cx="8" cy="8"/>
            </a:xfrm>
            <a:custGeom>
              <a:avLst/>
              <a:gdLst>
                <a:gd name="T0" fmla="*/ 0 w 16"/>
                <a:gd name="T1" fmla="*/ 8 h 17"/>
                <a:gd name="T2" fmla="*/ 8 w 16"/>
                <a:gd name="T3" fmla="*/ 17 h 17"/>
                <a:gd name="T4" fmla="*/ 16 w 16"/>
                <a:gd name="T5" fmla="*/ 8 h 17"/>
                <a:gd name="T6" fmla="*/ 8 w 16"/>
                <a:gd name="T7" fmla="*/ 0 h 17"/>
                <a:gd name="T8" fmla="*/ 0 w 16"/>
                <a:gd name="T9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0" y="8"/>
                  </a:moveTo>
                  <a:cubicBezTo>
                    <a:pt x="0" y="13"/>
                    <a:pt x="3" y="17"/>
                    <a:pt x="8" y="17"/>
                  </a:cubicBezTo>
                  <a:cubicBezTo>
                    <a:pt x="12" y="16"/>
                    <a:pt x="16" y="13"/>
                    <a:pt x="16" y="8"/>
                  </a:cubicBezTo>
                  <a:cubicBezTo>
                    <a:pt x="16" y="3"/>
                    <a:pt x="12" y="0"/>
                    <a:pt x="8" y="0"/>
                  </a:cubicBezTo>
                  <a:cubicBezTo>
                    <a:pt x="3" y="0"/>
                    <a:pt x="0" y="4"/>
                    <a:pt x="0" y="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24" name="Freeform 334"/>
            <p:cNvSpPr>
              <a:spLocks/>
            </p:cNvSpPr>
            <p:nvPr/>
          </p:nvSpPr>
          <p:spPr bwMode="auto">
            <a:xfrm>
              <a:off x="4987" y="3388"/>
              <a:ext cx="7" cy="8"/>
            </a:xfrm>
            <a:custGeom>
              <a:avLst/>
              <a:gdLst>
                <a:gd name="T0" fmla="*/ 0 w 16"/>
                <a:gd name="T1" fmla="*/ 8 h 17"/>
                <a:gd name="T2" fmla="*/ 8 w 16"/>
                <a:gd name="T3" fmla="*/ 17 h 17"/>
                <a:gd name="T4" fmla="*/ 16 w 16"/>
                <a:gd name="T5" fmla="*/ 8 h 17"/>
                <a:gd name="T6" fmla="*/ 8 w 16"/>
                <a:gd name="T7" fmla="*/ 0 h 17"/>
                <a:gd name="T8" fmla="*/ 0 w 16"/>
                <a:gd name="T9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0" y="8"/>
                  </a:moveTo>
                  <a:cubicBezTo>
                    <a:pt x="0" y="13"/>
                    <a:pt x="4" y="17"/>
                    <a:pt x="8" y="17"/>
                  </a:cubicBezTo>
                  <a:cubicBezTo>
                    <a:pt x="12" y="17"/>
                    <a:pt x="16" y="13"/>
                    <a:pt x="16" y="8"/>
                  </a:cubicBezTo>
                  <a:cubicBezTo>
                    <a:pt x="16" y="3"/>
                    <a:pt x="12" y="0"/>
                    <a:pt x="8" y="0"/>
                  </a:cubicBezTo>
                  <a:cubicBezTo>
                    <a:pt x="3" y="0"/>
                    <a:pt x="0" y="4"/>
                    <a:pt x="0" y="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25" name="Freeform 335"/>
            <p:cNvSpPr>
              <a:spLocks/>
            </p:cNvSpPr>
            <p:nvPr/>
          </p:nvSpPr>
          <p:spPr bwMode="auto">
            <a:xfrm>
              <a:off x="4978" y="3349"/>
              <a:ext cx="8" cy="8"/>
            </a:xfrm>
            <a:custGeom>
              <a:avLst/>
              <a:gdLst>
                <a:gd name="T0" fmla="*/ 0 w 16"/>
                <a:gd name="T1" fmla="*/ 8 h 17"/>
                <a:gd name="T2" fmla="*/ 8 w 16"/>
                <a:gd name="T3" fmla="*/ 17 h 17"/>
                <a:gd name="T4" fmla="*/ 16 w 16"/>
                <a:gd name="T5" fmla="*/ 8 h 17"/>
                <a:gd name="T6" fmla="*/ 7 w 16"/>
                <a:gd name="T7" fmla="*/ 0 h 17"/>
                <a:gd name="T8" fmla="*/ 0 w 16"/>
                <a:gd name="T9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0" y="8"/>
                  </a:moveTo>
                  <a:cubicBezTo>
                    <a:pt x="0" y="13"/>
                    <a:pt x="3" y="17"/>
                    <a:pt x="8" y="17"/>
                  </a:cubicBezTo>
                  <a:cubicBezTo>
                    <a:pt x="12" y="16"/>
                    <a:pt x="16" y="13"/>
                    <a:pt x="16" y="8"/>
                  </a:cubicBezTo>
                  <a:cubicBezTo>
                    <a:pt x="15" y="3"/>
                    <a:pt x="12" y="0"/>
                    <a:pt x="7" y="0"/>
                  </a:cubicBezTo>
                  <a:cubicBezTo>
                    <a:pt x="3" y="0"/>
                    <a:pt x="0" y="4"/>
                    <a:pt x="0" y="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26" name="Freeform 336"/>
            <p:cNvSpPr>
              <a:spLocks/>
            </p:cNvSpPr>
            <p:nvPr/>
          </p:nvSpPr>
          <p:spPr bwMode="auto">
            <a:xfrm>
              <a:off x="4970" y="3771"/>
              <a:ext cx="266" cy="358"/>
            </a:xfrm>
            <a:custGeom>
              <a:avLst/>
              <a:gdLst>
                <a:gd name="T0" fmla="*/ 495 w 565"/>
                <a:gd name="T1" fmla="*/ 113 h 761"/>
                <a:gd name="T2" fmla="*/ 239 w 565"/>
                <a:gd name="T3" fmla="*/ 32 h 761"/>
                <a:gd name="T4" fmla="*/ 40 w 565"/>
                <a:gd name="T5" fmla="*/ 166 h 761"/>
                <a:gd name="T6" fmla="*/ 21 w 565"/>
                <a:gd name="T7" fmla="*/ 360 h 761"/>
                <a:gd name="T8" fmla="*/ 88 w 565"/>
                <a:gd name="T9" fmla="*/ 664 h 761"/>
                <a:gd name="T10" fmla="*/ 448 w 565"/>
                <a:gd name="T11" fmla="*/ 680 h 761"/>
                <a:gd name="T12" fmla="*/ 561 w 565"/>
                <a:gd name="T13" fmla="*/ 396 h 761"/>
                <a:gd name="T14" fmla="*/ 495 w 565"/>
                <a:gd name="T15" fmla="*/ 113 h 7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65" h="761">
                  <a:moveTo>
                    <a:pt x="495" y="113"/>
                  </a:moveTo>
                  <a:cubicBezTo>
                    <a:pt x="495" y="113"/>
                    <a:pt x="391" y="0"/>
                    <a:pt x="239" y="32"/>
                  </a:cubicBezTo>
                  <a:cubicBezTo>
                    <a:pt x="87" y="64"/>
                    <a:pt x="40" y="166"/>
                    <a:pt x="40" y="166"/>
                  </a:cubicBezTo>
                  <a:cubicBezTo>
                    <a:pt x="40" y="166"/>
                    <a:pt x="0" y="224"/>
                    <a:pt x="21" y="360"/>
                  </a:cubicBezTo>
                  <a:cubicBezTo>
                    <a:pt x="43" y="497"/>
                    <a:pt x="19" y="568"/>
                    <a:pt x="88" y="664"/>
                  </a:cubicBezTo>
                  <a:cubicBezTo>
                    <a:pt x="157" y="761"/>
                    <a:pt x="378" y="755"/>
                    <a:pt x="448" y="680"/>
                  </a:cubicBezTo>
                  <a:cubicBezTo>
                    <a:pt x="517" y="605"/>
                    <a:pt x="557" y="482"/>
                    <a:pt x="561" y="396"/>
                  </a:cubicBezTo>
                  <a:cubicBezTo>
                    <a:pt x="565" y="311"/>
                    <a:pt x="563" y="235"/>
                    <a:pt x="495" y="113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27" name="Freeform 337"/>
            <p:cNvSpPr>
              <a:spLocks/>
            </p:cNvSpPr>
            <p:nvPr/>
          </p:nvSpPr>
          <p:spPr bwMode="auto">
            <a:xfrm>
              <a:off x="4979" y="3783"/>
              <a:ext cx="249" cy="335"/>
            </a:xfrm>
            <a:custGeom>
              <a:avLst/>
              <a:gdLst>
                <a:gd name="T0" fmla="*/ 463 w 528"/>
                <a:gd name="T1" fmla="*/ 106 h 712"/>
                <a:gd name="T2" fmla="*/ 224 w 528"/>
                <a:gd name="T3" fmla="*/ 31 h 712"/>
                <a:gd name="T4" fmla="*/ 37 w 528"/>
                <a:gd name="T5" fmla="*/ 155 h 712"/>
                <a:gd name="T6" fmla="*/ 20 w 528"/>
                <a:gd name="T7" fmla="*/ 337 h 712"/>
                <a:gd name="T8" fmla="*/ 82 w 528"/>
                <a:gd name="T9" fmla="*/ 621 h 712"/>
                <a:gd name="T10" fmla="*/ 418 w 528"/>
                <a:gd name="T11" fmla="*/ 636 h 712"/>
                <a:gd name="T12" fmla="*/ 525 w 528"/>
                <a:gd name="T13" fmla="*/ 371 h 712"/>
                <a:gd name="T14" fmla="*/ 463 w 528"/>
                <a:gd name="T15" fmla="*/ 106 h 7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28" h="712">
                  <a:moveTo>
                    <a:pt x="463" y="106"/>
                  </a:moveTo>
                  <a:cubicBezTo>
                    <a:pt x="463" y="106"/>
                    <a:pt x="366" y="0"/>
                    <a:pt x="224" y="31"/>
                  </a:cubicBezTo>
                  <a:cubicBezTo>
                    <a:pt x="82" y="61"/>
                    <a:pt x="37" y="155"/>
                    <a:pt x="37" y="155"/>
                  </a:cubicBezTo>
                  <a:cubicBezTo>
                    <a:pt x="37" y="155"/>
                    <a:pt x="0" y="210"/>
                    <a:pt x="20" y="337"/>
                  </a:cubicBezTo>
                  <a:cubicBezTo>
                    <a:pt x="40" y="464"/>
                    <a:pt x="18" y="531"/>
                    <a:pt x="82" y="621"/>
                  </a:cubicBezTo>
                  <a:cubicBezTo>
                    <a:pt x="147" y="712"/>
                    <a:pt x="353" y="706"/>
                    <a:pt x="418" y="636"/>
                  </a:cubicBezTo>
                  <a:cubicBezTo>
                    <a:pt x="484" y="566"/>
                    <a:pt x="521" y="450"/>
                    <a:pt x="525" y="371"/>
                  </a:cubicBezTo>
                  <a:cubicBezTo>
                    <a:pt x="528" y="291"/>
                    <a:pt x="527" y="220"/>
                    <a:pt x="463" y="106"/>
                  </a:cubicBezTo>
                  <a:close/>
                </a:path>
              </a:pathLst>
            </a:custGeom>
            <a:solidFill>
              <a:srgbClr val="C8882A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28" name="Freeform 338"/>
            <p:cNvSpPr>
              <a:spLocks/>
            </p:cNvSpPr>
            <p:nvPr/>
          </p:nvSpPr>
          <p:spPr bwMode="auto">
            <a:xfrm>
              <a:off x="5007" y="3844"/>
              <a:ext cx="66" cy="83"/>
            </a:xfrm>
            <a:custGeom>
              <a:avLst/>
              <a:gdLst>
                <a:gd name="T0" fmla="*/ 132 w 139"/>
                <a:gd name="T1" fmla="*/ 78 h 176"/>
                <a:gd name="T2" fmla="*/ 82 w 139"/>
                <a:gd name="T3" fmla="*/ 170 h 176"/>
                <a:gd name="T4" fmla="*/ 7 w 139"/>
                <a:gd name="T5" fmla="*/ 97 h 176"/>
                <a:gd name="T6" fmla="*/ 57 w 139"/>
                <a:gd name="T7" fmla="*/ 5 h 176"/>
                <a:gd name="T8" fmla="*/ 132 w 139"/>
                <a:gd name="T9" fmla="*/ 78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9" h="176">
                  <a:moveTo>
                    <a:pt x="132" y="78"/>
                  </a:moveTo>
                  <a:cubicBezTo>
                    <a:pt x="139" y="124"/>
                    <a:pt x="116" y="165"/>
                    <a:pt x="82" y="170"/>
                  </a:cubicBezTo>
                  <a:cubicBezTo>
                    <a:pt x="48" y="176"/>
                    <a:pt x="14" y="143"/>
                    <a:pt x="7" y="97"/>
                  </a:cubicBezTo>
                  <a:cubicBezTo>
                    <a:pt x="0" y="52"/>
                    <a:pt x="22" y="10"/>
                    <a:pt x="57" y="5"/>
                  </a:cubicBezTo>
                  <a:cubicBezTo>
                    <a:pt x="91" y="0"/>
                    <a:pt x="125" y="33"/>
                    <a:pt x="132" y="7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29" name="Freeform 339"/>
            <p:cNvSpPr>
              <a:spLocks/>
            </p:cNvSpPr>
            <p:nvPr/>
          </p:nvSpPr>
          <p:spPr bwMode="auto">
            <a:xfrm>
              <a:off x="5078" y="3812"/>
              <a:ext cx="62" cy="80"/>
            </a:xfrm>
            <a:custGeom>
              <a:avLst/>
              <a:gdLst>
                <a:gd name="T0" fmla="*/ 129 w 132"/>
                <a:gd name="T1" fmla="*/ 90 h 171"/>
                <a:gd name="T2" fmla="*/ 60 w 132"/>
                <a:gd name="T3" fmla="*/ 169 h 171"/>
                <a:gd name="T4" fmla="*/ 3 w 132"/>
                <a:gd name="T5" fmla="*/ 81 h 171"/>
                <a:gd name="T6" fmla="*/ 72 w 132"/>
                <a:gd name="T7" fmla="*/ 2 h 171"/>
                <a:gd name="T8" fmla="*/ 129 w 132"/>
                <a:gd name="T9" fmla="*/ 90 h 1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2" h="171">
                  <a:moveTo>
                    <a:pt x="129" y="90"/>
                  </a:moveTo>
                  <a:cubicBezTo>
                    <a:pt x="126" y="136"/>
                    <a:pt x="95" y="171"/>
                    <a:pt x="60" y="169"/>
                  </a:cubicBezTo>
                  <a:cubicBezTo>
                    <a:pt x="26" y="167"/>
                    <a:pt x="0" y="127"/>
                    <a:pt x="3" y="81"/>
                  </a:cubicBezTo>
                  <a:cubicBezTo>
                    <a:pt x="6" y="35"/>
                    <a:pt x="37" y="0"/>
                    <a:pt x="72" y="2"/>
                  </a:cubicBezTo>
                  <a:cubicBezTo>
                    <a:pt x="106" y="5"/>
                    <a:pt x="132" y="44"/>
                    <a:pt x="129" y="90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30" name="Freeform 340"/>
            <p:cNvSpPr>
              <a:spLocks/>
            </p:cNvSpPr>
            <p:nvPr/>
          </p:nvSpPr>
          <p:spPr bwMode="auto">
            <a:xfrm>
              <a:off x="5142" y="3849"/>
              <a:ext cx="66" cy="83"/>
            </a:xfrm>
            <a:custGeom>
              <a:avLst/>
              <a:gdLst>
                <a:gd name="T0" fmla="*/ 7 w 139"/>
                <a:gd name="T1" fmla="*/ 78 h 176"/>
                <a:gd name="T2" fmla="*/ 57 w 139"/>
                <a:gd name="T3" fmla="*/ 171 h 176"/>
                <a:gd name="T4" fmla="*/ 132 w 139"/>
                <a:gd name="T5" fmla="*/ 98 h 176"/>
                <a:gd name="T6" fmla="*/ 82 w 139"/>
                <a:gd name="T7" fmla="*/ 5 h 176"/>
                <a:gd name="T8" fmla="*/ 7 w 139"/>
                <a:gd name="T9" fmla="*/ 78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9" h="176">
                  <a:moveTo>
                    <a:pt x="7" y="78"/>
                  </a:moveTo>
                  <a:cubicBezTo>
                    <a:pt x="0" y="124"/>
                    <a:pt x="22" y="165"/>
                    <a:pt x="57" y="171"/>
                  </a:cubicBezTo>
                  <a:cubicBezTo>
                    <a:pt x="91" y="176"/>
                    <a:pt x="124" y="143"/>
                    <a:pt x="132" y="98"/>
                  </a:cubicBezTo>
                  <a:cubicBezTo>
                    <a:pt x="139" y="52"/>
                    <a:pt x="116" y="11"/>
                    <a:pt x="82" y="5"/>
                  </a:cubicBezTo>
                  <a:cubicBezTo>
                    <a:pt x="48" y="0"/>
                    <a:pt x="14" y="33"/>
                    <a:pt x="7" y="7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31" name="Freeform 341"/>
            <p:cNvSpPr>
              <a:spLocks/>
            </p:cNvSpPr>
            <p:nvPr/>
          </p:nvSpPr>
          <p:spPr bwMode="auto">
            <a:xfrm>
              <a:off x="5040" y="3935"/>
              <a:ext cx="130" cy="142"/>
            </a:xfrm>
            <a:custGeom>
              <a:avLst/>
              <a:gdLst>
                <a:gd name="T0" fmla="*/ 240 w 275"/>
                <a:gd name="T1" fmla="*/ 218 h 301"/>
                <a:gd name="T2" fmla="*/ 74 w 275"/>
                <a:gd name="T3" fmla="*/ 264 h 301"/>
                <a:gd name="T4" fmla="*/ 36 w 275"/>
                <a:gd name="T5" fmla="*/ 83 h 301"/>
                <a:gd name="T6" fmla="*/ 202 w 275"/>
                <a:gd name="T7" fmla="*/ 37 h 301"/>
                <a:gd name="T8" fmla="*/ 240 w 275"/>
                <a:gd name="T9" fmla="*/ 218 h 3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5" h="301">
                  <a:moveTo>
                    <a:pt x="240" y="218"/>
                  </a:moveTo>
                  <a:cubicBezTo>
                    <a:pt x="205" y="281"/>
                    <a:pt x="130" y="301"/>
                    <a:pt x="74" y="264"/>
                  </a:cubicBezTo>
                  <a:cubicBezTo>
                    <a:pt x="17" y="226"/>
                    <a:pt x="0" y="145"/>
                    <a:pt x="36" y="83"/>
                  </a:cubicBezTo>
                  <a:cubicBezTo>
                    <a:pt x="71" y="20"/>
                    <a:pt x="145" y="0"/>
                    <a:pt x="202" y="37"/>
                  </a:cubicBezTo>
                  <a:cubicBezTo>
                    <a:pt x="258" y="75"/>
                    <a:pt x="275" y="156"/>
                    <a:pt x="240" y="21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32" name="Freeform 342"/>
            <p:cNvSpPr>
              <a:spLocks/>
            </p:cNvSpPr>
            <p:nvPr/>
          </p:nvSpPr>
          <p:spPr bwMode="auto">
            <a:xfrm>
              <a:off x="4616" y="3782"/>
              <a:ext cx="266" cy="358"/>
            </a:xfrm>
            <a:custGeom>
              <a:avLst/>
              <a:gdLst>
                <a:gd name="T0" fmla="*/ 70 w 565"/>
                <a:gd name="T1" fmla="*/ 113 h 761"/>
                <a:gd name="T2" fmla="*/ 325 w 565"/>
                <a:gd name="T3" fmla="*/ 32 h 761"/>
                <a:gd name="T4" fmla="*/ 525 w 565"/>
                <a:gd name="T5" fmla="*/ 166 h 761"/>
                <a:gd name="T6" fmla="*/ 543 w 565"/>
                <a:gd name="T7" fmla="*/ 360 h 761"/>
                <a:gd name="T8" fmla="*/ 477 w 565"/>
                <a:gd name="T9" fmla="*/ 665 h 761"/>
                <a:gd name="T10" fmla="*/ 117 w 565"/>
                <a:gd name="T11" fmla="*/ 680 h 761"/>
                <a:gd name="T12" fmla="*/ 4 w 565"/>
                <a:gd name="T13" fmla="*/ 396 h 761"/>
                <a:gd name="T14" fmla="*/ 70 w 565"/>
                <a:gd name="T15" fmla="*/ 113 h 7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65" h="761">
                  <a:moveTo>
                    <a:pt x="70" y="113"/>
                  </a:moveTo>
                  <a:cubicBezTo>
                    <a:pt x="70" y="113"/>
                    <a:pt x="173" y="0"/>
                    <a:pt x="325" y="32"/>
                  </a:cubicBezTo>
                  <a:cubicBezTo>
                    <a:pt x="478" y="65"/>
                    <a:pt x="525" y="166"/>
                    <a:pt x="525" y="166"/>
                  </a:cubicBezTo>
                  <a:cubicBezTo>
                    <a:pt x="525" y="166"/>
                    <a:pt x="565" y="224"/>
                    <a:pt x="543" y="360"/>
                  </a:cubicBezTo>
                  <a:cubicBezTo>
                    <a:pt x="522" y="497"/>
                    <a:pt x="546" y="568"/>
                    <a:pt x="477" y="665"/>
                  </a:cubicBezTo>
                  <a:cubicBezTo>
                    <a:pt x="408" y="761"/>
                    <a:pt x="187" y="755"/>
                    <a:pt x="117" y="680"/>
                  </a:cubicBezTo>
                  <a:cubicBezTo>
                    <a:pt x="47" y="605"/>
                    <a:pt x="8" y="482"/>
                    <a:pt x="4" y="396"/>
                  </a:cubicBezTo>
                  <a:cubicBezTo>
                    <a:pt x="0" y="311"/>
                    <a:pt x="1" y="235"/>
                    <a:pt x="70" y="113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33" name="Freeform 343"/>
            <p:cNvSpPr>
              <a:spLocks/>
            </p:cNvSpPr>
            <p:nvPr/>
          </p:nvSpPr>
          <p:spPr bwMode="auto">
            <a:xfrm>
              <a:off x="4624" y="3794"/>
              <a:ext cx="248" cy="335"/>
            </a:xfrm>
            <a:custGeom>
              <a:avLst/>
              <a:gdLst>
                <a:gd name="T0" fmla="*/ 65 w 528"/>
                <a:gd name="T1" fmla="*/ 106 h 712"/>
                <a:gd name="T2" fmla="*/ 304 w 528"/>
                <a:gd name="T3" fmla="*/ 31 h 712"/>
                <a:gd name="T4" fmla="*/ 491 w 528"/>
                <a:gd name="T5" fmla="*/ 156 h 712"/>
                <a:gd name="T6" fmla="*/ 508 w 528"/>
                <a:gd name="T7" fmla="*/ 337 h 712"/>
                <a:gd name="T8" fmla="*/ 446 w 528"/>
                <a:gd name="T9" fmla="*/ 621 h 712"/>
                <a:gd name="T10" fmla="*/ 110 w 528"/>
                <a:gd name="T11" fmla="*/ 636 h 712"/>
                <a:gd name="T12" fmla="*/ 3 w 528"/>
                <a:gd name="T13" fmla="*/ 371 h 712"/>
                <a:gd name="T14" fmla="*/ 65 w 528"/>
                <a:gd name="T15" fmla="*/ 106 h 7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28" h="712">
                  <a:moveTo>
                    <a:pt x="65" y="106"/>
                  </a:moveTo>
                  <a:cubicBezTo>
                    <a:pt x="65" y="106"/>
                    <a:pt x="162" y="0"/>
                    <a:pt x="304" y="31"/>
                  </a:cubicBezTo>
                  <a:cubicBezTo>
                    <a:pt x="446" y="61"/>
                    <a:pt x="491" y="156"/>
                    <a:pt x="491" y="156"/>
                  </a:cubicBezTo>
                  <a:cubicBezTo>
                    <a:pt x="491" y="156"/>
                    <a:pt x="528" y="210"/>
                    <a:pt x="508" y="337"/>
                  </a:cubicBezTo>
                  <a:cubicBezTo>
                    <a:pt x="487" y="464"/>
                    <a:pt x="510" y="531"/>
                    <a:pt x="446" y="621"/>
                  </a:cubicBezTo>
                  <a:cubicBezTo>
                    <a:pt x="381" y="712"/>
                    <a:pt x="175" y="706"/>
                    <a:pt x="110" y="636"/>
                  </a:cubicBezTo>
                  <a:cubicBezTo>
                    <a:pt x="44" y="566"/>
                    <a:pt x="7" y="450"/>
                    <a:pt x="3" y="371"/>
                  </a:cubicBezTo>
                  <a:cubicBezTo>
                    <a:pt x="0" y="291"/>
                    <a:pt x="1" y="220"/>
                    <a:pt x="65" y="106"/>
                  </a:cubicBezTo>
                  <a:close/>
                </a:path>
              </a:pathLst>
            </a:custGeom>
            <a:solidFill>
              <a:srgbClr val="C8882A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34" name="Freeform 344"/>
            <p:cNvSpPr>
              <a:spLocks/>
            </p:cNvSpPr>
            <p:nvPr/>
          </p:nvSpPr>
          <p:spPr bwMode="auto">
            <a:xfrm>
              <a:off x="4779" y="3855"/>
              <a:ext cx="65" cy="83"/>
            </a:xfrm>
            <a:custGeom>
              <a:avLst/>
              <a:gdLst>
                <a:gd name="T0" fmla="*/ 7 w 139"/>
                <a:gd name="T1" fmla="*/ 78 h 176"/>
                <a:gd name="T2" fmla="*/ 57 w 139"/>
                <a:gd name="T3" fmla="*/ 170 h 176"/>
                <a:gd name="T4" fmla="*/ 132 w 139"/>
                <a:gd name="T5" fmla="*/ 97 h 176"/>
                <a:gd name="T6" fmla="*/ 82 w 139"/>
                <a:gd name="T7" fmla="*/ 5 h 176"/>
                <a:gd name="T8" fmla="*/ 7 w 139"/>
                <a:gd name="T9" fmla="*/ 78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9" h="176">
                  <a:moveTo>
                    <a:pt x="7" y="78"/>
                  </a:moveTo>
                  <a:cubicBezTo>
                    <a:pt x="0" y="124"/>
                    <a:pt x="22" y="165"/>
                    <a:pt x="57" y="170"/>
                  </a:cubicBezTo>
                  <a:cubicBezTo>
                    <a:pt x="91" y="176"/>
                    <a:pt x="125" y="143"/>
                    <a:pt x="132" y="97"/>
                  </a:cubicBezTo>
                  <a:cubicBezTo>
                    <a:pt x="139" y="52"/>
                    <a:pt x="117" y="10"/>
                    <a:pt x="82" y="5"/>
                  </a:cubicBezTo>
                  <a:cubicBezTo>
                    <a:pt x="48" y="0"/>
                    <a:pt x="14" y="33"/>
                    <a:pt x="7" y="7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35" name="Freeform 345"/>
            <p:cNvSpPr>
              <a:spLocks/>
            </p:cNvSpPr>
            <p:nvPr/>
          </p:nvSpPr>
          <p:spPr bwMode="auto">
            <a:xfrm>
              <a:off x="4711" y="3822"/>
              <a:ext cx="62" cy="81"/>
            </a:xfrm>
            <a:custGeom>
              <a:avLst/>
              <a:gdLst>
                <a:gd name="T0" fmla="*/ 3 w 132"/>
                <a:gd name="T1" fmla="*/ 90 h 171"/>
                <a:gd name="T2" fmla="*/ 71 w 132"/>
                <a:gd name="T3" fmla="*/ 169 h 171"/>
                <a:gd name="T4" fmla="*/ 129 w 132"/>
                <a:gd name="T5" fmla="*/ 81 h 171"/>
                <a:gd name="T6" fmla="*/ 60 w 132"/>
                <a:gd name="T7" fmla="*/ 2 h 171"/>
                <a:gd name="T8" fmla="*/ 3 w 132"/>
                <a:gd name="T9" fmla="*/ 90 h 1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2" h="171">
                  <a:moveTo>
                    <a:pt x="3" y="90"/>
                  </a:moveTo>
                  <a:cubicBezTo>
                    <a:pt x="6" y="136"/>
                    <a:pt x="37" y="171"/>
                    <a:pt x="71" y="169"/>
                  </a:cubicBezTo>
                  <a:cubicBezTo>
                    <a:pt x="106" y="167"/>
                    <a:pt x="132" y="127"/>
                    <a:pt x="129" y="81"/>
                  </a:cubicBezTo>
                  <a:cubicBezTo>
                    <a:pt x="126" y="35"/>
                    <a:pt x="95" y="0"/>
                    <a:pt x="60" y="2"/>
                  </a:cubicBezTo>
                  <a:cubicBezTo>
                    <a:pt x="26" y="5"/>
                    <a:pt x="0" y="44"/>
                    <a:pt x="3" y="90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36" name="Freeform 346"/>
            <p:cNvSpPr>
              <a:spLocks/>
            </p:cNvSpPr>
            <p:nvPr/>
          </p:nvSpPr>
          <p:spPr bwMode="auto">
            <a:xfrm>
              <a:off x="4644" y="3860"/>
              <a:ext cx="65" cy="83"/>
            </a:xfrm>
            <a:custGeom>
              <a:avLst/>
              <a:gdLst>
                <a:gd name="T0" fmla="*/ 132 w 139"/>
                <a:gd name="T1" fmla="*/ 78 h 176"/>
                <a:gd name="T2" fmla="*/ 82 w 139"/>
                <a:gd name="T3" fmla="*/ 171 h 176"/>
                <a:gd name="T4" fmla="*/ 7 w 139"/>
                <a:gd name="T5" fmla="*/ 98 h 176"/>
                <a:gd name="T6" fmla="*/ 57 w 139"/>
                <a:gd name="T7" fmla="*/ 5 h 176"/>
                <a:gd name="T8" fmla="*/ 132 w 139"/>
                <a:gd name="T9" fmla="*/ 78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9" h="176">
                  <a:moveTo>
                    <a:pt x="132" y="78"/>
                  </a:moveTo>
                  <a:cubicBezTo>
                    <a:pt x="139" y="124"/>
                    <a:pt x="117" y="165"/>
                    <a:pt x="82" y="171"/>
                  </a:cubicBezTo>
                  <a:cubicBezTo>
                    <a:pt x="48" y="176"/>
                    <a:pt x="14" y="143"/>
                    <a:pt x="7" y="98"/>
                  </a:cubicBezTo>
                  <a:cubicBezTo>
                    <a:pt x="0" y="52"/>
                    <a:pt x="23" y="11"/>
                    <a:pt x="57" y="5"/>
                  </a:cubicBezTo>
                  <a:cubicBezTo>
                    <a:pt x="91" y="0"/>
                    <a:pt x="125" y="33"/>
                    <a:pt x="132" y="7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37" name="Freeform 347"/>
            <p:cNvSpPr>
              <a:spLocks/>
            </p:cNvSpPr>
            <p:nvPr/>
          </p:nvSpPr>
          <p:spPr bwMode="auto">
            <a:xfrm>
              <a:off x="4682" y="3946"/>
              <a:ext cx="130" cy="142"/>
            </a:xfrm>
            <a:custGeom>
              <a:avLst/>
              <a:gdLst>
                <a:gd name="T0" fmla="*/ 35 w 275"/>
                <a:gd name="T1" fmla="*/ 218 h 301"/>
                <a:gd name="T2" fmla="*/ 201 w 275"/>
                <a:gd name="T3" fmla="*/ 264 h 301"/>
                <a:gd name="T4" fmla="*/ 239 w 275"/>
                <a:gd name="T5" fmla="*/ 83 h 301"/>
                <a:gd name="T6" fmla="*/ 73 w 275"/>
                <a:gd name="T7" fmla="*/ 37 h 301"/>
                <a:gd name="T8" fmla="*/ 35 w 275"/>
                <a:gd name="T9" fmla="*/ 218 h 3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5" h="301">
                  <a:moveTo>
                    <a:pt x="35" y="218"/>
                  </a:moveTo>
                  <a:cubicBezTo>
                    <a:pt x="70" y="281"/>
                    <a:pt x="145" y="301"/>
                    <a:pt x="201" y="264"/>
                  </a:cubicBezTo>
                  <a:cubicBezTo>
                    <a:pt x="257" y="226"/>
                    <a:pt x="275" y="145"/>
                    <a:pt x="239" y="83"/>
                  </a:cubicBezTo>
                  <a:cubicBezTo>
                    <a:pt x="204" y="20"/>
                    <a:pt x="130" y="0"/>
                    <a:pt x="73" y="37"/>
                  </a:cubicBezTo>
                  <a:cubicBezTo>
                    <a:pt x="17" y="75"/>
                    <a:pt x="0" y="156"/>
                    <a:pt x="35" y="21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38" name="Freeform 348"/>
            <p:cNvSpPr>
              <a:spLocks/>
            </p:cNvSpPr>
            <p:nvPr/>
          </p:nvSpPr>
          <p:spPr bwMode="auto">
            <a:xfrm>
              <a:off x="5020" y="3620"/>
              <a:ext cx="214" cy="177"/>
            </a:xfrm>
            <a:custGeom>
              <a:avLst/>
              <a:gdLst>
                <a:gd name="T0" fmla="*/ 384 w 454"/>
                <a:gd name="T1" fmla="*/ 41 h 376"/>
                <a:gd name="T2" fmla="*/ 438 w 454"/>
                <a:gd name="T3" fmla="*/ 209 h 376"/>
                <a:gd name="T4" fmla="*/ 361 w 454"/>
                <a:gd name="T5" fmla="*/ 348 h 376"/>
                <a:gd name="T6" fmla="*/ 244 w 454"/>
                <a:gd name="T7" fmla="*/ 367 h 376"/>
                <a:gd name="T8" fmla="*/ 60 w 454"/>
                <a:gd name="T9" fmla="*/ 333 h 376"/>
                <a:gd name="T10" fmla="*/ 43 w 454"/>
                <a:gd name="T11" fmla="*/ 93 h 376"/>
                <a:gd name="T12" fmla="*/ 212 w 454"/>
                <a:gd name="T13" fmla="*/ 7 h 376"/>
                <a:gd name="T14" fmla="*/ 384 w 454"/>
                <a:gd name="T15" fmla="*/ 41 h 3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54" h="376">
                  <a:moveTo>
                    <a:pt x="384" y="41"/>
                  </a:moveTo>
                  <a:cubicBezTo>
                    <a:pt x="384" y="41"/>
                    <a:pt x="454" y="106"/>
                    <a:pt x="438" y="209"/>
                  </a:cubicBezTo>
                  <a:cubicBezTo>
                    <a:pt x="421" y="312"/>
                    <a:pt x="361" y="348"/>
                    <a:pt x="361" y="348"/>
                  </a:cubicBezTo>
                  <a:cubicBezTo>
                    <a:pt x="361" y="348"/>
                    <a:pt x="327" y="376"/>
                    <a:pt x="244" y="367"/>
                  </a:cubicBezTo>
                  <a:cubicBezTo>
                    <a:pt x="162" y="357"/>
                    <a:pt x="120" y="376"/>
                    <a:pt x="60" y="333"/>
                  </a:cubicBezTo>
                  <a:cubicBezTo>
                    <a:pt x="0" y="291"/>
                    <a:pt x="0" y="143"/>
                    <a:pt x="43" y="93"/>
                  </a:cubicBezTo>
                  <a:cubicBezTo>
                    <a:pt x="87" y="44"/>
                    <a:pt x="161" y="13"/>
                    <a:pt x="212" y="7"/>
                  </a:cubicBezTo>
                  <a:cubicBezTo>
                    <a:pt x="263" y="1"/>
                    <a:pt x="309" y="0"/>
                    <a:pt x="384" y="41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39" name="Freeform 349"/>
            <p:cNvSpPr>
              <a:spLocks/>
            </p:cNvSpPr>
            <p:nvPr/>
          </p:nvSpPr>
          <p:spPr bwMode="auto">
            <a:xfrm>
              <a:off x="5027" y="3625"/>
              <a:ext cx="200" cy="166"/>
            </a:xfrm>
            <a:custGeom>
              <a:avLst/>
              <a:gdLst>
                <a:gd name="T0" fmla="*/ 359 w 424"/>
                <a:gd name="T1" fmla="*/ 39 h 352"/>
                <a:gd name="T2" fmla="*/ 409 w 424"/>
                <a:gd name="T3" fmla="*/ 196 h 352"/>
                <a:gd name="T4" fmla="*/ 337 w 424"/>
                <a:gd name="T5" fmla="*/ 325 h 352"/>
                <a:gd name="T6" fmla="*/ 228 w 424"/>
                <a:gd name="T7" fmla="*/ 344 h 352"/>
                <a:gd name="T8" fmla="*/ 56 w 424"/>
                <a:gd name="T9" fmla="*/ 312 h 352"/>
                <a:gd name="T10" fmla="*/ 41 w 424"/>
                <a:gd name="T11" fmla="*/ 88 h 352"/>
                <a:gd name="T12" fmla="*/ 198 w 424"/>
                <a:gd name="T13" fmla="*/ 7 h 352"/>
                <a:gd name="T14" fmla="*/ 359 w 424"/>
                <a:gd name="T15" fmla="*/ 39 h 3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24" h="352">
                  <a:moveTo>
                    <a:pt x="359" y="39"/>
                  </a:moveTo>
                  <a:cubicBezTo>
                    <a:pt x="359" y="39"/>
                    <a:pt x="424" y="100"/>
                    <a:pt x="409" y="196"/>
                  </a:cubicBezTo>
                  <a:cubicBezTo>
                    <a:pt x="393" y="292"/>
                    <a:pt x="337" y="325"/>
                    <a:pt x="337" y="325"/>
                  </a:cubicBezTo>
                  <a:cubicBezTo>
                    <a:pt x="337" y="325"/>
                    <a:pt x="305" y="352"/>
                    <a:pt x="228" y="344"/>
                  </a:cubicBezTo>
                  <a:cubicBezTo>
                    <a:pt x="151" y="335"/>
                    <a:pt x="112" y="352"/>
                    <a:pt x="56" y="312"/>
                  </a:cubicBezTo>
                  <a:cubicBezTo>
                    <a:pt x="0" y="272"/>
                    <a:pt x="0" y="134"/>
                    <a:pt x="41" y="88"/>
                  </a:cubicBezTo>
                  <a:cubicBezTo>
                    <a:pt x="81" y="42"/>
                    <a:pt x="150" y="12"/>
                    <a:pt x="198" y="7"/>
                  </a:cubicBezTo>
                  <a:cubicBezTo>
                    <a:pt x="246" y="2"/>
                    <a:pt x="289" y="0"/>
                    <a:pt x="359" y="39"/>
                  </a:cubicBezTo>
                  <a:close/>
                </a:path>
              </a:pathLst>
            </a:custGeom>
            <a:solidFill>
              <a:srgbClr val="C8882A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40" name="Freeform 350"/>
            <p:cNvSpPr>
              <a:spLocks/>
            </p:cNvSpPr>
            <p:nvPr/>
          </p:nvSpPr>
          <p:spPr bwMode="auto">
            <a:xfrm>
              <a:off x="5147" y="3689"/>
              <a:ext cx="22" cy="104"/>
            </a:xfrm>
            <a:custGeom>
              <a:avLst/>
              <a:gdLst>
                <a:gd name="T0" fmla="*/ 33 w 46"/>
                <a:gd name="T1" fmla="*/ 211 h 221"/>
                <a:gd name="T2" fmla="*/ 45 w 46"/>
                <a:gd name="T3" fmla="*/ 108 h 221"/>
                <a:gd name="T4" fmla="*/ 32 w 46"/>
                <a:gd name="T5" fmla="*/ 17 h 221"/>
                <a:gd name="T6" fmla="*/ 7 w 46"/>
                <a:gd name="T7" fmla="*/ 15 h 221"/>
                <a:gd name="T8" fmla="*/ 15 w 46"/>
                <a:gd name="T9" fmla="*/ 83 h 221"/>
                <a:gd name="T10" fmla="*/ 15 w 46"/>
                <a:gd name="T11" fmla="*/ 144 h 221"/>
                <a:gd name="T12" fmla="*/ 3 w 46"/>
                <a:gd name="T13" fmla="*/ 216 h 221"/>
                <a:gd name="T14" fmla="*/ 33 w 46"/>
                <a:gd name="T15" fmla="*/ 211 h 2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6" h="221">
                  <a:moveTo>
                    <a:pt x="33" y="211"/>
                  </a:moveTo>
                  <a:cubicBezTo>
                    <a:pt x="33" y="211"/>
                    <a:pt x="45" y="139"/>
                    <a:pt x="45" y="108"/>
                  </a:cubicBezTo>
                  <a:cubicBezTo>
                    <a:pt x="46" y="77"/>
                    <a:pt x="41" y="34"/>
                    <a:pt x="32" y="17"/>
                  </a:cubicBezTo>
                  <a:cubicBezTo>
                    <a:pt x="23" y="0"/>
                    <a:pt x="10" y="6"/>
                    <a:pt x="7" y="15"/>
                  </a:cubicBezTo>
                  <a:cubicBezTo>
                    <a:pt x="5" y="25"/>
                    <a:pt x="11" y="65"/>
                    <a:pt x="15" y="83"/>
                  </a:cubicBezTo>
                  <a:cubicBezTo>
                    <a:pt x="20" y="100"/>
                    <a:pt x="18" y="134"/>
                    <a:pt x="15" y="144"/>
                  </a:cubicBezTo>
                  <a:cubicBezTo>
                    <a:pt x="12" y="154"/>
                    <a:pt x="7" y="211"/>
                    <a:pt x="3" y="216"/>
                  </a:cubicBezTo>
                  <a:cubicBezTo>
                    <a:pt x="0" y="221"/>
                    <a:pt x="33" y="211"/>
                    <a:pt x="33" y="211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41" name="Freeform 351"/>
            <p:cNvSpPr>
              <a:spLocks/>
            </p:cNvSpPr>
            <p:nvPr/>
          </p:nvSpPr>
          <p:spPr bwMode="auto">
            <a:xfrm>
              <a:off x="5114" y="3690"/>
              <a:ext cx="22" cy="104"/>
            </a:xfrm>
            <a:custGeom>
              <a:avLst/>
              <a:gdLst>
                <a:gd name="T0" fmla="*/ 33 w 46"/>
                <a:gd name="T1" fmla="*/ 211 h 221"/>
                <a:gd name="T2" fmla="*/ 46 w 46"/>
                <a:gd name="T3" fmla="*/ 108 h 221"/>
                <a:gd name="T4" fmla="*/ 32 w 46"/>
                <a:gd name="T5" fmla="*/ 17 h 221"/>
                <a:gd name="T6" fmla="*/ 8 w 46"/>
                <a:gd name="T7" fmla="*/ 15 h 221"/>
                <a:gd name="T8" fmla="*/ 16 w 46"/>
                <a:gd name="T9" fmla="*/ 83 h 221"/>
                <a:gd name="T10" fmla="*/ 15 w 46"/>
                <a:gd name="T11" fmla="*/ 144 h 221"/>
                <a:gd name="T12" fmla="*/ 4 w 46"/>
                <a:gd name="T13" fmla="*/ 216 h 221"/>
                <a:gd name="T14" fmla="*/ 33 w 46"/>
                <a:gd name="T15" fmla="*/ 211 h 2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6" h="221">
                  <a:moveTo>
                    <a:pt x="33" y="211"/>
                  </a:moveTo>
                  <a:cubicBezTo>
                    <a:pt x="33" y="211"/>
                    <a:pt x="45" y="139"/>
                    <a:pt x="46" y="108"/>
                  </a:cubicBezTo>
                  <a:cubicBezTo>
                    <a:pt x="46" y="77"/>
                    <a:pt x="41" y="34"/>
                    <a:pt x="32" y="17"/>
                  </a:cubicBezTo>
                  <a:cubicBezTo>
                    <a:pt x="23" y="0"/>
                    <a:pt x="11" y="6"/>
                    <a:pt x="8" y="15"/>
                  </a:cubicBezTo>
                  <a:cubicBezTo>
                    <a:pt x="5" y="25"/>
                    <a:pt x="11" y="65"/>
                    <a:pt x="16" y="83"/>
                  </a:cubicBezTo>
                  <a:cubicBezTo>
                    <a:pt x="20" y="101"/>
                    <a:pt x="19" y="134"/>
                    <a:pt x="15" y="144"/>
                  </a:cubicBezTo>
                  <a:cubicBezTo>
                    <a:pt x="12" y="155"/>
                    <a:pt x="7" y="211"/>
                    <a:pt x="4" y="216"/>
                  </a:cubicBezTo>
                  <a:cubicBezTo>
                    <a:pt x="0" y="221"/>
                    <a:pt x="33" y="211"/>
                    <a:pt x="33" y="211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42" name="Freeform 352"/>
            <p:cNvSpPr>
              <a:spLocks/>
            </p:cNvSpPr>
            <p:nvPr/>
          </p:nvSpPr>
          <p:spPr bwMode="auto">
            <a:xfrm>
              <a:off x="5084" y="3686"/>
              <a:ext cx="21" cy="103"/>
            </a:xfrm>
            <a:custGeom>
              <a:avLst/>
              <a:gdLst>
                <a:gd name="T0" fmla="*/ 31 w 44"/>
                <a:gd name="T1" fmla="*/ 217 h 219"/>
                <a:gd name="T2" fmla="*/ 43 w 44"/>
                <a:gd name="T3" fmla="*/ 108 h 219"/>
                <a:gd name="T4" fmla="*/ 30 w 44"/>
                <a:gd name="T5" fmla="*/ 17 h 219"/>
                <a:gd name="T6" fmla="*/ 6 w 44"/>
                <a:gd name="T7" fmla="*/ 15 h 219"/>
                <a:gd name="T8" fmla="*/ 13 w 44"/>
                <a:gd name="T9" fmla="*/ 83 h 219"/>
                <a:gd name="T10" fmla="*/ 13 w 44"/>
                <a:gd name="T11" fmla="*/ 145 h 219"/>
                <a:gd name="T12" fmla="*/ 4 w 44"/>
                <a:gd name="T13" fmla="*/ 214 h 219"/>
                <a:gd name="T14" fmla="*/ 31 w 44"/>
                <a:gd name="T15" fmla="*/ 217 h 2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4" h="219">
                  <a:moveTo>
                    <a:pt x="31" y="217"/>
                  </a:moveTo>
                  <a:cubicBezTo>
                    <a:pt x="31" y="217"/>
                    <a:pt x="43" y="139"/>
                    <a:pt x="43" y="108"/>
                  </a:cubicBezTo>
                  <a:cubicBezTo>
                    <a:pt x="44" y="77"/>
                    <a:pt x="39" y="34"/>
                    <a:pt x="30" y="17"/>
                  </a:cubicBezTo>
                  <a:cubicBezTo>
                    <a:pt x="21" y="0"/>
                    <a:pt x="8" y="6"/>
                    <a:pt x="6" y="15"/>
                  </a:cubicBezTo>
                  <a:cubicBezTo>
                    <a:pt x="3" y="25"/>
                    <a:pt x="9" y="65"/>
                    <a:pt x="13" y="83"/>
                  </a:cubicBezTo>
                  <a:cubicBezTo>
                    <a:pt x="18" y="101"/>
                    <a:pt x="16" y="134"/>
                    <a:pt x="13" y="145"/>
                  </a:cubicBezTo>
                  <a:cubicBezTo>
                    <a:pt x="10" y="155"/>
                    <a:pt x="7" y="209"/>
                    <a:pt x="4" y="214"/>
                  </a:cubicBezTo>
                  <a:cubicBezTo>
                    <a:pt x="0" y="219"/>
                    <a:pt x="31" y="217"/>
                    <a:pt x="31" y="217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43" name="Freeform 353"/>
            <p:cNvSpPr>
              <a:spLocks/>
            </p:cNvSpPr>
            <p:nvPr/>
          </p:nvSpPr>
          <p:spPr bwMode="auto">
            <a:xfrm>
              <a:off x="4592" y="3628"/>
              <a:ext cx="214" cy="177"/>
            </a:xfrm>
            <a:custGeom>
              <a:avLst/>
              <a:gdLst>
                <a:gd name="T0" fmla="*/ 70 w 454"/>
                <a:gd name="T1" fmla="*/ 41 h 377"/>
                <a:gd name="T2" fmla="*/ 16 w 454"/>
                <a:gd name="T3" fmla="*/ 210 h 377"/>
                <a:gd name="T4" fmla="*/ 93 w 454"/>
                <a:gd name="T5" fmla="*/ 348 h 377"/>
                <a:gd name="T6" fmla="*/ 209 w 454"/>
                <a:gd name="T7" fmla="*/ 367 h 377"/>
                <a:gd name="T8" fmla="*/ 394 w 454"/>
                <a:gd name="T9" fmla="*/ 334 h 377"/>
                <a:gd name="T10" fmla="*/ 410 w 454"/>
                <a:gd name="T11" fmla="*/ 94 h 377"/>
                <a:gd name="T12" fmla="*/ 241 w 454"/>
                <a:gd name="T13" fmla="*/ 8 h 377"/>
                <a:gd name="T14" fmla="*/ 70 w 454"/>
                <a:gd name="T15" fmla="*/ 41 h 3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54" h="377">
                  <a:moveTo>
                    <a:pt x="70" y="41"/>
                  </a:moveTo>
                  <a:cubicBezTo>
                    <a:pt x="70" y="41"/>
                    <a:pt x="0" y="107"/>
                    <a:pt x="16" y="210"/>
                  </a:cubicBezTo>
                  <a:cubicBezTo>
                    <a:pt x="33" y="312"/>
                    <a:pt x="93" y="348"/>
                    <a:pt x="93" y="348"/>
                  </a:cubicBezTo>
                  <a:cubicBezTo>
                    <a:pt x="93" y="348"/>
                    <a:pt x="127" y="377"/>
                    <a:pt x="209" y="367"/>
                  </a:cubicBezTo>
                  <a:cubicBezTo>
                    <a:pt x="292" y="358"/>
                    <a:pt x="334" y="377"/>
                    <a:pt x="394" y="334"/>
                  </a:cubicBezTo>
                  <a:cubicBezTo>
                    <a:pt x="453" y="291"/>
                    <a:pt x="454" y="144"/>
                    <a:pt x="410" y="94"/>
                  </a:cubicBezTo>
                  <a:cubicBezTo>
                    <a:pt x="366" y="44"/>
                    <a:pt x="293" y="13"/>
                    <a:pt x="241" y="8"/>
                  </a:cubicBezTo>
                  <a:cubicBezTo>
                    <a:pt x="190" y="2"/>
                    <a:pt x="144" y="0"/>
                    <a:pt x="70" y="41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44" name="Freeform 354"/>
            <p:cNvSpPr>
              <a:spLocks/>
            </p:cNvSpPr>
            <p:nvPr/>
          </p:nvSpPr>
          <p:spPr bwMode="auto">
            <a:xfrm>
              <a:off x="4599" y="3633"/>
              <a:ext cx="200" cy="166"/>
            </a:xfrm>
            <a:custGeom>
              <a:avLst/>
              <a:gdLst>
                <a:gd name="T0" fmla="*/ 66 w 425"/>
                <a:gd name="T1" fmla="*/ 38 h 352"/>
                <a:gd name="T2" fmla="*/ 16 w 425"/>
                <a:gd name="T3" fmla="*/ 195 h 352"/>
                <a:gd name="T4" fmla="*/ 87 w 425"/>
                <a:gd name="T5" fmla="*/ 325 h 352"/>
                <a:gd name="T6" fmla="*/ 196 w 425"/>
                <a:gd name="T7" fmla="*/ 343 h 352"/>
                <a:gd name="T8" fmla="*/ 369 w 425"/>
                <a:gd name="T9" fmla="*/ 312 h 352"/>
                <a:gd name="T10" fmla="*/ 384 w 425"/>
                <a:gd name="T11" fmla="*/ 88 h 352"/>
                <a:gd name="T12" fmla="*/ 226 w 425"/>
                <a:gd name="T13" fmla="*/ 7 h 352"/>
                <a:gd name="T14" fmla="*/ 66 w 425"/>
                <a:gd name="T15" fmla="*/ 38 h 3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25" h="352">
                  <a:moveTo>
                    <a:pt x="66" y="38"/>
                  </a:moveTo>
                  <a:cubicBezTo>
                    <a:pt x="66" y="38"/>
                    <a:pt x="0" y="99"/>
                    <a:pt x="16" y="195"/>
                  </a:cubicBezTo>
                  <a:cubicBezTo>
                    <a:pt x="31" y="292"/>
                    <a:pt x="87" y="325"/>
                    <a:pt x="87" y="325"/>
                  </a:cubicBezTo>
                  <a:cubicBezTo>
                    <a:pt x="87" y="325"/>
                    <a:pt x="119" y="352"/>
                    <a:pt x="196" y="343"/>
                  </a:cubicBezTo>
                  <a:cubicBezTo>
                    <a:pt x="273" y="334"/>
                    <a:pt x="313" y="352"/>
                    <a:pt x="369" y="312"/>
                  </a:cubicBezTo>
                  <a:cubicBezTo>
                    <a:pt x="424" y="272"/>
                    <a:pt x="425" y="134"/>
                    <a:pt x="384" y="88"/>
                  </a:cubicBezTo>
                  <a:cubicBezTo>
                    <a:pt x="343" y="41"/>
                    <a:pt x="274" y="12"/>
                    <a:pt x="226" y="7"/>
                  </a:cubicBezTo>
                  <a:cubicBezTo>
                    <a:pt x="179" y="1"/>
                    <a:pt x="136" y="0"/>
                    <a:pt x="66" y="38"/>
                  </a:cubicBezTo>
                  <a:close/>
                </a:path>
              </a:pathLst>
            </a:custGeom>
            <a:solidFill>
              <a:srgbClr val="C8882A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45" name="Freeform 355"/>
            <p:cNvSpPr>
              <a:spLocks/>
            </p:cNvSpPr>
            <p:nvPr/>
          </p:nvSpPr>
          <p:spPr bwMode="auto">
            <a:xfrm>
              <a:off x="4657" y="3697"/>
              <a:ext cx="22" cy="104"/>
            </a:xfrm>
            <a:custGeom>
              <a:avLst/>
              <a:gdLst>
                <a:gd name="T0" fmla="*/ 13 w 46"/>
                <a:gd name="T1" fmla="*/ 210 h 220"/>
                <a:gd name="T2" fmla="*/ 0 w 46"/>
                <a:gd name="T3" fmla="*/ 108 h 220"/>
                <a:gd name="T4" fmla="*/ 14 w 46"/>
                <a:gd name="T5" fmla="*/ 16 h 220"/>
                <a:gd name="T6" fmla="*/ 38 w 46"/>
                <a:gd name="T7" fmla="*/ 15 h 220"/>
                <a:gd name="T8" fmla="*/ 30 w 46"/>
                <a:gd name="T9" fmla="*/ 82 h 220"/>
                <a:gd name="T10" fmla="*/ 31 w 46"/>
                <a:gd name="T11" fmla="*/ 144 h 220"/>
                <a:gd name="T12" fmla="*/ 43 w 46"/>
                <a:gd name="T13" fmla="*/ 215 h 220"/>
                <a:gd name="T14" fmla="*/ 13 w 46"/>
                <a:gd name="T15" fmla="*/ 210 h 2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6" h="220">
                  <a:moveTo>
                    <a:pt x="13" y="210"/>
                  </a:moveTo>
                  <a:cubicBezTo>
                    <a:pt x="13" y="210"/>
                    <a:pt x="1" y="139"/>
                    <a:pt x="0" y="108"/>
                  </a:cubicBezTo>
                  <a:cubicBezTo>
                    <a:pt x="0" y="77"/>
                    <a:pt x="5" y="33"/>
                    <a:pt x="14" y="16"/>
                  </a:cubicBezTo>
                  <a:cubicBezTo>
                    <a:pt x="23" y="0"/>
                    <a:pt x="36" y="5"/>
                    <a:pt x="38" y="15"/>
                  </a:cubicBezTo>
                  <a:cubicBezTo>
                    <a:pt x="41" y="24"/>
                    <a:pt x="35" y="64"/>
                    <a:pt x="30" y="82"/>
                  </a:cubicBezTo>
                  <a:cubicBezTo>
                    <a:pt x="26" y="100"/>
                    <a:pt x="27" y="134"/>
                    <a:pt x="31" y="144"/>
                  </a:cubicBezTo>
                  <a:cubicBezTo>
                    <a:pt x="34" y="154"/>
                    <a:pt x="39" y="210"/>
                    <a:pt x="43" y="215"/>
                  </a:cubicBezTo>
                  <a:cubicBezTo>
                    <a:pt x="46" y="220"/>
                    <a:pt x="13" y="210"/>
                    <a:pt x="13" y="210"/>
                  </a:cubicBezTo>
                  <a:close/>
                </a:path>
              </a:pathLst>
            </a:custGeom>
            <a:solidFill>
              <a:srgbClr val="684444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46" name="Freeform 356"/>
            <p:cNvSpPr>
              <a:spLocks/>
            </p:cNvSpPr>
            <p:nvPr/>
          </p:nvSpPr>
          <p:spPr bwMode="auto">
            <a:xfrm>
              <a:off x="4690" y="3698"/>
              <a:ext cx="22" cy="104"/>
            </a:xfrm>
            <a:custGeom>
              <a:avLst/>
              <a:gdLst>
                <a:gd name="T0" fmla="*/ 13 w 47"/>
                <a:gd name="T1" fmla="*/ 210 h 220"/>
                <a:gd name="T2" fmla="*/ 1 w 47"/>
                <a:gd name="T3" fmla="*/ 108 h 220"/>
                <a:gd name="T4" fmla="*/ 14 w 47"/>
                <a:gd name="T5" fmla="*/ 17 h 220"/>
                <a:gd name="T6" fmla="*/ 39 w 47"/>
                <a:gd name="T7" fmla="*/ 15 h 220"/>
                <a:gd name="T8" fmla="*/ 31 w 47"/>
                <a:gd name="T9" fmla="*/ 82 h 220"/>
                <a:gd name="T10" fmla="*/ 31 w 47"/>
                <a:gd name="T11" fmla="*/ 144 h 220"/>
                <a:gd name="T12" fmla="*/ 43 w 47"/>
                <a:gd name="T13" fmla="*/ 215 h 220"/>
                <a:gd name="T14" fmla="*/ 13 w 47"/>
                <a:gd name="T15" fmla="*/ 210 h 2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7" h="220">
                  <a:moveTo>
                    <a:pt x="13" y="210"/>
                  </a:moveTo>
                  <a:cubicBezTo>
                    <a:pt x="13" y="210"/>
                    <a:pt x="2" y="139"/>
                    <a:pt x="1" y="108"/>
                  </a:cubicBezTo>
                  <a:cubicBezTo>
                    <a:pt x="0" y="77"/>
                    <a:pt x="5" y="33"/>
                    <a:pt x="14" y="17"/>
                  </a:cubicBezTo>
                  <a:cubicBezTo>
                    <a:pt x="23" y="0"/>
                    <a:pt x="36" y="5"/>
                    <a:pt x="39" y="15"/>
                  </a:cubicBezTo>
                  <a:cubicBezTo>
                    <a:pt x="41" y="24"/>
                    <a:pt x="35" y="64"/>
                    <a:pt x="31" y="82"/>
                  </a:cubicBezTo>
                  <a:cubicBezTo>
                    <a:pt x="27" y="100"/>
                    <a:pt x="28" y="134"/>
                    <a:pt x="31" y="144"/>
                  </a:cubicBezTo>
                  <a:cubicBezTo>
                    <a:pt x="34" y="154"/>
                    <a:pt x="39" y="210"/>
                    <a:pt x="43" y="215"/>
                  </a:cubicBezTo>
                  <a:cubicBezTo>
                    <a:pt x="47" y="220"/>
                    <a:pt x="13" y="210"/>
                    <a:pt x="13" y="210"/>
                  </a:cubicBezTo>
                  <a:close/>
                </a:path>
              </a:pathLst>
            </a:custGeom>
            <a:solidFill>
              <a:srgbClr val="684444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47" name="Freeform 357"/>
            <p:cNvSpPr>
              <a:spLocks/>
            </p:cNvSpPr>
            <p:nvPr/>
          </p:nvSpPr>
          <p:spPr bwMode="auto">
            <a:xfrm>
              <a:off x="4721" y="3694"/>
              <a:ext cx="20" cy="103"/>
            </a:xfrm>
            <a:custGeom>
              <a:avLst/>
              <a:gdLst>
                <a:gd name="T0" fmla="*/ 13 w 43"/>
                <a:gd name="T1" fmla="*/ 216 h 219"/>
                <a:gd name="T2" fmla="*/ 0 w 43"/>
                <a:gd name="T3" fmla="*/ 108 h 219"/>
                <a:gd name="T4" fmla="*/ 14 w 43"/>
                <a:gd name="T5" fmla="*/ 17 h 219"/>
                <a:gd name="T6" fmla="*/ 38 w 43"/>
                <a:gd name="T7" fmla="*/ 15 h 219"/>
                <a:gd name="T8" fmla="*/ 30 w 43"/>
                <a:gd name="T9" fmla="*/ 82 h 219"/>
                <a:gd name="T10" fmla="*/ 30 w 43"/>
                <a:gd name="T11" fmla="*/ 144 h 219"/>
                <a:gd name="T12" fmla="*/ 40 w 43"/>
                <a:gd name="T13" fmla="*/ 214 h 219"/>
                <a:gd name="T14" fmla="*/ 13 w 43"/>
                <a:gd name="T15" fmla="*/ 216 h 2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3" h="219">
                  <a:moveTo>
                    <a:pt x="13" y="216"/>
                  </a:moveTo>
                  <a:cubicBezTo>
                    <a:pt x="13" y="216"/>
                    <a:pt x="1" y="139"/>
                    <a:pt x="0" y="108"/>
                  </a:cubicBezTo>
                  <a:cubicBezTo>
                    <a:pt x="0" y="77"/>
                    <a:pt x="4" y="33"/>
                    <a:pt x="14" y="17"/>
                  </a:cubicBezTo>
                  <a:cubicBezTo>
                    <a:pt x="23" y="0"/>
                    <a:pt x="35" y="5"/>
                    <a:pt x="38" y="15"/>
                  </a:cubicBezTo>
                  <a:cubicBezTo>
                    <a:pt x="41" y="24"/>
                    <a:pt x="35" y="64"/>
                    <a:pt x="30" y="82"/>
                  </a:cubicBezTo>
                  <a:cubicBezTo>
                    <a:pt x="26" y="100"/>
                    <a:pt x="27" y="134"/>
                    <a:pt x="30" y="144"/>
                  </a:cubicBezTo>
                  <a:cubicBezTo>
                    <a:pt x="34" y="154"/>
                    <a:pt x="36" y="209"/>
                    <a:pt x="40" y="214"/>
                  </a:cubicBezTo>
                  <a:cubicBezTo>
                    <a:pt x="43" y="219"/>
                    <a:pt x="13" y="216"/>
                    <a:pt x="13" y="216"/>
                  </a:cubicBezTo>
                  <a:close/>
                </a:path>
              </a:pathLst>
            </a:custGeom>
            <a:solidFill>
              <a:srgbClr val="684444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948" name="Group 4"/>
          <p:cNvGrpSpPr>
            <a:grpSpLocks noChangeAspect="1"/>
          </p:cNvGrpSpPr>
          <p:nvPr/>
        </p:nvGrpSpPr>
        <p:grpSpPr bwMode="auto">
          <a:xfrm>
            <a:off x="9388336" y="5103650"/>
            <a:ext cx="1038464" cy="541066"/>
            <a:chOff x="1021" y="1621"/>
            <a:chExt cx="3900" cy="2032"/>
          </a:xfrm>
        </p:grpSpPr>
        <p:sp>
          <p:nvSpPr>
            <p:cNvPr id="1949" name="AutoShape 3"/>
            <p:cNvSpPr>
              <a:spLocks noChangeAspect="1" noChangeArrowheads="1" noTextEdit="1"/>
            </p:cNvSpPr>
            <p:nvPr/>
          </p:nvSpPr>
          <p:spPr bwMode="auto">
            <a:xfrm>
              <a:off x="1023" y="1623"/>
              <a:ext cx="3845" cy="200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50" name="Freeform 5"/>
            <p:cNvSpPr>
              <a:spLocks noEditPoints="1"/>
            </p:cNvSpPr>
            <p:nvPr/>
          </p:nvSpPr>
          <p:spPr bwMode="auto">
            <a:xfrm>
              <a:off x="1021" y="1621"/>
              <a:ext cx="3900" cy="2032"/>
            </a:xfrm>
            <a:custGeom>
              <a:avLst/>
              <a:gdLst>
                <a:gd name="T0" fmla="*/ 312 w 2416"/>
                <a:gd name="T1" fmla="*/ 471 h 1257"/>
                <a:gd name="T2" fmla="*/ 264 w 2416"/>
                <a:gd name="T3" fmla="*/ 605 h 1257"/>
                <a:gd name="T4" fmla="*/ 26 w 2416"/>
                <a:gd name="T5" fmla="*/ 644 h 1257"/>
                <a:gd name="T6" fmla="*/ 411 w 2416"/>
                <a:gd name="T7" fmla="*/ 1022 h 1257"/>
                <a:gd name="T8" fmla="*/ 564 w 2416"/>
                <a:gd name="T9" fmla="*/ 1000 h 1257"/>
                <a:gd name="T10" fmla="*/ 672 w 2416"/>
                <a:gd name="T11" fmla="*/ 1050 h 1257"/>
                <a:gd name="T12" fmla="*/ 740 w 2416"/>
                <a:gd name="T13" fmla="*/ 1202 h 1257"/>
                <a:gd name="T14" fmla="*/ 1229 w 2416"/>
                <a:gd name="T15" fmla="*/ 1198 h 1257"/>
                <a:gd name="T16" fmla="*/ 1479 w 2416"/>
                <a:gd name="T17" fmla="*/ 1036 h 1257"/>
                <a:gd name="T18" fmla="*/ 2200 w 2416"/>
                <a:gd name="T19" fmla="*/ 871 h 1257"/>
                <a:gd name="T20" fmla="*/ 1835 w 2416"/>
                <a:gd name="T21" fmla="*/ 1028 h 1257"/>
                <a:gd name="T22" fmla="*/ 1211 w 2416"/>
                <a:gd name="T23" fmla="*/ 141 h 1257"/>
                <a:gd name="T24" fmla="*/ 514 w 2416"/>
                <a:gd name="T25" fmla="*/ 2 h 1257"/>
                <a:gd name="T26" fmla="*/ 610 w 2416"/>
                <a:gd name="T27" fmla="*/ 385 h 1257"/>
                <a:gd name="T28" fmla="*/ 530 w 2416"/>
                <a:gd name="T29" fmla="*/ 33 h 1257"/>
                <a:gd name="T30" fmla="*/ 1179 w 2416"/>
                <a:gd name="T31" fmla="*/ 467 h 1257"/>
                <a:gd name="T32" fmla="*/ 980 w 2416"/>
                <a:gd name="T33" fmla="*/ 663 h 1257"/>
                <a:gd name="T34" fmla="*/ 1423 w 2416"/>
                <a:gd name="T35" fmla="*/ 1035 h 1257"/>
                <a:gd name="T36" fmla="*/ 1210 w 2416"/>
                <a:gd name="T37" fmla="*/ 1174 h 1257"/>
                <a:gd name="T38" fmla="*/ 1060 w 2416"/>
                <a:gd name="T39" fmla="*/ 1139 h 1257"/>
                <a:gd name="T40" fmla="*/ 1179 w 2416"/>
                <a:gd name="T41" fmla="*/ 1085 h 1257"/>
                <a:gd name="T42" fmla="*/ 1302 w 2416"/>
                <a:gd name="T43" fmla="*/ 757 h 1257"/>
                <a:gd name="T44" fmla="*/ 1312 w 2416"/>
                <a:gd name="T45" fmla="*/ 715 h 1257"/>
                <a:gd name="T46" fmla="*/ 1003 w 2416"/>
                <a:gd name="T47" fmla="*/ 704 h 1257"/>
                <a:gd name="T48" fmla="*/ 923 w 2416"/>
                <a:gd name="T49" fmla="*/ 1054 h 1257"/>
                <a:gd name="T50" fmla="*/ 819 w 2416"/>
                <a:gd name="T51" fmla="*/ 1000 h 1257"/>
                <a:gd name="T52" fmla="*/ 612 w 2416"/>
                <a:gd name="T53" fmla="*/ 979 h 1257"/>
                <a:gd name="T54" fmla="*/ 677 w 2416"/>
                <a:gd name="T55" fmla="*/ 876 h 1257"/>
                <a:gd name="T56" fmla="*/ 527 w 2416"/>
                <a:gd name="T57" fmla="*/ 890 h 1257"/>
                <a:gd name="T58" fmla="*/ 469 w 2416"/>
                <a:gd name="T59" fmla="*/ 877 h 1257"/>
                <a:gd name="T60" fmla="*/ 183 w 2416"/>
                <a:gd name="T61" fmla="*/ 837 h 1257"/>
                <a:gd name="T62" fmla="*/ 215 w 2416"/>
                <a:gd name="T63" fmla="*/ 688 h 1257"/>
                <a:gd name="T64" fmla="*/ 627 w 2416"/>
                <a:gd name="T65" fmla="*/ 420 h 1257"/>
                <a:gd name="T66" fmla="*/ 1001 w 2416"/>
                <a:gd name="T67" fmla="*/ 91 h 1257"/>
                <a:gd name="T68" fmla="*/ 807 w 2416"/>
                <a:gd name="T69" fmla="*/ 426 h 1257"/>
                <a:gd name="T70" fmla="*/ 1046 w 2416"/>
                <a:gd name="T71" fmla="*/ 390 h 1257"/>
                <a:gd name="T72" fmla="*/ 956 w 2416"/>
                <a:gd name="T73" fmla="*/ 274 h 1257"/>
                <a:gd name="T74" fmla="*/ 1023 w 2416"/>
                <a:gd name="T75" fmla="*/ 388 h 1257"/>
                <a:gd name="T76" fmla="*/ 383 w 2416"/>
                <a:gd name="T77" fmla="*/ 576 h 1257"/>
                <a:gd name="T78" fmla="*/ 392 w 2416"/>
                <a:gd name="T79" fmla="*/ 646 h 1257"/>
                <a:gd name="T80" fmla="*/ 383 w 2416"/>
                <a:gd name="T81" fmla="*/ 576 h 1257"/>
                <a:gd name="T82" fmla="*/ 503 w 2416"/>
                <a:gd name="T83" fmla="*/ 683 h 1257"/>
                <a:gd name="T84" fmla="*/ 537 w 2416"/>
                <a:gd name="T85" fmla="*/ 675 h 1257"/>
                <a:gd name="T86" fmla="*/ 517 w 2416"/>
                <a:gd name="T87" fmla="*/ 618 h 1257"/>
                <a:gd name="T88" fmla="*/ 236 w 2416"/>
                <a:gd name="T89" fmla="*/ 727 h 1257"/>
                <a:gd name="T90" fmla="*/ 141 w 2416"/>
                <a:gd name="T91" fmla="*/ 815 h 1257"/>
                <a:gd name="T92" fmla="*/ 178 w 2416"/>
                <a:gd name="T93" fmla="*/ 704 h 1257"/>
                <a:gd name="T94" fmla="*/ 1718 w 2416"/>
                <a:gd name="T95" fmla="*/ 980 h 1257"/>
                <a:gd name="T96" fmla="*/ 2194 w 2416"/>
                <a:gd name="T97" fmla="*/ 837 h 1257"/>
                <a:gd name="T98" fmla="*/ 1580 w 2416"/>
                <a:gd name="T99" fmla="*/ 773 h 1257"/>
                <a:gd name="T100" fmla="*/ 748 w 2416"/>
                <a:gd name="T101" fmla="*/ 1178 h 1257"/>
                <a:gd name="T102" fmla="*/ 939 w 2416"/>
                <a:gd name="T103" fmla="*/ 1068 h 1257"/>
                <a:gd name="T104" fmla="*/ 921 w 2416"/>
                <a:gd name="T105" fmla="*/ 1095 h 1257"/>
                <a:gd name="T106" fmla="*/ 912 w 2416"/>
                <a:gd name="T107" fmla="*/ 1113 h 1257"/>
                <a:gd name="T108" fmla="*/ 912 w 2416"/>
                <a:gd name="T109" fmla="*/ 1113 h 12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2416" h="1257">
                  <a:moveTo>
                    <a:pt x="514" y="2"/>
                  </a:moveTo>
                  <a:cubicBezTo>
                    <a:pt x="438" y="3"/>
                    <a:pt x="365" y="31"/>
                    <a:pt x="323" y="93"/>
                  </a:cubicBezTo>
                  <a:cubicBezTo>
                    <a:pt x="263" y="185"/>
                    <a:pt x="268" y="347"/>
                    <a:pt x="312" y="471"/>
                  </a:cubicBezTo>
                  <a:cubicBezTo>
                    <a:pt x="290" y="499"/>
                    <a:pt x="284" y="543"/>
                    <a:pt x="276" y="583"/>
                  </a:cubicBezTo>
                  <a:cubicBezTo>
                    <a:pt x="226" y="540"/>
                    <a:pt x="120" y="471"/>
                    <a:pt x="18" y="506"/>
                  </a:cubicBezTo>
                  <a:cubicBezTo>
                    <a:pt x="154" y="513"/>
                    <a:pt x="239" y="587"/>
                    <a:pt x="264" y="605"/>
                  </a:cubicBezTo>
                  <a:cubicBezTo>
                    <a:pt x="247" y="612"/>
                    <a:pt x="204" y="658"/>
                    <a:pt x="194" y="672"/>
                  </a:cubicBezTo>
                  <a:cubicBezTo>
                    <a:pt x="157" y="617"/>
                    <a:pt x="70" y="600"/>
                    <a:pt x="0" y="648"/>
                  </a:cubicBezTo>
                  <a:cubicBezTo>
                    <a:pt x="5" y="648"/>
                    <a:pt x="14" y="646"/>
                    <a:pt x="26" y="644"/>
                  </a:cubicBezTo>
                  <a:cubicBezTo>
                    <a:pt x="61" y="637"/>
                    <a:pt x="123" y="630"/>
                    <a:pt x="186" y="687"/>
                  </a:cubicBezTo>
                  <a:cubicBezTo>
                    <a:pt x="91" y="679"/>
                    <a:pt x="71" y="802"/>
                    <a:pt x="147" y="841"/>
                  </a:cubicBezTo>
                  <a:cubicBezTo>
                    <a:pt x="202" y="924"/>
                    <a:pt x="285" y="987"/>
                    <a:pt x="411" y="1022"/>
                  </a:cubicBezTo>
                  <a:cubicBezTo>
                    <a:pt x="407" y="1044"/>
                    <a:pt x="355" y="1109"/>
                    <a:pt x="333" y="1146"/>
                  </a:cubicBezTo>
                  <a:cubicBezTo>
                    <a:pt x="365" y="1118"/>
                    <a:pt x="418" y="1058"/>
                    <a:pt x="432" y="1022"/>
                  </a:cubicBezTo>
                  <a:cubicBezTo>
                    <a:pt x="458" y="1024"/>
                    <a:pt x="535" y="1014"/>
                    <a:pt x="564" y="1000"/>
                  </a:cubicBezTo>
                  <a:cubicBezTo>
                    <a:pt x="557" y="1045"/>
                    <a:pt x="513" y="1130"/>
                    <a:pt x="494" y="1171"/>
                  </a:cubicBezTo>
                  <a:cubicBezTo>
                    <a:pt x="523" y="1163"/>
                    <a:pt x="581" y="1032"/>
                    <a:pt x="589" y="992"/>
                  </a:cubicBezTo>
                  <a:cubicBezTo>
                    <a:pt x="616" y="1017"/>
                    <a:pt x="639" y="1034"/>
                    <a:pt x="672" y="1050"/>
                  </a:cubicBezTo>
                  <a:cubicBezTo>
                    <a:pt x="636" y="1127"/>
                    <a:pt x="628" y="1146"/>
                    <a:pt x="607" y="1177"/>
                  </a:cubicBezTo>
                  <a:cubicBezTo>
                    <a:pt x="602" y="1192"/>
                    <a:pt x="609" y="1201"/>
                    <a:pt x="629" y="1206"/>
                  </a:cubicBezTo>
                  <a:cubicBezTo>
                    <a:pt x="637" y="1208"/>
                    <a:pt x="733" y="1203"/>
                    <a:pt x="740" y="1202"/>
                  </a:cubicBezTo>
                  <a:cubicBezTo>
                    <a:pt x="719" y="1254"/>
                    <a:pt x="863" y="1225"/>
                    <a:pt x="896" y="1220"/>
                  </a:cubicBezTo>
                  <a:cubicBezTo>
                    <a:pt x="987" y="1257"/>
                    <a:pt x="1076" y="1243"/>
                    <a:pt x="1132" y="1237"/>
                  </a:cubicBezTo>
                  <a:cubicBezTo>
                    <a:pt x="1175" y="1230"/>
                    <a:pt x="1200" y="1210"/>
                    <a:pt x="1229" y="1198"/>
                  </a:cubicBezTo>
                  <a:cubicBezTo>
                    <a:pt x="1257" y="1183"/>
                    <a:pt x="1328" y="1192"/>
                    <a:pt x="1370" y="1204"/>
                  </a:cubicBezTo>
                  <a:cubicBezTo>
                    <a:pt x="1395" y="1209"/>
                    <a:pt x="1401" y="1210"/>
                    <a:pt x="1409" y="1209"/>
                  </a:cubicBezTo>
                  <a:cubicBezTo>
                    <a:pt x="1490" y="1200"/>
                    <a:pt x="1552" y="1104"/>
                    <a:pt x="1479" y="1036"/>
                  </a:cubicBezTo>
                  <a:cubicBezTo>
                    <a:pt x="1496" y="1018"/>
                    <a:pt x="1551" y="938"/>
                    <a:pt x="1551" y="938"/>
                  </a:cubicBezTo>
                  <a:cubicBezTo>
                    <a:pt x="1582" y="960"/>
                    <a:pt x="1625" y="1160"/>
                    <a:pt x="1805" y="1171"/>
                  </a:cubicBezTo>
                  <a:cubicBezTo>
                    <a:pt x="1963" y="1170"/>
                    <a:pt x="2060" y="945"/>
                    <a:pt x="2200" y="871"/>
                  </a:cubicBezTo>
                  <a:cubicBezTo>
                    <a:pt x="2297" y="868"/>
                    <a:pt x="2287" y="954"/>
                    <a:pt x="2371" y="954"/>
                  </a:cubicBezTo>
                  <a:cubicBezTo>
                    <a:pt x="2416" y="912"/>
                    <a:pt x="2305" y="722"/>
                    <a:pt x="2180" y="755"/>
                  </a:cubicBezTo>
                  <a:cubicBezTo>
                    <a:pt x="2099" y="780"/>
                    <a:pt x="1938" y="1014"/>
                    <a:pt x="1835" y="1028"/>
                  </a:cubicBezTo>
                  <a:cubicBezTo>
                    <a:pt x="1720" y="1040"/>
                    <a:pt x="1698" y="751"/>
                    <a:pt x="1575" y="738"/>
                  </a:cubicBezTo>
                  <a:cubicBezTo>
                    <a:pt x="1527" y="554"/>
                    <a:pt x="1322" y="514"/>
                    <a:pt x="1196" y="504"/>
                  </a:cubicBezTo>
                  <a:cubicBezTo>
                    <a:pt x="1274" y="395"/>
                    <a:pt x="1287" y="238"/>
                    <a:pt x="1211" y="141"/>
                  </a:cubicBezTo>
                  <a:cubicBezTo>
                    <a:pt x="1123" y="31"/>
                    <a:pt x="910" y="31"/>
                    <a:pt x="775" y="127"/>
                  </a:cubicBezTo>
                  <a:cubicBezTo>
                    <a:pt x="729" y="48"/>
                    <a:pt x="619" y="0"/>
                    <a:pt x="514" y="2"/>
                  </a:cubicBezTo>
                  <a:cubicBezTo>
                    <a:pt x="514" y="2"/>
                    <a:pt x="514" y="2"/>
                    <a:pt x="514" y="2"/>
                  </a:cubicBezTo>
                  <a:moveTo>
                    <a:pt x="530" y="33"/>
                  </a:moveTo>
                  <a:cubicBezTo>
                    <a:pt x="604" y="33"/>
                    <a:pt x="684" y="69"/>
                    <a:pt x="745" y="150"/>
                  </a:cubicBezTo>
                  <a:cubicBezTo>
                    <a:pt x="692" y="204"/>
                    <a:pt x="633" y="275"/>
                    <a:pt x="610" y="385"/>
                  </a:cubicBezTo>
                  <a:cubicBezTo>
                    <a:pt x="506" y="355"/>
                    <a:pt x="410" y="377"/>
                    <a:pt x="343" y="442"/>
                  </a:cubicBezTo>
                  <a:cubicBezTo>
                    <a:pt x="321" y="385"/>
                    <a:pt x="298" y="273"/>
                    <a:pt x="318" y="207"/>
                  </a:cubicBezTo>
                  <a:cubicBezTo>
                    <a:pt x="337" y="100"/>
                    <a:pt x="428" y="34"/>
                    <a:pt x="530" y="33"/>
                  </a:cubicBezTo>
                  <a:moveTo>
                    <a:pt x="1001" y="91"/>
                  </a:moveTo>
                  <a:cubicBezTo>
                    <a:pt x="1089" y="91"/>
                    <a:pt x="1168" y="128"/>
                    <a:pt x="1202" y="202"/>
                  </a:cubicBezTo>
                  <a:cubicBezTo>
                    <a:pt x="1230" y="264"/>
                    <a:pt x="1240" y="359"/>
                    <a:pt x="1179" y="467"/>
                  </a:cubicBezTo>
                  <a:cubicBezTo>
                    <a:pt x="1144" y="518"/>
                    <a:pt x="1077" y="598"/>
                    <a:pt x="984" y="627"/>
                  </a:cubicBezTo>
                  <a:cubicBezTo>
                    <a:pt x="873" y="661"/>
                    <a:pt x="736" y="639"/>
                    <a:pt x="733" y="654"/>
                  </a:cubicBezTo>
                  <a:cubicBezTo>
                    <a:pt x="729" y="671"/>
                    <a:pt x="864" y="700"/>
                    <a:pt x="980" y="663"/>
                  </a:cubicBezTo>
                  <a:cubicBezTo>
                    <a:pt x="1066" y="635"/>
                    <a:pt x="1138" y="574"/>
                    <a:pt x="1174" y="540"/>
                  </a:cubicBezTo>
                  <a:cubicBezTo>
                    <a:pt x="1329" y="542"/>
                    <a:pt x="1568" y="623"/>
                    <a:pt x="1550" y="817"/>
                  </a:cubicBezTo>
                  <a:cubicBezTo>
                    <a:pt x="1545" y="906"/>
                    <a:pt x="1508" y="961"/>
                    <a:pt x="1423" y="1035"/>
                  </a:cubicBezTo>
                  <a:cubicBezTo>
                    <a:pt x="1462" y="1057"/>
                    <a:pt x="1489" y="1078"/>
                    <a:pt x="1482" y="1111"/>
                  </a:cubicBezTo>
                  <a:cubicBezTo>
                    <a:pt x="1478" y="1133"/>
                    <a:pt x="1464" y="1169"/>
                    <a:pt x="1412" y="1184"/>
                  </a:cubicBezTo>
                  <a:cubicBezTo>
                    <a:pt x="1379" y="1179"/>
                    <a:pt x="1252" y="1137"/>
                    <a:pt x="1210" y="1174"/>
                  </a:cubicBezTo>
                  <a:cubicBezTo>
                    <a:pt x="1180" y="1204"/>
                    <a:pt x="1072" y="1226"/>
                    <a:pt x="1047" y="1221"/>
                  </a:cubicBezTo>
                  <a:cubicBezTo>
                    <a:pt x="985" y="1215"/>
                    <a:pt x="900" y="1209"/>
                    <a:pt x="899" y="1195"/>
                  </a:cubicBezTo>
                  <a:cubicBezTo>
                    <a:pt x="898" y="1128"/>
                    <a:pt x="984" y="1151"/>
                    <a:pt x="1060" y="1139"/>
                  </a:cubicBezTo>
                  <a:cubicBezTo>
                    <a:pt x="1108" y="1132"/>
                    <a:pt x="1166" y="1112"/>
                    <a:pt x="1201" y="1093"/>
                  </a:cubicBezTo>
                  <a:cubicBezTo>
                    <a:pt x="1213" y="1087"/>
                    <a:pt x="1222" y="1079"/>
                    <a:pt x="1221" y="1076"/>
                  </a:cubicBezTo>
                  <a:cubicBezTo>
                    <a:pt x="1215" y="1067"/>
                    <a:pt x="1203" y="1076"/>
                    <a:pt x="1179" y="1085"/>
                  </a:cubicBezTo>
                  <a:cubicBezTo>
                    <a:pt x="1159" y="1092"/>
                    <a:pt x="1132" y="1099"/>
                    <a:pt x="1095" y="1097"/>
                  </a:cubicBezTo>
                  <a:cubicBezTo>
                    <a:pt x="973" y="1093"/>
                    <a:pt x="844" y="972"/>
                    <a:pt x="864" y="886"/>
                  </a:cubicBezTo>
                  <a:cubicBezTo>
                    <a:pt x="880" y="708"/>
                    <a:pt x="1191" y="650"/>
                    <a:pt x="1302" y="757"/>
                  </a:cubicBezTo>
                  <a:cubicBezTo>
                    <a:pt x="1328" y="770"/>
                    <a:pt x="1331" y="784"/>
                    <a:pt x="1346" y="785"/>
                  </a:cubicBezTo>
                  <a:cubicBezTo>
                    <a:pt x="1359" y="785"/>
                    <a:pt x="1365" y="785"/>
                    <a:pt x="1369" y="780"/>
                  </a:cubicBezTo>
                  <a:cubicBezTo>
                    <a:pt x="1385" y="767"/>
                    <a:pt x="1361" y="739"/>
                    <a:pt x="1312" y="715"/>
                  </a:cubicBezTo>
                  <a:cubicBezTo>
                    <a:pt x="1277" y="697"/>
                    <a:pt x="1244" y="686"/>
                    <a:pt x="1203" y="680"/>
                  </a:cubicBezTo>
                  <a:cubicBezTo>
                    <a:pt x="1182" y="677"/>
                    <a:pt x="1126" y="677"/>
                    <a:pt x="1103" y="680"/>
                  </a:cubicBezTo>
                  <a:cubicBezTo>
                    <a:pt x="1070" y="685"/>
                    <a:pt x="1031" y="694"/>
                    <a:pt x="1003" y="704"/>
                  </a:cubicBezTo>
                  <a:cubicBezTo>
                    <a:pt x="984" y="711"/>
                    <a:pt x="955" y="725"/>
                    <a:pt x="939" y="735"/>
                  </a:cubicBezTo>
                  <a:cubicBezTo>
                    <a:pt x="822" y="800"/>
                    <a:pt x="811" y="901"/>
                    <a:pt x="873" y="999"/>
                  </a:cubicBezTo>
                  <a:cubicBezTo>
                    <a:pt x="884" y="1012"/>
                    <a:pt x="902" y="1036"/>
                    <a:pt x="923" y="1054"/>
                  </a:cubicBezTo>
                  <a:cubicBezTo>
                    <a:pt x="909" y="1056"/>
                    <a:pt x="870" y="1192"/>
                    <a:pt x="877" y="1193"/>
                  </a:cubicBezTo>
                  <a:cubicBezTo>
                    <a:pt x="860" y="1208"/>
                    <a:pt x="766" y="1218"/>
                    <a:pt x="770" y="1188"/>
                  </a:cubicBezTo>
                  <a:cubicBezTo>
                    <a:pt x="783" y="1135"/>
                    <a:pt x="809" y="1056"/>
                    <a:pt x="819" y="1000"/>
                  </a:cubicBezTo>
                  <a:cubicBezTo>
                    <a:pt x="820" y="994"/>
                    <a:pt x="806" y="978"/>
                    <a:pt x="795" y="996"/>
                  </a:cubicBezTo>
                  <a:cubicBezTo>
                    <a:pt x="786" y="1007"/>
                    <a:pt x="787" y="1041"/>
                    <a:pt x="777" y="1059"/>
                  </a:cubicBezTo>
                  <a:cubicBezTo>
                    <a:pt x="700" y="1041"/>
                    <a:pt x="628" y="989"/>
                    <a:pt x="612" y="979"/>
                  </a:cubicBezTo>
                  <a:cubicBezTo>
                    <a:pt x="648" y="946"/>
                    <a:pt x="691" y="921"/>
                    <a:pt x="701" y="876"/>
                  </a:cubicBezTo>
                  <a:cubicBezTo>
                    <a:pt x="715" y="805"/>
                    <a:pt x="681" y="772"/>
                    <a:pt x="670" y="783"/>
                  </a:cubicBezTo>
                  <a:cubicBezTo>
                    <a:pt x="660" y="794"/>
                    <a:pt x="691" y="823"/>
                    <a:pt x="677" y="876"/>
                  </a:cubicBezTo>
                  <a:cubicBezTo>
                    <a:pt x="675" y="897"/>
                    <a:pt x="622" y="944"/>
                    <a:pt x="588" y="969"/>
                  </a:cubicBezTo>
                  <a:cubicBezTo>
                    <a:pt x="583" y="925"/>
                    <a:pt x="571" y="881"/>
                    <a:pt x="564" y="871"/>
                  </a:cubicBezTo>
                  <a:cubicBezTo>
                    <a:pt x="548" y="844"/>
                    <a:pt x="508" y="863"/>
                    <a:pt x="527" y="890"/>
                  </a:cubicBezTo>
                  <a:cubicBezTo>
                    <a:pt x="538" y="913"/>
                    <a:pt x="570" y="945"/>
                    <a:pt x="564" y="979"/>
                  </a:cubicBezTo>
                  <a:cubicBezTo>
                    <a:pt x="540" y="990"/>
                    <a:pt x="457" y="1004"/>
                    <a:pt x="440" y="996"/>
                  </a:cubicBezTo>
                  <a:cubicBezTo>
                    <a:pt x="448" y="962"/>
                    <a:pt x="472" y="910"/>
                    <a:pt x="469" y="877"/>
                  </a:cubicBezTo>
                  <a:cubicBezTo>
                    <a:pt x="463" y="833"/>
                    <a:pt x="403" y="850"/>
                    <a:pt x="418" y="904"/>
                  </a:cubicBezTo>
                  <a:cubicBezTo>
                    <a:pt x="421" y="929"/>
                    <a:pt x="422" y="967"/>
                    <a:pt x="413" y="994"/>
                  </a:cubicBezTo>
                  <a:cubicBezTo>
                    <a:pt x="329" y="980"/>
                    <a:pt x="205" y="899"/>
                    <a:pt x="183" y="837"/>
                  </a:cubicBezTo>
                  <a:cubicBezTo>
                    <a:pt x="225" y="831"/>
                    <a:pt x="234" y="823"/>
                    <a:pt x="241" y="815"/>
                  </a:cubicBezTo>
                  <a:cubicBezTo>
                    <a:pt x="267" y="790"/>
                    <a:pt x="273" y="743"/>
                    <a:pt x="248" y="711"/>
                  </a:cubicBezTo>
                  <a:cubicBezTo>
                    <a:pt x="232" y="695"/>
                    <a:pt x="229" y="695"/>
                    <a:pt x="215" y="688"/>
                  </a:cubicBezTo>
                  <a:cubicBezTo>
                    <a:pt x="223" y="669"/>
                    <a:pt x="278" y="616"/>
                    <a:pt x="305" y="608"/>
                  </a:cubicBezTo>
                  <a:cubicBezTo>
                    <a:pt x="306" y="557"/>
                    <a:pt x="307" y="514"/>
                    <a:pt x="361" y="457"/>
                  </a:cubicBezTo>
                  <a:cubicBezTo>
                    <a:pt x="425" y="400"/>
                    <a:pt x="549" y="384"/>
                    <a:pt x="627" y="420"/>
                  </a:cubicBezTo>
                  <a:cubicBezTo>
                    <a:pt x="650" y="362"/>
                    <a:pt x="657" y="319"/>
                    <a:pt x="695" y="266"/>
                  </a:cubicBezTo>
                  <a:cubicBezTo>
                    <a:pt x="771" y="149"/>
                    <a:pt x="893" y="92"/>
                    <a:pt x="1001" y="91"/>
                  </a:cubicBezTo>
                  <a:cubicBezTo>
                    <a:pt x="1001" y="91"/>
                    <a:pt x="1001" y="91"/>
                    <a:pt x="1001" y="91"/>
                  </a:cubicBezTo>
                  <a:moveTo>
                    <a:pt x="956" y="274"/>
                  </a:moveTo>
                  <a:cubicBezTo>
                    <a:pt x="916" y="275"/>
                    <a:pt x="880" y="298"/>
                    <a:pt x="849" y="326"/>
                  </a:cubicBezTo>
                  <a:cubicBezTo>
                    <a:pt x="820" y="356"/>
                    <a:pt x="806" y="391"/>
                    <a:pt x="807" y="426"/>
                  </a:cubicBezTo>
                  <a:cubicBezTo>
                    <a:pt x="808" y="451"/>
                    <a:pt x="815" y="467"/>
                    <a:pt x="832" y="483"/>
                  </a:cubicBezTo>
                  <a:cubicBezTo>
                    <a:pt x="847" y="498"/>
                    <a:pt x="876" y="510"/>
                    <a:pt x="902" y="508"/>
                  </a:cubicBezTo>
                  <a:cubicBezTo>
                    <a:pt x="966" y="505"/>
                    <a:pt x="1029" y="453"/>
                    <a:pt x="1046" y="390"/>
                  </a:cubicBezTo>
                  <a:cubicBezTo>
                    <a:pt x="1052" y="367"/>
                    <a:pt x="1051" y="344"/>
                    <a:pt x="1040" y="319"/>
                  </a:cubicBezTo>
                  <a:cubicBezTo>
                    <a:pt x="1030" y="300"/>
                    <a:pt x="1013" y="286"/>
                    <a:pt x="990" y="278"/>
                  </a:cubicBezTo>
                  <a:cubicBezTo>
                    <a:pt x="978" y="275"/>
                    <a:pt x="967" y="273"/>
                    <a:pt x="956" y="274"/>
                  </a:cubicBezTo>
                  <a:cubicBezTo>
                    <a:pt x="956" y="274"/>
                    <a:pt x="956" y="274"/>
                    <a:pt x="956" y="274"/>
                  </a:cubicBezTo>
                  <a:moveTo>
                    <a:pt x="961" y="297"/>
                  </a:moveTo>
                  <a:cubicBezTo>
                    <a:pt x="998" y="298"/>
                    <a:pt x="1028" y="324"/>
                    <a:pt x="1023" y="388"/>
                  </a:cubicBezTo>
                  <a:cubicBezTo>
                    <a:pt x="1005" y="464"/>
                    <a:pt x="886" y="520"/>
                    <a:pt x="850" y="465"/>
                  </a:cubicBezTo>
                  <a:cubicBezTo>
                    <a:pt x="789" y="385"/>
                    <a:pt x="889" y="296"/>
                    <a:pt x="961" y="297"/>
                  </a:cubicBezTo>
                  <a:moveTo>
                    <a:pt x="383" y="576"/>
                  </a:moveTo>
                  <a:cubicBezTo>
                    <a:pt x="378" y="577"/>
                    <a:pt x="374" y="579"/>
                    <a:pt x="370" y="583"/>
                  </a:cubicBezTo>
                  <a:cubicBezTo>
                    <a:pt x="353" y="599"/>
                    <a:pt x="357" y="636"/>
                    <a:pt x="376" y="647"/>
                  </a:cubicBezTo>
                  <a:cubicBezTo>
                    <a:pt x="379" y="649"/>
                    <a:pt x="388" y="648"/>
                    <a:pt x="392" y="646"/>
                  </a:cubicBezTo>
                  <a:cubicBezTo>
                    <a:pt x="402" y="640"/>
                    <a:pt x="407" y="629"/>
                    <a:pt x="407" y="613"/>
                  </a:cubicBezTo>
                  <a:cubicBezTo>
                    <a:pt x="407" y="591"/>
                    <a:pt x="395" y="576"/>
                    <a:pt x="383" y="576"/>
                  </a:cubicBezTo>
                  <a:cubicBezTo>
                    <a:pt x="383" y="576"/>
                    <a:pt x="383" y="576"/>
                    <a:pt x="383" y="576"/>
                  </a:cubicBezTo>
                  <a:moveTo>
                    <a:pt x="517" y="618"/>
                  </a:moveTo>
                  <a:cubicBezTo>
                    <a:pt x="512" y="619"/>
                    <a:pt x="508" y="621"/>
                    <a:pt x="504" y="625"/>
                  </a:cubicBezTo>
                  <a:cubicBezTo>
                    <a:pt x="490" y="639"/>
                    <a:pt x="490" y="669"/>
                    <a:pt x="503" y="683"/>
                  </a:cubicBezTo>
                  <a:cubicBezTo>
                    <a:pt x="505" y="686"/>
                    <a:pt x="508" y="688"/>
                    <a:pt x="510" y="689"/>
                  </a:cubicBezTo>
                  <a:cubicBezTo>
                    <a:pt x="514" y="690"/>
                    <a:pt x="522" y="690"/>
                    <a:pt x="525" y="688"/>
                  </a:cubicBezTo>
                  <a:cubicBezTo>
                    <a:pt x="530" y="686"/>
                    <a:pt x="534" y="682"/>
                    <a:pt x="537" y="675"/>
                  </a:cubicBezTo>
                  <a:cubicBezTo>
                    <a:pt x="540" y="670"/>
                    <a:pt x="540" y="667"/>
                    <a:pt x="540" y="655"/>
                  </a:cubicBezTo>
                  <a:cubicBezTo>
                    <a:pt x="540" y="641"/>
                    <a:pt x="540" y="639"/>
                    <a:pt x="537" y="634"/>
                  </a:cubicBezTo>
                  <a:cubicBezTo>
                    <a:pt x="531" y="623"/>
                    <a:pt x="524" y="618"/>
                    <a:pt x="517" y="618"/>
                  </a:cubicBezTo>
                  <a:cubicBezTo>
                    <a:pt x="517" y="618"/>
                    <a:pt x="517" y="618"/>
                    <a:pt x="517" y="618"/>
                  </a:cubicBezTo>
                  <a:moveTo>
                    <a:pt x="178" y="704"/>
                  </a:moveTo>
                  <a:cubicBezTo>
                    <a:pt x="197" y="703"/>
                    <a:pt x="223" y="709"/>
                    <a:pt x="236" y="727"/>
                  </a:cubicBezTo>
                  <a:cubicBezTo>
                    <a:pt x="248" y="745"/>
                    <a:pt x="246" y="779"/>
                    <a:pt x="230" y="803"/>
                  </a:cubicBezTo>
                  <a:cubicBezTo>
                    <a:pt x="213" y="820"/>
                    <a:pt x="175" y="824"/>
                    <a:pt x="167" y="822"/>
                  </a:cubicBezTo>
                  <a:cubicBezTo>
                    <a:pt x="160" y="820"/>
                    <a:pt x="151" y="823"/>
                    <a:pt x="141" y="815"/>
                  </a:cubicBezTo>
                  <a:cubicBezTo>
                    <a:pt x="130" y="808"/>
                    <a:pt x="119" y="790"/>
                    <a:pt x="116" y="779"/>
                  </a:cubicBezTo>
                  <a:cubicBezTo>
                    <a:pt x="113" y="772"/>
                    <a:pt x="112" y="719"/>
                    <a:pt x="167" y="705"/>
                  </a:cubicBezTo>
                  <a:cubicBezTo>
                    <a:pt x="170" y="704"/>
                    <a:pt x="174" y="704"/>
                    <a:pt x="178" y="704"/>
                  </a:cubicBezTo>
                  <a:cubicBezTo>
                    <a:pt x="178" y="704"/>
                    <a:pt x="178" y="704"/>
                    <a:pt x="178" y="704"/>
                  </a:cubicBezTo>
                  <a:moveTo>
                    <a:pt x="1580" y="773"/>
                  </a:moveTo>
                  <a:cubicBezTo>
                    <a:pt x="1634" y="800"/>
                    <a:pt x="1681" y="941"/>
                    <a:pt x="1718" y="980"/>
                  </a:cubicBezTo>
                  <a:cubicBezTo>
                    <a:pt x="1874" y="1250"/>
                    <a:pt x="2074" y="800"/>
                    <a:pt x="2206" y="783"/>
                  </a:cubicBezTo>
                  <a:cubicBezTo>
                    <a:pt x="2278" y="781"/>
                    <a:pt x="2364" y="908"/>
                    <a:pt x="2354" y="924"/>
                  </a:cubicBezTo>
                  <a:cubicBezTo>
                    <a:pt x="2310" y="902"/>
                    <a:pt x="2259" y="826"/>
                    <a:pt x="2194" y="837"/>
                  </a:cubicBezTo>
                  <a:cubicBezTo>
                    <a:pt x="2111" y="842"/>
                    <a:pt x="1977" y="1129"/>
                    <a:pt x="1802" y="1135"/>
                  </a:cubicBezTo>
                  <a:cubicBezTo>
                    <a:pt x="1699" y="1138"/>
                    <a:pt x="1634" y="1010"/>
                    <a:pt x="1570" y="903"/>
                  </a:cubicBezTo>
                  <a:cubicBezTo>
                    <a:pt x="1592" y="834"/>
                    <a:pt x="1585" y="818"/>
                    <a:pt x="1580" y="773"/>
                  </a:cubicBezTo>
                  <a:moveTo>
                    <a:pt x="694" y="1060"/>
                  </a:moveTo>
                  <a:cubicBezTo>
                    <a:pt x="721" y="1065"/>
                    <a:pt x="747" y="1075"/>
                    <a:pt x="773" y="1083"/>
                  </a:cubicBezTo>
                  <a:cubicBezTo>
                    <a:pt x="767" y="1111"/>
                    <a:pt x="759" y="1133"/>
                    <a:pt x="748" y="1178"/>
                  </a:cubicBezTo>
                  <a:cubicBezTo>
                    <a:pt x="729" y="1181"/>
                    <a:pt x="633" y="1188"/>
                    <a:pt x="642" y="1168"/>
                  </a:cubicBezTo>
                  <a:cubicBezTo>
                    <a:pt x="645" y="1148"/>
                    <a:pt x="679" y="1086"/>
                    <a:pt x="694" y="1060"/>
                  </a:cubicBezTo>
                  <a:moveTo>
                    <a:pt x="939" y="1068"/>
                  </a:moveTo>
                  <a:cubicBezTo>
                    <a:pt x="976" y="1088"/>
                    <a:pt x="1019" y="1110"/>
                    <a:pt x="1054" y="1116"/>
                  </a:cubicBezTo>
                  <a:cubicBezTo>
                    <a:pt x="1045" y="1117"/>
                    <a:pt x="1007" y="1118"/>
                    <a:pt x="985" y="1119"/>
                  </a:cubicBezTo>
                  <a:cubicBezTo>
                    <a:pt x="921" y="1095"/>
                    <a:pt x="921" y="1095"/>
                    <a:pt x="921" y="1095"/>
                  </a:cubicBezTo>
                  <a:cubicBezTo>
                    <a:pt x="927" y="1085"/>
                    <a:pt x="936" y="1072"/>
                    <a:pt x="939" y="1068"/>
                  </a:cubicBezTo>
                  <a:cubicBezTo>
                    <a:pt x="939" y="1068"/>
                    <a:pt x="939" y="1068"/>
                    <a:pt x="939" y="1068"/>
                  </a:cubicBezTo>
                  <a:moveTo>
                    <a:pt x="912" y="1113"/>
                  </a:moveTo>
                  <a:cubicBezTo>
                    <a:pt x="949" y="1126"/>
                    <a:pt x="949" y="1126"/>
                    <a:pt x="949" y="1126"/>
                  </a:cubicBezTo>
                  <a:cubicBezTo>
                    <a:pt x="920" y="1129"/>
                    <a:pt x="910" y="1130"/>
                    <a:pt x="905" y="1142"/>
                  </a:cubicBezTo>
                  <a:cubicBezTo>
                    <a:pt x="905" y="1132"/>
                    <a:pt x="906" y="1127"/>
                    <a:pt x="912" y="1113"/>
                  </a:cubicBezTo>
                </a:path>
              </a:pathLst>
            </a:custGeom>
            <a:solidFill>
              <a:srgbClr val="02020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51" name="Freeform 6"/>
            <p:cNvSpPr>
              <a:spLocks/>
            </p:cNvSpPr>
            <p:nvPr/>
          </p:nvSpPr>
          <p:spPr bwMode="auto">
            <a:xfrm>
              <a:off x="1501" y="1676"/>
              <a:ext cx="721" cy="661"/>
            </a:xfrm>
            <a:custGeom>
              <a:avLst/>
              <a:gdLst>
                <a:gd name="T0" fmla="*/ 232 w 447"/>
                <a:gd name="T1" fmla="*/ 0 h 409"/>
                <a:gd name="T2" fmla="*/ 447 w 447"/>
                <a:gd name="T3" fmla="*/ 117 h 409"/>
                <a:gd name="T4" fmla="*/ 312 w 447"/>
                <a:gd name="T5" fmla="*/ 352 h 409"/>
                <a:gd name="T6" fmla="*/ 45 w 447"/>
                <a:gd name="T7" fmla="*/ 409 h 409"/>
                <a:gd name="T8" fmla="*/ 20 w 447"/>
                <a:gd name="T9" fmla="*/ 174 h 409"/>
                <a:gd name="T10" fmla="*/ 232 w 447"/>
                <a:gd name="T11" fmla="*/ 0 h 4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47" h="409">
                  <a:moveTo>
                    <a:pt x="232" y="0"/>
                  </a:moveTo>
                  <a:cubicBezTo>
                    <a:pt x="306" y="0"/>
                    <a:pt x="386" y="36"/>
                    <a:pt x="447" y="117"/>
                  </a:cubicBezTo>
                  <a:cubicBezTo>
                    <a:pt x="394" y="171"/>
                    <a:pt x="335" y="242"/>
                    <a:pt x="312" y="352"/>
                  </a:cubicBezTo>
                  <a:cubicBezTo>
                    <a:pt x="208" y="322"/>
                    <a:pt x="112" y="344"/>
                    <a:pt x="45" y="409"/>
                  </a:cubicBezTo>
                  <a:cubicBezTo>
                    <a:pt x="23" y="352"/>
                    <a:pt x="0" y="240"/>
                    <a:pt x="20" y="174"/>
                  </a:cubicBezTo>
                  <a:cubicBezTo>
                    <a:pt x="39" y="67"/>
                    <a:pt x="130" y="1"/>
                    <a:pt x="232" y="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52" name="Freeform 7"/>
            <p:cNvSpPr>
              <a:spLocks/>
            </p:cNvSpPr>
            <p:nvPr/>
          </p:nvSpPr>
          <p:spPr bwMode="auto">
            <a:xfrm>
              <a:off x="1317" y="1768"/>
              <a:ext cx="2235" cy="1835"/>
            </a:xfrm>
            <a:custGeom>
              <a:avLst/>
              <a:gdLst>
                <a:gd name="T0" fmla="*/ 818 w 1385"/>
                <a:gd name="T1" fmla="*/ 0 h 1135"/>
                <a:gd name="T2" fmla="*/ 1019 w 1385"/>
                <a:gd name="T3" fmla="*/ 111 h 1135"/>
                <a:gd name="T4" fmla="*/ 996 w 1385"/>
                <a:gd name="T5" fmla="*/ 376 h 1135"/>
                <a:gd name="T6" fmla="*/ 801 w 1385"/>
                <a:gd name="T7" fmla="*/ 536 h 1135"/>
                <a:gd name="T8" fmla="*/ 550 w 1385"/>
                <a:gd name="T9" fmla="*/ 563 h 1135"/>
                <a:gd name="T10" fmla="*/ 797 w 1385"/>
                <a:gd name="T11" fmla="*/ 572 h 1135"/>
                <a:gd name="T12" fmla="*/ 991 w 1385"/>
                <a:gd name="T13" fmla="*/ 449 h 1135"/>
                <a:gd name="T14" fmla="*/ 1367 w 1385"/>
                <a:gd name="T15" fmla="*/ 726 h 1135"/>
                <a:gd name="T16" fmla="*/ 1240 w 1385"/>
                <a:gd name="T17" fmla="*/ 944 h 1135"/>
                <a:gd name="T18" fmla="*/ 1299 w 1385"/>
                <a:gd name="T19" fmla="*/ 1020 h 1135"/>
                <a:gd name="T20" fmla="*/ 1229 w 1385"/>
                <a:gd name="T21" fmla="*/ 1093 h 1135"/>
                <a:gd name="T22" fmla="*/ 1027 w 1385"/>
                <a:gd name="T23" fmla="*/ 1083 h 1135"/>
                <a:gd name="T24" fmla="*/ 864 w 1385"/>
                <a:gd name="T25" fmla="*/ 1130 h 1135"/>
                <a:gd name="T26" fmla="*/ 716 w 1385"/>
                <a:gd name="T27" fmla="*/ 1104 h 1135"/>
                <a:gd name="T28" fmla="*/ 877 w 1385"/>
                <a:gd name="T29" fmla="*/ 1048 h 1135"/>
                <a:gd name="T30" fmla="*/ 1018 w 1385"/>
                <a:gd name="T31" fmla="*/ 1002 h 1135"/>
                <a:gd name="T32" fmla="*/ 1038 w 1385"/>
                <a:gd name="T33" fmla="*/ 985 h 1135"/>
                <a:gd name="T34" fmla="*/ 996 w 1385"/>
                <a:gd name="T35" fmla="*/ 994 h 1135"/>
                <a:gd name="T36" fmla="*/ 912 w 1385"/>
                <a:gd name="T37" fmla="*/ 1006 h 1135"/>
                <a:gd name="T38" fmla="*/ 681 w 1385"/>
                <a:gd name="T39" fmla="*/ 795 h 1135"/>
                <a:gd name="T40" fmla="*/ 1119 w 1385"/>
                <a:gd name="T41" fmla="*/ 666 h 1135"/>
                <a:gd name="T42" fmla="*/ 1163 w 1385"/>
                <a:gd name="T43" fmla="*/ 694 h 1135"/>
                <a:gd name="T44" fmla="*/ 1186 w 1385"/>
                <a:gd name="T45" fmla="*/ 689 h 1135"/>
                <a:gd name="T46" fmla="*/ 1129 w 1385"/>
                <a:gd name="T47" fmla="*/ 624 h 1135"/>
                <a:gd name="T48" fmla="*/ 1020 w 1385"/>
                <a:gd name="T49" fmla="*/ 589 h 1135"/>
                <a:gd name="T50" fmla="*/ 920 w 1385"/>
                <a:gd name="T51" fmla="*/ 589 h 1135"/>
                <a:gd name="T52" fmla="*/ 820 w 1385"/>
                <a:gd name="T53" fmla="*/ 613 h 1135"/>
                <a:gd name="T54" fmla="*/ 756 w 1385"/>
                <a:gd name="T55" fmla="*/ 644 h 1135"/>
                <a:gd name="T56" fmla="*/ 690 w 1385"/>
                <a:gd name="T57" fmla="*/ 908 h 1135"/>
                <a:gd name="T58" fmla="*/ 740 w 1385"/>
                <a:gd name="T59" fmla="*/ 963 h 1135"/>
                <a:gd name="T60" fmla="*/ 694 w 1385"/>
                <a:gd name="T61" fmla="*/ 1102 h 1135"/>
                <a:gd name="T62" fmla="*/ 587 w 1385"/>
                <a:gd name="T63" fmla="*/ 1097 h 1135"/>
                <a:gd name="T64" fmla="*/ 636 w 1385"/>
                <a:gd name="T65" fmla="*/ 909 h 1135"/>
                <a:gd name="T66" fmla="*/ 612 w 1385"/>
                <a:gd name="T67" fmla="*/ 905 h 1135"/>
                <a:gd name="T68" fmla="*/ 594 w 1385"/>
                <a:gd name="T69" fmla="*/ 968 h 1135"/>
                <a:gd name="T70" fmla="*/ 429 w 1385"/>
                <a:gd name="T71" fmla="*/ 888 h 1135"/>
                <a:gd name="T72" fmla="*/ 518 w 1385"/>
                <a:gd name="T73" fmla="*/ 785 h 1135"/>
                <a:gd name="T74" fmla="*/ 487 w 1385"/>
                <a:gd name="T75" fmla="*/ 692 h 1135"/>
                <a:gd name="T76" fmla="*/ 494 w 1385"/>
                <a:gd name="T77" fmla="*/ 785 h 1135"/>
                <a:gd name="T78" fmla="*/ 405 w 1385"/>
                <a:gd name="T79" fmla="*/ 878 h 1135"/>
                <a:gd name="T80" fmla="*/ 381 w 1385"/>
                <a:gd name="T81" fmla="*/ 780 h 1135"/>
                <a:gd name="T82" fmla="*/ 344 w 1385"/>
                <a:gd name="T83" fmla="*/ 799 h 1135"/>
                <a:gd name="T84" fmla="*/ 381 w 1385"/>
                <a:gd name="T85" fmla="*/ 888 h 1135"/>
                <a:gd name="T86" fmla="*/ 257 w 1385"/>
                <a:gd name="T87" fmla="*/ 905 h 1135"/>
                <a:gd name="T88" fmla="*/ 286 w 1385"/>
                <a:gd name="T89" fmla="*/ 786 h 1135"/>
                <a:gd name="T90" fmla="*/ 235 w 1385"/>
                <a:gd name="T91" fmla="*/ 813 h 1135"/>
                <a:gd name="T92" fmla="*/ 230 w 1385"/>
                <a:gd name="T93" fmla="*/ 903 h 1135"/>
                <a:gd name="T94" fmla="*/ 0 w 1385"/>
                <a:gd name="T95" fmla="*/ 746 h 1135"/>
                <a:gd name="T96" fmla="*/ 58 w 1385"/>
                <a:gd name="T97" fmla="*/ 724 h 1135"/>
                <a:gd name="T98" fmla="*/ 65 w 1385"/>
                <a:gd name="T99" fmla="*/ 620 h 1135"/>
                <a:gd name="T100" fmla="*/ 32 w 1385"/>
                <a:gd name="T101" fmla="*/ 597 h 1135"/>
                <a:gd name="T102" fmla="*/ 122 w 1385"/>
                <a:gd name="T103" fmla="*/ 517 h 1135"/>
                <a:gd name="T104" fmla="*/ 178 w 1385"/>
                <a:gd name="T105" fmla="*/ 366 h 1135"/>
                <a:gd name="T106" fmla="*/ 444 w 1385"/>
                <a:gd name="T107" fmla="*/ 329 h 1135"/>
                <a:gd name="T108" fmla="*/ 512 w 1385"/>
                <a:gd name="T109" fmla="*/ 175 h 1135"/>
                <a:gd name="T110" fmla="*/ 818 w 1385"/>
                <a:gd name="T111" fmla="*/ 0 h 1135"/>
                <a:gd name="T112" fmla="*/ 818 w 1385"/>
                <a:gd name="T113" fmla="*/ 0 h 1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385" h="1135">
                  <a:moveTo>
                    <a:pt x="818" y="0"/>
                  </a:moveTo>
                  <a:cubicBezTo>
                    <a:pt x="906" y="0"/>
                    <a:pt x="985" y="37"/>
                    <a:pt x="1019" y="111"/>
                  </a:cubicBezTo>
                  <a:cubicBezTo>
                    <a:pt x="1047" y="173"/>
                    <a:pt x="1057" y="268"/>
                    <a:pt x="996" y="376"/>
                  </a:cubicBezTo>
                  <a:cubicBezTo>
                    <a:pt x="961" y="427"/>
                    <a:pt x="894" y="507"/>
                    <a:pt x="801" y="536"/>
                  </a:cubicBezTo>
                  <a:cubicBezTo>
                    <a:pt x="690" y="570"/>
                    <a:pt x="553" y="548"/>
                    <a:pt x="550" y="563"/>
                  </a:cubicBezTo>
                  <a:cubicBezTo>
                    <a:pt x="546" y="580"/>
                    <a:pt x="681" y="609"/>
                    <a:pt x="797" y="572"/>
                  </a:cubicBezTo>
                  <a:cubicBezTo>
                    <a:pt x="883" y="544"/>
                    <a:pt x="955" y="483"/>
                    <a:pt x="991" y="449"/>
                  </a:cubicBezTo>
                  <a:cubicBezTo>
                    <a:pt x="1146" y="451"/>
                    <a:pt x="1385" y="532"/>
                    <a:pt x="1367" y="726"/>
                  </a:cubicBezTo>
                  <a:cubicBezTo>
                    <a:pt x="1362" y="815"/>
                    <a:pt x="1325" y="870"/>
                    <a:pt x="1240" y="944"/>
                  </a:cubicBezTo>
                  <a:cubicBezTo>
                    <a:pt x="1279" y="966"/>
                    <a:pt x="1306" y="987"/>
                    <a:pt x="1299" y="1020"/>
                  </a:cubicBezTo>
                  <a:cubicBezTo>
                    <a:pt x="1295" y="1042"/>
                    <a:pt x="1281" y="1078"/>
                    <a:pt x="1229" y="1093"/>
                  </a:cubicBezTo>
                  <a:cubicBezTo>
                    <a:pt x="1196" y="1088"/>
                    <a:pt x="1069" y="1046"/>
                    <a:pt x="1027" y="1083"/>
                  </a:cubicBezTo>
                  <a:cubicBezTo>
                    <a:pt x="997" y="1113"/>
                    <a:pt x="889" y="1135"/>
                    <a:pt x="864" y="1130"/>
                  </a:cubicBezTo>
                  <a:cubicBezTo>
                    <a:pt x="802" y="1124"/>
                    <a:pt x="717" y="1118"/>
                    <a:pt x="716" y="1104"/>
                  </a:cubicBezTo>
                  <a:cubicBezTo>
                    <a:pt x="715" y="1037"/>
                    <a:pt x="801" y="1060"/>
                    <a:pt x="877" y="1048"/>
                  </a:cubicBezTo>
                  <a:cubicBezTo>
                    <a:pt x="925" y="1041"/>
                    <a:pt x="983" y="1021"/>
                    <a:pt x="1018" y="1002"/>
                  </a:cubicBezTo>
                  <a:cubicBezTo>
                    <a:pt x="1030" y="996"/>
                    <a:pt x="1039" y="988"/>
                    <a:pt x="1038" y="985"/>
                  </a:cubicBezTo>
                  <a:cubicBezTo>
                    <a:pt x="1032" y="976"/>
                    <a:pt x="1020" y="985"/>
                    <a:pt x="996" y="994"/>
                  </a:cubicBezTo>
                  <a:cubicBezTo>
                    <a:pt x="976" y="1001"/>
                    <a:pt x="949" y="1008"/>
                    <a:pt x="912" y="1006"/>
                  </a:cubicBezTo>
                  <a:cubicBezTo>
                    <a:pt x="790" y="1002"/>
                    <a:pt x="661" y="881"/>
                    <a:pt x="681" y="795"/>
                  </a:cubicBezTo>
                  <a:cubicBezTo>
                    <a:pt x="697" y="617"/>
                    <a:pt x="1008" y="559"/>
                    <a:pt x="1119" y="666"/>
                  </a:cubicBezTo>
                  <a:cubicBezTo>
                    <a:pt x="1145" y="679"/>
                    <a:pt x="1148" y="693"/>
                    <a:pt x="1163" y="694"/>
                  </a:cubicBezTo>
                  <a:cubicBezTo>
                    <a:pt x="1176" y="694"/>
                    <a:pt x="1182" y="694"/>
                    <a:pt x="1186" y="689"/>
                  </a:cubicBezTo>
                  <a:cubicBezTo>
                    <a:pt x="1202" y="676"/>
                    <a:pt x="1178" y="648"/>
                    <a:pt x="1129" y="624"/>
                  </a:cubicBezTo>
                  <a:cubicBezTo>
                    <a:pt x="1094" y="606"/>
                    <a:pt x="1061" y="595"/>
                    <a:pt x="1020" y="589"/>
                  </a:cubicBezTo>
                  <a:cubicBezTo>
                    <a:pt x="999" y="586"/>
                    <a:pt x="943" y="586"/>
                    <a:pt x="920" y="589"/>
                  </a:cubicBezTo>
                  <a:cubicBezTo>
                    <a:pt x="887" y="594"/>
                    <a:pt x="848" y="603"/>
                    <a:pt x="820" y="613"/>
                  </a:cubicBezTo>
                  <a:cubicBezTo>
                    <a:pt x="801" y="620"/>
                    <a:pt x="772" y="634"/>
                    <a:pt x="756" y="644"/>
                  </a:cubicBezTo>
                  <a:cubicBezTo>
                    <a:pt x="639" y="709"/>
                    <a:pt x="628" y="810"/>
                    <a:pt x="690" y="908"/>
                  </a:cubicBezTo>
                  <a:cubicBezTo>
                    <a:pt x="701" y="921"/>
                    <a:pt x="719" y="945"/>
                    <a:pt x="740" y="963"/>
                  </a:cubicBezTo>
                  <a:cubicBezTo>
                    <a:pt x="726" y="965"/>
                    <a:pt x="687" y="1101"/>
                    <a:pt x="694" y="1102"/>
                  </a:cubicBezTo>
                  <a:cubicBezTo>
                    <a:pt x="677" y="1117"/>
                    <a:pt x="583" y="1127"/>
                    <a:pt x="587" y="1097"/>
                  </a:cubicBezTo>
                  <a:cubicBezTo>
                    <a:pt x="600" y="1044"/>
                    <a:pt x="626" y="965"/>
                    <a:pt x="636" y="909"/>
                  </a:cubicBezTo>
                  <a:cubicBezTo>
                    <a:pt x="637" y="903"/>
                    <a:pt x="623" y="887"/>
                    <a:pt x="612" y="905"/>
                  </a:cubicBezTo>
                  <a:cubicBezTo>
                    <a:pt x="603" y="916"/>
                    <a:pt x="604" y="950"/>
                    <a:pt x="594" y="968"/>
                  </a:cubicBezTo>
                  <a:cubicBezTo>
                    <a:pt x="517" y="950"/>
                    <a:pt x="445" y="898"/>
                    <a:pt x="429" y="888"/>
                  </a:cubicBezTo>
                  <a:cubicBezTo>
                    <a:pt x="465" y="855"/>
                    <a:pt x="508" y="830"/>
                    <a:pt x="518" y="785"/>
                  </a:cubicBezTo>
                  <a:cubicBezTo>
                    <a:pt x="532" y="714"/>
                    <a:pt x="498" y="681"/>
                    <a:pt x="487" y="692"/>
                  </a:cubicBezTo>
                  <a:cubicBezTo>
                    <a:pt x="477" y="703"/>
                    <a:pt x="508" y="732"/>
                    <a:pt x="494" y="785"/>
                  </a:cubicBezTo>
                  <a:cubicBezTo>
                    <a:pt x="492" y="806"/>
                    <a:pt x="439" y="853"/>
                    <a:pt x="405" y="878"/>
                  </a:cubicBezTo>
                  <a:cubicBezTo>
                    <a:pt x="400" y="834"/>
                    <a:pt x="388" y="790"/>
                    <a:pt x="381" y="780"/>
                  </a:cubicBezTo>
                  <a:cubicBezTo>
                    <a:pt x="365" y="753"/>
                    <a:pt x="325" y="772"/>
                    <a:pt x="344" y="799"/>
                  </a:cubicBezTo>
                  <a:cubicBezTo>
                    <a:pt x="355" y="822"/>
                    <a:pt x="387" y="854"/>
                    <a:pt x="381" y="888"/>
                  </a:cubicBezTo>
                  <a:cubicBezTo>
                    <a:pt x="357" y="899"/>
                    <a:pt x="274" y="913"/>
                    <a:pt x="257" y="905"/>
                  </a:cubicBezTo>
                  <a:cubicBezTo>
                    <a:pt x="265" y="871"/>
                    <a:pt x="289" y="819"/>
                    <a:pt x="286" y="786"/>
                  </a:cubicBezTo>
                  <a:cubicBezTo>
                    <a:pt x="280" y="742"/>
                    <a:pt x="220" y="759"/>
                    <a:pt x="235" y="813"/>
                  </a:cubicBezTo>
                  <a:cubicBezTo>
                    <a:pt x="238" y="838"/>
                    <a:pt x="239" y="876"/>
                    <a:pt x="230" y="903"/>
                  </a:cubicBezTo>
                  <a:cubicBezTo>
                    <a:pt x="146" y="889"/>
                    <a:pt x="22" y="808"/>
                    <a:pt x="0" y="746"/>
                  </a:cubicBezTo>
                  <a:cubicBezTo>
                    <a:pt x="42" y="740"/>
                    <a:pt x="51" y="732"/>
                    <a:pt x="58" y="724"/>
                  </a:cubicBezTo>
                  <a:cubicBezTo>
                    <a:pt x="84" y="699"/>
                    <a:pt x="90" y="652"/>
                    <a:pt x="65" y="620"/>
                  </a:cubicBezTo>
                  <a:cubicBezTo>
                    <a:pt x="49" y="604"/>
                    <a:pt x="46" y="604"/>
                    <a:pt x="32" y="597"/>
                  </a:cubicBezTo>
                  <a:cubicBezTo>
                    <a:pt x="40" y="578"/>
                    <a:pt x="95" y="525"/>
                    <a:pt x="122" y="517"/>
                  </a:cubicBezTo>
                  <a:cubicBezTo>
                    <a:pt x="123" y="466"/>
                    <a:pt x="124" y="423"/>
                    <a:pt x="178" y="366"/>
                  </a:cubicBezTo>
                  <a:cubicBezTo>
                    <a:pt x="242" y="309"/>
                    <a:pt x="366" y="293"/>
                    <a:pt x="444" y="329"/>
                  </a:cubicBezTo>
                  <a:cubicBezTo>
                    <a:pt x="467" y="271"/>
                    <a:pt x="474" y="228"/>
                    <a:pt x="512" y="175"/>
                  </a:cubicBezTo>
                  <a:cubicBezTo>
                    <a:pt x="588" y="58"/>
                    <a:pt x="710" y="1"/>
                    <a:pt x="818" y="0"/>
                  </a:cubicBezTo>
                  <a:cubicBezTo>
                    <a:pt x="818" y="0"/>
                    <a:pt x="818" y="0"/>
                    <a:pt x="818" y="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53" name="Freeform 8"/>
            <p:cNvSpPr>
              <a:spLocks/>
            </p:cNvSpPr>
            <p:nvPr/>
          </p:nvSpPr>
          <p:spPr bwMode="auto">
            <a:xfrm>
              <a:off x="1612" y="2546"/>
              <a:ext cx="87" cy="118"/>
            </a:xfrm>
            <a:custGeom>
              <a:avLst/>
              <a:gdLst>
                <a:gd name="T0" fmla="*/ 29 w 54"/>
                <a:gd name="T1" fmla="*/ 1 h 73"/>
                <a:gd name="T2" fmla="*/ 17 w 54"/>
                <a:gd name="T3" fmla="*/ 7 h 73"/>
                <a:gd name="T4" fmla="*/ 22 w 54"/>
                <a:gd name="T5" fmla="*/ 71 h 73"/>
                <a:gd name="T6" fmla="*/ 39 w 54"/>
                <a:gd name="T7" fmla="*/ 70 h 73"/>
                <a:gd name="T8" fmla="*/ 54 w 54"/>
                <a:gd name="T9" fmla="*/ 37 h 73"/>
                <a:gd name="T10" fmla="*/ 29 w 54"/>
                <a:gd name="T11" fmla="*/ 1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4" h="73">
                  <a:moveTo>
                    <a:pt x="29" y="1"/>
                  </a:moveTo>
                  <a:cubicBezTo>
                    <a:pt x="25" y="1"/>
                    <a:pt x="21" y="3"/>
                    <a:pt x="17" y="7"/>
                  </a:cubicBezTo>
                  <a:cubicBezTo>
                    <a:pt x="0" y="23"/>
                    <a:pt x="3" y="61"/>
                    <a:pt x="22" y="71"/>
                  </a:cubicBezTo>
                  <a:cubicBezTo>
                    <a:pt x="26" y="73"/>
                    <a:pt x="35" y="73"/>
                    <a:pt x="39" y="70"/>
                  </a:cubicBezTo>
                  <a:cubicBezTo>
                    <a:pt x="49" y="64"/>
                    <a:pt x="54" y="53"/>
                    <a:pt x="54" y="37"/>
                  </a:cubicBezTo>
                  <a:cubicBezTo>
                    <a:pt x="54" y="15"/>
                    <a:pt x="42" y="0"/>
                    <a:pt x="29" y="1"/>
                  </a:cubicBezTo>
                  <a:close/>
                </a:path>
              </a:pathLst>
            </a:custGeom>
            <a:solidFill>
              <a:srgbClr val="02020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54" name="Freeform 9"/>
            <p:cNvSpPr>
              <a:spLocks/>
            </p:cNvSpPr>
            <p:nvPr/>
          </p:nvSpPr>
          <p:spPr bwMode="auto">
            <a:xfrm>
              <a:off x="1833" y="2615"/>
              <a:ext cx="81" cy="117"/>
            </a:xfrm>
            <a:custGeom>
              <a:avLst/>
              <a:gdLst>
                <a:gd name="T0" fmla="*/ 26 w 50"/>
                <a:gd name="T1" fmla="*/ 0 h 72"/>
                <a:gd name="T2" fmla="*/ 13 w 50"/>
                <a:gd name="T3" fmla="*/ 6 h 72"/>
                <a:gd name="T4" fmla="*/ 12 w 50"/>
                <a:gd name="T5" fmla="*/ 64 h 72"/>
                <a:gd name="T6" fmla="*/ 20 w 50"/>
                <a:gd name="T7" fmla="*/ 70 h 72"/>
                <a:gd name="T8" fmla="*/ 35 w 50"/>
                <a:gd name="T9" fmla="*/ 70 h 72"/>
                <a:gd name="T10" fmla="*/ 47 w 50"/>
                <a:gd name="T11" fmla="*/ 56 h 72"/>
                <a:gd name="T12" fmla="*/ 50 w 50"/>
                <a:gd name="T13" fmla="*/ 36 h 72"/>
                <a:gd name="T14" fmla="*/ 47 w 50"/>
                <a:gd name="T15" fmla="*/ 15 h 72"/>
                <a:gd name="T16" fmla="*/ 26 w 50"/>
                <a:gd name="T17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0" h="72">
                  <a:moveTo>
                    <a:pt x="26" y="0"/>
                  </a:moveTo>
                  <a:cubicBezTo>
                    <a:pt x="22" y="0"/>
                    <a:pt x="17" y="2"/>
                    <a:pt x="13" y="6"/>
                  </a:cubicBezTo>
                  <a:cubicBezTo>
                    <a:pt x="0" y="20"/>
                    <a:pt x="0" y="50"/>
                    <a:pt x="12" y="64"/>
                  </a:cubicBezTo>
                  <a:cubicBezTo>
                    <a:pt x="15" y="67"/>
                    <a:pt x="18" y="70"/>
                    <a:pt x="20" y="70"/>
                  </a:cubicBezTo>
                  <a:cubicBezTo>
                    <a:pt x="24" y="72"/>
                    <a:pt x="31" y="72"/>
                    <a:pt x="35" y="70"/>
                  </a:cubicBezTo>
                  <a:cubicBezTo>
                    <a:pt x="40" y="67"/>
                    <a:pt x="43" y="63"/>
                    <a:pt x="47" y="56"/>
                  </a:cubicBezTo>
                  <a:cubicBezTo>
                    <a:pt x="50" y="51"/>
                    <a:pt x="50" y="49"/>
                    <a:pt x="50" y="36"/>
                  </a:cubicBezTo>
                  <a:cubicBezTo>
                    <a:pt x="50" y="23"/>
                    <a:pt x="50" y="21"/>
                    <a:pt x="47" y="15"/>
                  </a:cubicBezTo>
                  <a:cubicBezTo>
                    <a:pt x="41" y="5"/>
                    <a:pt x="34" y="0"/>
                    <a:pt x="26" y="0"/>
                  </a:cubicBezTo>
                  <a:close/>
                </a:path>
              </a:pathLst>
            </a:custGeom>
            <a:solidFill>
              <a:srgbClr val="02020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55" name="Freeform 10"/>
            <p:cNvSpPr>
              <a:spLocks/>
            </p:cNvSpPr>
            <p:nvPr/>
          </p:nvSpPr>
          <p:spPr bwMode="auto">
            <a:xfrm>
              <a:off x="1202" y="2757"/>
              <a:ext cx="220" cy="196"/>
            </a:xfrm>
            <a:custGeom>
              <a:avLst/>
              <a:gdLst>
                <a:gd name="T0" fmla="*/ 66 w 136"/>
                <a:gd name="T1" fmla="*/ 1 h 121"/>
                <a:gd name="T2" fmla="*/ 124 w 136"/>
                <a:gd name="T3" fmla="*/ 24 h 121"/>
                <a:gd name="T4" fmla="*/ 118 w 136"/>
                <a:gd name="T5" fmla="*/ 100 h 121"/>
                <a:gd name="T6" fmla="*/ 55 w 136"/>
                <a:gd name="T7" fmla="*/ 119 h 121"/>
                <a:gd name="T8" fmla="*/ 29 w 136"/>
                <a:gd name="T9" fmla="*/ 113 h 121"/>
                <a:gd name="T10" fmla="*/ 4 w 136"/>
                <a:gd name="T11" fmla="*/ 76 h 121"/>
                <a:gd name="T12" fmla="*/ 55 w 136"/>
                <a:gd name="T13" fmla="*/ 2 h 121"/>
                <a:gd name="T14" fmla="*/ 66 w 136"/>
                <a:gd name="T15" fmla="*/ 1 h 1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36" h="121">
                  <a:moveTo>
                    <a:pt x="66" y="1"/>
                  </a:moveTo>
                  <a:cubicBezTo>
                    <a:pt x="85" y="0"/>
                    <a:pt x="111" y="6"/>
                    <a:pt x="124" y="24"/>
                  </a:cubicBezTo>
                  <a:cubicBezTo>
                    <a:pt x="136" y="42"/>
                    <a:pt x="134" y="76"/>
                    <a:pt x="118" y="100"/>
                  </a:cubicBezTo>
                  <a:cubicBezTo>
                    <a:pt x="101" y="117"/>
                    <a:pt x="63" y="121"/>
                    <a:pt x="55" y="119"/>
                  </a:cubicBezTo>
                  <a:cubicBezTo>
                    <a:pt x="48" y="117"/>
                    <a:pt x="39" y="120"/>
                    <a:pt x="29" y="113"/>
                  </a:cubicBezTo>
                  <a:cubicBezTo>
                    <a:pt x="19" y="105"/>
                    <a:pt x="7" y="87"/>
                    <a:pt x="4" y="76"/>
                  </a:cubicBezTo>
                  <a:cubicBezTo>
                    <a:pt x="1" y="69"/>
                    <a:pt x="0" y="16"/>
                    <a:pt x="55" y="2"/>
                  </a:cubicBezTo>
                  <a:cubicBezTo>
                    <a:pt x="58" y="1"/>
                    <a:pt x="62" y="1"/>
                    <a:pt x="66" y="1"/>
                  </a:cubicBezTo>
                  <a:close/>
                </a:path>
              </a:pathLst>
            </a:custGeom>
            <a:solidFill>
              <a:srgbClr val="3333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56" name="Freeform 11"/>
            <p:cNvSpPr>
              <a:spLocks/>
            </p:cNvSpPr>
            <p:nvPr/>
          </p:nvSpPr>
          <p:spPr bwMode="auto">
            <a:xfrm>
              <a:off x="3557" y="2869"/>
              <a:ext cx="1282" cy="771"/>
            </a:xfrm>
            <a:custGeom>
              <a:avLst/>
              <a:gdLst>
                <a:gd name="T0" fmla="*/ 10 w 794"/>
                <a:gd name="T1" fmla="*/ 0 h 477"/>
                <a:gd name="T2" fmla="*/ 148 w 794"/>
                <a:gd name="T3" fmla="*/ 207 h 477"/>
                <a:gd name="T4" fmla="*/ 635 w 794"/>
                <a:gd name="T5" fmla="*/ 10 h 477"/>
                <a:gd name="T6" fmla="*/ 783 w 794"/>
                <a:gd name="T7" fmla="*/ 152 h 477"/>
                <a:gd name="T8" fmla="*/ 623 w 794"/>
                <a:gd name="T9" fmla="*/ 64 h 477"/>
                <a:gd name="T10" fmla="*/ 232 w 794"/>
                <a:gd name="T11" fmla="*/ 362 h 477"/>
                <a:gd name="T12" fmla="*/ 0 w 794"/>
                <a:gd name="T13" fmla="*/ 130 h 477"/>
                <a:gd name="T14" fmla="*/ 10 w 794"/>
                <a:gd name="T15" fmla="*/ 0 h 4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4" h="477">
                  <a:moveTo>
                    <a:pt x="10" y="0"/>
                  </a:moveTo>
                  <a:cubicBezTo>
                    <a:pt x="63" y="27"/>
                    <a:pt x="111" y="168"/>
                    <a:pt x="148" y="207"/>
                  </a:cubicBezTo>
                  <a:cubicBezTo>
                    <a:pt x="304" y="477"/>
                    <a:pt x="504" y="27"/>
                    <a:pt x="635" y="10"/>
                  </a:cubicBezTo>
                  <a:cubicBezTo>
                    <a:pt x="708" y="9"/>
                    <a:pt x="794" y="135"/>
                    <a:pt x="783" y="152"/>
                  </a:cubicBezTo>
                  <a:cubicBezTo>
                    <a:pt x="739" y="129"/>
                    <a:pt x="688" y="53"/>
                    <a:pt x="623" y="64"/>
                  </a:cubicBezTo>
                  <a:cubicBezTo>
                    <a:pt x="540" y="69"/>
                    <a:pt x="406" y="356"/>
                    <a:pt x="232" y="362"/>
                  </a:cubicBezTo>
                  <a:cubicBezTo>
                    <a:pt x="129" y="365"/>
                    <a:pt x="64" y="238"/>
                    <a:pt x="0" y="130"/>
                  </a:cubicBezTo>
                  <a:cubicBezTo>
                    <a:pt x="21" y="62"/>
                    <a:pt x="15" y="45"/>
                    <a:pt x="1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57" name="Freeform 12"/>
            <p:cNvSpPr>
              <a:spLocks/>
            </p:cNvSpPr>
            <p:nvPr/>
          </p:nvSpPr>
          <p:spPr bwMode="auto">
            <a:xfrm>
              <a:off x="2043" y="3334"/>
              <a:ext cx="226" cy="207"/>
            </a:xfrm>
            <a:custGeom>
              <a:avLst/>
              <a:gdLst>
                <a:gd name="T0" fmla="*/ 61 w 140"/>
                <a:gd name="T1" fmla="*/ 0 h 128"/>
                <a:gd name="T2" fmla="*/ 140 w 140"/>
                <a:gd name="T3" fmla="*/ 23 h 128"/>
                <a:gd name="T4" fmla="*/ 115 w 140"/>
                <a:gd name="T5" fmla="*/ 118 h 128"/>
                <a:gd name="T6" fmla="*/ 9 w 140"/>
                <a:gd name="T7" fmla="*/ 108 h 128"/>
                <a:gd name="T8" fmla="*/ 61 w 140"/>
                <a:gd name="T9" fmla="*/ 0 h 1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0" h="128">
                  <a:moveTo>
                    <a:pt x="61" y="0"/>
                  </a:moveTo>
                  <a:cubicBezTo>
                    <a:pt x="88" y="5"/>
                    <a:pt x="114" y="15"/>
                    <a:pt x="140" y="23"/>
                  </a:cubicBezTo>
                  <a:cubicBezTo>
                    <a:pt x="134" y="51"/>
                    <a:pt x="126" y="73"/>
                    <a:pt x="115" y="118"/>
                  </a:cubicBezTo>
                  <a:cubicBezTo>
                    <a:pt x="96" y="121"/>
                    <a:pt x="0" y="128"/>
                    <a:pt x="9" y="108"/>
                  </a:cubicBezTo>
                  <a:cubicBezTo>
                    <a:pt x="12" y="88"/>
                    <a:pt x="46" y="26"/>
                    <a:pt x="6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58" name="Freeform 13"/>
            <p:cNvSpPr>
              <a:spLocks/>
            </p:cNvSpPr>
            <p:nvPr/>
          </p:nvSpPr>
          <p:spPr bwMode="auto">
            <a:xfrm>
              <a:off x="2508" y="3347"/>
              <a:ext cx="215" cy="83"/>
            </a:xfrm>
            <a:custGeom>
              <a:avLst/>
              <a:gdLst>
                <a:gd name="T0" fmla="*/ 18 w 133"/>
                <a:gd name="T1" fmla="*/ 0 h 51"/>
                <a:gd name="T2" fmla="*/ 133 w 133"/>
                <a:gd name="T3" fmla="*/ 48 h 51"/>
                <a:gd name="T4" fmla="*/ 64 w 133"/>
                <a:gd name="T5" fmla="*/ 51 h 51"/>
                <a:gd name="T6" fmla="*/ 0 w 133"/>
                <a:gd name="T7" fmla="*/ 27 h 51"/>
                <a:gd name="T8" fmla="*/ 18 w 133"/>
                <a:gd name="T9" fmla="*/ 0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3" h="51">
                  <a:moveTo>
                    <a:pt x="18" y="0"/>
                  </a:moveTo>
                  <a:cubicBezTo>
                    <a:pt x="55" y="20"/>
                    <a:pt x="98" y="42"/>
                    <a:pt x="133" y="48"/>
                  </a:cubicBezTo>
                  <a:cubicBezTo>
                    <a:pt x="124" y="49"/>
                    <a:pt x="86" y="50"/>
                    <a:pt x="64" y="51"/>
                  </a:cubicBezTo>
                  <a:cubicBezTo>
                    <a:pt x="0" y="27"/>
                    <a:pt x="0" y="27"/>
                    <a:pt x="0" y="27"/>
                  </a:cubicBezTo>
                  <a:cubicBezTo>
                    <a:pt x="6" y="17"/>
                    <a:pt x="15" y="4"/>
                    <a:pt x="1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59" name="Freeform 17"/>
            <p:cNvSpPr>
              <a:spLocks/>
            </p:cNvSpPr>
            <p:nvPr/>
          </p:nvSpPr>
          <p:spPr bwMode="auto">
            <a:xfrm>
              <a:off x="2293" y="2085"/>
              <a:ext cx="386" cy="362"/>
            </a:xfrm>
            <a:custGeom>
              <a:avLst/>
              <a:gdLst>
                <a:gd name="T0" fmla="*/ 172 w 239"/>
                <a:gd name="T1" fmla="*/ 2 h 224"/>
                <a:gd name="T2" fmla="*/ 234 w 239"/>
                <a:gd name="T3" fmla="*/ 93 h 224"/>
                <a:gd name="T4" fmla="*/ 61 w 239"/>
                <a:gd name="T5" fmla="*/ 170 h 224"/>
                <a:gd name="T6" fmla="*/ 172 w 239"/>
                <a:gd name="T7" fmla="*/ 2 h 2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9" h="224">
                  <a:moveTo>
                    <a:pt x="172" y="2"/>
                  </a:moveTo>
                  <a:cubicBezTo>
                    <a:pt x="209" y="3"/>
                    <a:pt x="239" y="29"/>
                    <a:pt x="234" y="93"/>
                  </a:cubicBezTo>
                  <a:cubicBezTo>
                    <a:pt x="216" y="169"/>
                    <a:pt x="97" y="224"/>
                    <a:pt x="61" y="170"/>
                  </a:cubicBezTo>
                  <a:cubicBezTo>
                    <a:pt x="0" y="89"/>
                    <a:pt x="100" y="0"/>
                    <a:pt x="172" y="2"/>
                  </a:cubicBezTo>
                  <a:close/>
                </a:path>
              </a:pathLst>
            </a:custGeom>
            <a:solidFill>
              <a:srgbClr val="F4D7D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60" name="Freeform 18"/>
            <p:cNvSpPr>
              <a:spLocks noEditPoints="1"/>
            </p:cNvSpPr>
            <p:nvPr/>
          </p:nvSpPr>
          <p:spPr bwMode="auto">
            <a:xfrm>
              <a:off x="2293" y="2050"/>
              <a:ext cx="425" cy="397"/>
            </a:xfrm>
            <a:custGeom>
              <a:avLst/>
              <a:gdLst>
                <a:gd name="T0" fmla="*/ 167 w 263"/>
                <a:gd name="T1" fmla="*/ 1 h 246"/>
                <a:gd name="T2" fmla="*/ 60 w 263"/>
                <a:gd name="T3" fmla="*/ 52 h 246"/>
                <a:gd name="T4" fmla="*/ 18 w 263"/>
                <a:gd name="T5" fmla="*/ 153 h 246"/>
                <a:gd name="T6" fmla="*/ 43 w 263"/>
                <a:gd name="T7" fmla="*/ 210 h 246"/>
                <a:gd name="T8" fmla="*/ 113 w 263"/>
                <a:gd name="T9" fmla="*/ 235 h 246"/>
                <a:gd name="T10" fmla="*/ 257 w 263"/>
                <a:gd name="T11" fmla="*/ 117 h 246"/>
                <a:gd name="T12" fmla="*/ 251 w 263"/>
                <a:gd name="T13" fmla="*/ 46 h 246"/>
                <a:gd name="T14" fmla="*/ 201 w 263"/>
                <a:gd name="T15" fmla="*/ 5 h 246"/>
                <a:gd name="T16" fmla="*/ 167 w 263"/>
                <a:gd name="T17" fmla="*/ 1 h 246"/>
                <a:gd name="T18" fmla="*/ 172 w 263"/>
                <a:gd name="T19" fmla="*/ 24 h 246"/>
                <a:gd name="T20" fmla="*/ 234 w 263"/>
                <a:gd name="T21" fmla="*/ 115 h 246"/>
                <a:gd name="T22" fmla="*/ 61 w 263"/>
                <a:gd name="T23" fmla="*/ 192 h 246"/>
                <a:gd name="T24" fmla="*/ 172 w 263"/>
                <a:gd name="T25" fmla="*/ 24 h 2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63" h="246">
                  <a:moveTo>
                    <a:pt x="167" y="1"/>
                  </a:moveTo>
                  <a:cubicBezTo>
                    <a:pt x="127" y="2"/>
                    <a:pt x="91" y="25"/>
                    <a:pt x="60" y="52"/>
                  </a:cubicBezTo>
                  <a:cubicBezTo>
                    <a:pt x="31" y="83"/>
                    <a:pt x="17" y="118"/>
                    <a:pt x="18" y="153"/>
                  </a:cubicBezTo>
                  <a:cubicBezTo>
                    <a:pt x="20" y="178"/>
                    <a:pt x="26" y="193"/>
                    <a:pt x="43" y="210"/>
                  </a:cubicBezTo>
                  <a:cubicBezTo>
                    <a:pt x="58" y="225"/>
                    <a:pt x="87" y="237"/>
                    <a:pt x="113" y="235"/>
                  </a:cubicBezTo>
                  <a:cubicBezTo>
                    <a:pt x="178" y="232"/>
                    <a:pt x="240" y="180"/>
                    <a:pt x="257" y="117"/>
                  </a:cubicBezTo>
                  <a:cubicBezTo>
                    <a:pt x="263" y="94"/>
                    <a:pt x="262" y="71"/>
                    <a:pt x="251" y="46"/>
                  </a:cubicBezTo>
                  <a:cubicBezTo>
                    <a:pt x="241" y="26"/>
                    <a:pt x="224" y="12"/>
                    <a:pt x="201" y="5"/>
                  </a:cubicBezTo>
                  <a:cubicBezTo>
                    <a:pt x="189" y="2"/>
                    <a:pt x="178" y="0"/>
                    <a:pt x="167" y="1"/>
                  </a:cubicBezTo>
                  <a:close/>
                  <a:moveTo>
                    <a:pt x="172" y="24"/>
                  </a:moveTo>
                  <a:cubicBezTo>
                    <a:pt x="209" y="25"/>
                    <a:pt x="239" y="50"/>
                    <a:pt x="234" y="115"/>
                  </a:cubicBezTo>
                  <a:cubicBezTo>
                    <a:pt x="216" y="191"/>
                    <a:pt x="97" y="246"/>
                    <a:pt x="61" y="192"/>
                  </a:cubicBezTo>
                  <a:cubicBezTo>
                    <a:pt x="0" y="111"/>
                    <a:pt x="101" y="22"/>
                    <a:pt x="172" y="24"/>
                  </a:cubicBezTo>
                  <a:close/>
                </a:path>
              </a:pathLst>
            </a:custGeom>
            <a:solidFill>
              <a:srgbClr val="02020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635" name="Group 4"/>
          <p:cNvGrpSpPr>
            <a:grpSpLocks noChangeAspect="1"/>
          </p:cNvGrpSpPr>
          <p:nvPr/>
        </p:nvGrpSpPr>
        <p:grpSpPr bwMode="auto">
          <a:xfrm>
            <a:off x="3181048" y="1185480"/>
            <a:ext cx="2696586" cy="5039827"/>
            <a:chOff x="498" y="298"/>
            <a:chExt cx="2030" cy="3794"/>
          </a:xfrm>
        </p:grpSpPr>
        <p:sp>
          <p:nvSpPr>
            <p:cNvPr id="1636" name="AutoShape 3"/>
            <p:cNvSpPr>
              <a:spLocks noChangeAspect="1" noChangeArrowheads="1" noTextEdit="1"/>
            </p:cNvSpPr>
            <p:nvPr/>
          </p:nvSpPr>
          <p:spPr bwMode="auto">
            <a:xfrm>
              <a:off x="499" y="300"/>
              <a:ext cx="2029" cy="37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37" name="Freeform 5"/>
            <p:cNvSpPr>
              <a:spLocks/>
            </p:cNvSpPr>
            <p:nvPr/>
          </p:nvSpPr>
          <p:spPr bwMode="auto">
            <a:xfrm>
              <a:off x="580" y="1690"/>
              <a:ext cx="1419" cy="2402"/>
            </a:xfrm>
            <a:custGeom>
              <a:avLst/>
              <a:gdLst>
                <a:gd name="T0" fmla="*/ 675 w 1284"/>
                <a:gd name="T1" fmla="*/ 0 h 2175"/>
                <a:gd name="T2" fmla="*/ 1067 w 1284"/>
                <a:gd name="T3" fmla="*/ 0 h 2175"/>
                <a:gd name="T4" fmla="*/ 1209 w 1284"/>
                <a:gd name="T5" fmla="*/ 2050 h 2175"/>
                <a:gd name="T6" fmla="*/ 350 w 1284"/>
                <a:gd name="T7" fmla="*/ 1854 h 2175"/>
                <a:gd name="T8" fmla="*/ 675 w 1284"/>
                <a:gd name="T9" fmla="*/ 0 h 21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84" h="2175">
                  <a:moveTo>
                    <a:pt x="675" y="0"/>
                  </a:moveTo>
                  <a:cubicBezTo>
                    <a:pt x="1067" y="0"/>
                    <a:pt x="1067" y="0"/>
                    <a:pt x="1067" y="0"/>
                  </a:cubicBezTo>
                  <a:cubicBezTo>
                    <a:pt x="1067" y="0"/>
                    <a:pt x="692" y="1492"/>
                    <a:pt x="1209" y="2050"/>
                  </a:cubicBezTo>
                  <a:cubicBezTo>
                    <a:pt x="1284" y="2131"/>
                    <a:pt x="0" y="2175"/>
                    <a:pt x="350" y="1854"/>
                  </a:cubicBezTo>
                  <a:cubicBezTo>
                    <a:pt x="787" y="1453"/>
                    <a:pt x="675" y="0"/>
                    <a:pt x="675" y="0"/>
                  </a:cubicBezTo>
                  <a:close/>
                </a:path>
              </a:pathLst>
            </a:custGeom>
            <a:solidFill>
              <a:srgbClr val="E6E2D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38" name="Freeform 6"/>
            <p:cNvSpPr>
              <a:spLocks/>
            </p:cNvSpPr>
            <p:nvPr/>
          </p:nvSpPr>
          <p:spPr bwMode="auto">
            <a:xfrm>
              <a:off x="1339" y="1940"/>
              <a:ext cx="159" cy="291"/>
            </a:xfrm>
            <a:custGeom>
              <a:avLst/>
              <a:gdLst>
                <a:gd name="T0" fmla="*/ 1 w 144"/>
                <a:gd name="T1" fmla="*/ 264 h 264"/>
                <a:gd name="T2" fmla="*/ 143 w 144"/>
                <a:gd name="T3" fmla="*/ 132 h 264"/>
                <a:gd name="T4" fmla="*/ 2 w 144"/>
                <a:gd name="T5" fmla="*/ 0 h 264"/>
                <a:gd name="T6" fmla="*/ 0 w 144"/>
                <a:gd name="T7" fmla="*/ 0 h 264"/>
                <a:gd name="T8" fmla="*/ 1 w 144"/>
                <a:gd name="T9" fmla="*/ 132 h 264"/>
                <a:gd name="T10" fmla="*/ 1 w 144"/>
                <a:gd name="T11" fmla="*/ 264 h 2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44" h="264">
                  <a:moveTo>
                    <a:pt x="1" y="264"/>
                  </a:moveTo>
                  <a:cubicBezTo>
                    <a:pt x="79" y="264"/>
                    <a:pt x="143" y="205"/>
                    <a:pt x="143" y="132"/>
                  </a:cubicBezTo>
                  <a:cubicBezTo>
                    <a:pt x="144" y="60"/>
                    <a:pt x="80" y="0"/>
                    <a:pt x="2" y="0"/>
                  </a:cubicBezTo>
                  <a:cubicBezTo>
                    <a:pt x="1" y="0"/>
                    <a:pt x="1" y="0"/>
                    <a:pt x="0" y="0"/>
                  </a:cubicBezTo>
                  <a:cubicBezTo>
                    <a:pt x="1" y="132"/>
                    <a:pt x="1" y="132"/>
                    <a:pt x="1" y="132"/>
                  </a:cubicBezTo>
                  <a:lnTo>
                    <a:pt x="1" y="264"/>
                  </a:lnTo>
                  <a:close/>
                </a:path>
              </a:pathLst>
            </a:custGeom>
            <a:solidFill>
              <a:srgbClr val="221D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39" name="Freeform 7"/>
            <p:cNvSpPr>
              <a:spLocks/>
            </p:cNvSpPr>
            <p:nvPr/>
          </p:nvSpPr>
          <p:spPr bwMode="auto">
            <a:xfrm>
              <a:off x="993" y="3395"/>
              <a:ext cx="483" cy="353"/>
            </a:xfrm>
            <a:custGeom>
              <a:avLst/>
              <a:gdLst>
                <a:gd name="T0" fmla="*/ 51 w 437"/>
                <a:gd name="T1" fmla="*/ 267 h 320"/>
                <a:gd name="T2" fmla="*/ 130 w 437"/>
                <a:gd name="T3" fmla="*/ 103 h 320"/>
                <a:gd name="T4" fmla="*/ 281 w 437"/>
                <a:gd name="T5" fmla="*/ 112 h 320"/>
                <a:gd name="T6" fmla="*/ 261 w 437"/>
                <a:gd name="T7" fmla="*/ 264 h 320"/>
                <a:gd name="T8" fmla="*/ 51 w 437"/>
                <a:gd name="T9" fmla="*/ 268 h 3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37" h="320">
                  <a:moveTo>
                    <a:pt x="51" y="267"/>
                  </a:moveTo>
                  <a:cubicBezTo>
                    <a:pt x="0" y="214"/>
                    <a:pt x="130" y="176"/>
                    <a:pt x="130" y="103"/>
                  </a:cubicBezTo>
                  <a:cubicBezTo>
                    <a:pt x="129" y="0"/>
                    <a:pt x="294" y="2"/>
                    <a:pt x="281" y="112"/>
                  </a:cubicBezTo>
                  <a:cubicBezTo>
                    <a:pt x="272" y="182"/>
                    <a:pt x="437" y="230"/>
                    <a:pt x="261" y="264"/>
                  </a:cubicBezTo>
                  <a:cubicBezTo>
                    <a:pt x="182" y="279"/>
                    <a:pt x="102" y="320"/>
                    <a:pt x="51" y="268"/>
                  </a:cubicBezTo>
                </a:path>
              </a:pathLst>
            </a:custGeom>
            <a:solidFill>
              <a:srgbClr val="221D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40" name="Freeform 8"/>
            <p:cNvSpPr>
              <a:spLocks/>
            </p:cNvSpPr>
            <p:nvPr/>
          </p:nvSpPr>
          <p:spPr bwMode="auto">
            <a:xfrm>
              <a:off x="1239" y="2876"/>
              <a:ext cx="193" cy="293"/>
            </a:xfrm>
            <a:custGeom>
              <a:avLst/>
              <a:gdLst>
                <a:gd name="T0" fmla="*/ 0 w 174"/>
                <a:gd name="T1" fmla="*/ 265 h 265"/>
                <a:gd name="T2" fmla="*/ 174 w 174"/>
                <a:gd name="T3" fmla="*/ 132 h 265"/>
                <a:gd name="T4" fmla="*/ 51 w 174"/>
                <a:gd name="T5" fmla="*/ 0 h 265"/>
                <a:gd name="T6" fmla="*/ 51 w 174"/>
                <a:gd name="T7" fmla="*/ 0 h 265"/>
                <a:gd name="T8" fmla="*/ 32 w 174"/>
                <a:gd name="T9" fmla="*/ 132 h 265"/>
                <a:gd name="T10" fmla="*/ 0 w 174"/>
                <a:gd name="T11" fmla="*/ 265 h 2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74" h="265">
                  <a:moveTo>
                    <a:pt x="0" y="265"/>
                  </a:moveTo>
                  <a:cubicBezTo>
                    <a:pt x="79" y="265"/>
                    <a:pt x="174" y="204"/>
                    <a:pt x="174" y="132"/>
                  </a:cubicBezTo>
                  <a:cubicBezTo>
                    <a:pt x="174" y="59"/>
                    <a:pt x="129" y="0"/>
                    <a:pt x="51" y="0"/>
                  </a:cubicBezTo>
                  <a:cubicBezTo>
                    <a:pt x="51" y="0"/>
                    <a:pt x="51" y="0"/>
                    <a:pt x="51" y="0"/>
                  </a:cubicBezTo>
                  <a:cubicBezTo>
                    <a:pt x="32" y="132"/>
                    <a:pt x="32" y="132"/>
                    <a:pt x="32" y="132"/>
                  </a:cubicBezTo>
                  <a:lnTo>
                    <a:pt x="0" y="265"/>
                  </a:lnTo>
                  <a:close/>
                </a:path>
              </a:pathLst>
            </a:custGeom>
            <a:solidFill>
              <a:srgbClr val="221D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41" name="Freeform 9"/>
            <p:cNvSpPr>
              <a:spLocks/>
            </p:cNvSpPr>
            <p:nvPr/>
          </p:nvSpPr>
          <p:spPr bwMode="auto">
            <a:xfrm>
              <a:off x="1486" y="3259"/>
              <a:ext cx="216" cy="299"/>
            </a:xfrm>
            <a:custGeom>
              <a:avLst/>
              <a:gdLst>
                <a:gd name="T0" fmla="*/ 196 w 196"/>
                <a:gd name="T1" fmla="*/ 271 h 271"/>
                <a:gd name="T2" fmla="*/ 1 w 196"/>
                <a:gd name="T3" fmla="*/ 131 h 271"/>
                <a:gd name="T4" fmla="*/ 143 w 196"/>
                <a:gd name="T5" fmla="*/ 0 h 271"/>
                <a:gd name="T6" fmla="*/ 143 w 196"/>
                <a:gd name="T7" fmla="*/ 0 h 271"/>
                <a:gd name="T8" fmla="*/ 157 w 196"/>
                <a:gd name="T9" fmla="*/ 132 h 271"/>
                <a:gd name="T10" fmla="*/ 196 w 196"/>
                <a:gd name="T11" fmla="*/ 271 h 2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96" h="271">
                  <a:moveTo>
                    <a:pt x="196" y="271"/>
                  </a:moveTo>
                  <a:cubicBezTo>
                    <a:pt x="118" y="271"/>
                    <a:pt x="0" y="204"/>
                    <a:pt x="1" y="131"/>
                  </a:cubicBezTo>
                  <a:cubicBezTo>
                    <a:pt x="1" y="58"/>
                    <a:pt x="65" y="0"/>
                    <a:pt x="143" y="0"/>
                  </a:cubicBezTo>
                  <a:cubicBezTo>
                    <a:pt x="143" y="0"/>
                    <a:pt x="143" y="0"/>
                    <a:pt x="143" y="0"/>
                  </a:cubicBezTo>
                  <a:cubicBezTo>
                    <a:pt x="143" y="0"/>
                    <a:pt x="148" y="66"/>
                    <a:pt x="157" y="132"/>
                  </a:cubicBezTo>
                  <a:cubicBezTo>
                    <a:pt x="167" y="202"/>
                    <a:pt x="196" y="271"/>
                    <a:pt x="196" y="271"/>
                  </a:cubicBezTo>
                  <a:close/>
                </a:path>
              </a:pathLst>
            </a:custGeom>
            <a:solidFill>
              <a:srgbClr val="221D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42" name="Freeform 10"/>
            <p:cNvSpPr>
              <a:spLocks/>
            </p:cNvSpPr>
            <p:nvPr/>
          </p:nvSpPr>
          <p:spPr bwMode="auto">
            <a:xfrm>
              <a:off x="1486" y="2163"/>
              <a:ext cx="179" cy="296"/>
            </a:xfrm>
            <a:custGeom>
              <a:avLst/>
              <a:gdLst>
                <a:gd name="T0" fmla="*/ 132 w 162"/>
                <a:gd name="T1" fmla="*/ 268 h 268"/>
                <a:gd name="T2" fmla="*/ 10 w 162"/>
                <a:gd name="T3" fmla="*/ 120 h 268"/>
                <a:gd name="T4" fmla="*/ 162 w 162"/>
                <a:gd name="T5" fmla="*/ 6 h 268"/>
                <a:gd name="T6" fmla="*/ 151 w 162"/>
                <a:gd name="T7" fmla="*/ 137 h 268"/>
                <a:gd name="T8" fmla="*/ 132 w 162"/>
                <a:gd name="T9" fmla="*/ 268 h 2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2" h="268">
                  <a:moveTo>
                    <a:pt x="132" y="268"/>
                  </a:moveTo>
                  <a:cubicBezTo>
                    <a:pt x="54" y="258"/>
                    <a:pt x="0" y="192"/>
                    <a:pt x="10" y="120"/>
                  </a:cubicBezTo>
                  <a:cubicBezTo>
                    <a:pt x="20" y="50"/>
                    <a:pt x="87" y="0"/>
                    <a:pt x="162" y="6"/>
                  </a:cubicBezTo>
                  <a:cubicBezTo>
                    <a:pt x="151" y="137"/>
                    <a:pt x="151" y="137"/>
                    <a:pt x="151" y="137"/>
                  </a:cubicBezTo>
                  <a:lnTo>
                    <a:pt x="132" y="268"/>
                  </a:lnTo>
                  <a:close/>
                </a:path>
              </a:pathLst>
            </a:custGeom>
            <a:solidFill>
              <a:srgbClr val="221D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43" name="Freeform 11"/>
            <p:cNvSpPr>
              <a:spLocks/>
            </p:cNvSpPr>
            <p:nvPr/>
          </p:nvSpPr>
          <p:spPr bwMode="auto">
            <a:xfrm>
              <a:off x="1269" y="2448"/>
              <a:ext cx="416" cy="371"/>
            </a:xfrm>
            <a:custGeom>
              <a:avLst/>
              <a:gdLst>
                <a:gd name="T0" fmla="*/ 187 w 376"/>
                <a:gd name="T1" fmla="*/ 336 h 336"/>
                <a:gd name="T2" fmla="*/ 83 w 376"/>
                <a:gd name="T3" fmla="*/ 178 h 336"/>
                <a:gd name="T4" fmla="*/ 185 w 376"/>
                <a:gd name="T5" fmla="*/ 81 h 336"/>
                <a:gd name="T6" fmla="*/ 293 w 376"/>
                <a:gd name="T7" fmla="*/ 195 h 336"/>
                <a:gd name="T8" fmla="*/ 189 w 376"/>
                <a:gd name="T9" fmla="*/ 333 h 3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76" h="336">
                  <a:moveTo>
                    <a:pt x="187" y="336"/>
                  </a:moveTo>
                  <a:cubicBezTo>
                    <a:pt x="112" y="335"/>
                    <a:pt x="141" y="226"/>
                    <a:pt x="83" y="178"/>
                  </a:cubicBezTo>
                  <a:cubicBezTo>
                    <a:pt x="0" y="111"/>
                    <a:pt x="106" y="0"/>
                    <a:pt x="185" y="81"/>
                  </a:cubicBezTo>
                  <a:cubicBezTo>
                    <a:pt x="235" y="133"/>
                    <a:pt x="376" y="53"/>
                    <a:pt x="293" y="195"/>
                  </a:cubicBezTo>
                  <a:cubicBezTo>
                    <a:pt x="256" y="258"/>
                    <a:pt x="263" y="333"/>
                    <a:pt x="189" y="333"/>
                  </a:cubicBezTo>
                </a:path>
              </a:pathLst>
            </a:custGeom>
            <a:solidFill>
              <a:srgbClr val="221D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44" name="Freeform 12"/>
            <p:cNvSpPr>
              <a:spLocks/>
            </p:cNvSpPr>
            <p:nvPr/>
          </p:nvSpPr>
          <p:spPr bwMode="auto">
            <a:xfrm>
              <a:off x="734" y="465"/>
              <a:ext cx="739" cy="642"/>
            </a:xfrm>
            <a:custGeom>
              <a:avLst/>
              <a:gdLst>
                <a:gd name="T0" fmla="*/ 668 w 668"/>
                <a:gd name="T1" fmla="*/ 292 h 582"/>
                <a:gd name="T2" fmla="*/ 333 w 668"/>
                <a:gd name="T3" fmla="*/ 581 h 582"/>
                <a:gd name="T4" fmla="*/ 1 w 668"/>
                <a:gd name="T5" fmla="*/ 290 h 582"/>
                <a:gd name="T6" fmla="*/ 336 w 668"/>
                <a:gd name="T7" fmla="*/ 1 h 582"/>
                <a:gd name="T8" fmla="*/ 668 w 668"/>
                <a:gd name="T9" fmla="*/ 290 h 5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68" h="582">
                  <a:moveTo>
                    <a:pt x="668" y="292"/>
                  </a:moveTo>
                  <a:cubicBezTo>
                    <a:pt x="668" y="452"/>
                    <a:pt x="518" y="582"/>
                    <a:pt x="333" y="581"/>
                  </a:cubicBezTo>
                  <a:cubicBezTo>
                    <a:pt x="149" y="580"/>
                    <a:pt x="0" y="450"/>
                    <a:pt x="1" y="290"/>
                  </a:cubicBezTo>
                  <a:cubicBezTo>
                    <a:pt x="2" y="129"/>
                    <a:pt x="152" y="0"/>
                    <a:pt x="336" y="1"/>
                  </a:cubicBezTo>
                  <a:cubicBezTo>
                    <a:pt x="519" y="1"/>
                    <a:pt x="668" y="130"/>
                    <a:pt x="668" y="290"/>
                  </a:cubicBezTo>
                </a:path>
              </a:pathLst>
            </a:custGeom>
            <a:solidFill>
              <a:srgbClr val="3FCC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45" name="Freeform 13"/>
            <p:cNvSpPr>
              <a:spLocks/>
            </p:cNvSpPr>
            <p:nvPr/>
          </p:nvSpPr>
          <p:spPr bwMode="auto">
            <a:xfrm>
              <a:off x="1235" y="1356"/>
              <a:ext cx="738" cy="641"/>
            </a:xfrm>
            <a:custGeom>
              <a:avLst/>
              <a:gdLst>
                <a:gd name="T0" fmla="*/ 668 w 668"/>
                <a:gd name="T1" fmla="*/ 292 h 581"/>
                <a:gd name="T2" fmla="*/ 333 w 668"/>
                <a:gd name="T3" fmla="*/ 581 h 581"/>
                <a:gd name="T4" fmla="*/ 1 w 668"/>
                <a:gd name="T5" fmla="*/ 289 h 581"/>
                <a:gd name="T6" fmla="*/ 336 w 668"/>
                <a:gd name="T7" fmla="*/ 0 h 581"/>
                <a:gd name="T8" fmla="*/ 668 w 668"/>
                <a:gd name="T9" fmla="*/ 289 h 5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68" h="581">
                  <a:moveTo>
                    <a:pt x="668" y="292"/>
                  </a:moveTo>
                  <a:cubicBezTo>
                    <a:pt x="667" y="452"/>
                    <a:pt x="517" y="581"/>
                    <a:pt x="333" y="581"/>
                  </a:cubicBezTo>
                  <a:cubicBezTo>
                    <a:pt x="149" y="580"/>
                    <a:pt x="0" y="449"/>
                    <a:pt x="1" y="289"/>
                  </a:cubicBezTo>
                  <a:cubicBezTo>
                    <a:pt x="2" y="129"/>
                    <a:pt x="152" y="0"/>
                    <a:pt x="336" y="0"/>
                  </a:cubicBezTo>
                  <a:cubicBezTo>
                    <a:pt x="519" y="1"/>
                    <a:pt x="667" y="130"/>
                    <a:pt x="668" y="289"/>
                  </a:cubicBezTo>
                </a:path>
              </a:pathLst>
            </a:custGeom>
            <a:solidFill>
              <a:srgbClr val="3FCC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46" name="Freeform 14"/>
            <p:cNvSpPr>
              <a:spLocks/>
            </p:cNvSpPr>
            <p:nvPr/>
          </p:nvSpPr>
          <p:spPr bwMode="auto">
            <a:xfrm>
              <a:off x="1199" y="797"/>
              <a:ext cx="738" cy="643"/>
            </a:xfrm>
            <a:custGeom>
              <a:avLst/>
              <a:gdLst>
                <a:gd name="T0" fmla="*/ 668 w 668"/>
                <a:gd name="T1" fmla="*/ 293 h 582"/>
                <a:gd name="T2" fmla="*/ 333 w 668"/>
                <a:gd name="T3" fmla="*/ 582 h 582"/>
                <a:gd name="T4" fmla="*/ 0 w 668"/>
                <a:gd name="T5" fmla="*/ 290 h 582"/>
                <a:gd name="T6" fmla="*/ 336 w 668"/>
                <a:gd name="T7" fmla="*/ 1 h 582"/>
                <a:gd name="T8" fmla="*/ 668 w 668"/>
                <a:gd name="T9" fmla="*/ 290 h 5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68" h="582">
                  <a:moveTo>
                    <a:pt x="668" y="293"/>
                  </a:moveTo>
                  <a:cubicBezTo>
                    <a:pt x="667" y="453"/>
                    <a:pt x="517" y="582"/>
                    <a:pt x="333" y="582"/>
                  </a:cubicBezTo>
                  <a:cubicBezTo>
                    <a:pt x="148" y="581"/>
                    <a:pt x="0" y="450"/>
                    <a:pt x="0" y="290"/>
                  </a:cubicBezTo>
                  <a:cubicBezTo>
                    <a:pt x="1" y="130"/>
                    <a:pt x="151" y="0"/>
                    <a:pt x="336" y="1"/>
                  </a:cubicBezTo>
                  <a:cubicBezTo>
                    <a:pt x="519" y="2"/>
                    <a:pt x="667" y="131"/>
                    <a:pt x="668" y="290"/>
                  </a:cubicBezTo>
                </a:path>
              </a:pathLst>
            </a:custGeom>
            <a:solidFill>
              <a:srgbClr val="3FCC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47" name="Freeform 15"/>
            <p:cNvSpPr>
              <a:spLocks/>
            </p:cNvSpPr>
            <p:nvPr/>
          </p:nvSpPr>
          <p:spPr bwMode="auto">
            <a:xfrm>
              <a:off x="1161" y="897"/>
              <a:ext cx="738" cy="643"/>
            </a:xfrm>
            <a:custGeom>
              <a:avLst/>
              <a:gdLst>
                <a:gd name="T0" fmla="*/ 668 w 668"/>
                <a:gd name="T1" fmla="*/ 292 h 582"/>
                <a:gd name="T2" fmla="*/ 333 w 668"/>
                <a:gd name="T3" fmla="*/ 581 h 582"/>
                <a:gd name="T4" fmla="*/ 1 w 668"/>
                <a:gd name="T5" fmla="*/ 290 h 582"/>
                <a:gd name="T6" fmla="*/ 336 w 668"/>
                <a:gd name="T7" fmla="*/ 1 h 582"/>
                <a:gd name="T8" fmla="*/ 668 w 668"/>
                <a:gd name="T9" fmla="*/ 290 h 5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68" h="582">
                  <a:moveTo>
                    <a:pt x="668" y="292"/>
                  </a:moveTo>
                  <a:cubicBezTo>
                    <a:pt x="668" y="452"/>
                    <a:pt x="518" y="582"/>
                    <a:pt x="333" y="581"/>
                  </a:cubicBezTo>
                  <a:cubicBezTo>
                    <a:pt x="149" y="580"/>
                    <a:pt x="0" y="450"/>
                    <a:pt x="1" y="290"/>
                  </a:cubicBezTo>
                  <a:cubicBezTo>
                    <a:pt x="2" y="129"/>
                    <a:pt x="152" y="0"/>
                    <a:pt x="336" y="1"/>
                  </a:cubicBezTo>
                  <a:cubicBezTo>
                    <a:pt x="519" y="1"/>
                    <a:pt x="668" y="130"/>
                    <a:pt x="668" y="290"/>
                  </a:cubicBezTo>
                </a:path>
              </a:pathLst>
            </a:custGeom>
            <a:solidFill>
              <a:srgbClr val="3FCC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48" name="Freeform 16"/>
            <p:cNvSpPr>
              <a:spLocks/>
            </p:cNvSpPr>
            <p:nvPr/>
          </p:nvSpPr>
          <p:spPr bwMode="auto">
            <a:xfrm>
              <a:off x="654" y="1281"/>
              <a:ext cx="812" cy="659"/>
            </a:xfrm>
            <a:custGeom>
              <a:avLst/>
              <a:gdLst>
                <a:gd name="T0" fmla="*/ 735 w 735"/>
                <a:gd name="T1" fmla="*/ 299 h 597"/>
                <a:gd name="T2" fmla="*/ 367 w 735"/>
                <a:gd name="T3" fmla="*/ 596 h 597"/>
                <a:gd name="T4" fmla="*/ 1 w 735"/>
                <a:gd name="T5" fmla="*/ 297 h 597"/>
                <a:gd name="T6" fmla="*/ 370 w 735"/>
                <a:gd name="T7" fmla="*/ 0 h 597"/>
                <a:gd name="T8" fmla="*/ 735 w 735"/>
                <a:gd name="T9" fmla="*/ 297 h 5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35" h="597">
                  <a:moveTo>
                    <a:pt x="735" y="299"/>
                  </a:moveTo>
                  <a:cubicBezTo>
                    <a:pt x="734" y="464"/>
                    <a:pt x="569" y="597"/>
                    <a:pt x="367" y="596"/>
                  </a:cubicBezTo>
                  <a:cubicBezTo>
                    <a:pt x="164" y="595"/>
                    <a:pt x="0" y="461"/>
                    <a:pt x="1" y="297"/>
                  </a:cubicBezTo>
                  <a:cubicBezTo>
                    <a:pt x="2" y="132"/>
                    <a:pt x="167" y="0"/>
                    <a:pt x="370" y="0"/>
                  </a:cubicBezTo>
                  <a:cubicBezTo>
                    <a:pt x="571" y="1"/>
                    <a:pt x="734" y="133"/>
                    <a:pt x="735" y="297"/>
                  </a:cubicBezTo>
                </a:path>
              </a:pathLst>
            </a:custGeom>
            <a:solidFill>
              <a:srgbClr val="3FCC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49" name="Freeform 17"/>
            <p:cNvSpPr>
              <a:spLocks/>
            </p:cNvSpPr>
            <p:nvPr/>
          </p:nvSpPr>
          <p:spPr bwMode="auto">
            <a:xfrm>
              <a:off x="498" y="923"/>
              <a:ext cx="738" cy="641"/>
            </a:xfrm>
            <a:custGeom>
              <a:avLst/>
              <a:gdLst>
                <a:gd name="T0" fmla="*/ 668 w 668"/>
                <a:gd name="T1" fmla="*/ 292 h 581"/>
                <a:gd name="T2" fmla="*/ 333 w 668"/>
                <a:gd name="T3" fmla="*/ 581 h 581"/>
                <a:gd name="T4" fmla="*/ 0 w 668"/>
                <a:gd name="T5" fmla="*/ 289 h 581"/>
                <a:gd name="T6" fmla="*/ 336 w 668"/>
                <a:gd name="T7" fmla="*/ 0 h 581"/>
                <a:gd name="T8" fmla="*/ 668 w 668"/>
                <a:gd name="T9" fmla="*/ 289 h 5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68" h="581">
                  <a:moveTo>
                    <a:pt x="668" y="292"/>
                  </a:moveTo>
                  <a:cubicBezTo>
                    <a:pt x="667" y="452"/>
                    <a:pt x="517" y="581"/>
                    <a:pt x="333" y="581"/>
                  </a:cubicBezTo>
                  <a:cubicBezTo>
                    <a:pt x="148" y="580"/>
                    <a:pt x="0" y="449"/>
                    <a:pt x="0" y="289"/>
                  </a:cubicBezTo>
                  <a:cubicBezTo>
                    <a:pt x="1" y="129"/>
                    <a:pt x="151" y="0"/>
                    <a:pt x="336" y="0"/>
                  </a:cubicBezTo>
                  <a:cubicBezTo>
                    <a:pt x="519" y="1"/>
                    <a:pt x="667" y="130"/>
                    <a:pt x="668" y="289"/>
                  </a:cubicBezTo>
                </a:path>
              </a:pathLst>
            </a:custGeom>
            <a:solidFill>
              <a:srgbClr val="3FCC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50" name="Freeform 18"/>
            <p:cNvSpPr>
              <a:spLocks/>
            </p:cNvSpPr>
            <p:nvPr/>
          </p:nvSpPr>
          <p:spPr bwMode="auto">
            <a:xfrm>
              <a:off x="1715" y="1389"/>
              <a:ext cx="738" cy="641"/>
            </a:xfrm>
            <a:custGeom>
              <a:avLst/>
              <a:gdLst>
                <a:gd name="T0" fmla="*/ 668 w 668"/>
                <a:gd name="T1" fmla="*/ 292 h 581"/>
                <a:gd name="T2" fmla="*/ 333 w 668"/>
                <a:gd name="T3" fmla="*/ 581 h 581"/>
                <a:gd name="T4" fmla="*/ 1 w 668"/>
                <a:gd name="T5" fmla="*/ 289 h 581"/>
                <a:gd name="T6" fmla="*/ 336 w 668"/>
                <a:gd name="T7" fmla="*/ 0 h 581"/>
                <a:gd name="T8" fmla="*/ 668 w 668"/>
                <a:gd name="T9" fmla="*/ 289 h 5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68" h="581">
                  <a:moveTo>
                    <a:pt x="668" y="292"/>
                  </a:moveTo>
                  <a:cubicBezTo>
                    <a:pt x="667" y="452"/>
                    <a:pt x="517" y="581"/>
                    <a:pt x="333" y="581"/>
                  </a:cubicBezTo>
                  <a:cubicBezTo>
                    <a:pt x="148" y="580"/>
                    <a:pt x="0" y="450"/>
                    <a:pt x="1" y="289"/>
                  </a:cubicBezTo>
                  <a:cubicBezTo>
                    <a:pt x="1" y="129"/>
                    <a:pt x="151" y="0"/>
                    <a:pt x="336" y="0"/>
                  </a:cubicBezTo>
                  <a:cubicBezTo>
                    <a:pt x="519" y="1"/>
                    <a:pt x="667" y="130"/>
                    <a:pt x="668" y="289"/>
                  </a:cubicBezTo>
                </a:path>
              </a:pathLst>
            </a:custGeom>
            <a:solidFill>
              <a:srgbClr val="3FCC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51" name="Freeform 19"/>
            <p:cNvSpPr>
              <a:spLocks/>
            </p:cNvSpPr>
            <p:nvPr/>
          </p:nvSpPr>
          <p:spPr bwMode="auto">
            <a:xfrm>
              <a:off x="1788" y="973"/>
              <a:ext cx="739" cy="642"/>
            </a:xfrm>
            <a:custGeom>
              <a:avLst/>
              <a:gdLst>
                <a:gd name="T0" fmla="*/ 669 w 669"/>
                <a:gd name="T1" fmla="*/ 292 h 582"/>
                <a:gd name="T2" fmla="*/ 334 w 669"/>
                <a:gd name="T3" fmla="*/ 581 h 582"/>
                <a:gd name="T4" fmla="*/ 1 w 669"/>
                <a:gd name="T5" fmla="*/ 289 h 582"/>
                <a:gd name="T6" fmla="*/ 336 w 669"/>
                <a:gd name="T7" fmla="*/ 0 h 582"/>
                <a:gd name="T8" fmla="*/ 669 w 669"/>
                <a:gd name="T9" fmla="*/ 289 h 5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69" h="582">
                  <a:moveTo>
                    <a:pt x="669" y="292"/>
                  </a:moveTo>
                  <a:cubicBezTo>
                    <a:pt x="668" y="452"/>
                    <a:pt x="518" y="582"/>
                    <a:pt x="334" y="581"/>
                  </a:cubicBezTo>
                  <a:cubicBezTo>
                    <a:pt x="149" y="580"/>
                    <a:pt x="0" y="450"/>
                    <a:pt x="1" y="289"/>
                  </a:cubicBezTo>
                  <a:cubicBezTo>
                    <a:pt x="2" y="129"/>
                    <a:pt x="152" y="0"/>
                    <a:pt x="336" y="0"/>
                  </a:cubicBezTo>
                  <a:cubicBezTo>
                    <a:pt x="520" y="1"/>
                    <a:pt x="668" y="130"/>
                    <a:pt x="669" y="289"/>
                  </a:cubicBezTo>
                </a:path>
              </a:pathLst>
            </a:custGeom>
            <a:solidFill>
              <a:srgbClr val="3FCC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52" name="Freeform 20"/>
            <p:cNvSpPr>
              <a:spLocks/>
            </p:cNvSpPr>
            <p:nvPr/>
          </p:nvSpPr>
          <p:spPr bwMode="auto">
            <a:xfrm>
              <a:off x="1604" y="531"/>
              <a:ext cx="738" cy="642"/>
            </a:xfrm>
            <a:custGeom>
              <a:avLst/>
              <a:gdLst>
                <a:gd name="T0" fmla="*/ 668 w 668"/>
                <a:gd name="T1" fmla="*/ 292 h 582"/>
                <a:gd name="T2" fmla="*/ 333 w 668"/>
                <a:gd name="T3" fmla="*/ 581 h 582"/>
                <a:gd name="T4" fmla="*/ 0 w 668"/>
                <a:gd name="T5" fmla="*/ 290 h 582"/>
                <a:gd name="T6" fmla="*/ 336 w 668"/>
                <a:gd name="T7" fmla="*/ 1 h 582"/>
                <a:gd name="T8" fmla="*/ 668 w 668"/>
                <a:gd name="T9" fmla="*/ 290 h 5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68" h="582">
                  <a:moveTo>
                    <a:pt x="668" y="292"/>
                  </a:moveTo>
                  <a:cubicBezTo>
                    <a:pt x="667" y="453"/>
                    <a:pt x="517" y="582"/>
                    <a:pt x="333" y="581"/>
                  </a:cubicBezTo>
                  <a:cubicBezTo>
                    <a:pt x="148" y="581"/>
                    <a:pt x="0" y="450"/>
                    <a:pt x="0" y="290"/>
                  </a:cubicBezTo>
                  <a:cubicBezTo>
                    <a:pt x="1" y="130"/>
                    <a:pt x="151" y="0"/>
                    <a:pt x="336" y="1"/>
                  </a:cubicBezTo>
                  <a:cubicBezTo>
                    <a:pt x="519" y="2"/>
                    <a:pt x="667" y="131"/>
                    <a:pt x="668" y="290"/>
                  </a:cubicBezTo>
                </a:path>
              </a:pathLst>
            </a:custGeom>
            <a:solidFill>
              <a:srgbClr val="3FCC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53" name="Freeform 21"/>
            <p:cNvSpPr>
              <a:spLocks/>
            </p:cNvSpPr>
            <p:nvPr/>
          </p:nvSpPr>
          <p:spPr bwMode="auto">
            <a:xfrm>
              <a:off x="1189" y="298"/>
              <a:ext cx="738" cy="642"/>
            </a:xfrm>
            <a:custGeom>
              <a:avLst/>
              <a:gdLst>
                <a:gd name="T0" fmla="*/ 668 w 668"/>
                <a:gd name="T1" fmla="*/ 292 h 582"/>
                <a:gd name="T2" fmla="*/ 333 w 668"/>
                <a:gd name="T3" fmla="*/ 581 h 582"/>
                <a:gd name="T4" fmla="*/ 1 w 668"/>
                <a:gd name="T5" fmla="*/ 290 h 582"/>
                <a:gd name="T6" fmla="*/ 336 w 668"/>
                <a:gd name="T7" fmla="*/ 1 h 582"/>
                <a:gd name="T8" fmla="*/ 668 w 668"/>
                <a:gd name="T9" fmla="*/ 290 h 5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68" h="582">
                  <a:moveTo>
                    <a:pt x="668" y="292"/>
                  </a:moveTo>
                  <a:cubicBezTo>
                    <a:pt x="668" y="453"/>
                    <a:pt x="518" y="582"/>
                    <a:pt x="333" y="581"/>
                  </a:cubicBezTo>
                  <a:cubicBezTo>
                    <a:pt x="149" y="581"/>
                    <a:pt x="0" y="450"/>
                    <a:pt x="1" y="290"/>
                  </a:cubicBezTo>
                  <a:cubicBezTo>
                    <a:pt x="2" y="130"/>
                    <a:pt x="152" y="0"/>
                    <a:pt x="336" y="1"/>
                  </a:cubicBezTo>
                  <a:cubicBezTo>
                    <a:pt x="519" y="2"/>
                    <a:pt x="668" y="131"/>
                    <a:pt x="668" y="290"/>
                  </a:cubicBezTo>
                </a:path>
              </a:pathLst>
            </a:custGeom>
            <a:solidFill>
              <a:srgbClr val="3FCC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54" name="Freeform 22"/>
            <p:cNvSpPr>
              <a:spLocks/>
            </p:cNvSpPr>
            <p:nvPr/>
          </p:nvSpPr>
          <p:spPr bwMode="auto">
            <a:xfrm>
              <a:off x="2063" y="584"/>
              <a:ext cx="202" cy="297"/>
            </a:xfrm>
            <a:custGeom>
              <a:avLst/>
              <a:gdLst>
                <a:gd name="T0" fmla="*/ 183 w 183"/>
                <a:gd name="T1" fmla="*/ 180 h 269"/>
                <a:gd name="T2" fmla="*/ 47 w 183"/>
                <a:gd name="T3" fmla="*/ 19 h 269"/>
                <a:gd name="T4" fmla="*/ 24 w 183"/>
                <a:gd name="T5" fmla="*/ 180 h 269"/>
                <a:gd name="T6" fmla="*/ 101 w 183"/>
                <a:gd name="T7" fmla="*/ 266 h 269"/>
                <a:gd name="T8" fmla="*/ 183 w 183"/>
                <a:gd name="T9" fmla="*/ 180 h 2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3" h="269">
                  <a:moveTo>
                    <a:pt x="183" y="180"/>
                  </a:moveTo>
                  <a:cubicBezTo>
                    <a:pt x="183" y="91"/>
                    <a:pt x="89" y="36"/>
                    <a:pt x="47" y="19"/>
                  </a:cubicBezTo>
                  <a:cubicBezTo>
                    <a:pt x="0" y="0"/>
                    <a:pt x="24" y="91"/>
                    <a:pt x="24" y="180"/>
                  </a:cubicBezTo>
                  <a:cubicBezTo>
                    <a:pt x="24" y="269"/>
                    <a:pt x="57" y="266"/>
                    <a:pt x="101" y="266"/>
                  </a:cubicBezTo>
                  <a:cubicBezTo>
                    <a:pt x="145" y="266"/>
                    <a:pt x="183" y="269"/>
                    <a:pt x="183" y="180"/>
                  </a:cubicBezTo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55" name="Freeform 23"/>
            <p:cNvSpPr>
              <a:spLocks/>
            </p:cNvSpPr>
            <p:nvPr/>
          </p:nvSpPr>
          <p:spPr bwMode="auto">
            <a:xfrm>
              <a:off x="1927" y="584"/>
              <a:ext cx="202" cy="297"/>
            </a:xfrm>
            <a:custGeom>
              <a:avLst/>
              <a:gdLst>
                <a:gd name="T0" fmla="*/ 0 w 183"/>
                <a:gd name="T1" fmla="*/ 180 h 269"/>
                <a:gd name="T2" fmla="*/ 136 w 183"/>
                <a:gd name="T3" fmla="*/ 19 h 269"/>
                <a:gd name="T4" fmla="*/ 159 w 183"/>
                <a:gd name="T5" fmla="*/ 180 h 269"/>
                <a:gd name="T6" fmla="*/ 82 w 183"/>
                <a:gd name="T7" fmla="*/ 266 h 269"/>
                <a:gd name="T8" fmla="*/ 0 w 183"/>
                <a:gd name="T9" fmla="*/ 180 h 2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3" h="269">
                  <a:moveTo>
                    <a:pt x="0" y="180"/>
                  </a:moveTo>
                  <a:cubicBezTo>
                    <a:pt x="0" y="91"/>
                    <a:pt x="94" y="36"/>
                    <a:pt x="136" y="19"/>
                  </a:cubicBezTo>
                  <a:cubicBezTo>
                    <a:pt x="183" y="0"/>
                    <a:pt x="159" y="91"/>
                    <a:pt x="159" y="180"/>
                  </a:cubicBezTo>
                  <a:cubicBezTo>
                    <a:pt x="159" y="269"/>
                    <a:pt x="126" y="266"/>
                    <a:pt x="82" y="266"/>
                  </a:cubicBezTo>
                  <a:cubicBezTo>
                    <a:pt x="38" y="266"/>
                    <a:pt x="0" y="269"/>
                    <a:pt x="0" y="180"/>
                  </a:cubicBezTo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56" name="Freeform 24"/>
            <p:cNvSpPr>
              <a:spLocks/>
            </p:cNvSpPr>
            <p:nvPr/>
          </p:nvSpPr>
          <p:spPr bwMode="auto">
            <a:xfrm>
              <a:off x="2043" y="838"/>
              <a:ext cx="97" cy="87"/>
            </a:xfrm>
            <a:custGeom>
              <a:avLst/>
              <a:gdLst>
                <a:gd name="T0" fmla="*/ 97 w 97"/>
                <a:gd name="T1" fmla="*/ 87 h 87"/>
                <a:gd name="T2" fmla="*/ 0 w 97"/>
                <a:gd name="T3" fmla="*/ 80 h 87"/>
                <a:gd name="T4" fmla="*/ 51 w 97"/>
                <a:gd name="T5" fmla="*/ 0 h 87"/>
                <a:gd name="T6" fmla="*/ 62 w 97"/>
                <a:gd name="T7" fmla="*/ 6 h 87"/>
                <a:gd name="T8" fmla="*/ 97 w 97"/>
                <a:gd name="T9" fmla="*/ 87 h 87"/>
                <a:gd name="T10" fmla="*/ 97 w 97"/>
                <a:gd name="T11" fmla="*/ 87 h 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7" h="87">
                  <a:moveTo>
                    <a:pt x="97" y="87"/>
                  </a:moveTo>
                  <a:lnTo>
                    <a:pt x="0" y="80"/>
                  </a:lnTo>
                  <a:lnTo>
                    <a:pt x="51" y="0"/>
                  </a:lnTo>
                  <a:lnTo>
                    <a:pt x="62" y="6"/>
                  </a:lnTo>
                  <a:lnTo>
                    <a:pt x="97" y="87"/>
                  </a:lnTo>
                  <a:lnTo>
                    <a:pt x="97" y="87"/>
                  </a:lnTo>
                  <a:close/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57" name="Freeform 25"/>
            <p:cNvSpPr>
              <a:spLocks/>
            </p:cNvSpPr>
            <p:nvPr/>
          </p:nvSpPr>
          <p:spPr bwMode="auto">
            <a:xfrm>
              <a:off x="1383" y="448"/>
              <a:ext cx="202" cy="298"/>
            </a:xfrm>
            <a:custGeom>
              <a:avLst/>
              <a:gdLst>
                <a:gd name="T0" fmla="*/ 183 w 183"/>
                <a:gd name="T1" fmla="*/ 181 h 270"/>
                <a:gd name="T2" fmla="*/ 48 w 183"/>
                <a:gd name="T3" fmla="*/ 20 h 270"/>
                <a:gd name="T4" fmla="*/ 24 w 183"/>
                <a:gd name="T5" fmla="*/ 181 h 270"/>
                <a:gd name="T6" fmla="*/ 101 w 183"/>
                <a:gd name="T7" fmla="*/ 267 h 270"/>
                <a:gd name="T8" fmla="*/ 183 w 183"/>
                <a:gd name="T9" fmla="*/ 181 h 2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3" h="270">
                  <a:moveTo>
                    <a:pt x="183" y="181"/>
                  </a:moveTo>
                  <a:cubicBezTo>
                    <a:pt x="183" y="92"/>
                    <a:pt x="89" y="37"/>
                    <a:pt x="48" y="20"/>
                  </a:cubicBezTo>
                  <a:cubicBezTo>
                    <a:pt x="0" y="0"/>
                    <a:pt x="24" y="92"/>
                    <a:pt x="24" y="181"/>
                  </a:cubicBezTo>
                  <a:cubicBezTo>
                    <a:pt x="24" y="270"/>
                    <a:pt x="58" y="267"/>
                    <a:pt x="101" y="267"/>
                  </a:cubicBezTo>
                  <a:cubicBezTo>
                    <a:pt x="145" y="267"/>
                    <a:pt x="183" y="270"/>
                    <a:pt x="183" y="181"/>
                  </a:cubicBezTo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58" name="Freeform 26"/>
            <p:cNvSpPr>
              <a:spLocks/>
            </p:cNvSpPr>
            <p:nvPr/>
          </p:nvSpPr>
          <p:spPr bwMode="auto">
            <a:xfrm>
              <a:off x="1248" y="448"/>
              <a:ext cx="202" cy="298"/>
            </a:xfrm>
            <a:custGeom>
              <a:avLst/>
              <a:gdLst>
                <a:gd name="T0" fmla="*/ 0 w 183"/>
                <a:gd name="T1" fmla="*/ 181 h 270"/>
                <a:gd name="T2" fmla="*/ 135 w 183"/>
                <a:gd name="T3" fmla="*/ 20 h 270"/>
                <a:gd name="T4" fmla="*/ 159 w 183"/>
                <a:gd name="T5" fmla="*/ 181 h 270"/>
                <a:gd name="T6" fmla="*/ 81 w 183"/>
                <a:gd name="T7" fmla="*/ 267 h 270"/>
                <a:gd name="T8" fmla="*/ 0 w 183"/>
                <a:gd name="T9" fmla="*/ 181 h 2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3" h="270">
                  <a:moveTo>
                    <a:pt x="0" y="181"/>
                  </a:moveTo>
                  <a:cubicBezTo>
                    <a:pt x="0" y="92"/>
                    <a:pt x="94" y="37"/>
                    <a:pt x="135" y="20"/>
                  </a:cubicBezTo>
                  <a:cubicBezTo>
                    <a:pt x="183" y="0"/>
                    <a:pt x="159" y="92"/>
                    <a:pt x="159" y="181"/>
                  </a:cubicBezTo>
                  <a:cubicBezTo>
                    <a:pt x="159" y="270"/>
                    <a:pt x="125" y="267"/>
                    <a:pt x="81" y="267"/>
                  </a:cubicBezTo>
                  <a:cubicBezTo>
                    <a:pt x="37" y="267"/>
                    <a:pt x="0" y="270"/>
                    <a:pt x="0" y="181"/>
                  </a:cubicBezTo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59" name="Freeform 27"/>
            <p:cNvSpPr>
              <a:spLocks/>
            </p:cNvSpPr>
            <p:nvPr/>
          </p:nvSpPr>
          <p:spPr bwMode="auto">
            <a:xfrm>
              <a:off x="1364" y="703"/>
              <a:ext cx="98" cy="87"/>
            </a:xfrm>
            <a:custGeom>
              <a:avLst/>
              <a:gdLst>
                <a:gd name="T0" fmla="*/ 98 w 98"/>
                <a:gd name="T1" fmla="*/ 87 h 87"/>
                <a:gd name="T2" fmla="*/ 0 w 98"/>
                <a:gd name="T3" fmla="*/ 81 h 87"/>
                <a:gd name="T4" fmla="*/ 51 w 98"/>
                <a:gd name="T5" fmla="*/ 0 h 87"/>
                <a:gd name="T6" fmla="*/ 61 w 98"/>
                <a:gd name="T7" fmla="*/ 7 h 87"/>
                <a:gd name="T8" fmla="*/ 98 w 98"/>
                <a:gd name="T9" fmla="*/ 87 h 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87">
                  <a:moveTo>
                    <a:pt x="98" y="87"/>
                  </a:moveTo>
                  <a:lnTo>
                    <a:pt x="0" y="81"/>
                  </a:lnTo>
                  <a:lnTo>
                    <a:pt x="51" y="0"/>
                  </a:lnTo>
                  <a:lnTo>
                    <a:pt x="61" y="7"/>
                  </a:lnTo>
                  <a:lnTo>
                    <a:pt x="98" y="87"/>
                  </a:lnTo>
                  <a:close/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60" name="Freeform 28"/>
            <p:cNvSpPr>
              <a:spLocks/>
            </p:cNvSpPr>
            <p:nvPr/>
          </p:nvSpPr>
          <p:spPr bwMode="auto">
            <a:xfrm>
              <a:off x="2030" y="1223"/>
              <a:ext cx="206" cy="321"/>
            </a:xfrm>
            <a:custGeom>
              <a:avLst/>
              <a:gdLst>
                <a:gd name="T0" fmla="*/ 15 w 187"/>
                <a:gd name="T1" fmla="*/ 87 h 291"/>
                <a:gd name="T2" fmla="*/ 122 w 187"/>
                <a:gd name="T3" fmla="*/ 265 h 291"/>
                <a:gd name="T4" fmla="*/ 172 w 187"/>
                <a:gd name="T5" fmla="*/ 109 h 291"/>
                <a:gd name="T6" fmla="*/ 110 w 187"/>
                <a:gd name="T7" fmla="*/ 14 h 291"/>
                <a:gd name="T8" fmla="*/ 15 w 187"/>
                <a:gd name="T9" fmla="*/ 87 h 2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7" h="291">
                  <a:moveTo>
                    <a:pt x="15" y="87"/>
                  </a:moveTo>
                  <a:cubicBezTo>
                    <a:pt x="0" y="175"/>
                    <a:pt x="84" y="242"/>
                    <a:pt x="122" y="265"/>
                  </a:cubicBezTo>
                  <a:cubicBezTo>
                    <a:pt x="165" y="291"/>
                    <a:pt x="157" y="197"/>
                    <a:pt x="172" y="109"/>
                  </a:cubicBezTo>
                  <a:cubicBezTo>
                    <a:pt x="187" y="22"/>
                    <a:pt x="153" y="20"/>
                    <a:pt x="110" y="14"/>
                  </a:cubicBezTo>
                  <a:cubicBezTo>
                    <a:pt x="66" y="8"/>
                    <a:pt x="29" y="0"/>
                    <a:pt x="15" y="87"/>
                  </a:cubicBezTo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61" name="Freeform 29"/>
            <p:cNvSpPr>
              <a:spLocks/>
            </p:cNvSpPr>
            <p:nvPr/>
          </p:nvSpPr>
          <p:spPr bwMode="auto">
            <a:xfrm>
              <a:off x="2147" y="1245"/>
              <a:ext cx="249" cy="291"/>
            </a:xfrm>
            <a:custGeom>
              <a:avLst/>
              <a:gdLst>
                <a:gd name="T0" fmla="*/ 211 w 226"/>
                <a:gd name="T1" fmla="*/ 109 h 263"/>
                <a:gd name="T2" fmla="*/ 50 w 226"/>
                <a:gd name="T3" fmla="*/ 250 h 263"/>
                <a:gd name="T4" fmla="*/ 53 w 226"/>
                <a:gd name="T5" fmla="*/ 88 h 263"/>
                <a:gd name="T6" fmla="*/ 144 w 226"/>
                <a:gd name="T7" fmla="*/ 13 h 263"/>
                <a:gd name="T8" fmla="*/ 211 w 226"/>
                <a:gd name="T9" fmla="*/ 109 h 2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6" h="263">
                  <a:moveTo>
                    <a:pt x="211" y="109"/>
                  </a:moveTo>
                  <a:cubicBezTo>
                    <a:pt x="196" y="197"/>
                    <a:pt x="93" y="238"/>
                    <a:pt x="50" y="250"/>
                  </a:cubicBezTo>
                  <a:cubicBezTo>
                    <a:pt x="0" y="263"/>
                    <a:pt x="38" y="175"/>
                    <a:pt x="53" y="88"/>
                  </a:cubicBezTo>
                  <a:cubicBezTo>
                    <a:pt x="68" y="0"/>
                    <a:pt x="101" y="7"/>
                    <a:pt x="144" y="13"/>
                  </a:cubicBezTo>
                  <a:cubicBezTo>
                    <a:pt x="188" y="19"/>
                    <a:pt x="226" y="22"/>
                    <a:pt x="211" y="109"/>
                  </a:cubicBezTo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62" name="Freeform 30"/>
            <p:cNvSpPr>
              <a:spLocks/>
            </p:cNvSpPr>
            <p:nvPr/>
          </p:nvSpPr>
          <p:spPr bwMode="auto">
            <a:xfrm>
              <a:off x="2192" y="1196"/>
              <a:ext cx="95" cy="93"/>
            </a:xfrm>
            <a:custGeom>
              <a:avLst/>
              <a:gdLst>
                <a:gd name="T0" fmla="*/ 0 w 95"/>
                <a:gd name="T1" fmla="*/ 0 h 93"/>
                <a:gd name="T2" fmla="*/ 95 w 95"/>
                <a:gd name="T3" fmla="*/ 19 h 93"/>
                <a:gd name="T4" fmla="*/ 32 w 95"/>
                <a:gd name="T5" fmla="*/ 93 h 93"/>
                <a:gd name="T6" fmla="*/ 23 w 95"/>
                <a:gd name="T7" fmla="*/ 85 h 93"/>
                <a:gd name="T8" fmla="*/ 0 w 95"/>
                <a:gd name="T9" fmla="*/ 0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5" h="93">
                  <a:moveTo>
                    <a:pt x="0" y="0"/>
                  </a:moveTo>
                  <a:lnTo>
                    <a:pt x="95" y="19"/>
                  </a:lnTo>
                  <a:lnTo>
                    <a:pt x="32" y="93"/>
                  </a:lnTo>
                  <a:lnTo>
                    <a:pt x="23" y="8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63" name="Freeform 31"/>
            <p:cNvSpPr>
              <a:spLocks/>
            </p:cNvSpPr>
            <p:nvPr/>
          </p:nvSpPr>
          <p:spPr bwMode="auto">
            <a:xfrm>
              <a:off x="798" y="738"/>
              <a:ext cx="275" cy="284"/>
            </a:xfrm>
            <a:custGeom>
              <a:avLst/>
              <a:gdLst>
                <a:gd name="T0" fmla="*/ 23 w 248"/>
                <a:gd name="T1" fmla="*/ 121 h 257"/>
                <a:gd name="T2" fmla="*/ 197 w 248"/>
                <a:gd name="T3" fmla="*/ 248 h 257"/>
                <a:gd name="T4" fmla="*/ 177 w 248"/>
                <a:gd name="T5" fmla="*/ 87 h 257"/>
                <a:gd name="T6" fmla="*/ 80 w 248"/>
                <a:gd name="T7" fmla="*/ 20 h 257"/>
                <a:gd name="T8" fmla="*/ 23 w 248"/>
                <a:gd name="T9" fmla="*/ 121 h 2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8" h="257">
                  <a:moveTo>
                    <a:pt x="23" y="121"/>
                  </a:moveTo>
                  <a:cubicBezTo>
                    <a:pt x="46" y="207"/>
                    <a:pt x="152" y="240"/>
                    <a:pt x="197" y="248"/>
                  </a:cubicBezTo>
                  <a:cubicBezTo>
                    <a:pt x="248" y="257"/>
                    <a:pt x="201" y="173"/>
                    <a:pt x="177" y="87"/>
                  </a:cubicBezTo>
                  <a:cubicBezTo>
                    <a:pt x="154" y="0"/>
                    <a:pt x="123" y="10"/>
                    <a:pt x="80" y="20"/>
                  </a:cubicBezTo>
                  <a:cubicBezTo>
                    <a:pt x="37" y="29"/>
                    <a:pt x="0" y="34"/>
                    <a:pt x="23" y="121"/>
                  </a:cubicBezTo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64" name="Freeform 32"/>
            <p:cNvSpPr>
              <a:spLocks/>
            </p:cNvSpPr>
            <p:nvPr/>
          </p:nvSpPr>
          <p:spPr bwMode="auto">
            <a:xfrm>
              <a:off x="955" y="704"/>
              <a:ext cx="223" cy="333"/>
            </a:xfrm>
            <a:custGeom>
              <a:avLst/>
              <a:gdLst>
                <a:gd name="T0" fmla="*/ 178 w 201"/>
                <a:gd name="T1" fmla="*/ 86 h 301"/>
                <a:gd name="T2" fmla="*/ 88 w 201"/>
                <a:gd name="T3" fmla="*/ 271 h 301"/>
                <a:gd name="T4" fmla="*/ 23 w 201"/>
                <a:gd name="T5" fmla="*/ 120 h 301"/>
                <a:gd name="T6" fmla="*/ 76 w 201"/>
                <a:gd name="T7" fmla="*/ 20 h 301"/>
                <a:gd name="T8" fmla="*/ 178 w 201"/>
                <a:gd name="T9" fmla="*/ 86 h 3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1" h="301">
                  <a:moveTo>
                    <a:pt x="178" y="86"/>
                  </a:moveTo>
                  <a:cubicBezTo>
                    <a:pt x="201" y="173"/>
                    <a:pt x="124" y="246"/>
                    <a:pt x="88" y="271"/>
                  </a:cubicBezTo>
                  <a:cubicBezTo>
                    <a:pt x="47" y="301"/>
                    <a:pt x="46" y="207"/>
                    <a:pt x="23" y="120"/>
                  </a:cubicBezTo>
                  <a:cubicBezTo>
                    <a:pt x="0" y="34"/>
                    <a:pt x="33" y="30"/>
                    <a:pt x="76" y="20"/>
                  </a:cubicBezTo>
                  <a:cubicBezTo>
                    <a:pt x="119" y="11"/>
                    <a:pt x="155" y="0"/>
                    <a:pt x="178" y="86"/>
                  </a:cubicBezTo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65" name="Freeform 33"/>
            <p:cNvSpPr>
              <a:spLocks/>
            </p:cNvSpPr>
            <p:nvPr/>
          </p:nvSpPr>
          <p:spPr bwMode="auto">
            <a:xfrm>
              <a:off x="907" y="692"/>
              <a:ext cx="96" cy="89"/>
            </a:xfrm>
            <a:custGeom>
              <a:avLst/>
              <a:gdLst>
                <a:gd name="T0" fmla="*/ 0 w 96"/>
                <a:gd name="T1" fmla="*/ 14 h 89"/>
                <a:gd name="T2" fmla="*/ 96 w 96"/>
                <a:gd name="T3" fmla="*/ 0 h 89"/>
                <a:gd name="T4" fmla="*/ 68 w 96"/>
                <a:gd name="T5" fmla="*/ 89 h 89"/>
                <a:gd name="T6" fmla="*/ 56 w 96"/>
                <a:gd name="T7" fmla="*/ 85 h 89"/>
                <a:gd name="T8" fmla="*/ 0 w 96"/>
                <a:gd name="T9" fmla="*/ 14 h 89"/>
                <a:gd name="T10" fmla="*/ 0 w 96"/>
                <a:gd name="T11" fmla="*/ 14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6" h="89">
                  <a:moveTo>
                    <a:pt x="0" y="14"/>
                  </a:moveTo>
                  <a:lnTo>
                    <a:pt x="96" y="0"/>
                  </a:lnTo>
                  <a:lnTo>
                    <a:pt x="68" y="89"/>
                  </a:lnTo>
                  <a:lnTo>
                    <a:pt x="56" y="85"/>
                  </a:lnTo>
                  <a:lnTo>
                    <a:pt x="0" y="14"/>
                  </a:lnTo>
                  <a:lnTo>
                    <a:pt x="0" y="14"/>
                  </a:lnTo>
                  <a:close/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66" name="Freeform 34"/>
            <p:cNvSpPr>
              <a:spLocks/>
            </p:cNvSpPr>
            <p:nvPr/>
          </p:nvSpPr>
          <p:spPr bwMode="auto">
            <a:xfrm>
              <a:off x="1878" y="1682"/>
              <a:ext cx="342" cy="254"/>
            </a:xfrm>
            <a:custGeom>
              <a:avLst/>
              <a:gdLst>
                <a:gd name="T0" fmla="*/ 50 w 309"/>
                <a:gd name="T1" fmla="*/ 149 h 230"/>
                <a:gd name="T2" fmla="*/ 257 w 309"/>
                <a:gd name="T3" fmla="*/ 226 h 230"/>
                <a:gd name="T4" fmla="*/ 187 w 309"/>
                <a:gd name="T5" fmla="*/ 76 h 230"/>
                <a:gd name="T6" fmla="*/ 73 w 309"/>
                <a:gd name="T7" fmla="*/ 37 h 230"/>
                <a:gd name="T8" fmla="*/ 50 w 309"/>
                <a:gd name="T9" fmla="*/ 149 h 2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9" h="230">
                  <a:moveTo>
                    <a:pt x="50" y="149"/>
                  </a:moveTo>
                  <a:cubicBezTo>
                    <a:pt x="99" y="225"/>
                    <a:pt x="212" y="230"/>
                    <a:pt x="257" y="226"/>
                  </a:cubicBezTo>
                  <a:cubicBezTo>
                    <a:pt x="309" y="221"/>
                    <a:pt x="237" y="153"/>
                    <a:pt x="187" y="76"/>
                  </a:cubicBezTo>
                  <a:cubicBezTo>
                    <a:pt x="138" y="0"/>
                    <a:pt x="111" y="17"/>
                    <a:pt x="73" y="37"/>
                  </a:cubicBezTo>
                  <a:cubicBezTo>
                    <a:pt x="35" y="57"/>
                    <a:pt x="0" y="72"/>
                    <a:pt x="50" y="149"/>
                  </a:cubicBezTo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67" name="Freeform 35"/>
            <p:cNvSpPr>
              <a:spLocks/>
            </p:cNvSpPr>
            <p:nvPr/>
          </p:nvSpPr>
          <p:spPr bwMode="auto">
            <a:xfrm>
              <a:off x="2019" y="1609"/>
              <a:ext cx="260" cy="347"/>
            </a:xfrm>
            <a:custGeom>
              <a:avLst/>
              <a:gdLst>
                <a:gd name="T0" fmla="*/ 187 w 236"/>
                <a:gd name="T1" fmla="*/ 76 h 315"/>
                <a:gd name="T2" fmla="*/ 160 w 236"/>
                <a:gd name="T3" fmla="*/ 277 h 315"/>
                <a:gd name="T4" fmla="*/ 49 w 236"/>
                <a:gd name="T5" fmla="*/ 149 h 315"/>
                <a:gd name="T6" fmla="*/ 68 w 236"/>
                <a:gd name="T7" fmla="*/ 39 h 315"/>
                <a:gd name="T8" fmla="*/ 187 w 236"/>
                <a:gd name="T9" fmla="*/ 76 h 3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36" h="315">
                  <a:moveTo>
                    <a:pt x="187" y="76"/>
                  </a:moveTo>
                  <a:cubicBezTo>
                    <a:pt x="236" y="153"/>
                    <a:pt x="186" y="243"/>
                    <a:pt x="160" y="277"/>
                  </a:cubicBezTo>
                  <a:cubicBezTo>
                    <a:pt x="130" y="315"/>
                    <a:pt x="99" y="225"/>
                    <a:pt x="49" y="149"/>
                  </a:cubicBezTo>
                  <a:cubicBezTo>
                    <a:pt x="0" y="72"/>
                    <a:pt x="30" y="59"/>
                    <a:pt x="68" y="39"/>
                  </a:cubicBezTo>
                  <a:cubicBezTo>
                    <a:pt x="106" y="19"/>
                    <a:pt x="137" y="0"/>
                    <a:pt x="187" y="76"/>
                  </a:cubicBezTo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68" name="Freeform 36"/>
            <p:cNvSpPr>
              <a:spLocks/>
            </p:cNvSpPr>
            <p:nvPr/>
          </p:nvSpPr>
          <p:spPr bwMode="auto">
            <a:xfrm>
              <a:off x="1961" y="1628"/>
              <a:ext cx="88" cy="93"/>
            </a:xfrm>
            <a:custGeom>
              <a:avLst/>
              <a:gdLst>
                <a:gd name="T0" fmla="*/ 0 w 88"/>
                <a:gd name="T1" fmla="*/ 39 h 93"/>
                <a:gd name="T2" fmla="*/ 87 w 88"/>
                <a:gd name="T3" fmla="*/ 0 h 93"/>
                <a:gd name="T4" fmla="*/ 88 w 88"/>
                <a:gd name="T5" fmla="*/ 93 h 93"/>
                <a:gd name="T6" fmla="*/ 76 w 88"/>
                <a:gd name="T7" fmla="*/ 92 h 93"/>
                <a:gd name="T8" fmla="*/ 0 w 88"/>
                <a:gd name="T9" fmla="*/ 39 h 93"/>
                <a:gd name="T10" fmla="*/ 0 w 88"/>
                <a:gd name="T11" fmla="*/ 39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8" h="93">
                  <a:moveTo>
                    <a:pt x="0" y="39"/>
                  </a:moveTo>
                  <a:lnTo>
                    <a:pt x="87" y="0"/>
                  </a:lnTo>
                  <a:lnTo>
                    <a:pt x="88" y="93"/>
                  </a:lnTo>
                  <a:lnTo>
                    <a:pt x="76" y="92"/>
                  </a:lnTo>
                  <a:lnTo>
                    <a:pt x="0" y="39"/>
                  </a:lnTo>
                  <a:lnTo>
                    <a:pt x="0" y="39"/>
                  </a:lnTo>
                  <a:close/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69" name="Freeform 37"/>
            <p:cNvSpPr>
              <a:spLocks/>
            </p:cNvSpPr>
            <p:nvPr/>
          </p:nvSpPr>
          <p:spPr bwMode="auto">
            <a:xfrm>
              <a:off x="1529" y="764"/>
              <a:ext cx="240" cy="341"/>
            </a:xfrm>
            <a:custGeom>
              <a:avLst/>
              <a:gdLst>
                <a:gd name="T0" fmla="*/ 34 w 217"/>
                <a:gd name="T1" fmla="*/ 83 h 309"/>
                <a:gd name="T2" fmla="*/ 101 w 217"/>
                <a:gd name="T3" fmla="*/ 276 h 309"/>
                <a:gd name="T4" fmla="*/ 184 w 217"/>
                <a:gd name="T5" fmla="*/ 132 h 309"/>
                <a:gd name="T6" fmla="*/ 143 w 217"/>
                <a:gd name="T7" fmla="*/ 28 h 309"/>
                <a:gd name="T8" fmla="*/ 34 w 217"/>
                <a:gd name="T9" fmla="*/ 83 h 3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17" h="309">
                  <a:moveTo>
                    <a:pt x="34" y="83"/>
                  </a:moveTo>
                  <a:cubicBezTo>
                    <a:pt x="0" y="167"/>
                    <a:pt x="69" y="247"/>
                    <a:pt x="101" y="276"/>
                  </a:cubicBezTo>
                  <a:cubicBezTo>
                    <a:pt x="138" y="309"/>
                    <a:pt x="150" y="216"/>
                    <a:pt x="184" y="132"/>
                  </a:cubicBezTo>
                  <a:cubicBezTo>
                    <a:pt x="217" y="49"/>
                    <a:pt x="184" y="41"/>
                    <a:pt x="143" y="28"/>
                  </a:cubicBezTo>
                  <a:cubicBezTo>
                    <a:pt x="102" y="14"/>
                    <a:pt x="67" y="0"/>
                    <a:pt x="34" y="83"/>
                  </a:cubicBezTo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70" name="Freeform 38"/>
            <p:cNvSpPr>
              <a:spLocks/>
            </p:cNvSpPr>
            <p:nvPr/>
          </p:nvSpPr>
          <p:spPr bwMode="auto">
            <a:xfrm>
              <a:off x="1618" y="813"/>
              <a:ext cx="303" cy="272"/>
            </a:xfrm>
            <a:custGeom>
              <a:avLst/>
              <a:gdLst>
                <a:gd name="T0" fmla="*/ 240 w 274"/>
                <a:gd name="T1" fmla="*/ 132 h 246"/>
                <a:gd name="T2" fmla="*/ 52 w 274"/>
                <a:gd name="T3" fmla="*/ 242 h 246"/>
                <a:gd name="T4" fmla="*/ 91 w 274"/>
                <a:gd name="T5" fmla="*/ 83 h 246"/>
                <a:gd name="T6" fmla="*/ 196 w 274"/>
                <a:gd name="T7" fmla="*/ 26 h 246"/>
                <a:gd name="T8" fmla="*/ 240 w 274"/>
                <a:gd name="T9" fmla="*/ 132 h 2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4" h="246">
                  <a:moveTo>
                    <a:pt x="240" y="132"/>
                  </a:moveTo>
                  <a:cubicBezTo>
                    <a:pt x="207" y="216"/>
                    <a:pt x="98" y="238"/>
                    <a:pt x="52" y="242"/>
                  </a:cubicBezTo>
                  <a:cubicBezTo>
                    <a:pt x="0" y="246"/>
                    <a:pt x="57" y="167"/>
                    <a:pt x="91" y="83"/>
                  </a:cubicBezTo>
                  <a:cubicBezTo>
                    <a:pt x="124" y="0"/>
                    <a:pt x="154" y="13"/>
                    <a:pt x="196" y="26"/>
                  </a:cubicBezTo>
                  <a:cubicBezTo>
                    <a:pt x="237" y="40"/>
                    <a:pt x="274" y="49"/>
                    <a:pt x="240" y="132"/>
                  </a:cubicBezTo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71" name="Freeform 39"/>
            <p:cNvSpPr>
              <a:spLocks/>
            </p:cNvSpPr>
            <p:nvPr/>
          </p:nvSpPr>
          <p:spPr bwMode="auto">
            <a:xfrm>
              <a:off x="1737" y="759"/>
              <a:ext cx="89" cy="98"/>
            </a:xfrm>
            <a:custGeom>
              <a:avLst/>
              <a:gdLst>
                <a:gd name="T0" fmla="*/ 0 w 89"/>
                <a:gd name="T1" fmla="*/ 0 h 98"/>
                <a:gd name="T2" fmla="*/ 89 w 89"/>
                <a:gd name="T3" fmla="*/ 37 h 98"/>
                <a:gd name="T4" fmla="*/ 11 w 89"/>
                <a:gd name="T5" fmla="*/ 98 h 98"/>
                <a:gd name="T6" fmla="*/ 4 w 89"/>
                <a:gd name="T7" fmla="*/ 88 h 98"/>
                <a:gd name="T8" fmla="*/ 0 w 89"/>
                <a:gd name="T9" fmla="*/ 0 h 98"/>
                <a:gd name="T10" fmla="*/ 0 w 89"/>
                <a:gd name="T11" fmla="*/ 0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9" h="98">
                  <a:moveTo>
                    <a:pt x="0" y="0"/>
                  </a:moveTo>
                  <a:lnTo>
                    <a:pt x="89" y="37"/>
                  </a:lnTo>
                  <a:lnTo>
                    <a:pt x="11" y="98"/>
                  </a:lnTo>
                  <a:lnTo>
                    <a:pt x="4" y="8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72" name="Freeform 40"/>
            <p:cNvSpPr>
              <a:spLocks/>
            </p:cNvSpPr>
            <p:nvPr/>
          </p:nvSpPr>
          <p:spPr bwMode="auto">
            <a:xfrm>
              <a:off x="1327" y="1161"/>
              <a:ext cx="202" cy="298"/>
            </a:xfrm>
            <a:custGeom>
              <a:avLst/>
              <a:gdLst>
                <a:gd name="T0" fmla="*/ 183 w 183"/>
                <a:gd name="T1" fmla="*/ 181 h 270"/>
                <a:gd name="T2" fmla="*/ 48 w 183"/>
                <a:gd name="T3" fmla="*/ 20 h 270"/>
                <a:gd name="T4" fmla="*/ 24 w 183"/>
                <a:gd name="T5" fmla="*/ 181 h 270"/>
                <a:gd name="T6" fmla="*/ 102 w 183"/>
                <a:gd name="T7" fmla="*/ 267 h 270"/>
                <a:gd name="T8" fmla="*/ 183 w 183"/>
                <a:gd name="T9" fmla="*/ 181 h 2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3" h="270">
                  <a:moveTo>
                    <a:pt x="183" y="181"/>
                  </a:moveTo>
                  <a:cubicBezTo>
                    <a:pt x="183" y="92"/>
                    <a:pt x="89" y="37"/>
                    <a:pt x="48" y="20"/>
                  </a:cubicBezTo>
                  <a:cubicBezTo>
                    <a:pt x="0" y="0"/>
                    <a:pt x="24" y="92"/>
                    <a:pt x="24" y="181"/>
                  </a:cubicBezTo>
                  <a:cubicBezTo>
                    <a:pt x="24" y="269"/>
                    <a:pt x="58" y="267"/>
                    <a:pt x="102" y="267"/>
                  </a:cubicBezTo>
                  <a:cubicBezTo>
                    <a:pt x="146" y="267"/>
                    <a:pt x="183" y="270"/>
                    <a:pt x="183" y="181"/>
                  </a:cubicBezTo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73" name="Freeform 41"/>
            <p:cNvSpPr>
              <a:spLocks/>
            </p:cNvSpPr>
            <p:nvPr/>
          </p:nvSpPr>
          <p:spPr bwMode="auto">
            <a:xfrm>
              <a:off x="1192" y="1161"/>
              <a:ext cx="202" cy="298"/>
            </a:xfrm>
            <a:custGeom>
              <a:avLst/>
              <a:gdLst>
                <a:gd name="T0" fmla="*/ 0 w 183"/>
                <a:gd name="T1" fmla="*/ 181 h 270"/>
                <a:gd name="T2" fmla="*/ 135 w 183"/>
                <a:gd name="T3" fmla="*/ 20 h 270"/>
                <a:gd name="T4" fmla="*/ 159 w 183"/>
                <a:gd name="T5" fmla="*/ 181 h 270"/>
                <a:gd name="T6" fmla="*/ 82 w 183"/>
                <a:gd name="T7" fmla="*/ 267 h 270"/>
                <a:gd name="T8" fmla="*/ 0 w 183"/>
                <a:gd name="T9" fmla="*/ 181 h 2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3" h="270">
                  <a:moveTo>
                    <a:pt x="0" y="181"/>
                  </a:moveTo>
                  <a:cubicBezTo>
                    <a:pt x="0" y="92"/>
                    <a:pt x="94" y="37"/>
                    <a:pt x="135" y="20"/>
                  </a:cubicBezTo>
                  <a:cubicBezTo>
                    <a:pt x="183" y="0"/>
                    <a:pt x="159" y="92"/>
                    <a:pt x="159" y="181"/>
                  </a:cubicBezTo>
                  <a:cubicBezTo>
                    <a:pt x="159" y="270"/>
                    <a:pt x="125" y="267"/>
                    <a:pt x="82" y="267"/>
                  </a:cubicBezTo>
                  <a:cubicBezTo>
                    <a:pt x="38" y="267"/>
                    <a:pt x="0" y="270"/>
                    <a:pt x="0" y="181"/>
                  </a:cubicBezTo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74" name="Freeform 42"/>
            <p:cNvSpPr>
              <a:spLocks/>
            </p:cNvSpPr>
            <p:nvPr/>
          </p:nvSpPr>
          <p:spPr bwMode="auto">
            <a:xfrm>
              <a:off x="1308" y="1416"/>
              <a:ext cx="97" cy="88"/>
            </a:xfrm>
            <a:custGeom>
              <a:avLst/>
              <a:gdLst>
                <a:gd name="T0" fmla="*/ 97 w 97"/>
                <a:gd name="T1" fmla="*/ 88 h 88"/>
                <a:gd name="T2" fmla="*/ 0 w 97"/>
                <a:gd name="T3" fmla="*/ 81 h 88"/>
                <a:gd name="T4" fmla="*/ 51 w 97"/>
                <a:gd name="T5" fmla="*/ 0 h 88"/>
                <a:gd name="T6" fmla="*/ 61 w 97"/>
                <a:gd name="T7" fmla="*/ 7 h 88"/>
                <a:gd name="T8" fmla="*/ 97 w 97"/>
                <a:gd name="T9" fmla="*/ 88 h 88"/>
                <a:gd name="T10" fmla="*/ 97 w 97"/>
                <a:gd name="T11" fmla="*/ 88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7" h="88">
                  <a:moveTo>
                    <a:pt x="97" y="88"/>
                  </a:moveTo>
                  <a:lnTo>
                    <a:pt x="0" y="81"/>
                  </a:lnTo>
                  <a:lnTo>
                    <a:pt x="51" y="0"/>
                  </a:lnTo>
                  <a:lnTo>
                    <a:pt x="61" y="7"/>
                  </a:lnTo>
                  <a:lnTo>
                    <a:pt x="97" y="88"/>
                  </a:lnTo>
                  <a:lnTo>
                    <a:pt x="97" y="88"/>
                  </a:lnTo>
                  <a:close/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75" name="Freeform 43"/>
            <p:cNvSpPr>
              <a:spLocks/>
            </p:cNvSpPr>
            <p:nvPr/>
          </p:nvSpPr>
          <p:spPr bwMode="auto">
            <a:xfrm>
              <a:off x="753" y="1099"/>
              <a:ext cx="202" cy="298"/>
            </a:xfrm>
            <a:custGeom>
              <a:avLst/>
              <a:gdLst>
                <a:gd name="T0" fmla="*/ 183 w 183"/>
                <a:gd name="T1" fmla="*/ 181 h 269"/>
                <a:gd name="T2" fmla="*/ 48 w 183"/>
                <a:gd name="T3" fmla="*/ 20 h 269"/>
                <a:gd name="T4" fmla="*/ 24 w 183"/>
                <a:gd name="T5" fmla="*/ 181 h 269"/>
                <a:gd name="T6" fmla="*/ 101 w 183"/>
                <a:gd name="T7" fmla="*/ 266 h 269"/>
                <a:gd name="T8" fmla="*/ 183 w 183"/>
                <a:gd name="T9" fmla="*/ 181 h 2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3" h="269">
                  <a:moveTo>
                    <a:pt x="183" y="181"/>
                  </a:moveTo>
                  <a:cubicBezTo>
                    <a:pt x="183" y="92"/>
                    <a:pt x="89" y="37"/>
                    <a:pt x="48" y="20"/>
                  </a:cubicBezTo>
                  <a:cubicBezTo>
                    <a:pt x="0" y="0"/>
                    <a:pt x="24" y="92"/>
                    <a:pt x="24" y="181"/>
                  </a:cubicBezTo>
                  <a:cubicBezTo>
                    <a:pt x="24" y="269"/>
                    <a:pt x="57" y="266"/>
                    <a:pt x="101" y="266"/>
                  </a:cubicBezTo>
                  <a:cubicBezTo>
                    <a:pt x="145" y="266"/>
                    <a:pt x="183" y="269"/>
                    <a:pt x="183" y="181"/>
                  </a:cubicBezTo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76" name="Freeform 44"/>
            <p:cNvSpPr>
              <a:spLocks/>
            </p:cNvSpPr>
            <p:nvPr/>
          </p:nvSpPr>
          <p:spPr bwMode="auto">
            <a:xfrm>
              <a:off x="617" y="1099"/>
              <a:ext cx="202" cy="298"/>
            </a:xfrm>
            <a:custGeom>
              <a:avLst/>
              <a:gdLst>
                <a:gd name="T0" fmla="*/ 0 w 183"/>
                <a:gd name="T1" fmla="*/ 181 h 269"/>
                <a:gd name="T2" fmla="*/ 136 w 183"/>
                <a:gd name="T3" fmla="*/ 20 h 269"/>
                <a:gd name="T4" fmla="*/ 160 w 183"/>
                <a:gd name="T5" fmla="*/ 181 h 269"/>
                <a:gd name="T6" fmla="*/ 82 w 183"/>
                <a:gd name="T7" fmla="*/ 267 h 269"/>
                <a:gd name="T8" fmla="*/ 0 w 183"/>
                <a:gd name="T9" fmla="*/ 181 h 2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3" h="269">
                  <a:moveTo>
                    <a:pt x="0" y="181"/>
                  </a:moveTo>
                  <a:cubicBezTo>
                    <a:pt x="0" y="92"/>
                    <a:pt x="95" y="37"/>
                    <a:pt x="136" y="20"/>
                  </a:cubicBezTo>
                  <a:cubicBezTo>
                    <a:pt x="183" y="0"/>
                    <a:pt x="160" y="92"/>
                    <a:pt x="160" y="181"/>
                  </a:cubicBezTo>
                  <a:cubicBezTo>
                    <a:pt x="160" y="269"/>
                    <a:pt x="126" y="267"/>
                    <a:pt x="82" y="267"/>
                  </a:cubicBezTo>
                  <a:cubicBezTo>
                    <a:pt x="38" y="267"/>
                    <a:pt x="0" y="269"/>
                    <a:pt x="0" y="181"/>
                  </a:cubicBezTo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77" name="Freeform 45"/>
            <p:cNvSpPr>
              <a:spLocks/>
            </p:cNvSpPr>
            <p:nvPr/>
          </p:nvSpPr>
          <p:spPr bwMode="auto">
            <a:xfrm>
              <a:off x="734" y="1353"/>
              <a:ext cx="98" cy="89"/>
            </a:xfrm>
            <a:custGeom>
              <a:avLst/>
              <a:gdLst>
                <a:gd name="T0" fmla="*/ 98 w 98"/>
                <a:gd name="T1" fmla="*/ 89 h 89"/>
                <a:gd name="T2" fmla="*/ 0 w 98"/>
                <a:gd name="T3" fmla="*/ 82 h 89"/>
                <a:gd name="T4" fmla="*/ 51 w 98"/>
                <a:gd name="T5" fmla="*/ 0 h 89"/>
                <a:gd name="T6" fmla="*/ 61 w 98"/>
                <a:gd name="T7" fmla="*/ 7 h 89"/>
                <a:gd name="T8" fmla="*/ 98 w 98"/>
                <a:gd name="T9" fmla="*/ 89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89">
                  <a:moveTo>
                    <a:pt x="98" y="89"/>
                  </a:moveTo>
                  <a:lnTo>
                    <a:pt x="0" y="82"/>
                  </a:lnTo>
                  <a:lnTo>
                    <a:pt x="51" y="0"/>
                  </a:lnTo>
                  <a:lnTo>
                    <a:pt x="61" y="7"/>
                  </a:lnTo>
                  <a:lnTo>
                    <a:pt x="98" y="89"/>
                  </a:lnTo>
                  <a:close/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78" name="Freeform 46"/>
            <p:cNvSpPr>
              <a:spLocks/>
            </p:cNvSpPr>
            <p:nvPr/>
          </p:nvSpPr>
          <p:spPr bwMode="auto">
            <a:xfrm>
              <a:off x="1815" y="1128"/>
              <a:ext cx="202" cy="298"/>
            </a:xfrm>
            <a:custGeom>
              <a:avLst/>
              <a:gdLst>
                <a:gd name="T0" fmla="*/ 183 w 183"/>
                <a:gd name="T1" fmla="*/ 181 h 270"/>
                <a:gd name="T2" fmla="*/ 48 w 183"/>
                <a:gd name="T3" fmla="*/ 20 h 270"/>
                <a:gd name="T4" fmla="*/ 24 w 183"/>
                <a:gd name="T5" fmla="*/ 181 h 270"/>
                <a:gd name="T6" fmla="*/ 101 w 183"/>
                <a:gd name="T7" fmla="*/ 267 h 270"/>
                <a:gd name="T8" fmla="*/ 183 w 183"/>
                <a:gd name="T9" fmla="*/ 181 h 2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3" h="270">
                  <a:moveTo>
                    <a:pt x="183" y="181"/>
                  </a:moveTo>
                  <a:cubicBezTo>
                    <a:pt x="183" y="92"/>
                    <a:pt x="89" y="37"/>
                    <a:pt x="48" y="20"/>
                  </a:cubicBezTo>
                  <a:cubicBezTo>
                    <a:pt x="0" y="0"/>
                    <a:pt x="24" y="92"/>
                    <a:pt x="24" y="181"/>
                  </a:cubicBezTo>
                  <a:cubicBezTo>
                    <a:pt x="24" y="269"/>
                    <a:pt x="58" y="267"/>
                    <a:pt x="101" y="267"/>
                  </a:cubicBezTo>
                  <a:cubicBezTo>
                    <a:pt x="145" y="267"/>
                    <a:pt x="183" y="270"/>
                    <a:pt x="183" y="181"/>
                  </a:cubicBezTo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79" name="Freeform 47"/>
            <p:cNvSpPr>
              <a:spLocks/>
            </p:cNvSpPr>
            <p:nvPr/>
          </p:nvSpPr>
          <p:spPr bwMode="auto">
            <a:xfrm>
              <a:off x="1680" y="1128"/>
              <a:ext cx="203" cy="298"/>
            </a:xfrm>
            <a:custGeom>
              <a:avLst/>
              <a:gdLst>
                <a:gd name="T0" fmla="*/ 0 w 183"/>
                <a:gd name="T1" fmla="*/ 181 h 270"/>
                <a:gd name="T2" fmla="*/ 135 w 183"/>
                <a:gd name="T3" fmla="*/ 20 h 270"/>
                <a:gd name="T4" fmla="*/ 159 w 183"/>
                <a:gd name="T5" fmla="*/ 181 h 270"/>
                <a:gd name="T6" fmla="*/ 81 w 183"/>
                <a:gd name="T7" fmla="*/ 267 h 270"/>
                <a:gd name="T8" fmla="*/ 0 w 183"/>
                <a:gd name="T9" fmla="*/ 181 h 2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3" h="270">
                  <a:moveTo>
                    <a:pt x="0" y="181"/>
                  </a:moveTo>
                  <a:cubicBezTo>
                    <a:pt x="0" y="92"/>
                    <a:pt x="94" y="37"/>
                    <a:pt x="135" y="20"/>
                  </a:cubicBezTo>
                  <a:cubicBezTo>
                    <a:pt x="183" y="0"/>
                    <a:pt x="159" y="92"/>
                    <a:pt x="159" y="181"/>
                  </a:cubicBezTo>
                  <a:cubicBezTo>
                    <a:pt x="159" y="269"/>
                    <a:pt x="125" y="267"/>
                    <a:pt x="81" y="267"/>
                  </a:cubicBezTo>
                  <a:cubicBezTo>
                    <a:pt x="37" y="267"/>
                    <a:pt x="0" y="270"/>
                    <a:pt x="0" y="181"/>
                  </a:cubicBezTo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80" name="Freeform 48"/>
            <p:cNvSpPr>
              <a:spLocks/>
            </p:cNvSpPr>
            <p:nvPr/>
          </p:nvSpPr>
          <p:spPr bwMode="auto">
            <a:xfrm>
              <a:off x="1796" y="1382"/>
              <a:ext cx="98" cy="88"/>
            </a:xfrm>
            <a:custGeom>
              <a:avLst/>
              <a:gdLst>
                <a:gd name="T0" fmla="*/ 98 w 98"/>
                <a:gd name="T1" fmla="*/ 88 h 88"/>
                <a:gd name="T2" fmla="*/ 0 w 98"/>
                <a:gd name="T3" fmla="*/ 82 h 88"/>
                <a:gd name="T4" fmla="*/ 51 w 98"/>
                <a:gd name="T5" fmla="*/ 0 h 88"/>
                <a:gd name="T6" fmla="*/ 61 w 98"/>
                <a:gd name="T7" fmla="*/ 8 h 88"/>
                <a:gd name="T8" fmla="*/ 98 w 98"/>
                <a:gd name="T9" fmla="*/ 88 h 88"/>
                <a:gd name="T10" fmla="*/ 98 w 98"/>
                <a:gd name="T11" fmla="*/ 88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8" h="88">
                  <a:moveTo>
                    <a:pt x="98" y="88"/>
                  </a:moveTo>
                  <a:lnTo>
                    <a:pt x="0" y="82"/>
                  </a:lnTo>
                  <a:lnTo>
                    <a:pt x="51" y="0"/>
                  </a:lnTo>
                  <a:lnTo>
                    <a:pt x="61" y="8"/>
                  </a:lnTo>
                  <a:lnTo>
                    <a:pt x="98" y="88"/>
                  </a:lnTo>
                  <a:lnTo>
                    <a:pt x="98" y="88"/>
                  </a:lnTo>
                  <a:close/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81" name="Freeform 49"/>
            <p:cNvSpPr>
              <a:spLocks/>
            </p:cNvSpPr>
            <p:nvPr/>
          </p:nvSpPr>
          <p:spPr bwMode="auto">
            <a:xfrm>
              <a:off x="885" y="1422"/>
              <a:ext cx="202" cy="298"/>
            </a:xfrm>
            <a:custGeom>
              <a:avLst/>
              <a:gdLst>
                <a:gd name="T0" fmla="*/ 183 w 183"/>
                <a:gd name="T1" fmla="*/ 181 h 270"/>
                <a:gd name="T2" fmla="*/ 48 w 183"/>
                <a:gd name="T3" fmla="*/ 20 h 270"/>
                <a:gd name="T4" fmla="*/ 24 w 183"/>
                <a:gd name="T5" fmla="*/ 181 h 270"/>
                <a:gd name="T6" fmla="*/ 101 w 183"/>
                <a:gd name="T7" fmla="*/ 267 h 270"/>
                <a:gd name="T8" fmla="*/ 183 w 183"/>
                <a:gd name="T9" fmla="*/ 181 h 2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3" h="270">
                  <a:moveTo>
                    <a:pt x="183" y="181"/>
                  </a:moveTo>
                  <a:cubicBezTo>
                    <a:pt x="183" y="92"/>
                    <a:pt x="89" y="37"/>
                    <a:pt x="48" y="20"/>
                  </a:cubicBezTo>
                  <a:cubicBezTo>
                    <a:pt x="0" y="0"/>
                    <a:pt x="24" y="92"/>
                    <a:pt x="24" y="181"/>
                  </a:cubicBezTo>
                  <a:cubicBezTo>
                    <a:pt x="24" y="270"/>
                    <a:pt x="57" y="267"/>
                    <a:pt x="101" y="267"/>
                  </a:cubicBezTo>
                  <a:cubicBezTo>
                    <a:pt x="145" y="267"/>
                    <a:pt x="183" y="270"/>
                    <a:pt x="183" y="181"/>
                  </a:cubicBezTo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82" name="Freeform 50"/>
            <p:cNvSpPr>
              <a:spLocks/>
            </p:cNvSpPr>
            <p:nvPr/>
          </p:nvSpPr>
          <p:spPr bwMode="auto">
            <a:xfrm>
              <a:off x="749" y="1422"/>
              <a:ext cx="202" cy="298"/>
            </a:xfrm>
            <a:custGeom>
              <a:avLst/>
              <a:gdLst>
                <a:gd name="T0" fmla="*/ 0 w 183"/>
                <a:gd name="T1" fmla="*/ 181 h 270"/>
                <a:gd name="T2" fmla="*/ 136 w 183"/>
                <a:gd name="T3" fmla="*/ 20 h 270"/>
                <a:gd name="T4" fmla="*/ 160 w 183"/>
                <a:gd name="T5" fmla="*/ 181 h 270"/>
                <a:gd name="T6" fmla="*/ 82 w 183"/>
                <a:gd name="T7" fmla="*/ 267 h 270"/>
                <a:gd name="T8" fmla="*/ 0 w 183"/>
                <a:gd name="T9" fmla="*/ 181 h 2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3" h="270">
                  <a:moveTo>
                    <a:pt x="0" y="181"/>
                  </a:moveTo>
                  <a:cubicBezTo>
                    <a:pt x="0" y="92"/>
                    <a:pt x="95" y="37"/>
                    <a:pt x="136" y="20"/>
                  </a:cubicBezTo>
                  <a:cubicBezTo>
                    <a:pt x="183" y="0"/>
                    <a:pt x="160" y="92"/>
                    <a:pt x="160" y="181"/>
                  </a:cubicBezTo>
                  <a:cubicBezTo>
                    <a:pt x="160" y="270"/>
                    <a:pt x="126" y="267"/>
                    <a:pt x="82" y="267"/>
                  </a:cubicBezTo>
                  <a:cubicBezTo>
                    <a:pt x="38" y="267"/>
                    <a:pt x="0" y="270"/>
                    <a:pt x="0" y="181"/>
                  </a:cubicBezTo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83" name="Freeform 51"/>
            <p:cNvSpPr>
              <a:spLocks/>
            </p:cNvSpPr>
            <p:nvPr/>
          </p:nvSpPr>
          <p:spPr bwMode="auto">
            <a:xfrm>
              <a:off x="866" y="1677"/>
              <a:ext cx="97" cy="87"/>
            </a:xfrm>
            <a:custGeom>
              <a:avLst/>
              <a:gdLst>
                <a:gd name="T0" fmla="*/ 97 w 97"/>
                <a:gd name="T1" fmla="*/ 87 h 87"/>
                <a:gd name="T2" fmla="*/ 0 w 97"/>
                <a:gd name="T3" fmla="*/ 81 h 87"/>
                <a:gd name="T4" fmla="*/ 51 w 97"/>
                <a:gd name="T5" fmla="*/ 0 h 87"/>
                <a:gd name="T6" fmla="*/ 61 w 97"/>
                <a:gd name="T7" fmla="*/ 7 h 87"/>
                <a:gd name="T8" fmla="*/ 97 w 97"/>
                <a:gd name="T9" fmla="*/ 87 h 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7" h="87">
                  <a:moveTo>
                    <a:pt x="97" y="87"/>
                  </a:moveTo>
                  <a:lnTo>
                    <a:pt x="0" y="81"/>
                  </a:lnTo>
                  <a:lnTo>
                    <a:pt x="51" y="0"/>
                  </a:lnTo>
                  <a:lnTo>
                    <a:pt x="61" y="7"/>
                  </a:lnTo>
                  <a:lnTo>
                    <a:pt x="97" y="87"/>
                  </a:lnTo>
                  <a:close/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84" name="Freeform 52"/>
            <p:cNvSpPr>
              <a:spLocks/>
            </p:cNvSpPr>
            <p:nvPr/>
          </p:nvSpPr>
          <p:spPr bwMode="auto">
            <a:xfrm>
              <a:off x="1597" y="1470"/>
              <a:ext cx="203" cy="298"/>
            </a:xfrm>
            <a:custGeom>
              <a:avLst/>
              <a:gdLst>
                <a:gd name="T0" fmla="*/ 183 w 183"/>
                <a:gd name="T1" fmla="*/ 181 h 269"/>
                <a:gd name="T2" fmla="*/ 47 w 183"/>
                <a:gd name="T3" fmla="*/ 20 h 269"/>
                <a:gd name="T4" fmla="*/ 24 w 183"/>
                <a:gd name="T5" fmla="*/ 181 h 269"/>
                <a:gd name="T6" fmla="*/ 101 w 183"/>
                <a:gd name="T7" fmla="*/ 266 h 269"/>
                <a:gd name="T8" fmla="*/ 183 w 183"/>
                <a:gd name="T9" fmla="*/ 181 h 2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3" h="269">
                  <a:moveTo>
                    <a:pt x="183" y="181"/>
                  </a:moveTo>
                  <a:cubicBezTo>
                    <a:pt x="183" y="92"/>
                    <a:pt x="89" y="37"/>
                    <a:pt x="47" y="20"/>
                  </a:cubicBezTo>
                  <a:cubicBezTo>
                    <a:pt x="0" y="0"/>
                    <a:pt x="24" y="92"/>
                    <a:pt x="24" y="181"/>
                  </a:cubicBezTo>
                  <a:cubicBezTo>
                    <a:pt x="24" y="269"/>
                    <a:pt x="57" y="266"/>
                    <a:pt x="101" y="266"/>
                  </a:cubicBezTo>
                  <a:cubicBezTo>
                    <a:pt x="145" y="266"/>
                    <a:pt x="183" y="269"/>
                    <a:pt x="183" y="181"/>
                  </a:cubicBezTo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85" name="Freeform 53"/>
            <p:cNvSpPr>
              <a:spLocks/>
            </p:cNvSpPr>
            <p:nvPr/>
          </p:nvSpPr>
          <p:spPr bwMode="auto">
            <a:xfrm>
              <a:off x="1462" y="1470"/>
              <a:ext cx="202" cy="298"/>
            </a:xfrm>
            <a:custGeom>
              <a:avLst/>
              <a:gdLst>
                <a:gd name="T0" fmla="*/ 0 w 183"/>
                <a:gd name="T1" fmla="*/ 181 h 269"/>
                <a:gd name="T2" fmla="*/ 136 w 183"/>
                <a:gd name="T3" fmla="*/ 20 h 269"/>
                <a:gd name="T4" fmla="*/ 160 w 183"/>
                <a:gd name="T5" fmla="*/ 181 h 269"/>
                <a:gd name="T6" fmla="*/ 82 w 183"/>
                <a:gd name="T7" fmla="*/ 266 h 269"/>
                <a:gd name="T8" fmla="*/ 0 w 183"/>
                <a:gd name="T9" fmla="*/ 181 h 2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3" h="269">
                  <a:moveTo>
                    <a:pt x="0" y="181"/>
                  </a:moveTo>
                  <a:cubicBezTo>
                    <a:pt x="0" y="92"/>
                    <a:pt x="95" y="37"/>
                    <a:pt x="136" y="20"/>
                  </a:cubicBezTo>
                  <a:cubicBezTo>
                    <a:pt x="183" y="0"/>
                    <a:pt x="160" y="92"/>
                    <a:pt x="160" y="181"/>
                  </a:cubicBezTo>
                  <a:cubicBezTo>
                    <a:pt x="160" y="269"/>
                    <a:pt x="126" y="266"/>
                    <a:pt x="82" y="266"/>
                  </a:cubicBezTo>
                  <a:cubicBezTo>
                    <a:pt x="38" y="266"/>
                    <a:pt x="0" y="269"/>
                    <a:pt x="0" y="181"/>
                  </a:cubicBezTo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86" name="Freeform 54"/>
            <p:cNvSpPr>
              <a:spLocks/>
            </p:cNvSpPr>
            <p:nvPr/>
          </p:nvSpPr>
          <p:spPr bwMode="auto">
            <a:xfrm>
              <a:off x="1579" y="1724"/>
              <a:ext cx="97" cy="89"/>
            </a:xfrm>
            <a:custGeom>
              <a:avLst/>
              <a:gdLst>
                <a:gd name="T0" fmla="*/ 97 w 97"/>
                <a:gd name="T1" fmla="*/ 89 h 89"/>
                <a:gd name="T2" fmla="*/ 0 w 97"/>
                <a:gd name="T3" fmla="*/ 82 h 89"/>
                <a:gd name="T4" fmla="*/ 51 w 97"/>
                <a:gd name="T5" fmla="*/ 0 h 89"/>
                <a:gd name="T6" fmla="*/ 60 w 97"/>
                <a:gd name="T7" fmla="*/ 7 h 89"/>
                <a:gd name="T8" fmla="*/ 97 w 97"/>
                <a:gd name="T9" fmla="*/ 89 h 89"/>
                <a:gd name="T10" fmla="*/ 97 w 97"/>
                <a:gd name="T11" fmla="*/ 89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7" h="89">
                  <a:moveTo>
                    <a:pt x="97" y="89"/>
                  </a:moveTo>
                  <a:lnTo>
                    <a:pt x="0" y="82"/>
                  </a:lnTo>
                  <a:lnTo>
                    <a:pt x="51" y="0"/>
                  </a:lnTo>
                  <a:lnTo>
                    <a:pt x="60" y="7"/>
                  </a:lnTo>
                  <a:lnTo>
                    <a:pt x="97" y="89"/>
                  </a:lnTo>
                  <a:lnTo>
                    <a:pt x="97" y="89"/>
                  </a:lnTo>
                  <a:close/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87" name="Freeform 55"/>
            <p:cNvSpPr>
              <a:spLocks/>
            </p:cNvSpPr>
            <p:nvPr/>
          </p:nvSpPr>
          <p:spPr bwMode="auto">
            <a:xfrm>
              <a:off x="1301" y="825"/>
              <a:ext cx="203" cy="297"/>
            </a:xfrm>
            <a:custGeom>
              <a:avLst/>
              <a:gdLst>
                <a:gd name="T0" fmla="*/ 183 w 183"/>
                <a:gd name="T1" fmla="*/ 180 h 269"/>
                <a:gd name="T2" fmla="*/ 47 w 183"/>
                <a:gd name="T3" fmla="*/ 19 h 269"/>
                <a:gd name="T4" fmla="*/ 24 w 183"/>
                <a:gd name="T5" fmla="*/ 180 h 269"/>
                <a:gd name="T6" fmla="*/ 101 w 183"/>
                <a:gd name="T7" fmla="*/ 266 h 269"/>
                <a:gd name="T8" fmla="*/ 183 w 183"/>
                <a:gd name="T9" fmla="*/ 180 h 2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3" h="269">
                  <a:moveTo>
                    <a:pt x="183" y="180"/>
                  </a:moveTo>
                  <a:cubicBezTo>
                    <a:pt x="183" y="91"/>
                    <a:pt x="89" y="36"/>
                    <a:pt x="47" y="19"/>
                  </a:cubicBezTo>
                  <a:cubicBezTo>
                    <a:pt x="0" y="0"/>
                    <a:pt x="24" y="91"/>
                    <a:pt x="24" y="180"/>
                  </a:cubicBezTo>
                  <a:cubicBezTo>
                    <a:pt x="24" y="269"/>
                    <a:pt x="57" y="266"/>
                    <a:pt x="101" y="266"/>
                  </a:cubicBezTo>
                  <a:cubicBezTo>
                    <a:pt x="145" y="266"/>
                    <a:pt x="183" y="269"/>
                    <a:pt x="183" y="180"/>
                  </a:cubicBezTo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88" name="Freeform 56"/>
            <p:cNvSpPr>
              <a:spLocks/>
            </p:cNvSpPr>
            <p:nvPr/>
          </p:nvSpPr>
          <p:spPr bwMode="auto">
            <a:xfrm>
              <a:off x="1165" y="825"/>
              <a:ext cx="203" cy="297"/>
            </a:xfrm>
            <a:custGeom>
              <a:avLst/>
              <a:gdLst>
                <a:gd name="T0" fmla="*/ 0 w 183"/>
                <a:gd name="T1" fmla="*/ 180 h 269"/>
                <a:gd name="T2" fmla="*/ 136 w 183"/>
                <a:gd name="T3" fmla="*/ 19 h 269"/>
                <a:gd name="T4" fmla="*/ 159 w 183"/>
                <a:gd name="T5" fmla="*/ 180 h 269"/>
                <a:gd name="T6" fmla="*/ 82 w 183"/>
                <a:gd name="T7" fmla="*/ 266 h 269"/>
                <a:gd name="T8" fmla="*/ 0 w 183"/>
                <a:gd name="T9" fmla="*/ 180 h 2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3" h="269">
                  <a:moveTo>
                    <a:pt x="0" y="180"/>
                  </a:moveTo>
                  <a:cubicBezTo>
                    <a:pt x="0" y="91"/>
                    <a:pt x="94" y="37"/>
                    <a:pt x="136" y="19"/>
                  </a:cubicBezTo>
                  <a:cubicBezTo>
                    <a:pt x="183" y="0"/>
                    <a:pt x="159" y="91"/>
                    <a:pt x="159" y="180"/>
                  </a:cubicBezTo>
                  <a:cubicBezTo>
                    <a:pt x="159" y="269"/>
                    <a:pt x="126" y="266"/>
                    <a:pt x="82" y="266"/>
                  </a:cubicBezTo>
                  <a:cubicBezTo>
                    <a:pt x="38" y="266"/>
                    <a:pt x="0" y="269"/>
                    <a:pt x="0" y="180"/>
                  </a:cubicBezTo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89" name="Freeform 57"/>
            <p:cNvSpPr>
              <a:spLocks/>
            </p:cNvSpPr>
            <p:nvPr/>
          </p:nvSpPr>
          <p:spPr bwMode="auto">
            <a:xfrm>
              <a:off x="1283" y="1079"/>
              <a:ext cx="97" cy="88"/>
            </a:xfrm>
            <a:custGeom>
              <a:avLst/>
              <a:gdLst>
                <a:gd name="T0" fmla="*/ 97 w 97"/>
                <a:gd name="T1" fmla="*/ 88 h 88"/>
                <a:gd name="T2" fmla="*/ 0 w 97"/>
                <a:gd name="T3" fmla="*/ 80 h 88"/>
                <a:gd name="T4" fmla="*/ 49 w 97"/>
                <a:gd name="T5" fmla="*/ 0 h 88"/>
                <a:gd name="T6" fmla="*/ 60 w 97"/>
                <a:gd name="T7" fmla="*/ 6 h 88"/>
                <a:gd name="T8" fmla="*/ 97 w 97"/>
                <a:gd name="T9" fmla="*/ 88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7" h="88">
                  <a:moveTo>
                    <a:pt x="97" y="88"/>
                  </a:moveTo>
                  <a:lnTo>
                    <a:pt x="0" y="80"/>
                  </a:lnTo>
                  <a:lnTo>
                    <a:pt x="49" y="0"/>
                  </a:lnTo>
                  <a:lnTo>
                    <a:pt x="60" y="6"/>
                  </a:lnTo>
                  <a:lnTo>
                    <a:pt x="97" y="88"/>
                  </a:lnTo>
                  <a:close/>
                </a:path>
              </a:pathLst>
            </a:custGeom>
            <a:solidFill>
              <a:srgbClr val="3D80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4148863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500" tmFilter="0, 0; .2, .5; .8, .5; 1, 0"/>
                                        <p:tgtEl>
                                          <p:spTgt spid="178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750" autoRev="1" fill="hold"/>
                                        <p:tgtEl>
                                          <p:spTgt spid="178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10"/>
                            </p:stCondLst>
                            <p:childTnLst>
                              <p:par>
                                <p:cTn id="12" presetID="1" presetClass="exit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10"/>
                            </p:stCondLst>
                            <p:childTnLst>
                              <p:par>
                                <p:cTn id="1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10"/>
                            </p:stCondLst>
                            <p:childTnLst>
                              <p:par>
                                <p:cTn id="18" presetID="1" presetClass="exit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010"/>
                            </p:stCondLst>
                            <p:childTnLst>
                              <p:par>
                                <p:cTn id="2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010"/>
                            </p:stCondLst>
                            <p:childTnLst>
                              <p:par>
                                <p:cTn id="24" presetID="1" presetClass="exit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10"/>
                            </p:stCondLst>
                            <p:childTnLst>
                              <p:par>
                                <p:cTn id="2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1010"/>
                            </p:stCondLst>
                            <p:childTnLst>
                              <p:par>
                                <p:cTn id="30" presetID="1" presetClass="exit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3010"/>
                            </p:stCondLst>
                            <p:childTnLst>
                              <p:par>
                                <p:cTn id="33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4010"/>
                            </p:stCondLst>
                            <p:childTnLst>
                              <p:par>
                                <p:cTn id="36" presetID="1" presetClass="exit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6010"/>
                            </p:stCondLst>
                            <p:childTnLst>
                              <p:par>
                                <p:cTn id="39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7010"/>
                            </p:stCondLst>
                            <p:childTnLst>
                              <p:par>
                                <p:cTn id="42" presetID="1" presetClass="exit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8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32" presetClass="emph" presetSubtype="0" repeatCount="1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9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9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9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9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32" presetClass="emph" presetSubtype="0" repeatCount="1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8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8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32" presetClass="emph" presetSubtype="0" repeatCount="1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87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87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7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7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32" presetClass="emph" presetSubtype="0" repeatCount="1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88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88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8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8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8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32" presetClass="emph" presetSubtype="0" repeatCount="1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4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4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4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4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8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1780" grpId="0" animBg="1"/>
      <p:bldP spid="1780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4294967295"/>
          </p:nvPr>
        </p:nvSpPr>
        <p:spPr>
          <a:xfrm>
            <a:off x="10210800" y="6391656"/>
            <a:ext cx="640080" cy="237744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4320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 advTm="0"/>
    </mc:Choice>
    <mc:Fallback xmlns="">
      <p:transition advClick="0" advTm="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4294967295"/>
          </p:nvPr>
        </p:nvSpPr>
        <p:spPr>
          <a:xfrm>
            <a:off x="10210800" y="6391656"/>
            <a:ext cx="640080" cy="237744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33" name="Šipka doprava 32">
            <a:hlinkClick r:id="rId3" action="ppaction://hlinksldjump"/>
          </p:cNvPr>
          <p:cNvSpPr/>
          <p:nvPr/>
        </p:nvSpPr>
        <p:spPr>
          <a:xfrm flipH="1">
            <a:off x="10576192" y="5736166"/>
            <a:ext cx="549375" cy="497417"/>
          </a:xfrm>
          <a:prstGeom prst="rightArrow">
            <a:avLst/>
          </a:prstGeom>
          <a:gradFill>
            <a:gsLst>
              <a:gs pos="0">
                <a:srgbClr val="00B050"/>
              </a:gs>
              <a:gs pos="50000">
                <a:srgbClr val="92D050"/>
              </a:gs>
              <a:gs pos="100000">
                <a:srgbClr val="00B050"/>
              </a:gs>
            </a:gsLst>
          </a:gra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>
            <a:hlinkClick r:id="rId4" action="ppaction://hlinksldjump"/>
          </p:cNvPr>
          <p:cNvSpPr/>
          <p:nvPr/>
        </p:nvSpPr>
        <p:spPr>
          <a:xfrm>
            <a:off x="11314128" y="5858043"/>
            <a:ext cx="229770" cy="253661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9" name="Skupina 28"/>
          <p:cNvGrpSpPr/>
          <p:nvPr/>
        </p:nvGrpSpPr>
        <p:grpSpPr>
          <a:xfrm rot="735794">
            <a:off x="5839242" y="1736832"/>
            <a:ext cx="757885" cy="592181"/>
            <a:chOff x="1200037" y="3449217"/>
            <a:chExt cx="1154515" cy="946993"/>
          </a:xfrm>
        </p:grpSpPr>
        <p:sp>
          <p:nvSpPr>
            <p:cNvPr id="8" name="Freeform 33"/>
            <p:cNvSpPr>
              <a:spLocks/>
            </p:cNvSpPr>
            <p:nvPr/>
          </p:nvSpPr>
          <p:spPr bwMode="auto">
            <a:xfrm rot="18780082">
              <a:off x="1303798" y="3345456"/>
              <a:ext cx="946993" cy="1154515"/>
            </a:xfrm>
            <a:custGeom>
              <a:avLst/>
              <a:gdLst>
                <a:gd name="T0" fmla="*/ 5 w 616"/>
                <a:gd name="T1" fmla="*/ 14 h 505"/>
                <a:gd name="T2" fmla="*/ 5 w 616"/>
                <a:gd name="T3" fmla="*/ 498 h 505"/>
                <a:gd name="T4" fmla="*/ 605 w 616"/>
                <a:gd name="T5" fmla="*/ 505 h 505"/>
                <a:gd name="T6" fmla="*/ 600 w 616"/>
                <a:gd name="T7" fmla="*/ 7 h 505"/>
                <a:gd name="T8" fmla="*/ 5 w 616"/>
                <a:gd name="T9" fmla="*/ 14 h 5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6" h="505">
                  <a:moveTo>
                    <a:pt x="5" y="14"/>
                  </a:moveTo>
                  <a:cubicBezTo>
                    <a:pt x="5" y="498"/>
                    <a:pt x="5" y="498"/>
                    <a:pt x="5" y="498"/>
                  </a:cubicBezTo>
                  <a:cubicBezTo>
                    <a:pt x="605" y="505"/>
                    <a:pt x="605" y="505"/>
                    <a:pt x="605" y="505"/>
                  </a:cubicBezTo>
                  <a:cubicBezTo>
                    <a:pt x="605" y="505"/>
                    <a:pt x="616" y="0"/>
                    <a:pt x="600" y="7"/>
                  </a:cubicBezTo>
                  <a:cubicBezTo>
                    <a:pt x="583" y="14"/>
                    <a:pt x="0" y="21"/>
                    <a:pt x="5" y="14"/>
                  </a:cubicBezTo>
                  <a:close/>
                </a:path>
              </a:pathLst>
            </a:custGeom>
            <a:solidFill>
              <a:srgbClr val="A33D1E"/>
            </a:solidFill>
            <a:ln w="2857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Freeform 35"/>
            <p:cNvSpPr>
              <a:spLocks/>
            </p:cNvSpPr>
            <p:nvPr/>
          </p:nvSpPr>
          <p:spPr bwMode="auto">
            <a:xfrm rot="18780082">
              <a:off x="1351244" y="3542545"/>
              <a:ext cx="744205" cy="793186"/>
            </a:xfrm>
            <a:custGeom>
              <a:avLst/>
              <a:gdLst>
                <a:gd name="T0" fmla="*/ 0 w 1145"/>
                <a:gd name="T1" fmla="*/ 16 h 821"/>
                <a:gd name="T2" fmla="*/ 26 w 1145"/>
                <a:gd name="T3" fmla="*/ 802 h 821"/>
                <a:gd name="T4" fmla="*/ 1145 w 1145"/>
                <a:gd name="T5" fmla="*/ 821 h 821"/>
                <a:gd name="T6" fmla="*/ 1145 w 1145"/>
                <a:gd name="T7" fmla="*/ 0 h 821"/>
                <a:gd name="T8" fmla="*/ 0 w 1145"/>
                <a:gd name="T9" fmla="*/ 16 h 8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45" h="821">
                  <a:moveTo>
                    <a:pt x="0" y="16"/>
                  </a:moveTo>
                  <a:lnTo>
                    <a:pt x="26" y="802"/>
                  </a:lnTo>
                  <a:lnTo>
                    <a:pt x="1145" y="821"/>
                  </a:lnTo>
                  <a:lnTo>
                    <a:pt x="1145" y="0"/>
                  </a:lnTo>
                  <a:lnTo>
                    <a:pt x="0" y="16"/>
                  </a:lnTo>
                  <a:close/>
                </a:path>
              </a:pathLst>
            </a:custGeom>
            <a:solidFill>
              <a:srgbClr val="FFDC6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Freeform 36"/>
            <p:cNvSpPr>
              <a:spLocks/>
            </p:cNvSpPr>
            <p:nvPr/>
          </p:nvSpPr>
          <p:spPr bwMode="auto">
            <a:xfrm rot="18780082">
              <a:off x="1371394" y="3542545"/>
              <a:ext cx="744205" cy="793186"/>
            </a:xfrm>
            <a:custGeom>
              <a:avLst/>
              <a:gdLst>
                <a:gd name="T0" fmla="*/ 0 w 1145"/>
                <a:gd name="T1" fmla="*/ 16 h 821"/>
                <a:gd name="T2" fmla="*/ 26 w 1145"/>
                <a:gd name="T3" fmla="*/ 802 h 821"/>
                <a:gd name="T4" fmla="*/ 1145 w 1145"/>
                <a:gd name="T5" fmla="*/ 821 h 821"/>
                <a:gd name="T6" fmla="*/ 1145 w 1145"/>
                <a:gd name="T7" fmla="*/ 0 h 821"/>
                <a:gd name="T8" fmla="*/ 0 w 1145"/>
                <a:gd name="T9" fmla="*/ 16 h 8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45" h="821">
                  <a:moveTo>
                    <a:pt x="0" y="16"/>
                  </a:moveTo>
                  <a:lnTo>
                    <a:pt x="26" y="802"/>
                  </a:lnTo>
                  <a:lnTo>
                    <a:pt x="1145" y="821"/>
                  </a:lnTo>
                  <a:lnTo>
                    <a:pt x="1145" y="0"/>
                  </a:lnTo>
                  <a:lnTo>
                    <a:pt x="0" y="16"/>
                  </a:lnTo>
                  <a:close/>
                </a:path>
              </a:pathLst>
            </a:custGeom>
            <a:noFill/>
            <a:ln w="38100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4" name="Skupina 3"/>
          <p:cNvGrpSpPr/>
          <p:nvPr/>
        </p:nvGrpSpPr>
        <p:grpSpPr>
          <a:xfrm rot="5785448">
            <a:off x="10394546" y="2918112"/>
            <a:ext cx="906179" cy="536233"/>
            <a:chOff x="7483331" y="4151092"/>
            <a:chExt cx="746813" cy="386818"/>
          </a:xfrm>
        </p:grpSpPr>
        <p:sp>
          <p:nvSpPr>
            <p:cNvPr id="19" name="Freeform 45"/>
            <p:cNvSpPr>
              <a:spLocks/>
            </p:cNvSpPr>
            <p:nvPr/>
          </p:nvSpPr>
          <p:spPr bwMode="auto">
            <a:xfrm rot="18364094">
              <a:off x="7672474" y="3961950"/>
              <a:ext cx="368528" cy="746812"/>
            </a:xfrm>
            <a:custGeom>
              <a:avLst/>
              <a:gdLst>
                <a:gd name="T0" fmla="*/ 9 w 240"/>
                <a:gd name="T1" fmla="*/ 35 h 327"/>
                <a:gd name="T2" fmla="*/ 37 w 240"/>
                <a:gd name="T3" fmla="*/ 327 h 327"/>
                <a:gd name="T4" fmla="*/ 240 w 240"/>
                <a:gd name="T5" fmla="*/ 316 h 327"/>
                <a:gd name="T6" fmla="*/ 240 w 240"/>
                <a:gd name="T7" fmla="*/ 24 h 327"/>
                <a:gd name="T8" fmla="*/ 30 w 240"/>
                <a:gd name="T9" fmla="*/ 35 h 327"/>
                <a:gd name="T10" fmla="*/ 9 w 240"/>
                <a:gd name="T11" fmla="*/ 35 h 3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40" h="327">
                  <a:moveTo>
                    <a:pt x="9" y="35"/>
                  </a:moveTo>
                  <a:cubicBezTo>
                    <a:pt x="12" y="133"/>
                    <a:pt x="0" y="213"/>
                    <a:pt x="37" y="327"/>
                  </a:cubicBezTo>
                  <a:cubicBezTo>
                    <a:pt x="105" y="323"/>
                    <a:pt x="173" y="320"/>
                    <a:pt x="240" y="316"/>
                  </a:cubicBezTo>
                  <a:cubicBezTo>
                    <a:pt x="240" y="24"/>
                    <a:pt x="240" y="24"/>
                    <a:pt x="240" y="24"/>
                  </a:cubicBezTo>
                  <a:cubicBezTo>
                    <a:pt x="212" y="0"/>
                    <a:pt x="100" y="32"/>
                    <a:pt x="30" y="35"/>
                  </a:cubicBezTo>
                  <a:lnTo>
                    <a:pt x="9" y="35"/>
                  </a:lnTo>
                  <a:close/>
                </a:path>
              </a:pathLst>
            </a:custGeom>
            <a:solidFill>
              <a:srgbClr val="4F567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46"/>
            <p:cNvSpPr>
              <a:spLocks/>
            </p:cNvSpPr>
            <p:nvPr/>
          </p:nvSpPr>
          <p:spPr bwMode="auto">
            <a:xfrm rot="18364094">
              <a:off x="7672473" y="3980240"/>
              <a:ext cx="368528" cy="746812"/>
            </a:xfrm>
            <a:custGeom>
              <a:avLst/>
              <a:gdLst>
                <a:gd name="T0" fmla="*/ 9 w 240"/>
                <a:gd name="T1" fmla="*/ 35 h 327"/>
                <a:gd name="T2" fmla="*/ 37 w 240"/>
                <a:gd name="T3" fmla="*/ 327 h 327"/>
                <a:gd name="T4" fmla="*/ 240 w 240"/>
                <a:gd name="T5" fmla="*/ 316 h 327"/>
                <a:gd name="T6" fmla="*/ 240 w 240"/>
                <a:gd name="T7" fmla="*/ 24 h 327"/>
                <a:gd name="T8" fmla="*/ 30 w 240"/>
                <a:gd name="T9" fmla="*/ 35 h 327"/>
                <a:gd name="T10" fmla="*/ 9 w 240"/>
                <a:gd name="T11" fmla="*/ 35 h 3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40" h="327">
                  <a:moveTo>
                    <a:pt x="9" y="35"/>
                  </a:moveTo>
                  <a:cubicBezTo>
                    <a:pt x="12" y="133"/>
                    <a:pt x="0" y="213"/>
                    <a:pt x="37" y="327"/>
                  </a:cubicBezTo>
                  <a:cubicBezTo>
                    <a:pt x="105" y="323"/>
                    <a:pt x="173" y="320"/>
                    <a:pt x="240" y="316"/>
                  </a:cubicBezTo>
                  <a:cubicBezTo>
                    <a:pt x="240" y="24"/>
                    <a:pt x="240" y="24"/>
                    <a:pt x="240" y="24"/>
                  </a:cubicBezTo>
                  <a:cubicBezTo>
                    <a:pt x="212" y="0"/>
                    <a:pt x="100" y="32"/>
                    <a:pt x="30" y="35"/>
                  </a:cubicBezTo>
                  <a:lnTo>
                    <a:pt x="9" y="35"/>
                  </a:lnTo>
                  <a:close/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28" name="Skupina 27"/>
          <p:cNvGrpSpPr/>
          <p:nvPr/>
        </p:nvGrpSpPr>
        <p:grpSpPr>
          <a:xfrm rot="16494104">
            <a:off x="8130993" y="1052001"/>
            <a:ext cx="1308382" cy="491790"/>
            <a:chOff x="2529277" y="3791316"/>
            <a:chExt cx="1993109" cy="786452"/>
          </a:xfrm>
        </p:grpSpPr>
        <p:sp>
          <p:nvSpPr>
            <p:cNvPr id="11" name="Freeform 37"/>
            <p:cNvSpPr>
              <a:spLocks/>
            </p:cNvSpPr>
            <p:nvPr/>
          </p:nvSpPr>
          <p:spPr bwMode="auto">
            <a:xfrm rot="6729626">
              <a:off x="3132606" y="3187987"/>
              <a:ext cx="786452" cy="1993109"/>
            </a:xfrm>
            <a:custGeom>
              <a:avLst/>
              <a:gdLst>
                <a:gd name="T0" fmla="*/ 19 w 512"/>
                <a:gd name="T1" fmla="*/ 872 h 872"/>
                <a:gd name="T2" fmla="*/ 19 w 512"/>
                <a:gd name="T3" fmla="*/ 30 h 872"/>
                <a:gd name="T4" fmla="*/ 492 w 512"/>
                <a:gd name="T5" fmla="*/ 30 h 872"/>
                <a:gd name="T6" fmla="*/ 492 w 512"/>
                <a:gd name="T7" fmla="*/ 861 h 872"/>
                <a:gd name="T8" fmla="*/ 19 w 512"/>
                <a:gd name="T9" fmla="*/ 872 h 8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2" h="872">
                  <a:moveTo>
                    <a:pt x="19" y="872"/>
                  </a:moveTo>
                  <a:cubicBezTo>
                    <a:pt x="0" y="674"/>
                    <a:pt x="25" y="316"/>
                    <a:pt x="19" y="30"/>
                  </a:cubicBezTo>
                  <a:cubicBezTo>
                    <a:pt x="136" y="22"/>
                    <a:pt x="472" y="0"/>
                    <a:pt x="492" y="30"/>
                  </a:cubicBezTo>
                  <a:cubicBezTo>
                    <a:pt x="512" y="305"/>
                    <a:pt x="501" y="587"/>
                    <a:pt x="492" y="861"/>
                  </a:cubicBezTo>
                  <a:cubicBezTo>
                    <a:pt x="335" y="865"/>
                    <a:pt x="177" y="869"/>
                    <a:pt x="19" y="872"/>
                  </a:cubicBezTo>
                  <a:close/>
                </a:path>
              </a:pathLst>
            </a:custGeom>
            <a:solidFill>
              <a:srgbClr val="A33D1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38"/>
            <p:cNvSpPr>
              <a:spLocks/>
            </p:cNvSpPr>
            <p:nvPr/>
          </p:nvSpPr>
          <p:spPr bwMode="auto">
            <a:xfrm rot="6729626">
              <a:off x="3132606" y="3187987"/>
              <a:ext cx="786452" cy="1993109"/>
            </a:xfrm>
            <a:custGeom>
              <a:avLst/>
              <a:gdLst>
                <a:gd name="T0" fmla="*/ 19 w 512"/>
                <a:gd name="T1" fmla="*/ 872 h 872"/>
                <a:gd name="T2" fmla="*/ 19 w 512"/>
                <a:gd name="T3" fmla="*/ 30 h 872"/>
                <a:gd name="T4" fmla="*/ 492 w 512"/>
                <a:gd name="T5" fmla="*/ 30 h 872"/>
                <a:gd name="T6" fmla="*/ 492 w 512"/>
                <a:gd name="T7" fmla="*/ 861 h 872"/>
                <a:gd name="T8" fmla="*/ 19 w 512"/>
                <a:gd name="T9" fmla="*/ 872 h 8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2" h="872">
                  <a:moveTo>
                    <a:pt x="19" y="872"/>
                  </a:moveTo>
                  <a:cubicBezTo>
                    <a:pt x="0" y="674"/>
                    <a:pt x="25" y="316"/>
                    <a:pt x="19" y="30"/>
                  </a:cubicBezTo>
                  <a:cubicBezTo>
                    <a:pt x="136" y="22"/>
                    <a:pt x="472" y="0"/>
                    <a:pt x="492" y="30"/>
                  </a:cubicBezTo>
                  <a:cubicBezTo>
                    <a:pt x="512" y="305"/>
                    <a:pt x="501" y="587"/>
                    <a:pt x="492" y="861"/>
                  </a:cubicBezTo>
                  <a:cubicBezTo>
                    <a:pt x="335" y="865"/>
                    <a:pt x="177" y="869"/>
                    <a:pt x="19" y="872"/>
                  </a:cubicBezTo>
                  <a:close/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47"/>
            <p:cNvSpPr>
              <a:spLocks/>
            </p:cNvSpPr>
            <p:nvPr/>
          </p:nvSpPr>
          <p:spPr bwMode="auto">
            <a:xfrm rot="6729626">
              <a:off x="3673373" y="3984071"/>
              <a:ext cx="116993" cy="202886"/>
            </a:xfrm>
            <a:custGeom>
              <a:avLst/>
              <a:gdLst>
                <a:gd name="T0" fmla="*/ 8 w 76"/>
                <a:gd name="T1" fmla="*/ 2 h 89"/>
                <a:gd name="T2" fmla="*/ 8 w 76"/>
                <a:gd name="T3" fmla="*/ 84 h 89"/>
                <a:gd name="T4" fmla="*/ 69 w 76"/>
                <a:gd name="T5" fmla="*/ 79 h 89"/>
                <a:gd name="T6" fmla="*/ 63 w 76"/>
                <a:gd name="T7" fmla="*/ 13 h 89"/>
                <a:gd name="T8" fmla="*/ 8 w 76"/>
                <a:gd name="T9" fmla="*/ 2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6" h="89">
                  <a:moveTo>
                    <a:pt x="8" y="2"/>
                  </a:moveTo>
                  <a:cubicBezTo>
                    <a:pt x="3" y="29"/>
                    <a:pt x="0" y="57"/>
                    <a:pt x="8" y="84"/>
                  </a:cubicBezTo>
                  <a:cubicBezTo>
                    <a:pt x="29" y="82"/>
                    <a:pt x="76" y="89"/>
                    <a:pt x="69" y="79"/>
                  </a:cubicBezTo>
                  <a:cubicBezTo>
                    <a:pt x="73" y="62"/>
                    <a:pt x="73" y="35"/>
                    <a:pt x="63" y="13"/>
                  </a:cubicBezTo>
                  <a:cubicBezTo>
                    <a:pt x="45" y="6"/>
                    <a:pt x="27" y="0"/>
                    <a:pt x="8" y="2"/>
                  </a:cubicBez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48"/>
            <p:cNvSpPr>
              <a:spLocks/>
            </p:cNvSpPr>
            <p:nvPr/>
          </p:nvSpPr>
          <p:spPr bwMode="auto">
            <a:xfrm rot="6729626">
              <a:off x="3681475" y="4001675"/>
              <a:ext cx="116993" cy="202886"/>
            </a:xfrm>
            <a:custGeom>
              <a:avLst/>
              <a:gdLst>
                <a:gd name="T0" fmla="*/ 8 w 76"/>
                <a:gd name="T1" fmla="*/ 2 h 89"/>
                <a:gd name="T2" fmla="*/ 8 w 76"/>
                <a:gd name="T3" fmla="*/ 84 h 89"/>
                <a:gd name="T4" fmla="*/ 69 w 76"/>
                <a:gd name="T5" fmla="*/ 79 h 89"/>
                <a:gd name="T6" fmla="*/ 63 w 76"/>
                <a:gd name="T7" fmla="*/ 13 h 89"/>
                <a:gd name="T8" fmla="*/ 8 w 76"/>
                <a:gd name="T9" fmla="*/ 2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6" h="89">
                  <a:moveTo>
                    <a:pt x="8" y="2"/>
                  </a:moveTo>
                  <a:cubicBezTo>
                    <a:pt x="3" y="29"/>
                    <a:pt x="0" y="57"/>
                    <a:pt x="8" y="84"/>
                  </a:cubicBezTo>
                  <a:cubicBezTo>
                    <a:pt x="29" y="82"/>
                    <a:pt x="76" y="89"/>
                    <a:pt x="69" y="79"/>
                  </a:cubicBezTo>
                  <a:cubicBezTo>
                    <a:pt x="73" y="62"/>
                    <a:pt x="73" y="35"/>
                    <a:pt x="63" y="13"/>
                  </a:cubicBezTo>
                  <a:cubicBezTo>
                    <a:pt x="45" y="6"/>
                    <a:pt x="27" y="0"/>
                    <a:pt x="8" y="2"/>
                  </a:cubicBezTo>
                  <a:close/>
                </a:path>
              </a:pathLst>
            </a:custGeom>
            <a:noFill/>
            <a:ln w="38100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2" name="Skupina 1"/>
          <p:cNvGrpSpPr/>
          <p:nvPr/>
        </p:nvGrpSpPr>
        <p:grpSpPr>
          <a:xfrm rot="8913739">
            <a:off x="6101603" y="2160824"/>
            <a:ext cx="2024528" cy="763638"/>
            <a:chOff x="7039537" y="1618209"/>
            <a:chExt cx="3084042" cy="1221179"/>
          </a:xfrm>
          <a:solidFill>
            <a:schemeClr val="accent5">
              <a:lumMod val="60000"/>
              <a:lumOff val="40000"/>
            </a:schemeClr>
          </a:solidFill>
        </p:grpSpPr>
        <p:sp>
          <p:nvSpPr>
            <p:cNvPr id="23" name="Freeform 49"/>
            <p:cNvSpPr>
              <a:spLocks/>
            </p:cNvSpPr>
            <p:nvPr/>
          </p:nvSpPr>
          <p:spPr bwMode="auto">
            <a:xfrm rot="9010032">
              <a:off x="7061615" y="1618210"/>
              <a:ext cx="3061964" cy="1221178"/>
            </a:xfrm>
            <a:custGeom>
              <a:avLst/>
              <a:gdLst>
                <a:gd name="T0" fmla="*/ 32 w 1992"/>
                <a:gd name="T1" fmla="*/ 382 h 534"/>
                <a:gd name="T2" fmla="*/ 962 w 1992"/>
                <a:gd name="T3" fmla="*/ 0 h 534"/>
                <a:gd name="T4" fmla="*/ 1956 w 1992"/>
                <a:gd name="T5" fmla="*/ 343 h 534"/>
                <a:gd name="T6" fmla="*/ 1931 w 1992"/>
                <a:gd name="T7" fmla="*/ 471 h 534"/>
                <a:gd name="T8" fmla="*/ 962 w 1992"/>
                <a:gd name="T9" fmla="*/ 129 h 534"/>
                <a:gd name="T10" fmla="*/ 43 w 1992"/>
                <a:gd name="T11" fmla="*/ 534 h 534"/>
                <a:gd name="T12" fmla="*/ 32 w 1992"/>
                <a:gd name="T13" fmla="*/ 382 h 5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992" h="534">
                  <a:moveTo>
                    <a:pt x="32" y="382"/>
                  </a:moveTo>
                  <a:cubicBezTo>
                    <a:pt x="340" y="228"/>
                    <a:pt x="818" y="14"/>
                    <a:pt x="962" y="0"/>
                  </a:cubicBezTo>
                  <a:cubicBezTo>
                    <a:pt x="1293" y="119"/>
                    <a:pt x="1634" y="188"/>
                    <a:pt x="1956" y="343"/>
                  </a:cubicBezTo>
                  <a:cubicBezTo>
                    <a:pt x="1992" y="378"/>
                    <a:pt x="1953" y="451"/>
                    <a:pt x="1931" y="471"/>
                  </a:cubicBezTo>
                  <a:cubicBezTo>
                    <a:pt x="1607" y="360"/>
                    <a:pt x="1293" y="252"/>
                    <a:pt x="962" y="129"/>
                  </a:cubicBezTo>
                  <a:cubicBezTo>
                    <a:pt x="654" y="260"/>
                    <a:pt x="352" y="402"/>
                    <a:pt x="43" y="534"/>
                  </a:cubicBezTo>
                  <a:cubicBezTo>
                    <a:pt x="0" y="512"/>
                    <a:pt x="15" y="393"/>
                    <a:pt x="32" y="38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50"/>
            <p:cNvSpPr>
              <a:spLocks/>
            </p:cNvSpPr>
            <p:nvPr/>
          </p:nvSpPr>
          <p:spPr bwMode="auto">
            <a:xfrm rot="9010032">
              <a:off x="7039537" y="1618209"/>
              <a:ext cx="3061964" cy="1221178"/>
            </a:xfrm>
            <a:custGeom>
              <a:avLst/>
              <a:gdLst>
                <a:gd name="T0" fmla="*/ 32 w 1992"/>
                <a:gd name="T1" fmla="*/ 382 h 534"/>
                <a:gd name="T2" fmla="*/ 962 w 1992"/>
                <a:gd name="T3" fmla="*/ 0 h 534"/>
                <a:gd name="T4" fmla="*/ 1956 w 1992"/>
                <a:gd name="T5" fmla="*/ 343 h 534"/>
                <a:gd name="T6" fmla="*/ 1931 w 1992"/>
                <a:gd name="T7" fmla="*/ 471 h 534"/>
                <a:gd name="T8" fmla="*/ 962 w 1992"/>
                <a:gd name="T9" fmla="*/ 129 h 534"/>
                <a:gd name="T10" fmla="*/ 43 w 1992"/>
                <a:gd name="T11" fmla="*/ 534 h 534"/>
                <a:gd name="T12" fmla="*/ 32 w 1992"/>
                <a:gd name="T13" fmla="*/ 382 h 5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992" h="534">
                  <a:moveTo>
                    <a:pt x="32" y="382"/>
                  </a:moveTo>
                  <a:cubicBezTo>
                    <a:pt x="340" y="228"/>
                    <a:pt x="818" y="14"/>
                    <a:pt x="962" y="0"/>
                  </a:cubicBezTo>
                  <a:cubicBezTo>
                    <a:pt x="1293" y="119"/>
                    <a:pt x="1634" y="188"/>
                    <a:pt x="1956" y="343"/>
                  </a:cubicBezTo>
                  <a:cubicBezTo>
                    <a:pt x="1992" y="378"/>
                    <a:pt x="1953" y="451"/>
                    <a:pt x="1931" y="471"/>
                  </a:cubicBezTo>
                  <a:cubicBezTo>
                    <a:pt x="1607" y="360"/>
                    <a:pt x="1293" y="252"/>
                    <a:pt x="962" y="129"/>
                  </a:cubicBezTo>
                  <a:cubicBezTo>
                    <a:pt x="654" y="260"/>
                    <a:pt x="352" y="402"/>
                    <a:pt x="43" y="534"/>
                  </a:cubicBezTo>
                  <a:cubicBezTo>
                    <a:pt x="0" y="512"/>
                    <a:pt x="15" y="393"/>
                    <a:pt x="32" y="382"/>
                  </a:cubicBezTo>
                  <a:close/>
                </a:path>
              </a:pathLst>
            </a:custGeom>
            <a:grpFill/>
            <a:ln w="57150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38" name="AutoShape 29"/>
          <p:cNvSpPr>
            <a:spLocks noChangeAspect="1" noChangeArrowheads="1" noTextEdit="1"/>
          </p:cNvSpPr>
          <p:nvPr/>
        </p:nvSpPr>
        <p:spPr bwMode="auto">
          <a:xfrm>
            <a:off x="825746" y="3302073"/>
            <a:ext cx="2418644" cy="2691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grpSp>
        <p:nvGrpSpPr>
          <p:cNvPr id="130" name="Skupina 129"/>
          <p:cNvGrpSpPr/>
          <p:nvPr/>
        </p:nvGrpSpPr>
        <p:grpSpPr>
          <a:xfrm>
            <a:off x="1183457" y="3400728"/>
            <a:ext cx="1776488" cy="2385660"/>
            <a:chOff x="1683864" y="1037021"/>
            <a:chExt cx="1776488" cy="2385660"/>
          </a:xfrm>
        </p:grpSpPr>
        <p:sp>
          <p:nvSpPr>
            <p:cNvPr id="39" name="Freeform 31"/>
            <p:cNvSpPr>
              <a:spLocks/>
            </p:cNvSpPr>
            <p:nvPr/>
          </p:nvSpPr>
          <p:spPr bwMode="auto">
            <a:xfrm>
              <a:off x="1683864" y="1051755"/>
              <a:ext cx="1776488" cy="2354269"/>
            </a:xfrm>
            <a:custGeom>
              <a:avLst/>
              <a:gdLst>
                <a:gd name="T0" fmla="*/ 33 w 1743"/>
                <a:gd name="T1" fmla="*/ 314 h 1553"/>
                <a:gd name="T2" fmla="*/ 16 w 1743"/>
                <a:gd name="T3" fmla="*/ 1541 h 1553"/>
                <a:gd name="T4" fmla="*/ 1706 w 1743"/>
                <a:gd name="T5" fmla="*/ 1552 h 1553"/>
                <a:gd name="T6" fmla="*/ 1728 w 1743"/>
                <a:gd name="T7" fmla="*/ 292 h 1553"/>
                <a:gd name="T8" fmla="*/ 820 w 1743"/>
                <a:gd name="T9" fmla="*/ 0 h 1553"/>
                <a:gd name="T10" fmla="*/ 33 w 1743"/>
                <a:gd name="T11" fmla="*/ 314 h 1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743" h="1553">
                  <a:moveTo>
                    <a:pt x="33" y="314"/>
                  </a:moveTo>
                  <a:cubicBezTo>
                    <a:pt x="16" y="723"/>
                    <a:pt x="0" y="1132"/>
                    <a:pt x="16" y="1541"/>
                  </a:cubicBezTo>
                  <a:cubicBezTo>
                    <a:pt x="62" y="1553"/>
                    <a:pt x="1603" y="1540"/>
                    <a:pt x="1706" y="1552"/>
                  </a:cubicBezTo>
                  <a:cubicBezTo>
                    <a:pt x="1694" y="1107"/>
                    <a:pt x="1743" y="709"/>
                    <a:pt x="1728" y="292"/>
                  </a:cubicBezTo>
                  <a:cubicBezTo>
                    <a:pt x="1425" y="195"/>
                    <a:pt x="1123" y="98"/>
                    <a:pt x="820" y="0"/>
                  </a:cubicBezTo>
                  <a:cubicBezTo>
                    <a:pt x="558" y="105"/>
                    <a:pt x="295" y="209"/>
                    <a:pt x="33" y="314"/>
                  </a:cubicBezTo>
                  <a:close/>
                </a:path>
              </a:pathLst>
            </a:custGeom>
            <a:solidFill>
              <a:srgbClr val="FFFF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32"/>
            <p:cNvSpPr>
              <a:spLocks/>
            </p:cNvSpPr>
            <p:nvPr/>
          </p:nvSpPr>
          <p:spPr bwMode="auto">
            <a:xfrm>
              <a:off x="1683864" y="1037021"/>
              <a:ext cx="1774333" cy="2385660"/>
            </a:xfrm>
            <a:custGeom>
              <a:avLst/>
              <a:gdLst>
                <a:gd name="T0" fmla="*/ 23 w 1741"/>
                <a:gd name="T1" fmla="*/ 324 h 1574"/>
                <a:gd name="T2" fmla="*/ 6 w 1741"/>
                <a:gd name="T3" fmla="*/ 1552 h 1574"/>
                <a:gd name="T4" fmla="*/ 14 w 1741"/>
                <a:gd name="T5" fmla="*/ 1561 h 1574"/>
                <a:gd name="T6" fmla="*/ 27 w 1741"/>
                <a:gd name="T7" fmla="*/ 1563 h 1574"/>
                <a:gd name="T8" fmla="*/ 610 w 1741"/>
                <a:gd name="T9" fmla="*/ 1567 h 1574"/>
                <a:gd name="T10" fmla="*/ 1491 w 1741"/>
                <a:gd name="T11" fmla="*/ 1568 h 1574"/>
                <a:gd name="T12" fmla="*/ 1679 w 1741"/>
                <a:gd name="T13" fmla="*/ 1571 h 1574"/>
                <a:gd name="T14" fmla="*/ 1716 w 1741"/>
                <a:gd name="T15" fmla="*/ 1574 h 1574"/>
                <a:gd name="T16" fmla="*/ 1714 w 1741"/>
                <a:gd name="T17" fmla="*/ 1416 h 1574"/>
                <a:gd name="T18" fmla="*/ 1738 w 1741"/>
                <a:gd name="T19" fmla="*/ 302 h 1574"/>
                <a:gd name="T20" fmla="*/ 1731 w 1741"/>
                <a:gd name="T21" fmla="*/ 292 h 1574"/>
                <a:gd name="T22" fmla="*/ 820 w 1741"/>
                <a:gd name="T23" fmla="*/ 0 h 1574"/>
                <a:gd name="T24" fmla="*/ 29 w 1741"/>
                <a:gd name="T25" fmla="*/ 315 h 1574"/>
                <a:gd name="T26" fmla="*/ 23 w 1741"/>
                <a:gd name="T27" fmla="*/ 324 h 1574"/>
                <a:gd name="T28" fmla="*/ 37 w 1741"/>
                <a:gd name="T29" fmla="*/ 333 h 1574"/>
                <a:gd name="T30" fmla="*/ 820 w 1741"/>
                <a:gd name="T31" fmla="*/ 10 h 1574"/>
                <a:gd name="T32" fmla="*/ 1725 w 1741"/>
                <a:gd name="T33" fmla="*/ 311 h 1574"/>
                <a:gd name="T34" fmla="*/ 1718 w 1741"/>
                <a:gd name="T35" fmla="*/ 302 h 1574"/>
                <a:gd name="T36" fmla="*/ 1694 w 1741"/>
                <a:gd name="T37" fmla="*/ 1416 h 1574"/>
                <a:gd name="T38" fmla="*/ 1706 w 1741"/>
                <a:gd name="T39" fmla="*/ 1562 h 1574"/>
                <a:gd name="T40" fmla="*/ 1680 w 1741"/>
                <a:gd name="T41" fmla="*/ 1551 h 1574"/>
                <a:gd name="T42" fmla="*/ 1070 w 1741"/>
                <a:gd name="T43" fmla="*/ 1547 h 1574"/>
                <a:gd name="T44" fmla="*/ 203 w 1741"/>
                <a:gd name="T45" fmla="*/ 1546 h 1574"/>
                <a:gd name="T46" fmla="*/ 35 w 1741"/>
                <a:gd name="T47" fmla="*/ 1543 h 1574"/>
                <a:gd name="T48" fmla="*/ 20 w 1741"/>
                <a:gd name="T49" fmla="*/ 1542 h 1574"/>
                <a:gd name="T50" fmla="*/ 19 w 1741"/>
                <a:gd name="T51" fmla="*/ 1542 h 1574"/>
                <a:gd name="T52" fmla="*/ 19 w 1741"/>
                <a:gd name="T53" fmla="*/ 1542 h 1574"/>
                <a:gd name="T54" fmla="*/ 19 w 1741"/>
                <a:gd name="T55" fmla="*/ 1542 h 1574"/>
                <a:gd name="T56" fmla="*/ 19 w 1741"/>
                <a:gd name="T57" fmla="*/ 1542 h 1574"/>
                <a:gd name="T58" fmla="*/ 26 w 1741"/>
                <a:gd name="T59" fmla="*/ 1551 h 1574"/>
                <a:gd name="T60" fmla="*/ 43 w 1741"/>
                <a:gd name="T61" fmla="*/ 324 h 1574"/>
                <a:gd name="T62" fmla="*/ 37 w 1741"/>
                <a:gd name="T63" fmla="*/ 333 h 15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741" h="1574">
                  <a:moveTo>
                    <a:pt x="33" y="324"/>
                  </a:moveTo>
                  <a:cubicBezTo>
                    <a:pt x="23" y="324"/>
                    <a:pt x="23" y="324"/>
                    <a:pt x="23" y="324"/>
                  </a:cubicBezTo>
                  <a:cubicBezTo>
                    <a:pt x="11" y="613"/>
                    <a:pt x="0" y="902"/>
                    <a:pt x="0" y="1192"/>
                  </a:cubicBezTo>
                  <a:cubicBezTo>
                    <a:pt x="0" y="1312"/>
                    <a:pt x="2" y="1432"/>
                    <a:pt x="6" y="1552"/>
                  </a:cubicBezTo>
                  <a:cubicBezTo>
                    <a:pt x="7" y="1559"/>
                    <a:pt x="7" y="1559"/>
                    <a:pt x="7" y="1559"/>
                  </a:cubicBezTo>
                  <a:cubicBezTo>
                    <a:pt x="14" y="1561"/>
                    <a:pt x="14" y="1561"/>
                    <a:pt x="14" y="1561"/>
                  </a:cubicBezTo>
                  <a:cubicBezTo>
                    <a:pt x="15" y="1561"/>
                    <a:pt x="16" y="1562"/>
                    <a:pt x="18" y="1562"/>
                  </a:cubicBezTo>
                  <a:cubicBezTo>
                    <a:pt x="20" y="1562"/>
                    <a:pt x="23" y="1562"/>
                    <a:pt x="27" y="1563"/>
                  </a:cubicBezTo>
                  <a:cubicBezTo>
                    <a:pt x="41" y="1564"/>
                    <a:pt x="67" y="1564"/>
                    <a:pt x="102" y="1565"/>
                  </a:cubicBezTo>
                  <a:cubicBezTo>
                    <a:pt x="207" y="1567"/>
                    <a:pt x="397" y="1567"/>
                    <a:pt x="610" y="1567"/>
                  </a:cubicBezTo>
                  <a:cubicBezTo>
                    <a:pt x="758" y="1567"/>
                    <a:pt x="919" y="1567"/>
                    <a:pt x="1070" y="1567"/>
                  </a:cubicBezTo>
                  <a:cubicBezTo>
                    <a:pt x="1229" y="1567"/>
                    <a:pt x="1377" y="1567"/>
                    <a:pt x="1491" y="1568"/>
                  </a:cubicBezTo>
                  <a:cubicBezTo>
                    <a:pt x="1548" y="1568"/>
                    <a:pt x="1597" y="1569"/>
                    <a:pt x="1634" y="1569"/>
                  </a:cubicBezTo>
                  <a:cubicBezTo>
                    <a:pt x="1652" y="1570"/>
                    <a:pt x="1667" y="1570"/>
                    <a:pt x="1679" y="1571"/>
                  </a:cubicBezTo>
                  <a:cubicBezTo>
                    <a:pt x="1691" y="1571"/>
                    <a:pt x="1700" y="1572"/>
                    <a:pt x="1705" y="1572"/>
                  </a:cubicBezTo>
                  <a:cubicBezTo>
                    <a:pt x="1716" y="1574"/>
                    <a:pt x="1716" y="1574"/>
                    <a:pt x="1716" y="1574"/>
                  </a:cubicBezTo>
                  <a:cubicBezTo>
                    <a:pt x="1716" y="1562"/>
                    <a:pt x="1716" y="1562"/>
                    <a:pt x="1716" y="1562"/>
                  </a:cubicBezTo>
                  <a:cubicBezTo>
                    <a:pt x="1715" y="1513"/>
                    <a:pt x="1714" y="1464"/>
                    <a:pt x="1714" y="1416"/>
                  </a:cubicBezTo>
                  <a:cubicBezTo>
                    <a:pt x="1714" y="1088"/>
                    <a:pt x="1741" y="781"/>
                    <a:pt x="1741" y="468"/>
                  </a:cubicBezTo>
                  <a:cubicBezTo>
                    <a:pt x="1741" y="413"/>
                    <a:pt x="1740" y="357"/>
                    <a:pt x="1738" y="302"/>
                  </a:cubicBezTo>
                  <a:cubicBezTo>
                    <a:pt x="1738" y="295"/>
                    <a:pt x="1738" y="295"/>
                    <a:pt x="1738" y="295"/>
                  </a:cubicBezTo>
                  <a:cubicBezTo>
                    <a:pt x="1731" y="292"/>
                    <a:pt x="1731" y="292"/>
                    <a:pt x="1731" y="292"/>
                  </a:cubicBezTo>
                  <a:cubicBezTo>
                    <a:pt x="1429" y="195"/>
                    <a:pt x="1126" y="98"/>
                    <a:pt x="823" y="1"/>
                  </a:cubicBezTo>
                  <a:cubicBezTo>
                    <a:pt x="820" y="0"/>
                    <a:pt x="820" y="0"/>
                    <a:pt x="820" y="0"/>
                  </a:cubicBezTo>
                  <a:cubicBezTo>
                    <a:pt x="816" y="1"/>
                    <a:pt x="816" y="1"/>
                    <a:pt x="816" y="1"/>
                  </a:cubicBezTo>
                  <a:cubicBezTo>
                    <a:pt x="554" y="106"/>
                    <a:pt x="292" y="210"/>
                    <a:pt x="29" y="315"/>
                  </a:cubicBezTo>
                  <a:cubicBezTo>
                    <a:pt x="23" y="317"/>
                    <a:pt x="23" y="317"/>
                    <a:pt x="23" y="317"/>
                  </a:cubicBezTo>
                  <a:cubicBezTo>
                    <a:pt x="23" y="324"/>
                    <a:pt x="23" y="324"/>
                    <a:pt x="23" y="324"/>
                  </a:cubicBezTo>
                  <a:cubicBezTo>
                    <a:pt x="33" y="324"/>
                    <a:pt x="33" y="324"/>
                    <a:pt x="33" y="324"/>
                  </a:cubicBezTo>
                  <a:cubicBezTo>
                    <a:pt x="37" y="333"/>
                    <a:pt x="37" y="333"/>
                    <a:pt x="37" y="333"/>
                  </a:cubicBezTo>
                  <a:cubicBezTo>
                    <a:pt x="299" y="229"/>
                    <a:pt x="561" y="124"/>
                    <a:pt x="824" y="20"/>
                  </a:cubicBezTo>
                  <a:cubicBezTo>
                    <a:pt x="820" y="10"/>
                    <a:pt x="820" y="10"/>
                    <a:pt x="820" y="10"/>
                  </a:cubicBezTo>
                  <a:cubicBezTo>
                    <a:pt x="817" y="20"/>
                    <a:pt x="817" y="20"/>
                    <a:pt x="817" y="20"/>
                  </a:cubicBezTo>
                  <a:cubicBezTo>
                    <a:pt x="1120" y="117"/>
                    <a:pt x="1422" y="214"/>
                    <a:pt x="1725" y="311"/>
                  </a:cubicBezTo>
                  <a:cubicBezTo>
                    <a:pt x="1728" y="302"/>
                    <a:pt x="1728" y="302"/>
                    <a:pt x="1728" y="302"/>
                  </a:cubicBezTo>
                  <a:cubicBezTo>
                    <a:pt x="1718" y="302"/>
                    <a:pt x="1718" y="302"/>
                    <a:pt x="1718" y="302"/>
                  </a:cubicBezTo>
                  <a:cubicBezTo>
                    <a:pt x="1720" y="358"/>
                    <a:pt x="1721" y="413"/>
                    <a:pt x="1721" y="468"/>
                  </a:cubicBezTo>
                  <a:cubicBezTo>
                    <a:pt x="1721" y="780"/>
                    <a:pt x="1694" y="1086"/>
                    <a:pt x="1694" y="1416"/>
                  </a:cubicBezTo>
                  <a:cubicBezTo>
                    <a:pt x="1694" y="1464"/>
                    <a:pt x="1695" y="1513"/>
                    <a:pt x="1696" y="1563"/>
                  </a:cubicBezTo>
                  <a:cubicBezTo>
                    <a:pt x="1706" y="1562"/>
                    <a:pt x="1706" y="1562"/>
                    <a:pt x="1706" y="1562"/>
                  </a:cubicBezTo>
                  <a:cubicBezTo>
                    <a:pt x="1707" y="1552"/>
                    <a:pt x="1707" y="1552"/>
                    <a:pt x="1707" y="1552"/>
                  </a:cubicBezTo>
                  <a:cubicBezTo>
                    <a:pt x="1702" y="1552"/>
                    <a:pt x="1693" y="1551"/>
                    <a:pt x="1680" y="1551"/>
                  </a:cubicBezTo>
                  <a:cubicBezTo>
                    <a:pt x="1637" y="1549"/>
                    <a:pt x="1554" y="1548"/>
                    <a:pt x="1447" y="1547"/>
                  </a:cubicBezTo>
                  <a:cubicBezTo>
                    <a:pt x="1340" y="1547"/>
                    <a:pt x="1209" y="1547"/>
                    <a:pt x="1070" y="1547"/>
                  </a:cubicBezTo>
                  <a:cubicBezTo>
                    <a:pt x="919" y="1547"/>
                    <a:pt x="758" y="1547"/>
                    <a:pt x="610" y="1547"/>
                  </a:cubicBezTo>
                  <a:cubicBezTo>
                    <a:pt x="453" y="1547"/>
                    <a:pt x="310" y="1547"/>
                    <a:pt x="203" y="1546"/>
                  </a:cubicBezTo>
                  <a:cubicBezTo>
                    <a:pt x="149" y="1546"/>
                    <a:pt x="105" y="1545"/>
                    <a:pt x="73" y="1544"/>
                  </a:cubicBezTo>
                  <a:cubicBezTo>
                    <a:pt x="57" y="1544"/>
                    <a:pt x="44" y="1543"/>
                    <a:pt x="35" y="1543"/>
                  </a:cubicBezTo>
                  <a:cubicBezTo>
                    <a:pt x="30" y="1543"/>
                    <a:pt x="26" y="1543"/>
                    <a:pt x="24" y="1542"/>
                  </a:cubicBezTo>
                  <a:cubicBezTo>
                    <a:pt x="22" y="1542"/>
                    <a:pt x="21" y="1542"/>
                    <a:pt x="20" y="1542"/>
                  </a:cubicBezTo>
                  <a:cubicBezTo>
                    <a:pt x="20" y="1542"/>
                    <a:pt x="20" y="1542"/>
                    <a:pt x="19" y="1542"/>
                  </a:cubicBezTo>
                  <a:cubicBezTo>
                    <a:pt x="19" y="1542"/>
                    <a:pt x="19" y="1542"/>
                    <a:pt x="19" y="1542"/>
                  </a:cubicBezTo>
                  <a:cubicBezTo>
                    <a:pt x="19" y="1542"/>
                    <a:pt x="19" y="1542"/>
                    <a:pt x="19" y="1542"/>
                  </a:cubicBezTo>
                  <a:cubicBezTo>
                    <a:pt x="19" y="1542"/>
                    <a:pt x="19" y="1542"/>
                    <a:pt x="19" y="1542"/>
                  </a:cubicBezTo>
                  <a:cubicBezTo>
                    <a:pt x="19" y="1542"/>
                    <a:pt x="19" y="1542"/>
                    <a:pt x="19" y="1542"/>
                  </a:cubicBezTo>
                  <a:cubicBezTo>
                    <a:pt x="19" y="1542"/>
                    <a:pt x="19" y="1542"/>
                    <a:pt x="19" y="1542"/>
                  </a:cubicBezTo>
                  <a:cubicBezTo>
                    <a:pt x="19" y="1542"/>
                    <a:pt x="19" y="1542"/>
                    <a:pt x="19" y="1542"/>
                  </a:cubicBezTo>
                  <a:cubicBezTo>
                    <a:pt x="19" y="1542"/>
                    <a:pt x="19" y="1542"/>
                    <a:pt x="19" y="1542"/>
                  </a:cubicBezTo>
                  <a:cubicBezTo>
                    <a:pt x="16" y="1551"/>
                    <a:pt x="16" y="1551"/>
                    <a:pt x="16" y="1551"/>
                  </a:cubicBezTo>
                  <a:cubicBezTo>
                    <a:pt x="26" y="1551"/>
                    <a:pt x="26" y="1551"/>
                    <a:pt x="26" y="1551"/>
                  </a:cubicBezTo>
                  <a:cubicBezTo>
                    <a:pt x="22" y="1431"/>
                    <a:pt x="20" y="1312"/>
                    <a:pt x="20" y="1192"/>
                  </a:cubicBezTo>
                  <a:cubicBezTo>
                    <a:pt x="20" y="903"/>
                    <a:pt x="31" y="614"/>
                    <a:pt x="43" y="324"/>
                  </a:cubicBezTo>
                  <a:cubicBezTo>
                    <a:pt x="33" y="324"/>
                    <a:pt x="33" y="324"/>
                    <a:pt x="33" y="324"/>
                  </a:cubicBezTo>
                  <a:cubicBezTo>
                    <a:pt x="37" y="333"/>
                    <a:pt x="37" y="333"/>
                    <a:pt x="37" y="333"/>
                  </a:cubicBezTo>
                  <a:cubicBezTo>
                    <a:pt x="33" y="324"/>
                    <a:pt x="33" y="324"/>
                    <a:pt x="33" y="324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Freeform 39"/>
            <p:cNvSpPr>
              <a:spLocks/>
            </p:cNvSpPr>
            <p:nvPr/>
          </p:nvSpPr>
          <p:spPr bwMode="auto">
            <a:xfrm>
              <a:off x="1739891" y="3196543"/>
              <a:ext cx="195664" cy="135170"/>
            </a:xfrm>
            <a:custGeom>
              <a:avLst/>
              <a:gdLst>
                <a:gd name="T0" fmla="*/ 0 w 192"/>
                <a:gd name="T1" fmla="*/ 0 h 89"/>
                <a:gd name="T2" fmla="*/ 0 w 192"/>
                <a:gd name="T3" fmla="*/ 77 h 89"/>
                <a:gd name="T4" fmla="*/ 182 w 192"/>
                <a:gd name="T5" fmla="*/ 82 h 89"/>
                <a:gd name="T6" fmla="*/ 187 w 192"/>
                <a:gd name="T7" fmla="*/ 22 h 89"/>
                <a:gd name="T8" fmla="*/ 0 w 192"/>
                <a:gd name="T9" fmla="*/ 0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92" h="89">
                  <a:moveTo>
                    <a:pt x="0" y="0"/>
                  </a:moveTo>
                  <a:cubicBezTo>
                    <a:pt x="0" y="77"/>
                    <a:pt x="0" y="77"/>
                    <a:pt x="0" y="77"/>
                  </a:cubicBezTo>
                  <a:cubicBezTo>
                    <a:pt x="61" y="79"/>
                    <a:pt x="121" y="89"/>
                    <a:pt x="182" y="82"/>
                  </a:cubicBezTo>
                  <a:cubicBezTo>
                    <a:pt x="192" y="73"/>
                    <a:pt x="185" y="42"/>
                    <a:pt x="187" y="22"/>
                  </a:cubicBezTo>
                  <a:cubicBezTo>
                    <a:pt x="119" y="6"/>
                    <a:pt x="62" y="7"/>
                    <a:pt x="0" y="0"/>
                  </a:cubicBezTo>
                  <a:close/>
                </a:path>
              </a:pathLst>
            </a:custGeom>
            <a:solidFill>
              <a:srgbClr val="FF791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40"/>
            <p:cNvSpPr>
              <a:spLocks/>
            </p:cNvSpPr>
            <p:nvPr/>
          </p:nvSpPr>
          <p:spPr bwMode="auto">
            <a:xfrm>
              <a:off x="1739891" y="3196543"/>
              <a:ext cx="195664" cy="135170"/>
            </a:xfrm>
            <a:custGeom>
              <a:avLst/>
              <a:gdLst>
                <a:gd name="T0" fmla="*/ 0 w 192"/>
                <a:gd name="T1" fmla="*/ 0 h 89"/>
                <a:gd name="T2" fmla="*/ 0 w 192"/>
                <a:gd name="T3" fmla="*/ 77 h 89"/>
                <a:gd name="T4" fmla="*/ 182 w 192"/>
                <a:gd name="T5" fmla="*/ 82 h 89"/>
                <a:gd name="T6" fmla="*/ 187 w 192"/>
                <a:gd name="T7" fmla="*/ 22 h 89"/>
                <a:gd name="T8" fmla="*/ 0 w 192"/>
                <a:gd name="T9" fmla="*/ 0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92" h="89">
                  <a:moveTo>
                    <a:pt x="0" y="0"/>
                  </a:moveTo>
                  <a:cubicBezTo>
                    <a:pt x="0" y="77"/>
                    <a:pt x="0" y="77"/>
                    <a:pt x="0" y="77"/>
                  </a:cubicBezTo>
                  <a:cubicBezTo>
                    <a:pt x="61" y="79"/>
                    <a:pt x="121" y="89"/>
                    <a:pt x="182" y="82"/>
                  </a:cubicBezTo>
                  <a:cubicBezTo>
                    <a:pt x="192" y="73"/>
                    <a:pt x="185" y="42"/>
                    <a:pt x="187" y="22"/>
                  </a:cubicBezTo>
                  <a:cubicBezTo>
                    <a:pt x="119" y="6"/>
                    <a:pt x="62" y="7"/>
                    <a:pt x="0" y="0"/>
                  </a:cubicBezTo>
                  <a:close/>
                </a:path>
              </a:pathLst>
            </a:custGeom>
            <a:noFill/>
            <a:ln w="38100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Freeform 41"/>
            <p:cNvSpPr>
              <a:spLocks/>
            </p:cNvSpPr>
            <p:nvPr/>
          </p:nvSpPr>
          <p:spPr bwMode="auto">
            <a:xfrm>
              <a:off x="1857117" y="3025498"/>
              <a:ext cx="235314" cy="137733"/>
            </a:xfrm>
            <a:custGeom>
              <a:avLst/>
              <a:gdLst>
                <a:gd name="T0" fmla="*/ 6 w 231"/>
                <a:gd name="T1" fmla="*/ 14 h 91"/>
                <a:gd name="T2" fmla="*/ 1 w 231"/>
                <a:gd name="T3" fmla="*/ 91 h 91"/>
                <a:gd name="T4" fmla="*/ 215 w 231"/>
                <a:gd name="T5" fmla="*/ 80 h 91"/>
                <a:gd name="T6" fmla="*/ 221 w 231"/>
                <a:gd name="T7" fmla="*/ 8 h 91"/>
                <a:gd name="T8" fmla="*/ 6 w 231"/>
                <a:gd name="T9" fmla="*/ 14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31" h="91">
                  <a:moveTo>
                    <a:pt x="6" y="14"/>
                  </a:moveTo>
                  <a:cubicBezTo>
                    <a:pt x="4" y="39"/>
                    <a:pt x="0" y="65"/>
                    <a:pt x="1" y="91"/>
                  </a:cubicBezTo>
                  <a:cubicBezTo>
                    <a:pt x="72" y="87"/>
                    <a:pt x="138" y="89"/>
                    <a:pt x="215" y="80"/>
                  </a:cubicBezTo>
                  <a:cubicBezTo>
                    <a:pt x="231" y="59"/>
                    <a:pt x="219" y="32"/>
                    <a:pt x="221" y="8"/>
                  </a:cubicBezTo>
                  <a:cubicBezTo>
                    <a:pt x="221" y="8"/>
                    <a:pt x="50" y="0"/>
                    <a:pt x="6" y="14"/>
                  </a:cubicBezTo>
                  <a:close/>
                </a:path>
              </a:pathLst>
            </a:custGeom>
            <a:solidFill>
              <a:srgbClr val="FF791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42"/>
            <p:cNvSpPr>
              <a:spLocks/>
            </p:cNvSpPr>
            <p:nvPr/>
          </p:nvSpPr>
          <p:spPr bwMode="auto">
            <a:xfrm>
              <a:off x="1857117" y="3025498"/>
              <a:ext cx="235314" cy="137733"/>
            </a:xfrm>
            <a:custGeom>
              <a:avLst/>
              <a:gdLst>
                <a:gd name="T0" fmla="*/ 6 w 231"/>
                <a:gd name="T1" fmla="*/ 14 h 91"/>
                <a:gd name="T2" fmla="*/ 1 w 231"/>
                <a:gd name="T3" fmla="*/ 91 h 91"/>
                <a:gd name="T4" fmla="*/ 215 w 231"/>
                <a:gd name="T5" fmla="*/ 80 h 91"/>
                <a:gd name="T6" fmla="*/ 221 w 231"/>
                <a:gd name="T7" fmla="*/ 8 h 91"/>
                <a:gd name="T8" fmla="*/ 6 w 231"/>
                <a:gd name="T9" fmla="*/ 14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31" h="91">
                  <a:moveTo>
                    <a:pt x="6" y="14"/>
                  </a:moveTo>
                  <a:cubicBezTo>
                    <a:pt x="4" y="39"/>
                    <a:pt x="0" y="65"/>
                    <a:pt x="1" y="91"/>
                  </a:cubicBezTo>
                  <a:cubicBezTo>
                    <a:pt x="72" y="87"/>
                    <a:pt x="138" y="89"/>
                    <a:pt x="215" y="80"/>
                  </a:cubicBezTo>
                  <a:cubicBezTo>
                    <a:pt x="231" y="59"/>
                    <a:pt x="219" y="32"/>
                    <a:pt x="221" y="8"/>
                  </a:cubicBezTo>
                  <a:cubicBezTo>
                    <a:pt x="221" y="8"/>
                    <a:pt x="50" y="0"/>
                    <a:pt x="6" y="14"/>
                  </a:cubicBezTo>
                  <a:close/>
                </a:path>
              </a:pathLst>
            </a:custGeom>
            <a:noFill/>
            <a:ln w="38100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43"/>
            <p:cNvSpPr>
              <a:spLocks/>
            </p:cNvSpPr>
            <p:nvPr/>
          </p:nvSpPr>
          <p:spPr bwMode="auto">
            <a:xfrm>
              <a:off x="2004080" y="3186293"/>
              <a:ext cx="235314" cy="134530"/>
            </a:xfrm>
            <a:custGeom>
              <a:avLst/>
              <a:gdLst>
                <a:gd name="T0" fmla="*/ 5 w 231"/>
                <a:gd name="T1" fmla="*/ 23 h 89"/>
                <a:gd name="T2" fmla="*/ 0 w 231"/>
                <a:gd name="T3" fmla="*/ 89 h 89"/>
                <a:gd name="T4" fmla="*/ 231 w 231"/>
                <a:gd name="T5" fmla="*/ 89 h 89"/>
                <a:gd name="T6" fmla="*/ 203 w 231"/>
                <a:gd name="T7" fmla="*/ 1 h 89"/>
                <a:gd name="T8" fmla="*/ 5 w 231"/>
                <a:gd name="T9" fmla="*/ 23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31" h="89">
                  <a:moveTo>
                    <a:pt x="5" y="23"/>
                  </a:moveTo>
                  <a:cubicBezTo>
                    <a:pt x="3" y="45"/>
                    <a:pt x="2" y="67"/>
                    <a:pt x="0" y="89"/>
                  </a:cubicBezTo>
                  <a:cubicBezTo>
                    <a:pt x="77" y="89"/>
                    <a:pt x="148" y="78"/>
                    <a:pt x="231" y="89"/>
                  </a:cubicBezTo>
                  <a:cubicBezTo>
                    <a:pt x="222" y="60"/>
                    <a:pt x="213" y="31"/>
                    <a:pt x="203" y="1"/>
                  </a:cubicBezTo>
                  <a:cubicBezTo>
                    <a:pt x="137" y="0"/>
                    <a:pt x="71" y="16"/>
                    <a:pt x="5" y="23"/>
                  </a:cubicBezTo>
                  <a:close/>
                </a:path>
              </a:pathLst>
            </a:custGeom>
            <a:solidFill>
              <a:srgbClr val="FF791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44"/>
            <p:cNvSpPr>
              <a:spLocks/>
            </p:cNvSpPr>
            <p:nvPr/>
          </p:nvSpPr>
          <p:spPr bwMode="auto">
            <a:xfrm>
              <a:off x="2004080" y="3186293"/>
              <a:ext cx="235314" cy="134530"/>
            </a:xfrm>
            <a:custGeom>
              <a:avLst/>
              <a:gdLst>
                <a:gd name="T0" fmla="*/ 5 w 231"/>
                <a:gd name="T1" fmla="*/ 23 h 89"/>
                <a:gd name="T2" fmla="*/ 0 w 231"/>
                <a:gd name="T3" fmla="*/ 89 h 89"/>
                <a:gd name="T4" fmla="*/ 231 w 231"/>
                <a:gd name="T5" fmla="*/ 89 h 89"/>
                <a:gd name="T6" fmla="*/ 203 w 231"/>
                <a:gd name="T7" fmla="*/ 1 h 89"/>
                <a:gd name="T8" fmla="*/ 5 w 231"/>
                <a:gd name="T9" fmla="*/ 23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31" h="89">
                  <a:moveTo>
                    <a:pt x="5" y="23"/>
                  </a:moveTo>
                  <a:cubicBezTo>
                    <a:pt x="3" y="45"/>
                    <a:pt x="2" y="67"/>
                    <a:pt x="0" y="89"/>
                  </a:cubicBezTo>
                  <a:cubicBezTo>
                    <a:pt x="77" y="89"/>
                    <a:pt x="148" y="78"/>
                    <a:pt x="231" y="89"/>
                  </a:cubicBezTo>
                  <a:cubicBezTo>
                    <a:pt x="222" y="60"/>
                    <a:pt x="213" y="31"/>
                    <a:pt x="203" y="1"/>
                  </a:cubicBezTo>
                  <a:cubicBezTo>
                    <a:pt x="137" y="0"/>
                    <a:pt x="71" y="16"/>
                    <a:pt x="5" y="23"/>
                  </a:cubicBezTo>
                  <a:close/>
                </a:path>
              </a:pathLst>
            </a:custGeom>
            <a:noFill/>
            <a:ln w="38100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23" name="Skupina 122"/>
          <p:cNvGrpSpPr/>
          <p:nvPr/>
        </p:nvGrpSpPr>
        <p:grpSpPr>
          <a:xfrm>
            <a:off x="1277282" y="3242265"/>
            <a:ext cx="252121" cy="495197"/>
            <a:chOff x="1411487" y="3940300"/>
            <a:chExt cx="252121" cy="495197"/>
          </a:xfrm>
        </p:grpSpPr>
        <p:sp>
          <p:nvSpPr>
            <p:cNvPr id="52" name="Freeform 45"/>
            <p:cNvSpPr>
              <a:spLocks/>
            </p:cNvSpPr>
            <p:nvPr/>
          </p:nvSpPr>
          <p:spPr bwMode="auto">
            <a:xfrm>
              <a:off x="1419244" y="3940300"/>
              <a:ext cx="244364" cy="495197"/>
            </a:xfrm>
            <a:custGeom>
              <a:avLst/>
              <a:gdLst>
                <a:gd name="T0" fmla="*/ 9 w 240"/>
                <a:gd name="T1" fmla="*/ 35 h 327"/>
                <a:gd name="T2" fmla="*/ 37 w 240"/>
                <a:gd name="T3" fmla="*/ 327 h 327"/>
                <a:gd name="T4" fmla="*/ 240 w 240"/>
                <a:gd name="T5" fmla="*/ 316 h 327"/>
                <a:gd name="T6" fmla="*/ 240 w 240"/>
                <a:gd name="T7" fmla="*/ 24 h 327"/>
                <a:gd name="T8" fmla="*/ 30 w 240"/>
                <a:gd name="T9" fmla="*/ 35 h 327"/>
                <a:gd name="T10" fmla="*/ 9 w 240"/>
                <a:gd name="T11" fmla="*/ 35 h 3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40" h="327">
                  <a:moveTo>
                    <a:pt x="9" y="35"/>
                  </a:moveTo>
                  <a:cubicBezTo>
                    <a:pt x="12" y="133"/>
                    <a:pt x="0" y="213"/>
                    <a:pt x="37" y="327"/>
                  </a:cubicBezTo>
                  <a:cubicBezTo>
                    <a:pt x="105" y="323"/>
                    <a:pt x="173" y="320"/>
                    <a:pt x="240" y="316"/>
                  </a:cubicBezTo>
                  <a:cubicBezTo>
                    <a:pt x="240" y="24"/>
                    <a:pt x="240" y="24"/>
                    <a:pt x="240" y="24"/>
                  </a:cubicBezTo>
                  <a:cubicBezTo>
                    <a:pt x="212" y="0"/>
                    <a:pt x="100" y="32"/>
                    <a:pt x="30" y="35"/>
                  </a:cubicBezTo>
                  <a:lnTo>
                    <a:pt x="9" y="35"/>
                  </a:lnTo>
                  <a:close/>
                </a:path>
              </a:pathLst>
            </a:custGeom>
            <a:solidFill>
              <a:srgbClr val="4F567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46"/>
            <p:cNvSpPr>
              <a:spLocks/>
            </p:cNvSpPr>
            <p:nvPr/>
          </p:nvSpPr>
          <p:spPr bwMode="auto">
            <a:xfrm>
              <a:off x="1411487" y="3940300"/>
              <a:ext cx="244364" cy="495197"/>
            </a:xfrm>
            <a:custGeom>
              <a:avLst/>
              <a:gdLst>
                <a:gd name="T0" fmla="*/ 9 w 240"/>
                <a:gd name="T1" fmla="*/ 35 h 327"/>
                <a:gd name="T2" fmla="*/ 37 w 240"/>
                <a:gd name="T3" fmla="*/ 327 h 327"/>
                <a:gd name="T4" fmla="*/ 240 w 240"/>
                <a:gd name="T5" fmla="*/ 316 h 327"/>
                <a:gd name="T6" fmla="*/ 240 w 240"/>
                <a:gd name="T7" fmla="*/ 24 h 327"/>
                <a:gd name="T8" fmla="*/ 30 w 240"/>
                <a:gd name="T9" fmla="*/ 35 h 327"/>
                <a:gd name="T10" fmla="*/ 9 w 240"/>
                <a:gd name="T11" fmla="*/ 35 h 3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40" h="327">
                  <a:moveTo>
                    <a:pt x="9" y="35"/>
                  </a:moveTo>
                  <a:cubicBezTo>
                    <a:pt x="12" y="133"/>
                    <a:pt x="0" y="213"/>
                    <a:pt x="37" y="327"/>
                  </a:cubicBezTo>
                  <a:cubicBezTo>
                    <a:pt x="105" y="323"/>
                    <a:pt x="173" y="320"/>
                    <a:pt x="240" y="316"/>
                  </a:cubicBezTo>
                  <a:cubicBezTo>
                    <a:pt x="240" y="24"/>
                    <a:pt x="240" y="24"/>
                    <a:pt x="240" y="24"/>
                  </a:cubicBezTo>
                  <a:cubicBezTo>
                    <a:pt x="212" y="0"/>
                    <a:pt x="100" y="32"/>
                    <a:pt x="30" y="35"/>
                  </a:cubicBezTo>
                  <a:lnTo>
                    <a:pt x="9" y="35"/>
                  </a:lnTo>
                  <a:close/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22" name="Skupina 121"/>
          <p:cNvGrpSpPr/>
          <p:nvPr/>
        </p:nvGrpSpPr>
        <p:grpSpPr>
          <a:xfrm>
            <a:off x="1074105" y="3273245"/>
            <a:ext cx="2030333" cy="809741"/>
            <a:chOff x="2239394" y="3775020"/>
            <a:chExt cx="2030333" cy="809741"/>
          </a:xfrm>
        </p:grpSpPr>
        <p:sp>
          <p:nvSpPr>
            <p:cNvPr id="56" name="Freeform 49"/>
            <p:cNvSpPr>
              <a:spLocks/>
            </p:cNvSpPr>
            <p:nvPr/>
          </p:nvSpPr>
          <p:spPr bwMode="auto">
            <a:xfrm>
              <a:off x="2239394" y="3775020"/>
              <a:ext cx="2030333" cy="809741"/>
            </a:xfrm>
            <a:custGeom>
              <a:avLst/>
              <a:gdLst>
                <a:gd name="T0" fmla="*/ 32 w 1992"/>
                <a:gd name="T1" fmla="*/ 382 h 534"/>
                <a:gd name="T2" fmla="*/ 962 w 1992"/>
                <a:gd name="T3" fmla="*/ 0 h 534"/>
                <a:gd name="T4" fmla="*/ 1956 w 1992"/>
                <a:gd name="T5" fmla="*/ 343 h 534"/>
                <a:gd name="T6" fmla="*/ 1931 w 1992"/>
                <a:gd name="T7" fmla="*/ 471 h 534"/>
                <a:gd name="T8" fmla="*/ 962 w 1992"/>
                <a:gd name="T9" fmla="*/ 129 h 534"/>
                <a:gd name="T10" fmla="*/ 43 w 1992"/>
                <a:gd name="T11" fmla="*/ 534 h 534"/>
                <a:gd name="T12" fmla="*/ 32 w 1992"/>
                <a:gd name="T13" fmla="*/ 382 h 5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992" h="534">
                  <a:moveTo>
                    <a:pt x="32" y="382"/>
                  </a:moveTo>
                  <a:cubicBezTo>
                    <a:pt x="340" y="228"/>
                    <a:pt x="818" y="14"/>
                    <a:pt x="962" y="0"/>
                  </a:cubicBezTo>
                  <a:cubicBezTo>
                    <a:pt x="1293" y="119"/>
                    <a:pt x="1634" y="188"/>
                    <a:pt x="1956" y="343"/>
                  </a:cubicBezTo>
                  <a:cubicBezTo>
                    <a:pt x="1992" y="378"/>
                    <a:pt x="1953" y="451"/>
                    <a:pt x="1931" y="471"/>
                  </a:cubicBezTo>
                  <a:cubicBezTo>
                    <a:pt x="1607" y="360"/>
                    <a:pt x="1293" y="252"/>
                    <a:pt x="962" y="129"/>
                  </a:cubicBezTo>
                  <a:cubicBezTo>
                    <a:pt x="654" y="260"/>
                    <a:pt x="352" y="402"/>
                    <a:pt x="43" y="534"/>
                  </a:cubicBezTo>
                  <a:cubicBezTo>
                    <a:pt x="0" y="512"/>
                    <a:pt x="15" y="393"/>
                    <a:pt x="32" y="382"/>
                  </a:cubicBez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Freeform 50"/>
            <p:cNvSpPr>
              <a:spLocks/>
            </p:cNvSpPr>
            <p:nvPr/>
          </p:nvSpPr>
          <p:spPr bwMode="auto">
            <a:xfrm>
              <a:off x="2239394" y="3775020"/>
              <a:ext cx="2030333" cy="809741"/>
            </a:xfrm>
            <a:custGeom>
              <a:avLst/>
              <a:gdLst>
                <a:gd name="T0" fmla="*/ 32 w 1992"/>
                <a:gd name="T1" fmla="*/ 382 h 534"/>
                <a:gd name="T2" fmla="*/ 962 w 1992"/>
                <a:gd name="T3" fmla="*/ 0 h 534"/>
                <a:gd name="T4" fmla="*/ 1956 w 1992"/>
                <a:gd name="T5" fmla="*/ 343 h 534"/>
                <a:gd name="T6" fmla="*/ 1931 w 1992"/>
                <a:gd name="T7" fmla="*/ 471 h 534"/>
                <a:gd name="T8" fmla="*/ 962 w 1992"/>
                <a:gd name="T9" fmla="*/ 129 h 534"/>
                <a:gd name="T10" fmla="*/ 43 w 1992"/>
                <a:gd name="T11" fmla="*/ 534 h 534"/>
                <a:gd name="T12" fmla="*/ 32 w 1992"/>
                <a:gd name="T13" fmla="*/ 382 h 5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992" h="534">
                  <a:moveTo>
                    <a:pt x="32" y="382"/>
                  </a:moveTo>
                  <a:cubicBezTo>
                    <a:pt x="340" y="228"/>
                    <a:pt x="818" y="14"/>
                    <a:pt x="962" y="0"/>
                  </a:cubicBezTo>
                  <a:cubicBezTo>
                    <a:pt x="1293" y="119"/>
                    <a:pt x="1634" y="188"/>
                    <a:pt x="1956" y="343"/>
                  </a:cubicBezTo>
                  <a:cubicBezTo>
                    <a:pt x="1992" y="378"/>
                    <a:pt x="1953" y="451"/>
                    <a:pt x="1931" y="471"/>
                  </a:cubicBezTo>
                  <a:cubicBezTo>
                    <a:pt x="1607" y="360"/>
                    <a:pt x="1293" y="252"/>
                    <a:pt x="962" y="129"/>
                  </a:cubicBezTo>
                  <a:cubicBezTo>
                    <a:pt x="654" y="260"/>
                    <a:pt x="352" y="402"/>
                    <a:pt x="43" y="534"/>
                  </a:cubicBezTo>
                  <a:cubicBezTo>
                    <a:pt x="0" y="512"/>
                    <a:pt x="15" y="393"/>
                    <a:pt x="32" y="382"/>
                  </a:cubicBezTo>
                  <a:close/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58" name="Picture 51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299" y="5769732"/>
            <a:ext cx="9565332" cy="2274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9" name="Picture 5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1074" y="5769732"/>
            <a:ext cx="1334736" cy="20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0" name="Freeform 53"/>
          <p:cNvSpPr>
            <a:spLocks/>
          </p:cNvSpPr>
          <p:nvPr/>
        </p:nvSpPr>
        <p:spPr bwMode="auto">
          <a:xfrm>
            <a:off x="824884" y="5756279"/>
            <a:ext cx="9635201" cy="25625"/>
          </a:xfrm>
          <a:custGeom>
            <a:avLst/>
            <a:gdLst>
              <a:gd name="T0" fmla="*/ 0 w 2391"/>
              <a:gd name="T1" fmla="*/ 17 h 17"/>
              <a:gd name="T2" fmla="*/ 1483 w 2391"/>
              <a:gd name="T3" fmla="*/ 8 h 17"/>
              <a:gd name="T4" fmla="*/ 2364 w 2391"/>
              <a:gd name="T5" fmla="*/ 8 h 1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391" h="17">
                <a:moveTo>
                  <a:pt x="0" y="17"/>
                </a:moveTo>
                <a:cubicBezTo>
                  <a:pt x="924" y="0"/>
                  <a:pt x="1425" y="8"/>
                  <a:pt x="1483" y="8"/>
                </a:cubicBezTo>
                <a:cubicBezTo>
                  <a:pt x="1530" y="8"/>
                  <a:pt x="2391" y="8"/>
                  <a:pt x="2364" y="8"/>
                </a:cubicBezTo>
              </a:path>
            </a:pathLst>
          </a:custGeom>
          <a:noFill/>
          <a:ln w="74613" cap="flat">
            <a:solidFill>
              <a:srgbClr val="000000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grpSp>
        <p:nvGrpSpPr>
          <p:cNvPr id="61" name="Skupina 60"/>
          <p:cNvGrpSpPr/>
          <p:nvPr/>
        </p:nvGrpSpPr>
        <p:grpSpPr>
          <a:xfrm rot="2787497">
            <a:off x="9162730" y="1282931"/>
            <a:ext cx="757885" cy="592181"/>
            <a:chOff x="1200037" y="3449217"/>
            <a:chExt cx="1154515" cy="946993"/>
          </a:xfrm>
        </p:grpSpPr>
        <p:sp>
          <p:nvSpPr>
            <p:cNvPr id="62" name="Freeform 33"/>
            <p:cNvSpPr>
              <a:spLocks/>
            </p:cNvSpPr>
            <p:nvPr/>
          </p:nvSpPr>
          <p:spPr bwMode="auto">
            <a:xfrm rot="18780082">
              <a:off x="1303798" y="3345456"/>
              <a:ext cx="946993" cy="1154515"/>
            </a:xfrm>
            <a:custGeom>
              <a:avLst/>
              <a:gdLst>
                <a:gd name="T0" fmla="*/ 5 w 616"/>
                <a:gd name="T1" fmla="*/ 14 h 505"/>
                <a:gd name="T2" fmla="*/ 5 w 616"/>
                <a:gd name="T3" fmla="*/ 498 h 505"/>
                <a:gd name="T4" fmla="*/ 605 w 616"/>
                <a:gd name="T5" fmla="*/ 505 h 505"/>
                <a:gd name="T6" fmla="*/ 600 w 616"/>
                <a:gd name="T7" fmla="*/ 7 h 505"/>
                <a:gd name="T8" fmla="*/ 5 w 616"/>
                <a:gd name="T9" fmla="*/ 14 h 5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6" h="505">
                  <a:moveTo>
                    <a:pt x="5" y="14"/>
                  </a:moveTo>
                  <a:cubicBezTo>
                    <a:pt x="5" y="498"/>
                    <a:pt x="5" y="498"/>
                    <a:pt x="5" y="498"/>
                  </a:cubicBezTo>
                  <a:cubicBezTo>
                    <a:pt x="605" y="505"/>
                    <a:pt x="605" y="505"/>
                    <a:pt x="605" y="505"/>
                  </a:cubicBezTo>
                  <a:cubicBezTo>
                    <a:pt x="605" y="505"/>
                    <a:pt x="616" y="0"/>
                    <a:pt x="600" y="7"/>
                  </a:cubicBezTo>
                  <a:cubicBezTo>
                    <a:pt x="583" y="14"/>
                    <a:pt x="0" y="21"/>
                    <a:pt x="5" y="14"/>
                  </a:cubicBezTo>
                  <a:close/>
                </a:path>
              </a:pathLst>
            </a:custGeom>
            <a:solidFill>
              <a:srgbClr val="A33D1E"/>
            </a:solidFill>
            <a:ln w="2857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35"/>
            <p:cNvSpPr>
              <a:spLocks/>
            </p:cNvSpPr>
            <p:nvPr/>
          </p:nvSpPr>
          <p:spPr bwMode="auto">
            <a:xfrm rot="18780082">
              <a:off x="1351244" y="3542545"/>
              <a:ext cx="744205" cy="793186"/>
            </a:xfrm>
            <a:custGeom>
              <a:avLst/>
              <a:gdLst>
                <a:gd name="T0" fmla="*/ 0 w 1145"/>
                <a:gd name="T1" fmla="*/ 16 h 821"/>
                <a:gd name="T2" fmla="*/ 26 w 1145"/>
                <a:gd name="T3" fmla="*/ 802 h 821"/>
                <a:gd name="T4" fmla="*/ 1145 w 1145"/>
                <a:gd name="T5" fmla="*/ 821 h 821"/>
                <a:gd name="T6" fmla="*/ 1145 w 1145"/>
                <a:gd name="T7" fmla="*/ 0 h 821"/>
                <a:gd name="T8" fmla="*/ 0 w 1145"/>
                <a:gd name="T9" fmla="*/ 16 h 8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45" h="821">
                  <a:moveTo>
                    <a:pt x="0" y="16"/>
                  </a:moveTo>
                  <a:lnTo>
                    <a:pt x="26" y="802"/>
                  </a:lnTo>
                  <a:lnTo>
                    <a:pt x="1145" y="821"/>
                  </a:lnTo>
                  <a:lnTo>
                    <a:pt x="1145" y="0"/>
                  </a:lnTo>
                  <a:lnTo>
                    <a:pt x="0" y="16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4" name="Freeform 36"/>
            <p:cNvSpPr>
              <a:spLocks/>
            </p:cNvSpPr>
            <p:nvPr/>
          </p:nvSpPr>
          <p:spPr bwMode="auto">
            <a:xfrm rot="18780082">
              <a:off x="1371394" y="3542545"/>
              <a:ext cx="744205" cy="793186"/>
            </a:xfrm>
            <a:custGeom>
              <a:avLst/>
              <a:gdLst>
                <a:gd name="T0" fmla="*/ 0 w 1145"/>
                <a:gd name="T1" fmla="*/ 16 h 821"/>
                <a:gd name="T2" fmla="*/ 26 w 1145"/>
                <a:gd name="T3" fmla="*/ 802 h 821"/>
                <a:gd name="T4" fmla="*/ 1145 w 1145"/>
                <a:gd name="T5" fmla="*/ 821 h 821"/>
                <a:gd name="T6" fmla="*/ 1145 w 1145"/>
                <a:gd name="T7" fmla="*/ 0 h 821"/>
                <a:gd name="T8" fmla="*/ 0 w 1145"/>
                <a:gd name="T9" fmla="*/ 16 h 8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45" h="821">
                  <a:moveTo>
                    <a:pt x="0" y="16"/>
                  </a:moveTo>
                  <a:lnTo>
                    <a:pt x="26" y="802"/>
                  </a:lnTo>
                  <a:lnTo>
                    <a:pt x="1145" y="821"/>
                  </a:lnTo>
                  <a:lnTo>
                    <a:pt x="1145" y="0"/>
                  </a:lnTo>
                  <a:lnTo>
                    <a:pt x="0" y="16"/>
                  </a:lnTo>
                  <a:close/>
                </a:path>
              </a:pathLst>
            </a:custGeom>
            <a:noFill/>
            <a:ln w="38100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75" name="Skupina 74"/>
          <p:cNvGrpSpPr/>
          <p:nvPr/>
        </p:nvGrpSpPr>
        <p:grpSpPr>
          <a:xfrm rot="3502053">
            <a:off x="6596262" y="1295280"/>
            <a:ext cx="476523" cy="248854"/>
            <a:chOff x="7483331" y="4151092"/>
            <a:chExt cx="746813" cy="386818"/>
          </a:xfrm>
          <a:solidFill>
            <a:srgbClr val="92D050"/>
          </a:solidFill>
        </p:grpSpPr>
        <p:sp>
          <p:nvSpPr>
            <p:cNvPr id="76" name="Freeform 45"/>
            <p:cNvSpPr>
              <a:spLocks/>
            </p:cNvSpPr>
            <p:nvPr/>
          </p:nvSpPr>
          <p:spPr bwMode="auto">
            <a:xfrm rot="18364094">
              <a:off x="7672474" y="3961950"/>
              <a:ext cx="368528" cy="746812"/>
            </a:xfrm>
            <a:custGeom>
              <a:avLst/>
              <a:gdLst>
                <a:gd name="T0" fmla="*/ 9 w 240"/>
                <a:gd name="T1" fmla="*/ 35 h 327"/>
                <a:gd name="T2" fmla="*/ 37 w 240"/>
                <a:gd name="T3" fmla="*/ 327 h 327"/>
                <a:gd name="T4" fmla="*/ 240 w 240"/>
                <a:gd name="T5" fmla="*/ 316 h 327"/>
                <a:gd name="T6" fmla="*/ 240 w 240"/>
                <a:gd name="T7" fmla="*/ 24 h 327"/>
                <a:gd name="T8" fmla="*/ 30 w 240"/>
                <a:gd name="T9" fmla="*/ 35 h 327"/>
                <a:gd name="T10" fmla="*/ 9 w 240"/>
                <a:gd name="T11" fmla="*/ 35 h 3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40" h="327">
                  <a:moveTo>
                    <a:pt x="9" y="35"/>
                  </a:moveTo>
                  <a:cubicBezTo>
                    <a:pt x="12" y="133"/>
                    <a:pt x="0" y="213"/>
                    <a:pt x="37" y="327"/>
                  </a:cubicBezTo>
                  <a:cubicBezTo>
                    <a:pt x="105" y="323"/>
                    <a:pt x="173" y="320"/>
                    <a:pt x="240" y="316"/>
                  </a:cubicBezTo>
                  <a:cubicBezTo>
                    <a:pt x="240" y="24"/>
                    <a:pt x="240" y="24"/>
                    <a:pt x="240" y="24"/>
                  </a:cubicBezTo>
                  <a:cubicBezTo>
                    <a:pt x="212" y="0"/>
                    <a:pt x="100" y="32"/>
                    <a:pt x="30" y="35"/>
                  </a:cubicBezTo>
                  <a:lnTo>
                    <a:pt x="9" y="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7" name="Freeform 46"/>
            <p:cNvSpPr>
              <a:spLocks/>
            </p:cNvSpPr>
            <p:nvPr/>
          </p:nvSpPr>
          <p:spPr bwMode="auto">
            <a:xfrm rot="18364094">
              <a:off x="7672473" y="3980240"/>
              <a:ext cx="368528" cy="746812"/>
            </a:xfrm>
            <a:custGeom>
              <a:avLst/>
              <a:gdLst>
                <a:gd name="T0" fmla="*/ 9 w 240"/>
                <a:gd name="T1" fmla="*/ 35 h 327"/>
                <a:gd name="T2" fmla="*/ 37 w 240"/>
                <a:gd name="T3" fmla="*/ 327 h 327"/>
                <a:gd name="T4" fmla="*/ 240 w 240"/>
                <a:gd name="T5" fmla="*/ 316 h 327"/>
                <a:gd name="T6" fmla="*/ 240 w 240"/>
                <a:gd name="T7" fmla="*/ 24 h 327"/>
                <a:gd name="T8" fmla="*/ 30 w 240"/>
                <a:gd name="T9" fmla="*/ 35 h 327"/>
                <a:gd name="T10" fmla="*/ 9 w 240"/>
                <a:gd name="T11" fmla="*/ 35 h 3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40" h="327">
                  <a:moveTo>
                    <a:pt x="9" y="35"/>
                  </a:moveTo>
                  <a:cubicBezTo>
                    <a:pt x="12" y="133"/>
                    <a:pt x="0" y="213"/>
                    <a:pt x="37" y="327"/>
                  </a:cubicBezTo>
                  <a:cubicBezTo>
                    <a:pt x="105" y="323"/>
                    <a:pt x="173" y="320"/>
                    <a:pt x="240" y="316"/>
                  </a:cubicBezTo>
                  <a:cubicBezTo>
                    <a:pt x="240" y="24"/>
                    <a:pt x="240" y="24"/>
                    <a:pt x="240" y="24"/>
                  </a:cubicBezTo>
                  <a:cubicBezTo>
                    <a:pt x="212" y="0"/>
                    <a:pt x="100" y="32"/>
                    <a:pt x="30" y="35"/>
                  </a:cubicBezTo>
                  <a:lnTo>
                    <a:pt x="9" y="35"/>
                  </a:lnTo>
                  <a:close/>
                </a:path>
              </a:pathLst>
            </a:custGeom>
            <a:grpFill/>
            <a:ln w="57150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78" name="Skupina 77"/>
          <p:cNvGrpSpPr/>
          <p:nvPr/>
        </p:nvGrpSpPr>
        <p:grpSpPr>
          <a:xfrm rot="21183713">
            <a:off x="7545088" y="3153706"/>
            <a:ext cx="1308382" cy="491790"/>
            <a:chOff x="2529277" y="3791316"/>
            <a:chExt cx="1993109" cy="786452"/>
          </a:xfrm>
        </p:grpSpPr>
        <p:sp>
          <p:nvSpPr>
            <p:cNvPr id="79" name="Freeform 37"/>
            <p:cNvSpPr>
              <a:spLocks/>
            </p:cNvSpPr>
            <p:nvPr/>
          </p:nvSpPr>
          <p:spPr bwMode="auto">
            <a:xfrm rot="6729626">
              <a:off x="3132606" y="3187987"/>
              <a:ext cx="786452" cy="1993109"/>
            </a:xfrm>
            <a:custGeom>
              <a:avLst/>
              <a:gdLst>
                <a:gd name="T0" fmla="*/ 19 w 512"/>
                <a:gd name="T1" fmla="*/ 872 h 872"/>
                <a:gd name="T2" fmla="*/ 19 w 512"/>
                <a:gd name="T3" fmla="*/ 30 h 872"/>
                <a:gd name="T4" fmla="*/ 492 w 512"/>
                <a:gd name="T5" fmla="*/ 30 h 872"/>
                <a:gd name="T6" fmla="*/ 492 w 512"/>
                <a:gd name="T7" fmla="*/ 861 h 872"/>
                <a:gd name="T8" fmla="*/ 19 w 512"/>
                <a:gd name="T9" fmla="*/ 872 h 8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2" h="872">
                  <a:moveTo>
                    <a:pt x="19" y="872"/>
                  </a:moveTo>
                  <a:cubicBezTo>
                    <a:pt x="0" y="674"/>
                    <a:pt x="25" y="316"/>
                    <a:pt x="19" y="30"/>
                  </a:cubicBezTo>
                  <a:cubicBezTo>
                    <a:pt x="136" y="22"/>
                    <a:pt x="472" y="0"/>
                    <a:pt x="492" y="30"/>
                  </a:cubicBezTo>
                  <a:cubicBezTo>
                    <a:pt x="512" y="305"/>
                    <a:pt x="501" y="587"/>
                    <a:pt x="492" y="861"/>
                  </a:cubicBezTo>
                  <a:cubicBezTo>
                    <a:pt x="335" y="865"/>
                    <a:pt x="177" y="869"/>
                    <a:pt x="19" y="872"/>
                  </a:cubicBez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0" name="Freeform 38"/>
            <p:cNvSpPr>
              <a:spLocks/>
            </p:cNvSpPr>
            <p:nvPr/>
          </p:nvSpPr>
          <p:spPr bwMode="auto">
            <a:xfrm rot="6729626">
              <a:off x="3132606" y="3187987"/>
              <a:ext cx="786452" cy="1993109"/>
            </a:xfrm>
            <a:custGeom>
              <a:avLst/>
              <a:gdLst>
                <a:gd name="T0" fmla="*/ 19 w 512"/>
                <a:gd name="T1" fmla="*/ 872 h 872"/>
                <a:gd name="T2" fmla="*/ 19 w 512"/>
                <a:gd name="T3" fmla="*/ 30 h 872"/>
                <a:gd name="T4" fmla="*/ 492 w 512"/>
                <a:gd name="T5" fmla="*/ 30 h 872"/>
                <a:gd name="T6" fmla="*/ 492 w 512"/>
                <a:gd name="T7" fmla="*/ 861 h 872"/>
                <a:gd name="T8" fmla="*/ 19 w 512"/>
                <a:gd name="T9" fmla="*/ 872 h 8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2" h="872">
                  <a:moveTo>
                    <a:pt x="19" y="872"/>
                  </a:moveTo>
                  <a:cubicBezTo>
                    <a:pt x="0" y="674"/>
                    <a:pt x="25" y="316"/>
                    <a:pt x="19" y="30"/>
                  </a:cubicBezTo>
                  <a:cubicBezTo>
                    <a:pt x="136" y="22"/>
                    <a:pt x="472" y="0"/>
                    <a:pt x="492" y="30"/>
                  </a:cubicBezTo>
                  <a:cubicBezTo>
                    <a:pt x="512" y="305"/>
                    <a:pt x="501" y="587"/>
                    <a:pt x="492" y="861"/>
                  </a:cubicBezTo>
                  <a:cubicBezTo>
                    <a:pt x="335" y="865"/>
                    <a:pt x="177" y="869"/>
                    <a:pt x="19" y="872"/>
                  </a:cubicBezTo>
                  <a:close/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1" name="Freeform 47"/>
            <p:cNvSpPr>
              <a:spLocks/>
            </p:cNvSpPr>
            <p:nvPr/>
          </p:nvSpPr>
          <p:spPr bwMode="auto">
            <a:xfrm rot="6729626">
              <a:off x="3673373" y="3984071"/>
              <a:ext cx="116993" cy="202886"/>
            </a:xfrm>
            <a:custGeom>
              <a:avLst/>
              <a:gdLst>
                <a:gd name="T0" fmla="*/ 8 w 76"/>
                <a:gd name="T1" fmla="*/ 2 h 89"/>
                <a:gd name="T2" fmla="*/ 8 w 76"/>
                <a:gd name="T3" fmla="*/ 84 h 89"/>
                <a:gd name="T4" fmla="*/ 69 w 76"/>
                <a:gd name="T5" fmla="*/ 79 h 89"/>
                <a:gd name="T6" fmla="*/ 63 w 76"/>
                <a:gd name="T7" fmla="*/ 13 h 89"/>
                <a:gd name="T8" fmla="*/ 8 w 76"/>
                <a:gd name="T9" fmla="*/ 2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6" h="89">
                  <a:moveTo>
                    <a:pt x="8" y="2"/>
                  </a:moveTo>
                  <a:cubicBezTo>
                    <a:pt x="3" y="29"/>
                    <a:pt x="0" y="57"/>
                    <a:pt x="8" y="84"/>
                  </a:cubicBezTo>
                  <a:cubicBezTo>
                    <a:pt x="29" y="82"/>
                    <a:pt x="76" y="89"/>
                    <a:pt x="69" y="79"/>
                  </a:cubicBezTo>
                  <a:cubicBezTo>
                    <a:pt x="73" y="62"/>
                    <a:pt x="73" y="35"/>
                    <a:pt x="63" y="13"/>
                  </a:cubicBezTo>
                  <a:cubicBezTo>
                    <a:pt x="45" y="6"/>
                    <a:pt x="27" y="0"/>
                    <a:pt x="8" y="2"/>
                  </a:cubicBezTo>
                  <a:close/>
                </a:path>
              </a:pathLst>
            </a:custGeom>
            <a:solidFill>
              <a:srgbClr val="FFC81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2" name="Freeform 48"/>
            <p:cNvSpPr>
              <a:spLocks/>
            </p:cNvSpPr>
            <p:nvPr/>
          </p:nvSpPr>
          <p:spPr bwMode="auto">
            <a:xfrm rot="6729626">
              <a:off x="3681475" y="4001675"/>
              <a:ext cx="116993" cy="202886"/>
            </a:xfrm>
            <a:custGeom>
              <a:avLst/>
              <a:gdLst>
                <a:gd name="T0" fmla="*/ 8 w 76"/>
                <a:gd name="T1" fmla="*/ 2 h 89"/>
                <a:gd name="T2" fmla="*/ 8 w 76"/>
                <a:gd name="T3" fmla="*/ 84 h 89"/>
                <a:gd name="T4" fmla="*/ 69 w 76"/>
                <a:gd name="T5" fmla="*/ 79 h 89"/>
                <a:gd name="T6" fmla="*/ 63 w 76"/>
                <a:gd name="T7" fmla="*/ 13 h 89"/>
                <a:gd name="T8" fmla="*/ 8 w 76"/>
                <a:gd name="T9" fmla="*/ 2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6" h="89">
                  <a:moveTo>
                    <a:pt x="8" y="2"/>
                  </a:moveTo>
                  <a:cubicBezTo>
                    <a:pt x="3" y="29"/>
                    <a:pt x="0" y="57"/>
                    <a:pt x="8" y="84"/>
                  </a:cubicBezTo>
                  <a:cubicBezTo>
                    <a:pt x="29" y="82"/>
                    <a:pt x="76" y="89"/>
                    <a:pt x="69" y="79"/>
                  </a:cubicBezTo>
                  <a:cubicBezTo>
                    <a:pt x="73" y="62"/>
                    <a:pt x="73" y="35"/>
                    <a:pt x="63" y="13"/>
                  </a:cubicBezTo>
                  <a:cubicBezTo>
                    <a:pt x="45" y="6"/>
                    <a:pt x="27" y="0"/>
                    <a:pt x="8" y="2"/>
                  </a:cubicBezTo>
                  <a:close/>
                </a:path>
              </a:pathLst>
            </a:custGeom>
            <a:noFill/>
            <a:ln w="38100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83" name="Skupina 82"/>
          <p:cNvGrpSpPr/>
          <p:nvPr/>
        </p:nvGrpSpPr>
        <p:grpSpPr>
          <a:xfrm rot="12696266">
            <a:off x="5611383" y="323030"/>
            <a:ext cx="2720024" cy="1392674"/>
            <a:chOff x="7039537" y="1618209"/>
            <a:chExt cx="3084042" cy="1221179"/>
          </a:xfrm>
        </p:grpSpPr>
        <p:sp>
          <p:nvSpPr>
            <p:cNvPr id="84" name="Freeform 49"/>
            <p:cNvSpPr>
              <a:spLocks/>
            </p:cNvSpPr>
            <p:nvPr/>
          </p:nvSpPr>
          <p:spPr bwMode="auto">
            <a:xfrm rot="9010032">
              <a:off x="7061615" y="1618210"/>
              <a:ext cx="3061964" cy="1221178"/>
            </a:xfrm>
            <a:custGeom>
              <a:avLst/>
              <a:gdLst>
                <a:gd name="T0" fmla="*/ 32 w 1992"/>
                <a:gd name="T1" fmla="*/ 382 h 534"/>
                <a:gd name="T2" fmla="*/ 962 w 1992"/>
                <a:gd name="T3" fmla="*/ 0 h 534"/>
                <a:gd name="T4" fmla="*/ 1956 w 1992"/>
                <a:gd name="T5" fmla="*/ 343 h 534"/>
                <a:gd name="T6" fmla="*/ 1931 w 1992"/>
                <a:gd name="T7" fmla="*/ 471 h 534"/>
                <a:gd name="T8" fmla="*/ 962 w 1992"/>
                <a:gd name="T9" fmla="*/ 129 h 534"/>
                <a:gd name="T10" fmla="*/ 43 w 1992"/>
                <a:gd name="T11" fmla="*/ 534 h 534"/>
                <a:gd name="T12" fmla="*/ 32 w 1992"/>
                <a:gd name="T13" fmla="*/ 382 h 5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992" h="534">
                  <a:moveTo>
                    <a:pt x="32" y="382"/>
                  </a:moveTo>
                  <a:cubicBezTo>
                    <a:pt x="340" y="228"/>
                    <a:pt x="818" y="14"/>
                    <a:pt x="962" y="0"/>
                  </a:cubicBezTo>
                  <a:cubicBezTo>
                    <a:pt x="1293" y="119"/>
                    <a:pt x="1634" y="188"/>
                    <a:pt x="1956" y="343"/>
                  </a:cubicBezTo>
                  <a:cubicBezTo>
                    <a:pt x="1992" y="378"/>
                    <a:pt x="1953" y="451"/>
                    <a:pt x="1931" y="471"/>
                  </a:cubicBezTo>
                  <a:cubicBezTo>
                    <a:pt x="1607" y="360"/>
                    <a:pt x="1293" y="252"/>
                    <a:pt x="962" y="129"/>
                  </a:cubicBezTo>
                  <a:cubicBezTo>
                    <a:pt x="654" y="260"/>
                    <a:pt x="352" y="402"/>
                    <a:pt x="43" y="534"/>
                  </a:cubicBezTo>
                  <a:cubicBezTo>
                    <a:pt x="0" y="512"/>
                    <a:pt x="15" y="393"/>
                    <a:pt x="32" y="382"/>
                  </a:cubicBez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5" name="Freeform 50"/>
            <p:cNvSpPr>
              <a:spLocks/>
            </p:cNvSpPr>
            <p:nvPr/>
          </p:nvSpPr>
          <p:spPr bwMode="auto">
            <a:xfrm rot="9010032">
              <a:off x="7039537" y="1618209"/>
              <a:ext cx="3061964" cy="1221178"/>
            </a:xfrm>
            <a:custGeom>
              <a:avLst/>
              <a:gdLst>
                <a:gd name="T0" fmla="*/ 32 w 1992"/>
                <a:gd name="T1" fmla="*/ 382 h 534"/>
                <a:gd name="T2" fmla="*/ 962 w 1992"/>
                <a:gd name="T3" fmla="*/ 0 h 534"/>
                <a:gd name="T4" fmla="*/ 1956 w 1992"/>
                <a:gd name="T5" fmla="*/ 343 h 534"/>
                <a:gd name="T6" fmla="*/ 1931 w 1992"/>
                <a:gd name="T7" fmla="*/ 471 h 534"/>
                <a:gd name="T8" fmla="*/ 962 w 1992"/>
                <a:gd name="T9" fmla="*/ 129 h 534"/>
                <a:gd name="T10" fmla="*/ 43 w 1992"/>
                <a:gd name="T11" fmla="*/ 534 h 534"/>
                <a:gd name="T12" fmla="*/ 32 w 1992"/>
                <a:gd name="T13" fmla="*/ 382 h 5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992" h="534">
                  <a:moveTo>
                    <a:pt x="32" y="382"/>
                  </a:moveTo>
                  <a:cubicBezTo>
                    <a:pt x="340" y="228"/>
                    <a:pt x="818" y="14"/>
                    <a:pt x="962" y="0"/>
                  </a:cubicBezTo>
                  <a:cubicBezTo>
                    <a:pt x="1293" y="119"/>
                    <a:pt x="1634" y="188"/>
                    <a:pt x="1956" y="343"/>
                  </a:cubicBezTo>
                  <a:cubicBezTo>
                    <a:pt x="1992" y="378"/>
                    <a:pt x="1953" y="451"/>
                    <a:pt x="1931" y="471"/>
                  </a:cubicBezTo>
                  <a:cubicBezTo>
                    <a:pt x="1607" y="360"/>
                    <a:pt x="1293" y="252"/>
                    <a:pt x="962" y="129"/>
                  </a:cubicBezTo>
                  <a:cubicBezTo>
                    <a:pt x="654" y="260"/>
                    <a:pt x="352" y="402"/>
                    <a:pt x="43" y="534"/>
                  </a:cubicBezTo>
                  <a:cubicBezTo>
                    <a:pt x="0" y="512"/>
                    <a:pt x="15" y="393"/>
                    <a:pt x="32" y="382"/>
                  </a:cubicBezTo>
                  <a:close/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89" name="Skupina 88"/>
          <p:cNvGrpSpPr/>
          <p:nvPr/>
        </p:nvGrpSpPr>
        <p:grpSpPr>
          <a:xfrm rot="6149565">
            <a:off x="8411897" y="2342541"/>
            <a:ext cx="757885" cy="592181"/>
            <a:chOff x="1200037" y="3449217"/>
            <a:chExt cx="1154515" cy="946993"/>
          </a:xfrm>
        </p:grpSpPr>
        <p:sp>
          <p:nvSpPr>
            <p:cNvPr id="90" name="Freeform 33"/>
            <p:cNvSpPr>
              <a:spLocks/>
            </p:cNvSpPr>
            <p:nvPr/>
          </p:nvSpPr>
          <p:spPr bwMode="auto">
            <a:xfrm rot="18780082">
              <a:off x="1303798" y="3345456"/>
              <a:ext cx="946993" cy="1154515"/>
            </a:xfrm>
            <a:custGeom>
              <a:avLst/>
              <a:gdLst>
                <a:gd name="T0" fmla="*/ 5 w 616"/>
                <a:gd name="T1" fmla="*/ 14 h 505"/>
                <a:gd name="T2" fmla="*/ 5 w 616"/>
                <a:gd name="T3" fmla="*/ 498 h 505"/>
                <a:gd name="T4" fmla="*/ 605 w 616"/>
                <a:gd name="T5" fmla="*/ 505 h 505"/>
                <a:gd name="T6" fmla="*/ 600 w 616"/>
                <a:gd name="T7" fmla="*/ 7 h 505"/>
                <a:gd name="T8" fmla="*/ 5 w 616"/>
                <a:gd name="T9" fmla="*/ 14 h 5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6" h="505">
                  <a:moveTo>
                    <a:pt x="5" y="14"/>
                  </a:moveTo>
                  <a:cubicBezTo>
                    <a:pt x="5" y="498"/>
                    <a:pt x="5" y="498"/>
                    <a:pt x="5" y="498"/>
                  </a:cubicBezTo>
                  <a:cubicBezTo>
                    <a:pt x="605" y="505"/>
                    <a:pt x="605" y="505"/>
                    <a:pt x="605" y="505"/>
                  </a:cubicBezTo>
                  <a:cubicBezTo>
                    <a:pt x="605" y="505"/>
                    <a:pt x="616" y="0"/>
                    <a:pt x="600" y="7"/>
                  </a:cubicBezTo>
                  <a:cubicBezTo>
                    <a:pt x="583" y="14"/>
                    <a:pt x="0" y="21"/>
                    <a:pt x="5" y="14"/>
                  </a:cubicBezTo>
                  <a:close/>
                </a:path>
              </a:pathLst>
            </a:custGeom>
            <a:solidFill>
              <a:srgbClr val="FF0000"/>
            </a:solidFill>
            <a:ln w="2857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1" name="Freeform 35"/>
            <p:cNvSpPr>
              <a:spLocks/>
            </p:cNvSpPr>
            <p:nvPr/>
          </p:nvSpPr>
          <p:spPr bwMode="auto">
            <a:xfrm rot="18780082">
              <a:off x="1351244" y="3542545"/>
              <a:ext cx="744205" cy="793186"/>
            </a:xfrm>
            <a:custGeom>
              <a:avLst/>
              <a:gdLst>
                <a:gd name="T0" fmla="*/ 0 w 1145"/>
                <a:gd name="T1" fmla="*/ 16 h 821"/>
                <a:gd name="T2" fmla="*/ 26 w 1145"/>
                <a:gd name="T3" fmla="*/ 802 h 821"/>
                <a:gd name="T4" fmla="*/ 1145 w 1145"/>
                <a:gd name="T5" fmla="*/ 821 h 821"/>
                <a:gd name="T6" fmla="*/ 1145 w 1145"/>
                <a:gd name="T7" fmla="*/ 0 h 821"/>
                <a:gd name="T8" fmla="*/ 0 w 1145"/>
                <a:gd name="T9" fmla="*/ 16 h 8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45" h="821">
                  <a:moveTo>
                    <a:pt x="0" y="16"/>
                  </a:moveTo>
                  <a:lnTo>
                    <a:pt x="26" y="802"/>
                  </a:lnTo>
                  <a:lnTo>
                    <a:pt x="1145" y="821"/>
                  </a:lnTo>
                  <a:lnTo>
                    <a:pt x="1145" y="0"/>
                  </a:lnTo>
                  <a:lnTo>
                    <a:pt x="0" y="16"/>
                  </a:lnTo>
                  <a:close/>
                </a:path>
              </a:pathLst>
            </a:custGeom>
            <a:solidFill>
              <a:srgbClr val="FFDC6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2" name="Freeform 36"/>
            <p:cNvSpPr>
              <a:spLocks/>
            </p:cNvSpPr>
            <p:nvPr/>
          </p:nvSpPr>
          <p:spPr bwMode="auto">
            <a:xfrm rot="18780082">
              <a:off x="1371394" y="3542545"/>
              <a:ext cx="744205" cy="793186"/>
            </a:xfrm>
            <a:custGeom>
              <a:avLst/>
              <a:gdLst>
                <a:gd name="T0" fmla="*/ 0 w 1145"/>
                <a:gd name="T1" fmla="*/ 16 h 821"/>
                <a:gd name="T2" fmla="*/ 26 w 1145"/>
                <a:gd name="T3" fmla="*/ 802 h 821"/>
                <a:gd name="T4" fmla="*/ 1145 w 1145"/>
                <a:gd name="T5" fmla="*/ 821 h 821"/>
                <a:gd name="T6" fmla="*/ 1145 w 1145"/>
                <a:gd name="T7" fmla="*/ 0 h 821"/>
                <a:gd name="T8" fmla="*/ 0 w 1145"/>
                <a:gd name="T9" fmla="*/ 16 h 8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45" h="821">
                  <a:moveTo>
                    <a:pt x="0" y="16"/>
                  </a:moveTo>
                  <a:lnTo>
                    <a:pt x="26" y="802"/>
                  </a:lnTo>
                  <a:lnTo>
                    <a:pt x="1145" y="821"/>
                  </a:lnTo>
                  <a:lnTo>
                    <a:pt x="1145" y="0"/>
                  </a:lnTo>
                  <a:lnTo>
                    <a:pt x="0" y="16"/>
                  </a:lnTo>
                  <a:close/>
                </a:path>
              </a:pathLst>
            </a:custGeom>
            <a:noFill/>
            <a:ln w="38100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6" name="Skupina 105"/>
          <p:cNvGrpSpPr/>
          <p:nvPr/>
        </p:nvGrpSpPr>
        <p:grpSpPr>
          <a:xfrm rot="4254498">
            <a:off x="8702066" y="3301841"/>
            <a:ext cx="1308382" cy="491790"/>
            <a:chOff x="2529277" y="3791316"/>
            <a:chExt cx="1993109" cy="786452"/>
          </a:xfrm>
        </p:grpSpPr>
        <p:sp>
          <p:nvSpPr>
            <p:cNvPr id="107" name="Freeform 37"/>
            <p:cNvSpPr>
              <a:spLocks/>
            </p:cNvSpPr>
            <p:nvPr/>
          </p:nvSpPr>
          <p:spPr bwMode="auto">
            <a:xfrm rot="6729626">
              <a:off x="3132606" y="3187987"/>
              <a:ext cx="786452" cy="1993109"/>
            </a:xfrm>
            <a:custGeom>
              <a:avLst/>
              <a:gdLst>
                <a:gd name="T0" fmla="*/ 19 w 512"/>
                <a:gd name="T1" fmla="*/ 872 h 872"/>
                <a:gd name="T2" fmla="*/ 19 w 512"/>
                <a:gd name="T3" fmla="*/ 30 h 872"/>
                <a:gd name="T4" fmla="*/ 492 w 512"/>
                <a:gd name="T5" fmla="*/ 30 h 872"/>
                <a:gd name="T6" fmla="*/ 492 w 512"/>
                <a:gd name="T7" fmla="*/ 861 h 872"/>
                <a:gd name="T8" fmla="*/ 19 w 512"/>
                <a:gd name="T9" fmla="*/ 872 h 8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2" h="872">
                  <a:moveTo>
                    <a:pt x="19" y="872"/>
                  </a:moveTo>
                  <a:cubicBezTo>
                    <a:pt x="0" y="674"/>
                    <a:pt x="25" y="316"/>
                    <a:pt x="19" y="30"/>
                  </a:cubicBezTo>
                  <a:cubicBezTo>
                    <a:pt x="136" y="22"/>
                    <a:pt x="472" y="0"/>
                    <a:pt x="492" y="30"/>
                  </a:cubicBezTo>
                  <a:cubicBezTo>
                    <a:pt x="512" y="305"/>
                    <a:pt x="501" y="587"/>
                    <a:pt x="492" y="861"/>
                  </a:cubicBezTo>
                  <a:cubicBezTo>
                    <a:pt x="335" y="865"/>
                    <a:pt x="177" y="869"/>
                    <a:pt x="19" y="872"/>
                  </a:cubicBezTo>
                  <a:close/>
                </a:path>
              </a:pathLst>
            </a:custGeom>
            <a:solidFill>
              <a:srgbClr val="A33D1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" name="Freeform 38"/>
            <p:cNvSpPr>
              <a:spLocks/>
            </p:cNvSpPr>
            <p:nvPr/>
          </p:nvSpPr>
          <p:spPr bwMode="auto">
            <a:xfrm rot="6729626">
              <a:off x="3132606" y="3187987"/>
              <a:ext cx="786452" cy="1993109"/>
            </a:xfrm>
            <a:custGeom>
              <a:avLst/>
              <a:gdLst>
                <a:gd name="T0" fmla="*/ 19 w 512"/>
                <a:gd name="T1" fmla="*/ 872 h 872"/>
                <a:gd name="T2" fmla="*/ 19 w 512"/>
                <a:gd name="T3" fmla="*/ 30 h 872"/>
                <a:gd name="T4" fmla="*/ 492 w 512"/>
                <a:gd name="T5" fmla="*/ 30 h 872"/>
                <a:gd name="T6" fmla="*/ 492 w 512"/>
                <a:gd name="T7" fmla="*/ 861 h 872"/>
                <a:gd name="T8" fmla="*/ 19 w 512"/>
                <a:gd name="T9" fmla="*/ 872 h 8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2" h="872">
                  <a:moveTo>
                    <a:pt x="19" y="872"/>
                  </a:moveTo>
                  <a:cubicBezTo>
                    <a:pt x="0" y="674"/>
                    <a:pt x="25" y="316"/>
                    <a:pt x="19" y="30"/>
                  </a:cubicBezTo>
                  <a:cubicBezTo>
                    <a:pt x="136" y="22"/>
                    <a:pt x="472" y="0"/>
                    <a:pt x="492" y="30"/>
                  </a:cubicBezTo>
                  <a:cubicBezTo>
                    <a:pt x="512" y="305"/>
                    <a:pt x="501" y="587"/>
                    <a:pt x="492" y="861"/>
                  </a:cubicBezTo>
                  <a:cubicBezTo>
                    <a:pt x="335" y="865"/>
                    <a:pt x="177" y="869"/>
                    <a:pt x="19" y="872"/>
                  </a:cubicBezTo>
                  <a:close/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" name="Freeform 47"/>
            <p:cNvSpPr>
              <a:spLocks/>
            </p:cNvSpPr>
            <p:nvPr/>
          </p:nvSpPr>
          <p:spPr bwMode="auto">
            <a:xfrm rot="6729626">
              <a:off x="3673373" y="3984071"/>
              <a:ext cx="116993" cy="202886"/>
            </a:xfrm>
            <a:custGeom>
              <a:avLst/>
              <a:gdLst>
                <a:gd name="T0" fmla="*/ 8 w 76"/>
                <a:gd name="T1" fmla="*/ 2 h 89"/>
                <a:gd name="T2" fmla="*/ 8 w 76"/>
                <a:gd name="T3" fmla="*/ 84 h 89"/>
                <a:gd name="T4" fmla="*/ 69 w 76"/>
                <a:gd name="T5" fmla="*/ 79 h 89"/>
                <a:gd name="T6" fmla="*/ 63 w 76"/>
                <a:gd name="T7" fmla="*/ 13 h 89"/>
                <a:gd name="T8" fmla="*/ 8 w 76"/>
                <a:gd name="T9" fmla="*/ 2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6" h="89">
                  <a:moveTo>
                    <a:pt x="8" y="2"/>
                  </a:moveTo>
                  <a:cubicBezTo>
                    <a:pt x="3" y="29"/>
                    <a:pt x="0" y="57"/>
                    <a:pt x="8" y="84"/>
                  </a:cubicBezTo>
                  <a:cubicBezTo>
                    <a:pt x="29" y="82"/>
                    <a:pt x="76" y="89"/>
                    <a:pt x="69" y="79"/>
                  </a:cubicBezTo>
                  <a:cubicBezTo>
                    <a:pt x="73" y="62"/>
                    <a:pt x="73" y="35"/>
                    <a:pt x="63" y="13"/>
                  </a:cubicBezTo>
                  <a:cubicBezTo>
                    <a:pt x="45" y="6"/>
                    <a:pt x="27" y="0"/>
                    <a:pt x="8" y="2"/>
                  </a:cubicBezTo>
                  <a:close/>
                </a:path>
              </a:pathLst>
            </a:custGeom>
            <a:solidFill>
              <a:srgbClr val="FFC81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" name="Freeform 48"/>
            <p:cNvSpPr>
              <a:spLocks/>
            </p:cNvSpPr>
            <p:nvPr/>
          </p:nvSpPr>
          <p:spPr bwMode="auto">
            <a:xfrm rot="6729626">
              <a:off x="3681475" y="4001675"/>
              <a:ext cx="116993" cy="202886"/>
            </a:xfrm>
            <a:custGeom>
              <a:avLst/>
              <a:gdLst>
                <a:gd name="T0" fmla="*/ 8 w 76"/>
                <a:gd name="T1" fmla="*/ 2 h 89"/>
                <a:gd name="T2" fmla="*/ 8 w 76"/>
                <a:gd name="T3" fmla="*/ 84 h 89"/>
                <a:gd name="T4" fmla="*/ 69 w 76"/>
                <a:gd name="T5" fmla="*/ 79 h 89"/>
                <a:gd name="T6" fmla="*/ 63 w 76"/>
                <a:gd name="T7" fmla="*/ 13 h 89"/>
                <a:gd name="T8" fmla="*/ 8 w 76"/>
                <a:gd name="T9" fmla="*/ 2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6" h="89">
                  <a:moveTo>
                    <a:pt x="8" y="2"/>
                  </a:moveTo>
                  <a:cubicBezTo>
                    <a:pt x="3" y="29"/>
                    <a:pt x="0" y="57"/>
                    <a:pt x="8" y="84"/>
                  </a:cubicBezTo>
                  <a:cubicBezTo>
                    <a:pt x="29" y="82"/>
                    <a:pt x="76" y="89"/>
                    <a:pt x="69" y="79"/>
                  </a:cubicBezTo>
                  <a:cubicBezTo>
                    <a:pt x="73" y="62"/>
                    <a:pt x="73" y="35"/>
                    <a:pt x="63" y="13"/>
                  </a:cubicBezTo>
                  <a:cubicBezTo>
                    <a:pt x="45" y="6"/>
                    <a:pt x="27" y="0"/>
                    <a:pt x="8" y="2"/>
                  </a:cubicBezTo>
                  <a:close/>
                </a:path>
              </a:pathLst>
            </a:custGeom>
            <a:noFill/>
            <a:ln w="38100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1" name="Skupina 110"/>
          <p:cNvGrpSpPr/>
          <p:nvPr/>
        </p:nvGrpSpPr>
        <p:grpSpPr>
          <a:xfrm rot="2173397">
            <a:off x="9788357" y="3491916"/>
            <a:ext cx="2024528" cy="763638"/>
            <a:chOff x="7039537" y="1618209"/>
            <a:chExt cx="3084042" cy="1221179"/>
          </a:xfrm>
        </p:grpSpPr>
        <p:sp>
          <p:nvSpPr>
            <p:cNvPr id="112" name="Freeform 49"/>
            <p:cNvSpPr>
              <a:spLocks/>
            </p:cNvSpPr>
            <p:nvPr/>
          </p:nvSpPr>
          <p:spPr bwMode="auto">
            <a:xfrm rot="9010032">
              <a:off x="7061615" y="1618210"/>
              <a:ext cx="3061964" cy="1221178"/>
            </a:xfrm>
            <a:custGeom>
              <a:avLst/>
              <a:gdLst>
                <a:gd name="T0" fmla="*/ 32 w 1992"/>
                <a:gd name="T1" fmla="*/ 382 h 534"/>
                <a:gd name="T2" fmla="*/ 962 w 1992"/>
                <a:gd name="T3" fmla="*/ 0 h 534"/>
                <a:gd name="T4" fmla="*/ 1956 w 1992"/>
                <a:gd name="T5" fmla="*/ 343 h 534"/>
                <a:gd name="T6" fmla="*/ 1931 w 1992"/>
                <a:gd name="T7" fmla="*/ 471 h 534"/>
                <a:gd name="T8" fmla="*/ 962 w 1992"/>
                <a:gd name="T9" fmla="*/ 129 h 534"/>
                <a:gd name="T10" fmla="*/ 43 w 1992"/>
                <a:gd name="T11" fmla="*/ 534 h 534"/>
                <a:gd name="T12" fmla="*/ 32 w 1992"/>
                <a:gd name="T13" fmla="*/ 382 h 5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992" h="534">
                  <a:moveTo>
                    <a:pt x="32" y="382"/>
                  </a:moveTo>
                  <a:cubicBezTo>
                    <a:pt x="340" y="228"/>
                    <a:pt x="818" y="14"/>
                    <a:pt x="962" y="0"/>
                  </a:cubicBezTo>
                  <a:cubicBezTo>
                    <a:pt x="1293" y="119"/>
                    <a:pt x="1634" y="188"/>
                    <a:pt x="1956" y="343"/>
                  </a:cubicBezTo>
                  <a:cubicBezTo>
                    <a:pt x="1992" y="378"/>
                    <a:pt x="1953" y="451"/>
                    <a:pt x="1931" y="471"/>
                  </a:cubicBezTo>
                  <a:cubicBezTo>
                    <a:pt x="1607" y="360"/>
                    <a:pt x="1293" y="252"/>
                    <a:pt x="962" y="129"/>
                  </a:cubicBezTo>
                  <a:cubicBezTo>
                    <a:pt x="654" y="260"/>
                    <a:pt x="352" y="402"/>
                    <a:pt x="43" y="534"/>
                  </a:cubicBezTo>
                  <a:cubicBezTo>
                    <a:pt x="0" y="512"/>
                    <a:pt x="15" y="393"/>
                    <a:pt x="32" y="382"/>
                  </a:cubicBez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" name="Freeform 50"/>
            <p:cNvSpPr>
              <a:spLocks/>
            </p:cNvSpPr>
            <p:nvPr/>
          </p:nvSpPr>
          <p:spPr bwMode="auto">
            <a:xfrm rot="9010032">
              <a:off x="7039537" y="1618209"/>
              <a:ext cx="3061964" cy="1221178"/>
            </a:xfrm>
            <a:custGeom>
              <a:avLst/>
              <a:gdLst>
                <a:gd name="T0" fmla="*/ 32 w 1992"/>
                <a:gd name="T1" fmla="*/ 382 h 534"/>
                <a:gd name="T2" fmla="*/ 962 w 1992"/>
                <a:gd name="T3" fmla="*/ 0 h 534"/>
                <a:gd name="T4" fmla="*/ 1956 w 1992"/>
                <a:gd name="T5" fmla="*/ 343 h 534"/>
                <a:gd name="T6" fmla="*/ 1931 w 1992"/>
                <a:gd name="T7" fmla="*/ 471 h 534"/>
                <a:gd name="T8" fmla="*/ 962 w 1992"/>
                <a:gd name="T9" fmla="*/ 129 h 534"/>
                <a:gd name="T10" fmla="*/ 43 w 1992"/>
                <a:gd name="T11" fmla="*/ 534 h 534"/>
                <a:gd name="T12" fmla="*/ 32 w 1992"/>
                <a:gd name="T13" fmla="*/ 382 h 5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992" h="534">
                  <a:moveTo>
                    <a:pt x="32" y="382"/>
                  </a:moveTo>
                  <a:cubicBezTo>
                    <a:pt x="340" y="228"/>
                    <a:pt x="818" y="14"/>
                    <a:pt x="962" y="0"/>
                  </a:cubicBezTo>
                  <a:cubicBezTo>
                    <a:pt x="1293" y="119"/>
                    <a:pt x="1634" y="188"/>
                    <a:pt x="1956" y="343"/>
                  </a:cubicBezTo>
                  <a:cubicBezTo>
                    <a:pt x="1992" y="378"/>
                    <a:pt x="1953" y="451"/>
                    <a:pt x="1931" y="471"/>
                  </a:cubicBezTo>
                  <a:cubicBezTo>
                    <a:pt x="1607" y="360"/>
                    <a:pt x="1293" y="252"/>
                    <a:pt x="962" y="129"/>
                  </a:cubicBezTo>
                  <a:cubicBezTo>
                    <a:pt x="654" y="260"/>
                    <a:pt x="352" y="402"/>
                    <a:pt x="43" y="534"/>
                  </a:cubicBezTo>
                  <a:cubicBezTo>
                    <a:pt x="0" y="512"/>
                    <a:pt x="15" y="393"/>
                    <a:pt x="32" y="382"/>
                  </a:cubicBezTo>
                  <a:close/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9" name="Skupina 118"/>
          <p:cNvGrpSpPr/>
          <p:nvPr/>
        </p:nvGrpSpPr>
        <p:grpSpPr>
          <a:xfrm rot="20596327">
            <a:off x="3709119" y="425948"/>
            <a:ext cx="1758728" cy="2249827"/>
            <a:chOff x="11089765" y="1975976"/>
            <a:chExt cx="1758728" cy="2249827"/>
          </a:xfrm>
        </p:grpSpPr>
        <p:grpSp>
          <p:nvGrpSpPr>
            <p:cNvPr id="114" name="Skupina 113"/>
            <p:cNvGrpSpPr/>
            <p:nvPr/>
          </p:nvGrpSpPr>
          <p:grpSpPr>
            <a:xfrm rot="5949169">
              <a:off x="10844215" y="2221526"/>
              <a:ext cx="2249827" cy="1758728"/>
              <a:chOff x="485951" y="2116215"/>
              <a:chExt cx="3597836" cy="2679138"/>
            </a:xfrm>
          </p:grpSpPr>
          <p:sp>
            <p:nvSpPr>
              <p:cNvPr id="115" name="Freeform 31"/>
              <p:cNvSpPr>
                <a:spLocks/>
              </p:cNvSpPr>
              <p:nvPr/>
            </p:nvSpPr>
            <p:spPr bwMode="auto">
              <a:xfrm rot="15697275">
                <a:off x="946925" y="1680536"/>
                <a:ext cx="2679138" cy="3550496"/>
              </a:xfrm>
              <a:custGeom>
                <a:avLst/>
                <a:gdLst>
                  <a:gd name="T0" fmla="*/ 33 w 1743"/>
                  <a:gd name="T1" fmla="*/ 314 h 1553"/>
                  <a:gd name="T2" fmla="*/ 16 w 1743"/>
                  <a:gd name="T3" fmla="*/ 1541 h 1553"/>
                  <a:gd name="T4" fmla="*/ 1706 w 1743"/>
                  <a:gd name="T5" fmla="*/ 1552 h 1553"/>
                  <a:gd name="T6" fmla="*/ 1728 w 1743"/>
                  <a:gd name="T7" fmla="*/ 292 h 1553"/>
                  <a:gd name="T8" fmla="*/ 820 w 1743"/>
                  <a:gd name="T9" fmla="*/ 0 h 1553"/>
                  <a:gd name="T10" fmla="*/ 33 w 1743"/>
                  <a:gd name="T11" fmla="*/ 314 h 15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743" h="1553">
                    <a:moveTo>
                      <a:pt x="33" y="314"/>
                    </a:moveTo>
                    <a:cubicBezTo>
                      <a:pt x="16" y="723"/>
                      <a:pt x="0" y="1132"/>
                      <a:pt x="16" y="1541"/>
                    </a:cubicBezTo>
                    <a:cubicBezTo>
                      <a:pt x="62" y="1553"/>
                      <a:pt x="1603" y="1540"/>
                      <a:pt x="1706" y="1552"/>
                    </a:cubicBezTo>
                    <a:cubicBezTo>
                      <a:pt x="1694" y="1107"/>
                      <a:pt x="1743" y="709"/>
                      <a:pt x="1728" y="292"/>
                    </a:cubicBezTo>
                    <a:cubicBezTo>
                      <a:pt x="1425" y="195"/>
                      <a:pt x="1123" y="98"/>
                      <a:pt x="820" y="0"/>
                    </a:cubicBezTo>
                    <a:cubicBezTo>
                      <a:pt x="558" y="105"/>
                      <a:pt x="295" y="209"/>
                      <a:pt x="33" y="314"/>
                    </a:cubicBezTo>
                    <a:close/>
                  </a:path>
                </a:pathLst>
              </a:custGeom>
              <a:solidFill>
                <a:srgbClr val="FFFFD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6" name="Freeform 32"/>
              <p:cNvSpPr>
                <a:spLocks/>
              </p:cNvSpPr>
              <p:nvPr/>
            </p:nvSpPr>
            <p:spPr bwMode="auto">
              <a:xfrm rot="15697275">
                <a:off x="946925" y="1658315"/>
                <a:ext cx="2675888" cy="3597836"/>
              </a:xfrm>
              <a:custGeom>
                <a:avLst/>
                <a:gdLst>
                  <a:gd name="T0" fmla="*/ 23 w 1741"/>
                  <a:gd name="T1" fmla="*/ 324 h 1574"/>
                  <a:gd name="T2" fmla="*/ 6 w 1741"/>
                  <a:gd name="T3" fmla="*/ 1552 h 1574"/>
                  <a:gd name="T4" fmla="*/ 14 w 1741"/>
                  <a:gd name="T5" fmla="*/ 1561 h 1574"/>
                  <a:gd name="T6" fmla="*/ 27 w 1741"/>
                  <a:gd name="T7" fmla="*/ 1563 h 1574"/>
                  <a:gd name="T8" fmla="*/ 610 w 1741"/>
                  <a:gd name="T9" fmla="*/ 1567 h 1574"/>
                  <a:gd name="T10" fmla="*/ 1491 w 1741"/>
                  <a:gd name="T11" fmla="*/ 1568 h 1574"/>
                  <a:gd name="T12" fmla="*/ 1679 w 1741"/>
                  <a:gd name="T13" fmla="*/ 1571 h 1574"/>
                  <a:gd name="T14" fmla="*/ 1716 w 1741"/>
                  <a:gd name="T15" fmla="*/ 1574 h 1574"/>
                  <a:gd name="T16" fmla="*/ 1714 w 1741"/>
                  <a:gd name="T17" fmla="*/ 1416 h 1574"/>
                  <a:gd name="T18" fmla="*/ 1738 w 1741"/>
                  <a:gd name="T19" fmla="*/ 302 h 1574"/>
                  <a:gd name="T20" fmla="*/ 1731 w 1741"/>
                  <a:gd name="T21" fmla="*/ 292 h 1574"/>
                  <a:gd name="T22" fmla="*/ 820 w 1741"/>
                  <a:gd name="T23" fmla="*/ 0 h 1574"/>
                  <a:gd name="T24" fmla="*/ 29 w 1741"/>
                  <a:gd name="T25" fmla="*/ 315 h 1574"/>
                  <a:gd name="T26" fmla="*/ 23 w 1741"/>
                  <a:gd name="T27" fmla="*/ 324 h 1574"/>
                  <a:gd name="T28" fmla="*/ 37 w 1741"/>
                  <a:gd name="T29" fmla="*/ 333 h 1574"/>
                  <a:gd name="T30" fmla="*/ 820 w 1741"/>
                  <a:gd name="T31" fmla="*/ 10 h 1574"/>
                  <a:gd name="T32" fmla="*/ 1725 w 1741"/>
                  <a:gd name="T33" fmla="*/ 311 h 1574"/>
                  <a:gd name="T34" fmla="*/ 1718 w 1741"/>
                  <a:gd name="T35" fmla="*/ 302 h 1574"/>
                  <a:gd name="T36" fmla="*/ 1694 w 1741"/>
                  <a:gd name="T37" fmla="*/ 1416 h 1574"/>
                  <a:gd name="T38" fmla="*/ 1706 w 1741"/>
                  <a:gd name="T39" fmla="*/ 1562 h 1574"/>
                  <a:gd name="T40" fmla="*/ 1680 w 1741"/>
                  <a:gd name="T41" fmla="*/ 1551 h 1574"/>
                  <a:gd name="T42" fmla="*/ 1070 w 1741"/>
                  <a:gd name="T43" fmla="*/ 1547 h 1574"/>
                  <a:gd name="T44" fmla="*/ 203 w 1741"/>
                  <a:gd name="T45" fmla="*/ 1546 h 1574"/>
                  <a:gd name="T46" fmla="*/ 35 w 1741"/>
                  <a:gd name="T47" fmla="*/ 1543 h 1574"/>
                  <a:gd name="T48" fmla="*/ 20 w 1741"/>
                  <a:gd name="T49" fmla="*/ 1542 h 1574"/>
                  <a:gd name="T50" fmla="*/ 19 w 1741"/>
                  <a:gd name="T51" fmla="*/ 1542 h 1574"/>
                  <a:gd name="T52" fmla="*/ 19 w 1741"/>
                  <a:gd name="T53" fmla="*/ 1542 h 1574"/>
                  <a:gd name="T54" fmla="*/ 19 w 1741"/>
                  <a:gd name="T55" fmla="*/ 1542 h 1574"/>
                  <a:gd name="T56" fmla="*/ 19 w 1741"/>
                  <a:gd name="T57" fmla="*/ 1542 h 1574"/>
                  <a:gd name="T58" fmla="*/ 26 w 1741"/>
                  <a:gd name="T59" fmla="*/ 1551 h 1574"/>
                  <a:gd name="T60" fmla="*/ 43 w 1741"/>
                  <a:gd name="T61" fmla="*/ 324 h 1574"/>
                  <a:gd name="T62" fmla="*/ 37 w 1741"/>
                  <a:gd name="T63" fmla="*/ 333 h 15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1741" h="1574">
                    <a:moveTo>
                      <a:pt x="33" y="324"/>
                    </a:moveTo>
                    <a:cubicBezTo>
                      <a:pt x="23" y="324"/>
                      <a:pt x="23" y="324"/>
                      <a:pt x="23" y="324"/>
                    </a:cubicBezTo>
                    <a:cubicBezTo>
                      <a:pt x="11" y="613"/>
                      <a:pt x="0" y="902"/>
                      <a:pt x="0" y="1192"/>
                    </a:cubicBezTo>
                    <a:cubicBezTo>
                      <a:pt x="0" y="1312"/>
                      <a:pt x="2" y="1432"/>
                      <a:pt x="6" y="1552"/>
                    </a:cubicBezTo>
                    <a:cubicBezTo>
                      <a:pt x="7" y="1559"/>
                      <a:pt x="7" y="1559"/>
                      <a:pt x="7" y="1559"/>
                    </a:cubicBezTo>
                    <a:cubicBezTo>
                      <a:pt x="14" y="1561"/>
                      <a:pt x="14" y="1561"/>
                      <a:pt x="14" y="1561"/>
                    </a:cubicBezTo>
                    <a:cubicBezTo>
                      <a:pt x="15" y="1561"/>
                      <a:pt x="16" y="1562"/>
                      <a:pt x="18" y="1562"/>
                    </a:cubicBezTo>
                    <a:cubicBezTo>
                      <a:pt x="20" y="1562"/>
                      <a:pt x="23" y="1562"/>
                      <a:pt x="27" y="1563"/>
                    </a:cubicBezTo>
                    <a:cubicBezTo>
                      <a:pt x="41" y="1564"/>
                      <a:pt x="67" y="1564"/>
                      <a:pt x="102" y="1565"/>
                    </a:cubicBezTo>
                    <a:cubicBezTo>
                      <a:pt x="207" y="1567"/>
                      <a:pt x="397" y="1567"/>
                      <a:pt x="610" y="1567"/>
                    </a:cubicBezTo>
                    <a:cubicBezTo>
                      <a:pt x="758" y="1567"/>
                      <a:pt x="919" y="1567"/>
                      <a:pt x="1070" y="1567"/>
                    </a:cubicBezTo>
                    <a:cubicBezTo>
                      <a:pt x="1229" y="1567"/>
                      <a:pt x="1377" y="1567"/>
                      <a:pt x="1491" y="1568"/>
                    </a:cubicBezTo>
                    <a:cubicBezTo>
                      <a:pt x="1548" y="1568"/>
                      <a:pt x="1597" y="1569"/>
                      <a:pt x="1634" y="1569"/>
                    </a:cubicBezTo>
                    <a:cubicBezTo>
                      <a:pt x="1652" y="1570"/>
                      <a:pt x="1667" y="1570"/>
                      <a:pt x="1679" y="1571"/>
                    </a:cubicBezTo>
                    <a:cubicBezTo>
                      <a:pt x="1691" y="1571"/>
                      <a:pt x="1700" y="1572"/>
                      <a:pt x="1705" y="1572"/>
                    </a:cubicBezTo>
                    <a:cubicBezTo>
                      <a:pt x="1716" y="1574"/>
                      <a:pt x="1716" y="1574"/>
                      <a:pt x="1716" y="1574"/>
                    </a:cubicBezTo>
                    <a:cubicBezTo>
                      <a:pt x="1716" y="1562"/>
                      <a:pt x="1716" y="1562"/>
                      <a:pt x="1716" y="1562"/>
                    </a:cubicBezTo>
                    <a:cubicBezTo>
                      <a:pt x="1715" y="1513"/>
                      <a:pt x="1714" y="1464"/>
                      <a:pt x="1714" y="1416"/>
                    </a:cubicBezTo>
                    <a:cubicBezTo>
                      <a:pt x="1714" y="1088"/>
                      <a:pt x="1741" y="781"/>
                      <a:pt x="1741" y="468"/>
                    </a:cubicBezTo>
                    <a:cubicBezTo>
                      <a:pt x="1741" y="413"/>
                      <a:pt x="1740" y="357"/>
                      <a:pt x="1738" y="302"/>
                    </a:cubicBezTo>
                    <a:cubicBezTo>
                      <a:pt x="1738" y="295"/>
                      <a:pt x="1738" y="295"/>
                      <a:pt x="1738" y="295"/>
                    </a:cubicBezTo>
                    <a:cubicBezTo>
                      <a:pt x="1731" y="292"/>
                      <a:pt x="1731" y="292"/>
                      <a:pt x="1731" y="292"/>
                    </a:cubicBezTo>
                    <a:cubicBezTo>
                      <a:pt x="1429" y="195"/>
                      <a:pt x="1126" y="98"/>
                      <a:pt x="823" y="1"/>
                    </a:cubicBezTo>
                    <a:cubicBezTo>
                      <a:pt x="820" y="0"/>
                      <a:pt x="820" y="0"/>
                      <a:pt x="820" y="0"/>
                    </a:cubicBezTo>
                    <a:cubicBezTo>
                      <a:pt x="816" y="1"/>
                      <a:pt x="816" y="1"/>
                      <a:pt x="816" y="1"/>
                    </a:cubicBezTo>
                    <a:cubicBezTo>
                      <a:pt x="554" y="106"/>
                      <a:pt x="292" y="210"/>
                      <a:pt x="29" y="315"/>
                    </a:cubicBezTo>
                    <a:cubicBezTo>
                      <a:pt x="23" y="317"/>
                      <a:pt x="23" y="317"/>
                      <a:pt x="23" y="317"/>
                    </a:cubicBezTo>
                    <a:cubicBezTo>
                      <a:pt x="23" y="324"/>
                      <a:pt x="23" y="324"/>
                      <a:pt x="23" y="324"/>
                    </a:cubicBezTo>
                    <a:cubicBezTo>
                      <a:pt x="33" y="324"/>
                      <a:pt x="33" y="324"/>
                      <a:pt x="33" y="324"/>
                    </a:cubicBezTo>
                    <a:cubicBezTo>
                      <a:pt x="37" y="333"/>
                      <a:pt x="37" y="333"/>
                      <a:pt x="37" y="333"/>
                    </a:cubicBezTo>
                    <a:cubicBezTo>
                      <a:pt x="299" y="229"/>
                      <a:pt x="561" y="124"/>
                      <a:pt x="824" y="20"/>
                    </a:cubicBezTo>
                    <a:cubicBezTo>
                      <a:pt x="820" y="10"/>
                      <a:pt x="820" y="10"/>
                      <a:pt x="820" y="10"/>
                    </a:cubicBezTo>
                    <a:cubicBezTo>
                      <a:pt x="817" y="20"/>
                      <a:pt x="817" y="20"/>
                      <a:pt x="817" y="20"/>
                    </a:cubicBezTo>
                    <a:cubicBezTo>
                      <a:pt x="1120" y="117"/>
                      <a:pt x="1422" y="214"/>
                      <a:pt x="1725" y="311"/>
                    </a:cubicBezTo>
                    <a:cubicBezTo>
                      <a:pt x="1728" y="302"/>
                      <a:pt x="1728" y="302"/>
                      <a:pt x="1728" y="302"/>
                    </a:cubicBezTo>
                    <a:cubicBezTo>
                      <a:pt x="1718" y="302"/>
                      <a:pt x="1718" y="302"/>
                      <a:pt x="1718" y="302"/>
                    </a:cubicBezTo>
                    <a:cubicBezTo>
                      <a:pt x="1720" y="358"/>
                      <a:pt x="1721" y="413"/>
                      <a:pt x="1721" y="468"/>
                    </a:cubicBezTo>
                    <a:cubicBezTo>
                      <a:pt x="1721" y="780"/>
                      <a:pt x="1694" y="1086"/>
                      <a:pt x="1694" y="1416"/>
                    </a:cubicBezTo>
                    <a:cubicBezTo>
                      <a:pt x="1694" y="1464"/>
                      <a:pt x="1695" y="1513"/>
                      <a:pt x="1696" y="1563"/>
                    </a:cubicBezTo>
                    <a:cubicBezTo>
                      <a:pt x="1706" y="1562"/>
                      <a:pt x="1706" y="1562"/>
                      <a:pt x="1706" y="1562"/>
                    </a:cubicBezTo>
                    <a:cubicBezTo>
                      <a:pt x="1707" y="1552"/>
                      <a:pt x="1707" y="1552"/>
                      <a:pt x="1707" y="1552"/>
                    </a:cubicBezTo>
                    <a:cubicBezTo>
                      <a:pt x="1702" y="1552"/>
                      <a:pt x="1693" y="1551"/>
                      <a:pt x="1680" y="1551"/>
                    </a:cubicBezTo>
                    <a:cubicBezTo>
                      <a:pt x="1637" y="1549"/>
                      <a:pt x="1554" y="1548"/>
                      <a:pt x="1447" y="1547"/>
                    </a:cubicBezTo>
                    <a:cubicBezTo>
                      <a:pt x="1340" y="1547"/>
                      <a:pt x="1209" y="1547"/>
                      <a:pt x="1070" y="1547"/>
                    </a:cubicBezTo>
                    <a:cubicBezTo>
                      <a:pt x="919" y="1547"/>
                      <a:pt x="758" y="1547"/>
                      <a:pt x="610" y="1547"/>
                    </a:cubicBezTo>
                    <a:cubicBezTo>
                      <a:pt x="453" y="1547"/>
                      <a:pt x="310" y="1547"/>
                      <a:pt x="203" y="1546"/>
                    </a:cubicBezTo>
                    <a:cubicBezTo>
                      <a:pt x="149" y="1546"/>
                      <a:pt x="105" y="1545"/>
                      <a:pt x="73" y="1544"/>
                    </a:cubicBezTo>
                    <a:cubicBezTo>
                      <a:pt x="57" y="1544"/>
                      <a:pt x="44" y="1543"/>
                      <a:pt x="35" y="1543"/>
                    </a:cubicBezTo>
                    <a:cubicBezTo>
                      <a:pt x="30" y="1543"/>
                      <a:pt x="26" y="1543"/>
                      <a:pt x="24" y="1542"/>
                    </a:cubicBezTo>
                    <a:cubicBezTo>
                      <a:pt x="22" y="1542"/>
                      <a:pt x="21" y="1542"/>
                      <a:pt x="20" y="1542"/>
                    </a:cubicBezTo>
                    <a:cubicBezTo>
                      <a:pt x="20" y="1542"/>
                      <a:pt x="20" y="1542"/>
                      <a:pt x="19" y="1542"/>
                    </a:cubicBezTo>
                    <a:cubicBezTo>
                      <a:pt x="19" y="1542"/>
                      <a:pt x="19" y="1542"/>
                      <a:pt x="19" y="1542"/>
                    </a:cubicBezTo>
                    <a:cubicBezTo>
                      <a:pt x="19" y="1542"/>
                      <a:pt x="19" y="1542"/>
                      <a:pt x="19" y="1542"/>
                    </a:cubicBezTo>
                    <a:cubicBezTo>
                      <a:pt x="19" y="1542"/>
                      <a:pt x="19" y="1542"/>
                      <a:pt x="19" y="1542"/>
                    </a:cubicBezTo>
                    <a:cubicBezTo>
                      <a:pt x="19" y="1542"/>
                      <a:pt x="19" y="1542"/>
                      <a:pt x="19" y="1542"/>
                    </a:cubicBezTo>
                    <a:cubicBezTo>
                      <a:pt x="19" y="1542"/>
                      <a:pt x="19" y="1542"/>
                      <a:pt x="19" y="1542"/>
                    </a:cubicBezTo>
                    <a:cubicBezTo>
                      <a:pt x="19" y="1542"/>
                      <a:pt x="19" y="1542"/>
                      <a:pt x="19" y="1542"/>
                    </a:cubicBezTo>
                    <a:cubicBezTo>
                      <a:pt x="19" y="1542"/>
                      <a:pt x="19" y="1542"/>
                      <a:pt x="19" y="1542"/>
                    </a:cubicBezTo>
                    <a:cubicBezTo>
                      <a:pt x="16" y="1551"/>
                      <a:pt x="16" y="1551"/>
                      <a:pt x="16" y="1551"/>
                    </a:cubicBezTo>
                    <a:cubicBezTo>
                      <a:pt x="26" y="1551"/>
                      <a:pt x="26" y="1551"/>
                      <a:pt x="26" y="1551"/>
                    </a:cubicBezTo>
                    <a:cubicBezTo>
                      <a:pt x="22" y="1431"/>
                      <a:pt x="20" y="1312"/>
                      <a:pt x="20" y="1192"/>
                    </a:cubicBezTo>
                    <a:cubicBezTo>
                      <a:pt x="20" y="903"/>
                      <a:pt x="31" y="614"/>
                      <a:pt x="43" y="324"/>
                    </a:cubicBezTo>
                    <a:cubicBezTo>
                      <a:pt x="33" y="324"/>
                      <a:pt x="33" y="324"/>
                      <a:pt x="33" y="324"/>
                    </a:cubicBezTo>
                    <a:cubicBezTo>
                      <a:pt x="37" y="333"/>
                      <a:pt x="37" y="333"/>
                      <a:pt x="37" y="333"/>
                    </a:cubicBezTo>
                    <a:cubicBezTo>
                      <a:pt x="33" y="324"/>
                      <a:pt x="33" y="324"/>
                      <a:pt x="33" y="324"/>
                    </a:cubicBez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grpSp>
          <p:nvGrpSpPr>
            <p:cNvPr id="93" name="Skupina 92"/>
            <p:cNvGrpSpPr/>
            <p:nvPr/>
          </p:nvGrpSpPr>
          <p:grpSpPr>
            <a:xfrm>
              <a:off x="11144130" y="3854983"/>
              <a:ext cx="484132" cy="283199"/>
              <a:chOff x="2190741" y="4119456"/>
              <a:chExt cx="737496" cy="452881"/>
            </a:xfrm>
          </p:grpSpPr>
          <p:grpSp>
            <p:nvGrpSpPr>
              <p:cNvPr id="94" name="Skupina 93"/>
              <p:cNvGrpSpPr/>
              <p:nvPr/>
            </p:nvGrpSpPr>
            <p:grpSpPr>
              <a:xfrm>
                <a:off x="2190741" y="4368485"/>
                <a:ext cx="295082" cy="203852"/>
                <a:chOff x="3422714" y="3418165"/>
                <a:chExt cx="295082" cy="203852"/>
              </a:xfrm>
            </p:grpSpPr>
            <p:sp>
              <p:nvSpPr>
                <p:cNvPr id="101" name="Freeform 39"/>
                <p:cNvSpPr>
                  <a:spLocks/>
                </p:cNvSpPr>
                <p:nvPr/>
              </p:nvSpPr>
              <p:spPr bwMode="auto">
                <a:xfrm>
                  <a:off x="3422714" y="3418165"/>
                  <a:ext cx="295082" cy="203852"/>
                </a:xfrm>
                <a:custGeom>
                  <a:avLst/>
                  <a:gdLst>
                    <a:gd name="T0" fmla="*/ 0 w 192"/>
                    <a:gd name="T1" fmla="*/ 0 h 89"/>
                    <a:gd name="T2" fmla="*/ 0 w 192"/>
                    <a:gd name="T3" fmla="*/ 77 h 89"/>
                    <a:gd name="T4" fmla="*/ 182 w 192"/>
                    <a:gd name="T5" fmla="*/ 82 h 89"/>
                    <a:gd name="T6" fmla="*/ 187 w 192"/>
                    <a:gd name="T7" fmla="*/ 22 h 89"/>
                    <a:gd name="T8" fmla="*/ 0 w 192"/>
                    <a:gd name="T9" fmla="*/ 0 h 8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92" h="89">
                      <a:moveTo>
                        <a:pt x="0" y="0"/>
                      </a:moveTo>
                      <a:cubicBezTo>
                        <a:pt x="0" y="77"/>
                        <a:pt x="0" y="77"/>
                        <a:pt x="0" y="77"/>
                      </a:cubicBezTo>
                      <a:cubicBezTo>
                        <a:pt x="61" y="79"/>
                        <a:pt x="121" y="89"/>
                        <a:pt x="182" y="82"/>
                      </a:cubicBezTo>
                      <a:cubicBezTo>
                        <a:pt x="192" y="73"/>
                        <a:pt x="185" y="42"/>
                        <a:pt x="187" y="22"/>
                      </a:cubicBezTo>
                      <a:cubicBezTo>
                        <a:pt x="119" y="6"/>
                        <a:pt x="62" y="7"/>
                        <a:pt x="0" y="0"/>
                      </a:cubicBezTo>
                      <a:close/>
                    </a:path>
                  </a:pathLst>
                </a:custGeom>
                <a:solidFill>
                  <a:srgbClr val="FF791E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2" name="Freeform 40"/>
                <p:cNvSpPr>
                  <a:spLocks/>
                </p:cNvSpPr>
                <p:nvPr/>
              </p:nvSpPr>
              <p:spPr bwMode="auto">
                <a:xfrm>
                  <a:off x="3422714" y="3418165"/>
                  <a:ext cx="295082" cy="203852"/>
                </a:xfrm>
                <a:custGeom>
                  <a:avLst/>
                  <a:gdLst>
                    <a:gd name="T0" fmla="*/ 0 w 192"/>
                    <a:gd name="T1" fmla="*/ 0 h 89"/>
                    <a:gd name="T2" fmla="*/ 0 w 192"/>
                    <a:gd name="T3" fmla="*/ 77 h 89"/>
                    <a:gd name="T4" fmla="*/ 182 w 192"/>
                    <a:gd name="T5" fmla="*/ 82 h 89"/>
                    <a:gd name="T6" fmla="*/ 187 w 192"/>
                    <a:gd name="T7" fmla="*/ 22 h 89"/>
                    <a:gd name="T8" fmla="*/ 0 w 192"/>
                    <a:gd name="T9" fmla="*/ 0 h 8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92" h="89">
                      <a:moveTo>
                        <a:pt x="0" y="0"/>
                      </a:moveTo>
                      <a:cubicBezTo>
                        <a:pt x="0" y="77"/>
                        <a:pt x="0" y="77"/>
                        <a:pt x="0" y="77"/>
                      </a:cubicBezTo>
                      <a:cubicBezTo>
                        <a:pt x="61" y="79"/>
                        <a:pt x="121" y="89"/>
                        <a:pt x="182" y="82"/>
                      </a:cubicBezTo>
                      <a:cubicBezTo>
                        <a:pt x="192" y="73"/>
                        <a:pt x="185" y="42"/>
                        <a:pt x="187" y="22"/>
                      </a:cubicBezTo>
                      <a:cubicBezTo>
                        <a:pt x="119" y="6"/>
                        <a:pt x="62" y="7"/>
                        <a:pt x="0" y="0"/>
                      </a:cubicBezTo>
                      <a:close/>
                    </a:path>
                  </a:pathLst>
                </a:custGeom>
                <a:noFill/>
                <a:ln w="38100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</p:grpSp>
          <p:grpSp>
            <p:nvGrpSpPr>
              <p:cNvPr id="95" name="Skupina 94"/>
              <p:cNvGrpSpPr/>
              <p:nvPr/>
            </p:nvGrpSpPr>
            <p:grpSpPr>
              <a:xfrm>
                <a:off x="2364531" y="4119456"/>
                <a:ext cx="354878" cy="207716"/>
                <a:chOff x="1571184" y="4618576"/>
                <a:chExt cx="354878" cy="207716"/>
              </a:xfrm>
            </p:grpSpPr>
            <p:sp>
              <p:nvSpPr>
                <p:cNvPr id="99" name="Freeform 41"/>
                <p:cNvSpPr>
                  <a:spLocks/>
                </p:cNvSpPr>
                <p:nvPr/>
              </p:nvSpPr>
              <p:spPr bwMode="auto">
                <a:xfrm>
                  <a:off x="1571184" y="4618576"/>
                  <a:ext cx="354878" cy="207716"/>
                </a:xfrm>
                <a:custGeom>
                  <a:avLst/>
                  <a:gdLst>
                    <a:gd name="T0" fmla="*/ 6 w 231"/>
                    <a:gd name="T1" fmla="*/ 14 h 91"/>
                    <a:gd name="T2" fmla="*/ 1 w 231"/>
                    <a:gd name="T3" fmla="*/ 91 h 91"/>
                    <a:gd name="T4" fmla="*/ 215 w 231"/>
                    <a:gd name="T5" fmla="*/ 80 h 91"/>
                    <a:gd name="T6" fmla="*/ 221 w 231"/>
                    <a:gd name="T7" fmla="*/ 8 h 91"/>
                    <a:gd name="T8" fmla="*/ 6 w 231"/>
                    <a:gd name="T9" fmla="*/ 14 h 9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31" h="91">
                      <a:moveTo>
                        <a:pt x="6" y="14"/>
                      </a:moveTo>
                      <a:cubicBezTo>
                        <a:pt x="4" y="39"/>
                        <a:pt x="0" y="65"/>
                        <a:pt x="1" y="91"/>
                      </a:cubicBezTo>
                      <a:cubicBezTo>
                        <a:pt x="72" y="87"/>
                        <a:pt x="138" y="89"/>
                        <a:pt x="215" y="80"/>
                      </a:cubicBezTo>
                      <a:cubicBezTo>
                        <a:pt x="231" y="59"/>
                        <a:pt x="219" y="32"/>
                        <a:pt x="221" y="8"/>
                      </a:cubicBezTo>
                      <a:cubicBezTo>
                        <a:pt x="221" y="8"/>
                        <a:pt x="50" y="0"/>
                        <a:pt x="6" y="14"/>
                      </a:cubicBezTo>
                      <a:close/>
                    </a:path>
                  </a:pathLst>
                </a:custGeom>
                <a:solidFill>
                  <a:srgbClr val="FF791E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0" name="Freeform 42"/>
                <p:cNvSpPr>
                  <a:spLocks/>
                </p:cNvSpPr>
                <p:nvPr/>
              </p:nvSpPr>
              <p:spPr bwMode="auto">
                <a:xfrm>
                  <a:off x="1571184" y="4618576"/>
                  <a:ext cx="354878" cy="207716"/>
                </a:xfrm>
                <a:custGeom>
                  <a:avLst/>
                  <a:gdLst>
                    <a:gd name="T0" fmla="*/ 6 w 231"/>
                    <a:gd name="T1" fmla="*/ 14 h 91"/>
                    <a:gd name="T2" fmla="*/ 1 w 231"/>
                    <a:gd name="T3" fmla="*/ 91 h 91"/>
                    <a:gd name="T4" fmla="*/ 215 w 231"/>
                    <a:gd name="T5" fmla="*/ 80 h 91"/>
                    <a:gd name="T6" fmla="*/ 221 w 231"/>
                    <a:gd name="T7" fmla="*/ 8 h 91"/>
                    <a:gd name="T8" fmla="*/ 6 w 231"/>
                    <a:gd name="T9" fmla="*/ 14 h 9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31" h="91">
                      <a:moveTo>
                        <a:pt x="6" y="14"/>
                      </a:moveTo>
                      <a:cubicBezTo>
                        <a:pt x="4" y="39"/>
                        <a:pt x="0" y="65"/>
                        <a:pt x="1" y="91"/>
                      </a:cubicBezTo>
                      <a:cubicBezTo>
                        <a:pt x="72" y="87"/>
                        <a:pt x="138" y="89"/>
                        <a:pt x="215" y="80"/>
                      </a:cubicBezTo>
                      <a:cubicBezTo>
                        <a:pt x="231" y="59"/>
                        <a:pt x="219" y="32"/>
                        <a:pt x="221" y="8"/>
                      </a:cubicBezTo>
                      <a:cubicBezTo>
                        <a:pt x="221" y="8"/>
                        <a:pt x="50" y="0"/>
                        <a:pt x="6" y="14"/>
                      </a:cubicBezTo>
                      <a:close/>
                    </a:path>
                  </a:pathLst>
                </a:custGeom>
                <a:noFill/>
                <a:ln w="38100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</p:grpSp>
          <p:grpSp>
            <p:nvGrpSpPr>
              <p:cNvPr id="96" name="Skupina 95"/>
              <p:cNvGrpSpPr/>
              <p:nvPr/>
            </p:nvGrpSpPr>
            <p:grpSpPr>
              <a:xfrm>
                <a:off x="2573359" y="4361586"/>
                <a:ext cx="354878" cy="202886"/>
                <a:chOff x="1200971" y="4432255"/>
                <a:chExt cx="354878" cy="202886"/>
              </a:xfrm>
            </p:grpSpPr>
            <p:sp>
              <p:nvSpPr>
                <p:cNvPr id="97" name="Freeform 43"/>
                <p:cNvSpPr>
                  <a:spLocks/>
                </p:cNvSpPr>
                <p:nvPr/>
              </p:nvSpPr>
              <p:spPr bwMode="auto">
                <a:xfrm>
                  <a:off x="1200971" y="4432255"/>
                  <a:ext cx="354878" cy="202886"/>
                </a:xfrm>
                <a:custGeom>
                  <a:avLst/>
                  <a:gdLst>
                    <a:gd name="T0" fmla="*/ 5 w 231"/>
                    <a:gd name="T1" fmla="*/ 23 h 89"/>
                    <a:gd name="T2" fmla="*/ 0 w 231"/>
                    <a:gd name="T3" fmla="*/ 89 h 89"/>
                    <a:gd name="T4" fmla="*/ 231 w 231"/>
                    <a:gd name="T5" fmla="*/ 89 h 89"/>
                    <a:gd name="T6" fmla="*/ 203 w 231"/>
                    <a:gd name="T7" fmla="*/ 1 h 89"/>
                    <a:gd name="T8" fmla="*/ 5 w 231"/>
                    <a:gd name="T9" fmla="*/ 23 h 8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31" h="89">
                      <a:moveTo>
                        <a:pt x="5" y="23"/>
                      </a:moveTo>
                      <a:cubicBezTo>
                        <a:pt x="3" y="45"/>
                        <a:pt x="2" y="67"/>
                        <a:pt x="0" y="89"/>
                      </a:cubicBezTo>
                      <a:cubicBezTo>
                        <a:pt x="77" y="89"/>
                        <a:pt x="148" y="78"/>
                        <a:pt x="231" y="89"/>
                      </a:cubicBezTo>
                      <a:cubicBezTo>
                        <a:pt x="222" y="60"/>
                        <a:pt x="213" y="31"/>
                        <a:pt x="203" y="1"/>
                      </a:cubicBezTo>
                      <a:cubicBezTo>
                        <a:pt x="137" y="0"/>
                        <a:pt x="71" y="16"/>
                        <a:pt x="5" y="23"/>
                      </a:cubicBezTo>
                      <a:close/>
                    </a:path>
                  </a:pathLst>
                </a:custGeom>
                <a:solidFill>
                  <a:srgbClr val="FF791E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98" name="Freeform 44"/>
                <p:cNvSpPr>
                  <a:spLocks/>
                </p:cNvSpPr>
                <p:nvPr/>
              </p:nvSpPr>
              <p:spPr bwMode="auto">
                <a:xfrm>
                  <a:off x="1200971" y="4432255"/>
                  <a:ext cx="354878" cy="202886"/>
                </a:xfrm>
                <a:custGeom>
                  <a:avLst/>
                  <a:gdLst>
                    <a:gd name="T0" fmla="*/ 5 w 231"/>
                    <a:gd name="T1" fmla="*/ 23 h 89"/>
                    <a:gd name="T2" fmla="*/ 0 w 231"/>
                    <a:gd name="T3" fmla="*/ 89 h 89"/>
                    <a:gd name="T4" fmla="*/ 231 w 231"/>
                    <a:gd name="T5" fmla="*/ 89 h 89"/>
                    <a:gd name="T6" fmla="*/ 203 w 231"/>
                    <a:gd name="T7" fmla="*/ 1 h 89"/>
                    <a:gd name="T8" fmla="*/ 5 w 231"/>
                    <a:gd name="T9" fmla="*/ 23 h 8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31" h="89">
                      <a:moveTo>
                        <a:pt x="5" y="23"/>
                      </a:moveTo>
                      <a:cubicBezTo>
                        <a:pt x="3" y="45"/>
                        <a:pt x="2" y="67"/>
                        <a:pt x="0" y="89"/>
                      </a:cubicBezTo>
                      <a:cubicBezTo>
                        <a:pt x="77" y="89"/>
                        <a:pt x="148" y="78"/>
                        <a:pt x="231" y="89"/>
                      </a:cubicBezTo>
                      <a:cubicBezTo>
                        <a:pt x="222" y="60"/>
                        <a:pt x="213" y="31"/>
                        <a:pt x="203" y="1"/>
                      </a:cubicBezTo>
                      <a:cubicBezTo>
                        <a:pt x="137" y="0"/>
                        <a:pt x="71" y="16"/>
                        <a:pt x="5" y="23"/>
                      </a:cubicBezTo>
                      <a:close/>
                    </a:path>
                  </a:pathLst>
                </a:custGeom>
                <a:noFill/>
                <a:ln w="38100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</p:grpSp>
        </p:grpSp>
      </p:grpSp>
      <p:grpSp>
        <p:nvGrpSpPr>
          <p:cNvPr id="118" name="Skupina 117"/>
          <p:cNvGrpSpPr/>
          <p:nvPr/>
        </p:nvGrpSpPr>
        <p:grpSpPr>
          <a:xfrm>
            <a:off x="9971515" y="370532"/>
            <a:ext cx="1758728" cy="2249827"/>
            <a:chOff x="7429897" y="1861709"/>
            <a:chExt cx="1758728" cy="2249827"/>
          </a:xfrm>
        </p:grpSpPr>
        <p:grpSp>
          <p:nvGrpSpPr>
            <p:cNvPr id="30" name="Skupina 29"/>
            <p:cNvGrpSpPr/>
            <p:nvPr/>
          </p:nvGrpSpPr>
          <p:grpSpPr>
            <a:xfrm rot="5949169">
              <a:off x="7184347" y="2107259"/>
              <a:ext cx="2249827" cy="1758728"/>
              <a:chOff x="485951" y="2116215"/>
              <a:chExt cx="3597836" cy="2679138"/>
            </a:xfrm>
          </p:grpSpPr>
          <p:sp>
            <p:nvSpPr>
              <p:cNvPr id="6" name="Freeform 31"/>
              <p:cNvSpPr>
                <a:spLocks/>
              </p:cNvSpPr>
              <p:nvPr/>
            </p:nvSpPr>
            <p:spPr bwMode="auto">
              <a:xfrm rot="15697275">
                <a:off x="946925" y="1680536"/>
                <a:ext cx="2679138" cy="3550496"/>
              </a:xfrm>
              <a:custGeom>
                <a:avLst/>
                <a:gdLst>
                  <a:gd name="T0" fmla="*/ 33 w 1743"/>
                  <a:gd name="T1" fmla="*/ 314 h 1553"/>
                  <a:gd name="T2" fmla="*/ 16 w 1743"/>
                  <a:gd name="T3" fmla="*/ 1541 h 1553"/>
                  <a:gd name="T4" fmla="*/ 1706 w 1743"/>
                  <a:gd name="T5" fmla="*/ 1552 h 1553"/>
                  <a:gd name="T6" fmla="*/ 1728 w 1743"/>
                  <a:gd name="T7" fmla="*/ 292 h 1553"/>
                  <a:gd name="T8" fmla="*/ 820 w 1743"/>
                  <a:gd name="T9" fmla="*/ 0 h 1553"/>
                  <a:gd name="T10" fmla="*/ 33 w 1743"/>
                  <a:gd name="T11" fmla="*/ 314 h 15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743" h="1553">
                    <a:moveTo>
                      <a:pt x="33" y="314"/>
                    </a:moveTo>
                    <a:cubicBezTo>
                      <a:pt x="16" y="723"/>
                      <a:pt x="0" y="1132"/>
                      <a:pt x="16" y="1541"/>
                    </a:cubicBezTo>
                    <a:cubicBezTo>
                      <a:pt x="62" y="1553"/>
                      <a:pt x="1603" y="1540"/>
                      <a:pt x="1706" y="1552"/>
                    </a:cubicBezTo>
                    <a:cubicBezTo>
                      <a:pt x="1694" y="1107"/>
                      <a:pt x="1743" y="709"/>
                      <a:pt x="1728" y="292"/>
                    </a:cubicBezTo>
                    <a:cubicBezTo>
                      <a:pt x="1425" y="195"/>
                      <a:pt x="1123" y="98"/>
                      <a:pt x="820" y="0"/>
                    </a:cubicBezTo>
                    <a:cubicBezTo>
                      <a:pt x="558" y="105"/>
                      <a:pt x="295" y="209"/>
                      <a:pt x="33" y="314"/>
                    </a:cubicBezTo>
                    <a:close/>
                  </a:path>
                </a:pathLst>
              </a:custGeom>
              <a:solidFill>
                <a:srgbClr val="FFC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" name="Freeform 32"/>
              <p:cNvSpPr>
                <a:spLocks/>
              </p:cNvSpPr>
              <p:nvPr/>
            </p:nvSpPr>
            <p:spPr bwMode="auto">
              <a:xfrm rot="15697275">
                <a:off x="946925" y="1658315"/>
                <a:ext cx="2675888" cy="3597836"/>
              </a:xfrm>
              <a:custGeom>
                <a:avLst/>
                <a:gdLst>
                  <a:gd name="T0" fmla="*/ 23 w 1741"/>
                  <a:gd name="T1" fmla="*/ 324 h 1574"/>
                  <a:gd name="T2" fmla="*/ 6 w 1741"/>
                  <a:gd name="T3" fmla="*/ 1552 h 1574"/>
                  <a:gd name="T4" fmla="*/ 14 w 1741"/>
                  <a:gd name="T5" fmla="*/ 1561 h 1574"/>
                  <a:gd name="T6" fmla="*/ 27 w 1741"/>
                  <a:gd name="T7" fmla="*/ 1563 h 1574"/>
                  <a:gd name="T8" fmla="*/ 610 w 1741"/>
                  <a:gd name="T9" fmla="*/ 1567 h 1574"/>
                  <a:gd name="T10" fmla="*/ 1491 w 1741"/>
                  <a:gd name="T11" fmla="*/ 1568 h 1574"/>
                  <a:gd name="T12" fmla="*/ 1679 w 1741"/>
                  <a:gd name="T13" fmla="*/ 1571 h 1574"/>
                  <a:gd name="T14" fmla="*/ 1716 w 1741"/>
                  <a:gd name="T15" fmla="*/ 1574 h 1574"/>
                  <a:gd name="T16" fmla="*/ 1714 w 1741"/>
                  <a:gd name="T17" fmla="*/ 1416 h 1574"/>
                  <a:gd name="T18" fmla="*/ 1738 w 1741"/>
                  <a:gd name="T19" fmla="*/ 302 h 1574"/>
                  <a:gd name="T20" fmla="*/ 1731 w 1741"/>
                  <a:gd name="T21" fmla="*/ 292 h 1574"/>
                  <a:gd name="T22" fmla="*/ 820 w 1741"/>
                  <a:gd name="T23" fmla="*/ 0 h 1574"/>
                  <a:gd name="T24" fmla="*/ 29 w 1741"/>
                  <a:gd name="T25" fmla="*/ 315 h 1574"/>
                  <a:gd name="T26" fmla="*/ 23 w 1741"/>
                  <a:gd name="T27" fmla="*/ 324 h 1574"/>
                  <a:gd name="T28" fmla="*/ 37 w 1741"/>
                  <a:gd name="T29" fmla="*/ 333 h 1574"/>
                  <a:gd name="T30" fmla="*/ 820 w 1741"/>
                  <a:gd name="T31" fmla="*/ 10 h 1574"/>
                  <a:gd name="T32" fmla="*/ 1725 w 1741"/>
                  <a:gd name="T33" fmla="*/ 311 h 1574"/>
                  <a:gd name="T34" fmla="*/ 1718 w 1741"/>
                  <a:gd name="T35" fmla="*/ 302 h 1574"/>
                  <a:gd name="T36" fmla="*/ 1694 w 1741"/>
                  <a:gd name="T37" fmla="*/ 1416 h 1574"/>
                  <a:gd name="T38" fmla="*/ 1706 w 1741"/>
                  <a:gd name="T39" fmla="*/ 1562 h 1574"/>
                  <a:gd name="T40" fmla="*/ 1680 w 1741"/>
                  <a:gd name="T41" fmla="*/ 1551 h 1574"/>
                  <a:gd name="T42" fmla="*/ 1070 w 1741"/>
                  <a:gd name="T43" fmla="*/ 1547 h 1574"/>
                  <a:gd name="T44" fmla="*/ 203 w 1741"/>
                  <a:gd name="T45" fmla="*/ 1546 h 1574"/>
                  <a:gd name="T46" fmla="*/ 35 w 1741"/>
                  <a:gd name="T47" fmla="*/ 1543 h 1574"/>
                  <a:gd name="T48" fmla="*/ 20 w 1741"/>
                  <a:gd name="T49" fmla="*/ 1542 h 1574"/>
                  <a:gd name="T50" fmla="*/ 19 w 1741"/>
                  <a:gd name="T51" fmla="*/ 1542 h 1574"/>
                  <a:gd name="T52" fmla="*/ 19 w 1741"/>
                  <a:gd name="T53" fmla="*/ 1542 h 1574"/>
                  <a:gd name="T54" fmla="*/ 19 w 1741"/>
                  <a:gd name="T55" fmla="*/ 1542 h 1574"/>
                  <a:gd name="T56" fmla="*/ 19 w 1741"/>
                  <a:gd name="T57" fmla="*/ 1542 h 1574"/>
                  <a:gd name="T58" fmla="*/ 26 w 1741"/>
                  <a:gd name="T59" fmla="*/ 1551 h 1574"/>
                  <a:gd name="T60" fmla="*/ 43 w 1741"/>
                  <a:gd name="T61" fmla="*/ 324 h 1574"/>
                  <a:gd name="T62" fmla="*/ 37 w 1741"/>
                  <a:gd name="T63" fmla="*/ 333 h 15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1741" h="1574">
                    <a:moveTo>
                      <a:pt x="33" y="324"/>
                    </a:moveTo>
                    <a:cubicBezTo>
                      <a:pt x="23" y="324"/>
                      <a:pt x="23" y="324"/>
                      <a:pt x="23" y="324"/>
                    </a:cubicBezTo>
                    <a:cubicBezTo>
                      <a:pt x="11" y="613"/>
                      <a:pt x="0" y="902"/>
                      <a:pt x="0" y="1192"/>
                    </a:cubicBezTo>
                    <a:cubicBezTo>
                      <a:pt x="0" y="1312"/>
                      <a:pt x="2" y="1432"/>
                      <a:pt x="6" y="1552"/>
                    </a:cubicBezTo>
                    <a:cubicBezTo>
                      <a:pt x="7" y="1559"/>
                      <a:pt x="7" y="1559"/>
                      <a:pt x="7" y="1559"/>
                    </a:cubicBezTo>
                    <a:cubicBezTo>
                      <a:pt x="14" y="1561"/>
                      <a:pt x="14" y="1561"/>
                      <a:pt x="14" y="1561"/>
                    </a:cubicBezTo>
                    <a:cubicBezTo>
                      <a:pt x="15" y="1561"/>
                      <a:pt x="16" y="1562"/>
                      <a:pt x="18" y="1562"/>
                    </a:cubicBezTo>
                    <a:cubicBezTo>
                      <a:pt x="20" y="1562"/>
                      <a:pt x="23" y="1562"/>
                      <a:pt x="27" y="1563"/>
                    </a:cubicBezTo>
                    <a:cubicBezTo>
                      <a:pt x="41" y="1564"/>
                      <a:pt x="67" y="1564"/>
                      <a:pt x="102" y="1565"/>
                    </a:cubicBezTo>
                    <a:cubicBezTo>
                      <a:pt x="207" y="1567"/>
                      <a:pt x="397" y="1567"/>
                      <a:pt x="610" y="1567"/>
                    </a:cubicBezTo>
                    <a:cubicBezTo>
                      <a:pt x="758" y="1567"/>
                      <a:pt x="919" y="1567"/>
                      <a:pt x="1070" y="1567"/>
                    </a:cubicBezTo>
                    <a:cubicBezTo>
                      <a:pt x="1229" y="1567"/>
                      <a:pt x="1377" y="1567"/>
                      <a:pt x="1491" y="1568"/>
                    </a:cubicBezTo>
                    <a:cubicBezTo>
                      <a:pt x="1548" y="1568"/>
                      <a:pt x="1597" y="1569"/>
                      <a:pt x="1634" y="1569"/>
                    </a:cubicBezTo>
                    <a:cubicBezTo>
                      <a:pt x="1652" y="1570"/>
                      <a:pt x="1667" y="1570"/>
                      <a:pt x="1679" y="1571"/>
                    </a:cubicBezTo>
                    <a:cubicBezTo>
                      <a:pt x="1691" y="1571"/>
                      <a:pt x="1700" y="1572"/>
                      <a:pt x="1705" y="1572"/>
                    </a:cubicBezTo>
                    <a:cubicBezTo>
                      <a:pt x="1716" y="1574"/>
                      <a:pt x="1716" y="1574"/>
                      <a:pt x="1716" y="1574"/>
                    </a:cubicBezTo>
                    <a:cubicBezTo>
                      <a:pt x="1716" y="1562"/>
                      <a:pt x="1716" y="1562"/>
                      <a:pt x="1716" y="1562"/>
                    </a:cubicBezTo>
                    <a:cubicBezTo>
                      <a:pt x="1715" y="1513"/>
                      <a:pt x="1714" y="1464"/>
                      <a:pt x="1714" y="1416"/>
                    </a:cubicBezTo>
                    <a:cubicBezTo>
                      <a:pt x="1714" y="1088"/>
                      <a:pt x="1741" y="781"/>
                      <a:pt x="1741" y="468"/>
                    </a:cubicBezTo>
                    <a:cubicBezTo>
                      <a:pt x="1741" y="413"/>
                      <a:pt x="1740" y="357"/>
                      <a:pt x="1738" y="302"/>
                    </a:cubicBezTo>
                    <a:cubicBezTo>
                      <a:pt x="1738" y="295"/>
                      <a:pt x="1738" y="295"/>
                      <a:pt x="1738" y="295"/>
                    </a:cubicBezTo>
                    <a:cubicBezTo>
                      <a:pt x="1731" y="292"/>
                      <a:pt x="1731" y="292"/>
                      <a:pt x="1731" y="292"/>
                    </a:cubicBezTo>
                    <a:cubicBezTo>
                      <a:pt x="1429" y="195"/>
                      <a:pt x="1126" y="98"/>
                      <a:pt x="823" y="1"/>
                    </a:cubicBezTo>
                    <a:cubicBezTo>
                      <a:pt x="820" y="0"/>
                      <a:pt x="820" y="0"/>
                      <a:pt x="820" y="0"/>
                    </a:cubicBezTo>
                    <a:cubicBezTo>
                      <a:pt x="816" y="1"/>
                      <a:pt x="816" y="1"/>
                      <a:pt x="816" y="1"/>
                    </a:cubicBezTo>
                    <a:cubicBezTo>
                      <a:pt x="554" y="106"/>
                      <a:pt x="292" y="210"/>
                      <a:pt x="29" y="315"/>
                    </a:cubicBezTo>
                    <a:cubicBezTo>
                      <a:pt x="23" y="317"/>
                      <a:pt x="23" y="317"/>
                      <a:pt x="23" y="317"/>
                    </a:cubicBezTo>
                    <a:cubicBezTo>
                      <a:pt x="23" y="324"/>
                      <a:pt x="23" y="324"/>
                      <a:pt x="23" y="324"/>
                    </a:cubicBezTo>
                    <a:cubicBezTo>
                      <a:pt x="33" y="324"/>
                      <a:pt x="33" y="324"/>
                      <a:pt x="33" y="324"/>
                    </a:cubicBezTo>
                    <a:cubicBezTo>
                      <a:pt x="37" y="333"/>
                      <a:pt x="37" y="333"/>
                      <a:pt x="37" y="333"/>
                    </a:cubicBezTo>
                    <a:cubicBezTo>
                      <a:pt x="299" y="229"/>
                      <a:pt x="561" y="124"/>
                      <a:pt x="824" y="20"/>
                    </a:cubicBezTo>
                    <a:cubicBezTo>
                      <a:pt x="820" y="10"/>
                      <a:pt x="820" y="10"/>
                      <a:pt x="820" y="10"/>
                    </a:cubicBezTo>
                    <a:cubicBezTo>
                      <a:pt x="817" y="20"/>
                      <a:pt x="817" y="20"/>
                      <a:pt x="817" y="20"/>
                    </a:cubicBezTo>
                    <a:cubicBezTo>
                      <a:pt x="1120" y="117"/>
                      <a:pt x="1422" y="214"/>
                      <a:pt x="1725" y="311"/>
                    </a:cubicBezTo>
                    <a:cubicBezTo>
                      <a:pt x="1728" y="302"/>
                      <a:pt x="1728" y="302"/>
                      <a:pt x="1728" y="302"/>
                    </a:cubicBezTo>
                    <a:cubicBezTo>
                      <a:pt x="1718" y="302"/>
                      <a:pt x="1718" y="302"/>
                      <a:pt x="1718" y="302"/>
                    </a:cubicBezTo>
                    <a:cubicBezTo>
                      <a:pt x="1720" y="358"/>
                      <a:pt x="1721" y="413"/>
                      <a:pt x="1721" y="468"/>
                    </a:cubicBezTo>
                    <a:cubicBezTo>
                      <a:pt x="1721" y="780"/>
                      <a:pt x="1694" y="1086"/>
                      <a:pt x="1694" y="1416"/>
                    </a:cubicBezTo>
                    <a:cubicBezTo>
                      <a:pt x="1694" y="1464"/>
                      <a:pt x="1695" y="1513"/>
                      <a:pt x="1696" y="1563"/>
                    </a:cubicBezTo>
                    <a:cubicBezTo>
                      <a:pt x="1706" y="1562"/>
                      <a:pt x="1706" y="1562"/>
                      <a:pt x="1706" y="1562"/>
                    </a:cubicBezTo>
                    <a:cubicBezTo>
                      <a:pt x="1707" y="1552"/>
                      <a:pt x="1707" y="1552"/>
                      <a:pt x="1707" y="1552"/>
                    </a:cubicBezTo>
                    <a:cubicBezTo>
                      <a:pt x="1702" y="1552"/>
                      <a:pt x="1693" y="1551"/>
                      <a:pt x="1680" y="1551"/>
                    </a:cubicBezTo>
                    <a:cubicBezTo>
                      <a:pt x="1637" y="1549"/>
                      <a:pt x="1554" y="1548"/>
                      <a:pt x="1447" y="1547"/>
                    </a:cubicBezTo>
                    <a:cubicBezTo>
                      <a:pt x="1340" y="1547"/>
                      <a:pt x="1209" y="1547"/>
                      <a:pt x="1070" y="1547"/>
                    </a:cubicBezTo>
                    <a:cubicBezTo>
                      <a:pt x="919" y="1547"/>
                      <a:pt x="758" y="1547"/>
                      <a:pt x="610" y="1547"/>
                    </a:cubicBezTo>
                    <a:cubicBezTo>
                      <a:pt x="453" y="1547"/>
                      <a:pt x="310" y="1547"/>
                      <a:pt x="203" y="1546"/>
                    </a:cubicBezTo>
                    <a:cubicBezTo>
                      <a:pt x="149" y="1546"/>
                      <a:pt x="105" y="1545"/>
                      <a:pt x="73" y="1544"/>
                    </a:cubicBezTo>
                    <a:cubicBezTo>
                      <a:pt x="57" y="1544"/>
                      <a:pt x="44" y="1543"/>
                      <a:pt x="35" y="1543"/>
                    </a:cubicBezTo>
                    <a:cubicBezTo>
                      <a:pt x="30" y="1543"/>
                      <a:pt x="26" y="1543"/>
                      <a:pt x="24" y="1542"/>
                    </a:cubicBezTo>
                    <a:cubicBezTo>
                      <a:pt x="22" y="1542"/>
                      <a:pt x="21" y="1542"/>
                      <a:pt x="20" y="1542"/>
                    </a:cubicBezTo>
                    <a:cubicBezTo>
                      <a:pt x="20" y="1542"/>
                      <a:pt x="20" y="1542"/>
                      <a:pt x="19" y="1542"/>
                    </a:cubicBezTo>
                    <a:cubicBezTo>
                      <a:pt x="19" y="1542"/>
                      <a:pt x="19" y="1542"/>
                      <a:pt x="19" y="1542"/>
                    </a:cubicBezTo>
                    <a:cubicBezTo>
                      <a:pt x="19" y="1542"/>
                      <a:pt x="19" y="1542"/>
                      <a:pt x="19" y="1542"/>
                    </a:cubicBezTo>
                    <a:cubicBezTo>
                      <a:pt x="19" y="1542"/>
                      <a:pt x="19" y="1542"/>
                      <a:pt x="19" y="1542"/>
                    </a:cubicBezTo>
                    <a:cubicBezTo>
                      <a:pt x="19" y="1542"/>
                      <a:pt x="19" y="1542"/>
                      <a:pt x="19" y="1542"/>
                    </a:cubicBezTo>
                    <a:cubicBezTo>
                      <a:pt x="19" y="1542"/>
                      <a:pt x="19" y="1542"/>
                      <a:pt x="19" y="1542"/>
                    </a:cubicBezTo>
                    <a:cubicBezTo>
                      <a:pt x="19" y="1542"/>
                      <a:pt x="19" y="1542"/>
                      <a:pt x="19" y="1542"/>
                    </a:cubicBezTo>
                    <a:cubicBezTo>
                      <a:pt x="19" y="1542"/>
                      <a:pt x="19" y="1542"/>
                      <a:pt x="19" y="1542"/>
                    </a:cubicBezTo>
                    <a:cubicBezTo>
                      <a:pt x="16" y="1551"/>
                      <a:pt x="16" y="1551"/>
                      <a:pt x="16" y="1551"/>
                    </a:cubicBezTo>
                    <a:cubicBezTo>
                      <a:pt x="26" y="1551"/>
                      <a:pt x="26" y="1551"/>
                      <a:pt x="26" y="1551"/>
                    </a:cubicBezTo>
                    <a:cubicBezTo>
                      <a:pt x="22" y="1431"/>
                      <a:pt x="20" y="1312"/>
                      <a:pt x="20" y="1192"/>
                    </a:cubicBezTo>
                    <a:cubicBezTo>
                      <a:pt x="20" y="903"/>
                      <a:pt x="31" y="614"/>
                      <a:pt x="43" y="324"/>
                    </a:cubicBezTo>
                    <a:cubicBezTo>
                      <a:pt x="33" y="324"/>
                      <a:pt x="33" y="324"/>
                      <a:pt x="33" y="324"/>
                    </a:cubicBezTo>
                    <a:cubicBezTo>
                      <a:pt x="37" y="333"/>
                      <a:pt x="37" y="333"/>
                      <a:pt x="37" y="333"/>
                    </a:cubicBezTo>
                    <a:cubicBezTo>
                      <a:pt x="33" y="324"/>
                      <a:pt x="33" y="324"/>
                      <a:pt x="33" y="324"/>
                    </a:cubicBez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grpSp>
          <p:nvGrpSpPr>
            <p:cNvPr id="36" name="Skupina 35"/>
            <p:cNvGrpSpPr/>
            <p:nvPr/>
          </p:nvGrpSpPr>
          <p:grpSpPr>
            <a:xfrm>
              <a:off x="7481244" y="3740716"/>
              <a:ext cx="484132" cy="283199"/>
              <a:chOff x="2190741" y="4119456"/>
              <a:chExt cx="737496" cy="452881"/>
            </a:xfrm>
          </p:grpSpPr>
          <p:grpSp>
            <p:nvGrpSpPr>
              <p:cNvPr id="35" name="Skupina 34"/>
              <p:cNvGrpSpPr/>
              <p:nvPr/>
            </p:nvGrpSpPr>
            <p:grpSpPr>
              <a:xfrm>
                <a:off x="2190741" y="4368485"/>
                <a:ext cx="295082" cy="203852"/>
                <a:chOff x="3422714" y="3418165"/>
                <a:chExt cx="295082" cy="203852"/>
              </a:xfrm>
            </p:grpSpPr>
            <p:sp>
              <p:nvSpPr>
                <p:cNvPr id="13" name="Freeform 39"/>
                <p:cNvSpPr>
                  <a:spLocks/>
                </p:cNvSpPr>
                <p:nvPr/>
              </p:nvSpPr>
              <p:spPr bwMode="auto">
                <a:xfrm>
                  <a:off x="3422714" y="3418165"/>
                  <a:ext cx="295082" cy="203852"/>
                </a:xfrm>
                <a:custGeom>
                  <a:avLst/>
                  <a:gdLst>
                    <a:gd name="T0" fmla="*/ 0 w 192"/>
                    <a:gd name="T1" fmla="*/ 0 h 89"/>
                    <a:gd name="T2" fmla="*/ 0 w 192"/>
                    <a:gd name="T3" fmla="*/ 77 h 89"/>
                    <a:gd name="T4" fmla="*/ 182 w 192"/>
                    <a:gd name="T5" fmla="*/ 82 h 89"/>
                    <a:gd name="T6" fmla="*/ 187 w 192"/>
                    <a:gd name="T7" fmla="*/ 22 h 89"/>
                    <a:gd name="T8" fmla="*/ 0 w 192"/>
                    <a:gd name="T9" fmla="*/ 0 h 8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92" h="89">
                      <a:moveTo>
                        <a:pt x="0" y="0"/>
                      </a:moveTo>
                      <a:cubicBezTo>
                        <a:pt x="0" y="77"/>
                        <a:pt x="0" y="77"/>
                        <a:pt x="0" y="77"/>
                      </a:cubicBezTo>
                      <a:cubicBezTo>
                        <a:pt x="61" y="79"/>
                        <a:pt x="121" y="89"/>
                        <a:pt x="182" y="82"/>
                      </a:cubicBezTo>
                      <a:cubicBezTo>
                        <a:pt x="192" y="73"/>
                        <a:pt x="185" y="42"/>
                        <a:pt x="187" y="22"/>
                      </a:cubicBezTo>
                      <a:cubicBezTo>
                        <a:pt x="119" y="6"/>
                        <a:pt x="62" y="7"/>
                        <a:pt x="0" y="0"/>
                      </a:cubicBezTo>
                      <a:close/>
                    </a:path>
                  </a:pathLst>
                </a:custGeom>
                <a:solidFill>
                  <a:srgbClr val="FF791E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4" name="Freeform 40"/>
                <p:cNvSpPr>
                  <a:spLocks/>
                </p:cNvSpPr>
                <p:nvPr/>
              </p:nvSpPr>
              <p:spPr bwMode="auto">
                <a:xfrm>
                  <a:off x="3422714" y="3418165"/>
                  <a:ext cx="295082" cy="203852"/>
                </a:xfrm>
                <a:custGeom>
                  <a:avLst/>
                  <a:gdLst>
                    <a:gd name="T0" fmla="*/ 0 w 192"/>
                    <a:gd name="T1" fmla="*/ 0 h 89"/>
                    <a:gd name="T2" fmla="*/ 0 w 192"/>
                    <a:gd name="T3" fmla="*/ 77 h 89"/>
                    <a:gd name="T4" fmla="*/ 182 w 192"/>
                    <a:gd name="T5" fmla="*/ 82 h 89"/>
                    <a:gd name="T6" fmla="*/ 187 w 192"/>
                    <a:gd name="T7" fmla="*/ 22 h 89"/>
                    <a:gd name="T8" fmla="*/ 0 w 192"/>
                    <a:gd name="T9" fmla="*/ 0 h 8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92" h="89">
                      <a:moveTo>
                        <a:pt x="0" y="0"/>
                      </a:moveTo>
                      <a:cubicBezTo>
                        <a:pt x="0" y="77"/>
                        <a:pt x="0" y="77"/>
                        <a:pt x="0" y="77"/>
                      </a:cubicBezTo>
                      <a:cubicBezTo>
                        <a:pt x="61" y="79"/>
                        <a:pt x="121" y="89"/>
                        <a:pt x="182" y="82"/>
                      </a:cubicBezTo>
                      <a:cubicBezTo>
                        <a:pt x="192" y="73"/>
                        <a:pt x="185" y="42"/>
                        <a:pt x="187" y="22"/>
                      </a:cubicBezTo>
                      <a:cubicBezTo>
                        <a:pt x="119" y="6"/>
                        <a:pt x="62" y="7"/>
                        <a:pt x="0" y="0"/>
                      </a:cubicBezTo>
                      <a:close/>
                    </a:path>
                  </a:pathLst>
                </a:custGeom>
                <a:noFill/>
                <a:ln w="38100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</p:grpSp>
          <p:grpSp>
            <p:nvGrpSpPr>
              <p:cNvPr id="32" name="Skupina 31"/>
              <p:cNvGrpSpPr/>
              <p:nvPr/>
            </p:nvGrpSpPr>
            <p:grpSpPr>
              <a:xfrm>
                <a:off x="2364531" y="4119456"/>
                <a:ext cx="354878" cy="207716"/>
                <a:chOff x="1571184" y="4618576"/>
                <a:chExt cx="354878" cy="207716"/>
              </a:xfrm>
            </p:grpSpPr>
            <p:sp>
              <p:nvSpPr>
                <p:cNvPr id="15" name="Freeform 41"/>
                <p:cNvSpPr>
                  <a:spLocks/>
                </p:cNvSpPr>
                <p:nvPr/>
              </p:nvSpPr>
              <p:spPr bwMode="auto">
                <a:xfrm>
                  <a:off x="1571184" y="4618576"/>
                  <a:ext cx="354878" cy="207716"/>
                </a:xfrm>
                <a:custGeom>
                  <a:avLst/>
                  <a:gdLst>
                    <a:gd name="T0" fmla="*/ 6 w 231"/>
                    <a:gd name="T1" fmla="*/ 14 h 91"/>
                    <a:gd name="T2" fmla="*/ 1 w 231"/>
                    <a:gd name="T3" fmla="*/ 91 h 91"/>
                    <a:gd name="T4" fmla="*/ 215 w 231"/>
                    <a:gd name="T5" fmla="*/ 80 h 91"/>
                    <a:gd name="T6" fmla="*/ 221 w 231"/>
                    <a:gd name="T7" fmla="*/ 8 h 91"/>
                    <a:gd name="T8" fmla="*/ 6 w 231"/>
                    <a:gd name="T9" fmla="*/ 14 h 9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31" h="91">
                      <a:moveTo>
                        <a:pt x="6" y="14"/>
                      </a:moveTo>
                      <a:cubicBezTo>
                        <a:pt x="4" y="39"/>
                        <a:pt x="0" y="65"/>
                        <a:pt x="1" y="91"/>
                      </a:cubicBezTo>
                      <a:cubicBezTo>
                        <a:pt x="72" y="87"/>
                        <a:pt x="138" y="89"/>
                        <a:pt x="215" y="80"/>
                      </a:cubicBezTo>
                      <a:cubicBezTo>
                        <a:pt x="231" y="59"/>
                        <a:pt x="219" y="32"/>
                        <a:pt x="221" y="8"/>
                      </a:cubicBezTo>
                      <a:cubicBezTo>
                        <a:pt x="221" y="8"/>
                        <a:pt x="50" y="0"/>
                        <a:pt x="6" y="14"/>
                      </a:cubicBezTo>
                      <a:close/>
                    </a:path>
                  </a:pathLst>
                </a:custGeom>
                <a:solidFill>
                  <a:srgbClr val="FF791E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6" name="Freeform 42"/>
                <p:cNvSpPr>
                  <a:spLocks/>
                </p:cNvSpPr>
                <p:nvPr/>
              </p:nvSpPr>
              <p:spPr bwMode="auto">
                <a:xfrm>
                  <a:off x="1571184" y="4618576"/>
                  <a:ext cx="354878" cy="207716"/>
                </a:xfrm>
                <a:custGeom>
                  <a:avLst/>
                  <a:gdLst>
                    <a:gd name="T0" fmla="*/ 6 w 231"/>
                    <a:gd name="T1" fmla="*/ 14 h 91"/>
                    <a:gd name="T2" fmla="*/ 1 w 231"/>
                    <a:gd name="T3" fmla="*/ 91 h 91"/>
                    <a:gd name="T4" fmla="*/ 215 w 231"/>
                    <a:gd name="T5" fmla="*/ 80 h 91"/>
                    <a:gd name="T6" fmla="*/ 221 w 231"/>
                    <a:gd name="T7" fmla="*/ 8 h 91"/>
                    <a:gd name="T8" fmla="*/ 6 w 231"/>
                    <a:gd name="T9" fmla="*/ 14 h 9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31" h="91">
                      <a:moveTo>
                        <a:pt x="6" y="14"/>
                      </a:moveTo>
                      <a:cubicBezTo>
                        <a:pt x="4" y="39"/>
                        <a:pt x="0" y="65"/>
                        <a:pt x="1" y="91"/>
                      </a:cubicBezTo>
                      <a:cubicBezTo>
                        <a:pt x="72" y="87"/>
                        <a:pt x="138" y="89"/>
                        <a:pt x="215" y="80"/>
                      </a:cubicBezTo>
                      <a:cubicBezTo>
                        <a:pt x="231" y="59"/>
                        <a:pt x="219" y="32"/>
                        <a:pt x="221" y="8"/>
                      </a:cubicBezTo>
                      <a:cubicBezTo>
                        <a:pt x="221" y="8"/>
                        <a:pt x="50" y="0"/>
                        <a:pt x="6" y="14"/>
                      </a:cubicBezTo>
                      <a:close/>
                    </a:path>
                  </a:pathLst>
                </a:custGeom>
                <a:noFill/>
                <a:ln w="38100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</p:grpSp>
          <p:grpSp>
            <p:nvGrpSpPr>
              <p:cNvPr id="31" name="Skupina 30"/>
              <p:cNvGrpSpPr/>
              <p:nvPr/>
            </p:nvGrpSpPr>
            <p:grpSpPr>
              <a:xfrm>
                <a:off x="2573359" y="4361586"/>
                <a:ext cx="354878" cy="202886"/>
                <a:chOff x="1200971" y="4432255"/>
                <a:chExt cx="354878" cy="202886"/>
              </a:xfrm>
            </p:grpSpPr>
            <p:sp>
              <p:nvSpPr>
                <p:cNvPr id="17" name="Freeform 43"/>
                <p:cNvSpPr>
                  <a:spLocks/>
                </p:cNvSpPr>
                <p:nvPr/>
              </p:nvSpPr>
              <p:spPr bwMode="auto">
                <a:xfrm>
                  <a:off x="1200971" y="4432255"/>
                  <a:ext cx="354878" cy="202886"/>
                </a:xfrm>
                <a:custGeom>
                  <a:avLst/>
                  <a:gdLst>
                    <a:gd name="T0" fmla="*/ 5 w 231"/>
                    <a:gd name="T1" fmla="*/ 23 h 89"/>
                    <a:gd name="T2" fmla="*/ 0 w 231"/>
                    <a:gd name="T3" fmla="*/ 89 h 89"/>
                    <a:gd name="T4" fmla="*/ 231 w 231"/>
                    <a:gd name="T5" fmla="*/ 89 h 89"/>
                    <a:gd name="T6" fmla="*/ 203 w 231"/>
                    <a:gd name="T7" fmla="*/ 1 h 89"/>
                    <a:gd name="T8" fmla="*/ 5 w 231"/>
                    <a:gd name="T9" fmla="*/ 23 h 8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31" h="89">
                      <a:moveTo>
                        <a:pt x="5" y="23"/>
                      </a:moveTo>
                      <a:cubicBezTo>
                        <a:pt x="3" y="45"/>
                        <a:pt x="2" y="67"/>
                        <a:pt x="0" y="89"/>
                      </a:cubicBezTo>
                      <a:cubicBezTo>
                        <a:pt x="77" y="89"/>
                        <a:pt x="148" y="78"/>
                        <a:pt x="231" y="89"/>
                      </a:cubicBezTo>
                      <a:cubicBezTo>
                        <a:pt x="222" y="60"/>
                        <a:pt x="213" y="31"/>
                        <a:pt x="203" y="1"/>
                      </a:cubicBezTo>
                      <a:cubicBezTo>
                        <a:pt x="137" y="0"/>
                        <a:pt x="71" y="16"/>
                        <a:pt x="5" y="23"/>
                      </a:cubicBezTo>
                      <a:close/>
                    </a:path>
                  </a:pathLst>
                </a:custGeom>
                <a:solidFill>
                  <a:srgbClr val="FF791E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8" name="Freeform 44"/>
                <p:cNvSpPr>
                  <a:spLocks/>
                </p:cNvSpPr>
                <p:nvPr/>
              </p:nvSpPr>
              <p:spPr bwMode="auto">
                <a:xfrm>
                  <a:off x="1200971" y="4432255"/>
                  <a:ext cx="354878" cy="202886"/>
                </a:xfrm>
                <a:custGeom>
                  <a:avLst/>
                  <a:gdLst>
                    <a:gd name="T0" fmla="*/ 5 w 231"/>
                    <a:gd name="T1" fmla="*/ 23 h 89"/>
                    <a:gd name="T2" fmla="*/ 0 w 231"/>
                    <a:gd name="T3" fmla="*/ 89 h 89"/>
                    <a:gd name="T4" fmla="*/ 231 w 231"/>
                    <a:gd name="T5" fmla="*/ 89 h 89"/>
                    <a:gd name="T6" fmla="*/ 203 w 231"/>
                    <a:gd name="T7" fmla="*/ 1 h 89"/>
                    <a:gd name="T8" fmla="*/ 5 w 231"/>
                    <a:gd name="T9" fmla="*/ 23 h 8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31" h="89">
                      <a:moveTo>
                        <a:pt x="5" y="23"/>
                      </a:moveTo>
                      <a:cubicBezTo>
                        <a:pt x="3" y="45"/>
                        <a:pt x="2" y="67"/>
                        <a:pt x="0" y="89"/>
                      </a:cubicBezTo>
                      <a:cubicBezTo>
                        <a:pt x="77" y="89"/>
                        <a:pt x="148" y="78"/>
                        <a:pt x="231" y="89"/>
                      </a:cubicBezTo>
                      <a:cubicBezTo>
                        <a:pt x="222" y="60"/>
                        <a:pt x="213" y="31"/>
                        <a:pt x="203" y="1"/>
                      </a:cubicBezTo>
                      <a:cubicBezTo>
                        <a:pt x="137" y="0"/>
                        <a:pt x="71" y="16"/>
                        <a:pt x="5" y="23"/>
                      </a:cubicBezTo>
                      <a:close/>
                    </a:path>
                  </a:pathLst>
                </a:custGeom>
                <a:noFill/>
                <a:ln w="38100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</p:grpSp>
        </p:grpSp>
      </p:grpSp>
      <p:grpSp>
        <p:nvGrpSpPr>
          <p:cNvPr id="117" name="Skupina 116"/>
          <p:cNvGrpSpPr/>
          <p:nvPr/>
        </p:nvGrpSpPr>
        <p:grpSpPr>
          <a:xfrm rot="3844584">
            <a:off x="5056973" y="2419172"/>
            <a:ext cx="1154580" cy="1396004"/>
            <a:chOff x="4589700" y="1823489"/>
            <a:chExt cx="1154580" cy="1396004"/>
          </a:xfrm>
        </p:grpSpPr>
        <p:grpSp>
          <p:nvGrpSpPr>
            <p:cNvPr id="86" name="Skupina 85"/>
            <p:cNvGrpSpPr/>
            <p:nvPr/>
          </p:nvGrpSpPr>
          <p:grpSpPr>
            <a:xfrm rot="5949169">
              <a:off x="4468988" y="1944201"/>
              <a:ext cx="1396004" cy="1154580"/>
              <a:chOff x="485951" y="2116215"/>
              <a:chExt cx="3597836" cy="2679138"/>
            </a:xfrm>
          </p:grpSpPr>
          <p:sp>
            <p:nvSpPr>
              <p:cNvPr id="87" name="Freeform 31"/>
              <p:cNvSpPr>
                <a:spLocks/>
              </p:cNvSpPr>
              <p:nvPr/>
            </p:nvSpPr>
            <p:spPr bwMode="auto">
              <a:xfrm rot="15697275">
                <a:off x="946925" y="1680536"/>
                <a:ext cx="2679138" cy="3550496"/>
              </a:xfrm>
              <a:custGeom>
                <a:avLst/>
                <a:gdLst>
                  <a:gd name="T0" fmla="*/ 33 w 1743"/>
                  <a:gd name="T1" fmla="*/ 314 h 1553"/>
                  <a:gd name="T2" fmla="*/ 16 w 1743"/>
                  <a:gd name="T3" fmla="*/ 1541 h 1553"/>
                  <a:gd name="T4" fmla="*/ 1706 w 1743"/>
                  <a:gd name="T5" fmla="*/ 1552 h 1553"/>
                  <a:gd name="T6" fmla="*/ 1728 w 1743"/>
                  <a:gd name="T7" fmla="*/ 292 h 1553"/>
                  <a:gd name="T8" fmla="*/ 820 w 1743"/>
                  <a:gd name="T9" fmla="*/ 0 h 1553"/>
                  <a:gd name="T10" fmla="*/ 33 w 1743"/>
                  <a:gd name="T11" fmla="*/ 314 h 15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743" h="1553">
                    <a:moveTo>
                      <a:pt x="33" y="314"/>
                    </a:moveTo>
                    <a:cubicBezTo>
                      <a:pt x="16" y="723"/>
                      <a:pt x="0" y="1132"/>
                      <a:pt x="16" y="1541"/>
                    </a:cubicBezTo>
                    <a:cubicBezTo>
                      <a:pt x="62" y="1553"/>
                      <a:pt x="1603" y="1540"/>
                      <a:pt x="1706" y="1552"/>
                    </a:cubicBezTo>
                    <a:cubicBezTo>
                      <a:pt x="1694" y="1107"/>
                      <a:pt x="1743" y="709"/>
                      <a:pt x="1728" y="292"/>
                    </a:cubicBezTo>
                    <a:cubicBezTo>
                      <a:pt x="1425" y="195"/>
                      <a:pt x="1123" y="98"/>
                      <a:pt x="820" y="0"/>
                    </a:cubicBezTo>
                    <a:cubicBezTo>
                      <a:pt x="558" y="105"/>
                      <a:pt x="295" y="209"/>
                      <a:pt x="33" y="314"/>
                    </a:cubicBezTo>
                    <a:close/>
                  </a:path>
                </a:pathLst>
              </a:custGeom>
              <a:solidFill>
                <a:srgbClr val="FFFFD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8" name="Freeform 32"/>
              <p:cNvSpPr>
                <a:spLocks/>
              </p:cNvSpPr>
              <p:nvPr/>
            </p:nvSpPr>
            <p:spPr bwMode="auto">
              <a:xfrm rot="15697275">
                <a:off x="946925" y="1658315"/>
                <a:ext cx="2675888" cy="3597836"/>
              </a:xfrm>
              <a:custGeom>
                <a:avLst/>
                <a:gdLst>
                  <a:gd name="T0" fmla="*/ 23 w 1741"/>
                  <a:gd name="T1" fmla="*/ 324 h 1574"/>
                  <a:gd name="T2" fmla="*/ 6 w 1741"/>
                  <a:gd name="T3" fmla="*/ 1552 h 1574"/>
                  <a:gd name="T4" fmla="*/ 14 w 1741"/>
                  <a:gd name="T5" fmla="*/ 1561 h 1574"/>
                  <a:gd name="T6" fmla="*/ 27 w 1741"/>
                  <a:gd name="T7" fmla="*/ 1563 h 1574"/>
                  <a:gd name="T8" fmla="*/ 610 w 1741"/>
                  <a:gd name="T9" fmla="*/ 1567 h 1574"/>
                  <a:gd name="T10" fmla="*/ 1491 w 1741"/>
                  <a:gd name="T11" fmla="*/ 1568 h 1574"/>
                  <a:gd name="T12" fmla="*/ 1679 w 1741"/>
                  <a:gd name="T13" fmla="*/ 1571 h 1574"/>
                  <a:gd name="T14" fmla="*/ 1716 w 1741"/>
                  <a:gd name="T15" fmla="*/ 1574 h 1574"/>
                  <a:gd name="T16" fmla="*/ 1714 w 1741"/>
                  <a:gd name="T17" fmla="*/ 1416 h 1574"/>
                  <a:gd name="T18" fmla="*/ 1738 w 1741"/>
                  <a:gd name="T19" fmla="*/ 302 h 1574"/>
                  <a:gd name="T20" fmla="*/ 1731 w 1741"/>
                  <a:gd name="T21" fmla="*/ 292 h 1574"/>
                  <a:gd name="T22" fmla="*/ 820 w 1741"/>
                  <a:gd name="T23" fmla="*/ 0 h 1574"/>
                  <a:gd name="T24" fmla="*/ 29 w 1741"/>
                  <a:gd name="T25" fmla="*/ 315 h 1574"/>
                  <a:gd name="T26" fmla="*/ 23 w 1741"/>
                  <a:gd name="T27" fmla="*/ 324 h 1574"/>
                  <a:gd name="T28" fmla="*/ 37 w 1741"/>
                  <a:gd name="T29" fmla="*/ 333 h 1574"/>
                  <a:gd name="T30" fmla="*/ 820 w 1741"/>
                  <a:gd name="T31" fmla="*/ 10 h 1574"/>
                  <a:gd name="T32" fmla="*/ 1725 w 1741"/>
                  <a:gd name="T33" fmla="*/ 311 h 1574"/>
                  <a:gd name="T34" fmla="*/ 1718 w 1741"/>
                  <a:gd name="T35" fmla="*/ 302 h 1574"/>
                  <a:gd name="T36" fmla="*/ 1694 w 1741"/>
                  <a:gd name="T37" fmla="*/ 1416 h 1574"/>
                  <a:gd name="T38" fmla="*/ 1706 w 1741"/>
                  <a:gd name="T39" fmla="*/ 1562 h 1574"/>
                  <a:gd name="T40" fmla="*/ 1680 w 1741"/>
                  <a:gd name="T41" fmla="*/ 1551 h 1574"/>
                  <a:gd name="T42" fmla="*/ 1070 w 1741"/>
                  <a:gd name="T43" fmla="*/ 1547 h 1574"/>
                  <a:gd name="T44" fmla="*/ 203 w 1741"/>
                  <a:gd name="T45" fmla="*/ 1546 h 1574"/>
                  <a:gd name="T46" fmla="*/ 35 w 1741"/>
                  <a:gd name="T47" fmla="*/ 1543 h 1574"/>
                  <a:gd name="T48" fmla="*/ 20 w 1741"/>
                  <a:gd name="T49" fmla="*/ 1542 h 1574"/>
                  <a:gd name="T50" fmla="*/ 19 w 1741"/>
                  <a:gd name="T51" fmla="*/ 1542 h 1574"/>
                  <a:gd name="T52" fmla="*/ 19 w 1741"/>
                  <a:gd name="T53" fmla="*/ 1542 h 1574"/>
                  <a:gd name="T54" fmla="*/ 19 w 1741"/>
                  <a:gd name="T55" fmla="*/ 1542 h 1574"/>
                  <a:gd name="T56" fmla="*/ 19 w 1741"/>
                  <a:gd name="T57" fmla="*/ 1542 h 1574"/>
                  <a:gd name="T58" fmla="*/ 26 w 1741"/>
                  <a:gd name="T59" fmla="*/ 1551 h 1574"/>
                  <a:gd name="T60" fmla="*/ 43 w 1741"/>
                  <a:gd name="T61" fmla="*/ 324 h 1574"/>
                  <a:gd name="T62" fmla="*/ 37 w 1741"/>
                  <a:gd name="T63" fmla="*/ 333 h 15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1741" h="1574">
                    <a:moveTo>
                      <a:pt x="33" y="324"/>
                    </a:moveTo>
                    <a:cubicBezTo>
                      <a:pt x="23" y="324"/>
                      <a:pt x="23" y="324"/>
                      <a:pt x="23" y="324"/>
                    </a:cubicBezTo>
                    <a:cubicBezTo>
                      <a:pt x="11" y="613"/>
                      <a:pt x="0" y="902"/>
                      <a:pt x="0" y="1192"/>
                    </a:cubicBezTo>
                    <a:cubicBezTo>
                      <a:pt x="0" y="1312"/>
                      <a:pt x="2" y="1432"/>
                      <a:pt x="6" y="1552"/>
                    </a:cubicBezTo>
                    <a:cubicBezTo>
                      <a:pt x="7" y="1559"/>
                      <a:pt x="7" y="1559"/>
                      <a:pt x="7" y="1559"/>
                    </a:cubicBezTo>
                    <a:cubicBezTo>
                      <a:pt x="14" y="1561"/>
                      <a:pt x="14" y="1561"/>
                      <a:pt x="14" y="1561"/>
                    </a:cubicBezTo>
                    <a:cubicBezTo>
                      <a:pt x="15" y="1561"/>
                      <a:pt x="16" y="1562"/>
                      <a:pt x="18" y="1562"/>
                    </a:cubicBezTo>
                    <a:cubicBezTo>
                      <a:pt x="20" y="1562"/>
                      <a:pt x="23" y="1562"/>
                      <a:pt x="27" y="1563"/>
                    </a:cubicBezTo>
                    <a:cubicBezTo>
                      <a:pt x="41" y="1564"/>
                      <a:pt x="67" y="1564"/>
                      <a:pt x="102" y="1565"/>
                    </a:cubicBezTo>
                    <a:cubicBezTo>
                      <a:pt x="207" y="1567"/>
                      <a:pt x="397" y="1567"/>
                      <a:pt x="610" y="1567"/>
                    </a:cubicBezTo>
                    <a:cubicBezTo>
                      <a:pt x="758" y="1567"/>
                      <a:pt x="919" y="1567"/>
                      <a:pt x="1070" y="1567"/>
                    </a:cubicBezTo>
                    <a:cubicBezTo>
                      <a:pt x="1229" y="1567"/>
                      <a:pt x="1377" y="1567"/>
                      <a:pt x="1491" y="1568"/>
                    </a:cubicBezTo>
                    <a:cubicBezTo>
                      <a:pt x="1548" y="1568"/>
                      <a:pt x="1597" y="1569"/>
                      <a:pt x="1634" y="1569"/>
                    </a:cubicBezTo>
                    <a:cubicBezTo>
                      <a:pt x="1652" y="1570"/>
                      <a:pt x="1667" y="1570"/>
                      <a:pt x="1679" y="1571"/>
                    </a:cubicBezTo>
                    <a:cubicBezTo>
                      <a:pt x="1691" y="1571"/>
                      <a:pt x="1700" y="1572"/>
                      <a:pt x="1705" y="1572"/>
                    </a:cubicBezTo>
                    <a:cubicBezTo>
                      <a:pt x="1716" y="1574"/>
                      <a:pt x="1716" y="1574"/>
                      <a:pt x="1716" y="1574"/>
                    </a:cubicBezTo>
                    <a:cubicBezTo>
                      <a:pt x="1716" y="1562"/>
                      <a:pt x="1716" y="1562"/>
                      <a:pt x="1716" y="1562"/>
                    </a:cubicBezTo>
                    <a:cubicBezTo>
                      <a:pt x="1715" y="1513"/>
                      <a:pt x="1714" y="1464"/>
                      <a:pt x="1714" y="1416"/>
                    </a:cubicBezTo>
                    <a:cubicBezTo>
                      <a:pt x="1714" y="1088"/>
                      <a:pt x="1741" y="781"/>
                      <a:pt x="1741" y="468"/>
                    </a:cubicBezTo>
                    <a:cubicBezTo>
                      <a:pt x="1741" y="413"/>
                      <a:pt x="1740" y="357"/>
                      <a:pt x="1738" y="302"/>
                    </a:cubicBezTo>
                    <a:cubicBezTo>
                      <a:pt x="1738" y="295"/>
                      <a:pt x="1738" y="295"/>
                      <a:pt x="1738" y="295"/>
                    </a:cubicBezTo>
                    <a:cubicBezTo>
                      <a:pt x="1731" y="292"/>
                      <a:pt x="1731" y="292"/>
                      <a:pt x="1731" y="292"/>
                    </a:cubicBezTo>
                    <a:cubicBezTo>
                      <a:pt x="1429" y="195"/>
                      <a:pt x="1126" y="98"/>
                      <a:pt x="823" y="1"/>
                    </a:cubicBezTo>
                    <a:cubicBezTo>
                      <a:pt x="820" y="0"/>
                      <a:pt x="820" y="0"/>
                      <a:pt x="820" y="0"/>
                    </a:cubicBezTo>
                    <a:cubicBezTo>
                      <a:pt x="816" y="1"/>
                      <a:pt x="816" y="1"/>
                      <a:pt x="816" y="1"/>
                    </a:cubicBezTo>
                    <a:cubicBezTo>
                      <a:pt x="554" y="106"/>
                      <a:pt x="292" y="210"/>
                      <a:pt x="29" y="315"/>
                    </a:cubicBezTo>
                    <a:cubicBezTo>
                      <a:pt x="23" y="317"/>
                      <a:pt x="23" y="317"/>
                      <a:pt x="23" y="317"/>
                    </a:cubicBezTo>
                    <a:cubicBezTo>
                      <a:pt x="23" y="324"/>
                      <a:pt x="23" y="324"/>
                      <a:pt x="23" y="324"/>
                    </a:cubicBezTo>
                    <a:cubicBezTo>
                      <a:pt x="33" y="324"/>
                      <a:pt x="33" y="324"/>
                      <a:pt x="33" y="324"/>
                    </a:cubicBezTo>
                    <a:cubicBezTo>
                      <a:pt x="37" y="333"/>
                      <a:pt x="37" y="333"/>
                      <a:pt x="37" y="333"/>
                    </a:cubicBezTo>
                    <a:cubicBezTo>
                      <a:pt x="299" y="229"/>
                      <a:pt x="561" y="124"/>
                      <a:pt x="824" y="20"/>
                    </a:cubicBezTo>
                    <a:cubicBezTo>
                      <a:pt x="820" y="10"/>
                      <a:pt x="820" y="10"/>
                      <a:pt x="820" y="10"/>
                    </a:cubicBezTo>
                    <a:cubicBezTo>
                      <a:pt x="817" y="20"/>
                      <a:pt x="817" y="20"/>
                      <a:pt x="817" y="20"/>
                    </a:cubicBezTo>
                    <a:cubicBezTo>
                      <a:pt x="1120" y="117"/>
                      <a:pt x="1422" y="214"/>
                      <a:pt x="1725" y="311"/>
                    </a:cubicBezTo>
                    <a:cubicBezTo>
                      <a:pt x="1728" y="302"/>
                      <a:pt x="1728" y="302"/>
                      <a:pt x="1728" y="302"/>
                    </a:cubicBezTo>
                    <a:cubicBezTo>
                      <a:pt x="1718" y="302"/>
                      <a:pt x="1718" y="302"/>
                      <a:pt x="1718" y="302"/>
                    </a:cubicBezTo>
                    <a:cubicBezTo>
                      <a:pt x="1720" y="358"/>
                      <a:pt x="1721" y="413"/>
                      <a:pt x="1721" y="468"/>
                    </a:cubicBezTo>
                    <a:cubicBezTo>
                      <a:pt x="1721" y="780"/>
                      <a:pt x="1694" y="1086"/>
                      <a:pt x="1694" y="1416"/>
                    </a:cubicBezTo>
                    <a:cubicBezTo>
                      <a:pt x="1694" y="1464"/>
                      <a:pt x="1695" y="1513"/>
                      <a:pt x="1696" y="1563"/>
                    </a:cubicBezTo>
                    <a:cubicBezTo>
                      <a:pt x="1706" y="1562"/>
                      <a:pt x="1706" y="1562"/>
                      <a:pt x="1706" y="1562"/>
                    </a:cubicBezTo>
                    <a:cubicBezTo>
                      <a:pt x="1707" y="1552"/>
                      <a:pt x="1707" y="1552"/>
                      <a:pt x="1707" y="1552"/>
                    </a:cubicBezTo>
                    <a:cubicBezTo>
                      <a:pt x="1702" y="1552"/>
                      <a:pt x="1693" y="1551"/>
                      <a:pt x="1680" y="1551"/>
                    </a:cubicBezTo>
                    <a:cubicBezTo>
                      <a:pt x="1637" y="1549"/>
                      <a:pt x="1554" y="1548"/>
                      <a:pt x="1447" y="1547"/>
                    </a:cubicBezTo>
                    <a:cubicBezTo>
                      <a:pt x="1340" y="1547"/>
                      <a:pt x="1209" y="1547"/>
                      <a:pt x="1070" y="1547"/>
                    </a:cubicBezTo>
                    <a:cubicBezTo>
                      <a:pt x="919" y="1547"/>
                      <a:pt x="758" y="1547"/>
                      <a:pt x="610" y="1547"/>
                    </a:cubicBezTo>
                    <a:cubicBezTo>
                      <a:pt x="453" y="1547"/>
                      <a:pt x="310" y="1547"/>
                      <a:pt x="203" y="1546"/>
                    </a:cubicBezTo>
                    <a:cubicBezTo>
                      <a:pt x="149" y="1546"/>
                      <a:pt x="105" y="1545"/>
                      <a:pt x="73" y="1544"/>
                    </a:cubicBezTo>
                    <a:cubicBezTo>
                      <a:pt x="57" y="1544"/>
                      <a:pt x="44" y="1543"/>
                      <a:pt x="35" y="1543"/>
                    </a:cubicBezTo>
                    <a:cubicBezTo>
                      <a:pt x="30" y="1543"/>
                      <a:pt x="26" y="1543"/>
                      <a:pt x="24" y="1542"/>
                    </a:cubicBezTo>
                    <a:cubicBezTo>
                      <a:pt x="22" y="1542"/>
                      <a:pt x="21" y="1542"/>
                      <a:pt x="20" y="1542"/>
                    </a:cubicBezTo>
                    <a:cubicBezTo>
                      <a:pt x="20" y="1542"/>
                      <a:pt x="20" y="1542"/>
                      <a:pt x="19" y="1542"/>
                    </a:cubicBezTo>
                    <a:cubicBezTo>
                      <a:pt x="19" y="1542"/>
                      <a:pt x="19" y="1542"/>
                      <a:pt x="19" y="1542"/>
                    </a:cubicBezTo>
                    <a:cubicBezTo>
                      <a:pt x="19" y="1542"/>
                      <a:pt x="19" y="1542"/>
                      <a:pt x="19" y="1542"/>
                    </a:cubicBezTo>
                    <a:cubicBezTo>
                      <a:pt x="19" y="1542"/>
                      <a:pt x="19" y="1542"/>
                      <a:pt x="19" y="1542"/>
                    </a:cubicBezTo>
                    <a:cubicBezTo>
                      <a:pt x="19" y="1542"/>
                      <a:pt x="19" y="1542"/>
                      <a:pt x="19" y="1542"/>
                    </a:cubicBezTo>
                    <a:cubicBezTo>
                      <a:pt x="19" y="1542"/>
                      <a:pt x="19" y="1542"/>
                      <a:pt x="19" y="1542"/>
                    </a:cubicBezTo>
                    <a:cubicBezTo>
                      <a:pt x="19" y="1542"/>
                      <a:pt x="19" y="1542"/>
                      <a:pt x="19" y="1542"/>
                    </a:cubicBezTo>
                    <a:cubicBezTo>
                      <a:pt x="19" y="1542"/>
                      <a:pt x="19" y="1542"/>
                      <a:pt x="19" y="1542"/>
                    </a:cubicBezTo>
                    <a:cubicBezTo>
                      <a:pt x="16" y="1551"/>
                      <a:pt x="16" y="1551"/>
                      <a:pt x="16" y="1551"/>
                    </a:cubicBezTo>
                    <a:cubicBezTo>
                      <a:pt x="26" y="1551"/>
                      <a:pt x="26" y="1551"/>
                      <a:pt x="26" y="1551"/>
                    </a:cubicBezTo>
                    <a:cubicBezTo>
                      <a:pt x="22" y="1431"/>
                      <a:pt x="20" y="1312"/>
                      <a:pt x="20" y="1192"/>
                    </a:cubicBezTo>
                    <a:cubicBezTo>
                      <a:pt x="20" y="903"/>
                      <a:pt x="31" y="614"/>
                      <a:pt x="43" y="324"/>
                    </a:cubicBezTo>
                    <a:cubicBezTo>
                      <a:pt x="33" y="324"/>
                      <a:pt x="33" y="324"/>
                      <a:pt x="33" y="324"/>
                    </a:cubicBezTo>
                    <a:cubicBezTo>
                      <a:pt x="37" y="333"/>
                      <a:pt x="37" y="333"/>
                      <a:pt x="37" y="333"/>
                    </a:cubicBezTo>
                    <a:cubicBezTo>
                      <a:pt x="33" y="324"/>
                      <a:pt x="33" y="324"/>
                      <a:pt x="33" y="324"/>
                    </a:cubicBez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grpSp>
          <p:nvGrpSpPr>
            <p:cNvPr id="65" name="Skupina 64"/>
            <p:cNvGrpSpPr/>
            <p:nvPr/>
          </p:nvGrpSpPr>
          <p:grpSpPr>
            <a:xfrm>
              <a:off x="4618388" y="3007110"/>
              <a:ext cx="294273" cy="151917"/>
              <a:chOff x="2190741" y="4119456"/>
              <a:chExt cx="737496" cy="452881"/>
            </a:xfrm>
          </p:grpSpPr>
          <p:grpSp>
            <p:nvGrpSpPr>
              <p:cNvPr id="66" name="Skupina 65"/>
              <p:cNvGrpSpPr/>
              <p:nvPr/>
            </p:nvGrpSpPr>
            <p:grpSpPr>
              <a:xfrm>
                <a:off x="2190741" y="4368485"/>
                <a:ext cx="295082" cy="203852"/>
                <a:chOff x="3422714" y="3418165"/>
                <a:chExt cx="295082" cy="203852"/>
              </a:xfrm>
            </p:grpSpPr>
            <p:sp>
              <p:nvSpPr>
                <p:cNvPr id="73" name="Freeform 39"/>
                <p:cNvSpPr>
                  <a:spLocks/>
                </p:cNvSpPr>
                <p:nvPr/>
              </p:nvSpPr>
              <p:spPr bwMode="auto">
                <a:xfrm>
                  <a:off x="3422714" y="3418165"/>
                  <a:ext cx="295082" cy="203852"/>
                </a:xfrm>
                <a:custGeom>
                  <a:avLst/>
                  <a:gdLst>
                    <a:gd name="T0" fmla="*/ 0 w 192"/>
                    <a:gd name="T1" fmla="*/ 0 h 89"/>
                    <a:gd name="T2" fmla="*/ 0 w 192"/>
                    <a:gd name="T3" fmla="*/ 77 h 89"/>
                    <a:gd name="T4" fmla="*/ 182 w 192"/>
                    <a:gd name="T5" fmla="*/ 82 h 89"/>
                    <a:gd name="T6" fmla="*/ 187 w 192"/>
                    <a:gd name="T7" fmla="*/ 22 h 89"/>
                    <a:gd name="T8" fmla="*/ 0 w 192"/>
                    <a:gd name="T9" fmla="*/ 0 h 8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92" h="89">
                      <a:moveTo>
                        <a:pt x="0" y="0"/>
                      </a:moveTo>
                      <a:cubicBezTo>
                        <a:pt x="0" y="77"/>
                        <a:pt x="0" y="77"/>
                        <a:pt x="0" y="77"/>
                      </a:cubicBezTo>
                      <a:cubicBezTo>
                        <a:pt x="61" y="79"/>
                        <a:pt x="121" y="89"/>
                        <a:pt x="182" y="82"/>
                      </a:cubicBezTo>
                      <a:cubicBezTo>
                        <a:pt x="192" y="73"/>
                        <a:pt x="185" y="42"/>
                        <a:pt x="187" y="22"/>
                      </a:cubicBezTo>
                      <a:cubicBezTo>
                        <a:pt x="119" y="6"/>
                        <a:pt x="62" y="7"/>
                        <a:pt x="0" y="0"/>
                      </a:cubicBezTo>
                      <a:close/>
                    </a:path>
                  </a:pathLst>
                </a:custGeom>
                <a:solidFill>
                  <a:srgbClr val="FF791E"/>
                </a:soli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74" name="Freeform 40"/>
                <p:cNvSpPr>
                  <a:spLocks/>
                </p:cNvSpPr>
                <p:nvPr/>
              </p:nvSpPr>
              <p:spPr bwMode="auto">
                <a:xfrm>
                  <a:off x="3422714" y="3418165"/>
                  <a:ext cx="295082" cy="203852"/>
                </a:xfrm>
                <a:custGeom>
                  <a:avLst/>
                  <a:gdLst>
                    <a:gd name="T0" fmla="*/ 0 w 192"/>
                    <a:gd name="T1" fmla="*/ 0 h 89"/>
                    <a:gd name="T2" fmla="*/ 0 w 192"/>
                    <a:gd name="T3" fmla="*/ 77 h 89"/>
                    <a:gd name="T4" fmla="*/ 182 w 192"/>
                    <a:gd name="T5" fmla="*/ 82 h 89"/>
                    <a:gd name="T6" fmla="*/ 187 w 192"/>
                    <a:gd name="T7" fmla="*/ 22 h 89"/>
                    <a:gd name="T8" fmla="*/ 0 w 192"/>
                    <a:gd name="T9" fmla="*/ 0 h 8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92" h="89">
                      <a:moveTo>
                        <a:pt x="0" y="0"/>
                      </a:moveTo>
                      <a:cubicBezTo>
                        <a:pt x="0" y="77"/>
                        <a:pt x="0" y="77"/>
                        <a:pt x="0" y="77"/>
                      </a:cubicBezTo>
                      <a:cubicBezTo>
                        <a:pt x="61" y="79"/>
                        <a:pt x="121" y="89"/>
                        <a:pt x="182" y="82"/>
                      </a:cubicBezTo>
                      <a:cubicBezTo>
                        <a:pt x="192" y="73"/>
                        <a:pt x="185" y="42"/>
                        <a:pt x="187" y="22"/>
                      </a:cubicBezTo>
                      <a:cubicBezTo>
                        <a:pt x="119" y="6"/>
                        <a:pt x="62" y="7"/>
                        <a:pt x="0" y="0"/>
                      </a:cubicBezTo>
                      <a:close/>
                    </a:path>
                  </a:pathLst>
                </a:custGeom>
                <a:noFill/>
                <a:ln w="6350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</p:grpSp>
          <p:grpSp>
            <p:nvGrpSpPr>
              <p:cNvPr id="67" name="Skupina 66"/>
              <p:cNvGrpSpPr/>
              <p:nvPr/>
            </p:nvGrpSpPr>
            <p:grpSpPr>
              <a:xfrm>
                <a:off x="2364531" y="4119456"/>
                <a:ext cx="354878" cy="207716"/>
                <a:chOff x="1571184" y="4618576"/>
                <a:chExt cx="354878" cy="207716"/>
              </a:xfrm>
            </p:grpSpPr>
            <p:sp>
              <p:nvSpPr>
                <p:cNvPr id="71" name="Freeform 41"/>
                <p:cNvSpPr>
                  <a:spLocks/>
                </p:cNvSpPr>
                <p:nvPr/>
              </p:nvSpPr>
              <p:spPr bwMode="auto">
                <a:xfrm>
                  <a:off x="1571184" y="4618576"/>
                  <a:ext cx="354878" cy="207716"/>
                </a:xfrm>
                <a:custGeom>
                  <a:avLst/>
                  <a:gdLst>
                    <a:gd name="T0" fmla="*/ 6 w 231"/>
                    <a:gd name="T1" fmla="*/ 14 h 91"/>
                    <a:gd name="T2" fmla="*/ 1 w 231"/>
                    <a:gd name="T3" fmla="*/ 91 h 91"/>
                    <a:gd name="T4" fmla="*/ 215 w 231"/>
                    <a:gd name="T5" fmla="*/ 80 h 91"/>
                    <a:gd name="T6" fmla="*/ 221 w 231"/>
                    <a:gd name="T7" fmla="*/ 8 h 91"/>
                    <a:gd name="T8" fmla="*/ 6 w 231"/>
                    <a:gd name="T9" fmla="*/ 14 h 9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31" h="91">
                      <a:moveTo>
                        <a:pt x="6" y="14"/>
                      </a:moveTo>
                      <a:cubicBezTo>
                        <a:pt x="4" y="39"/>
                        <a:pt x="0" y="65"/>
                        <a:pt x="1" y="91"/>
                      </a:cubicBezTo>
                      <a:cubicBezTo>
                        <a:pt x="72" y="87"/>
                        <a:pt x="138" y="89"/>
                        <a:pt x="215" y="80"/>
                      </a:cubicBezTo>
                      <a:cubicBezTo>
                        <a:pt x="231" y="59"/>
                        <a:pt x="219" y="32"/>
                        <a:pt x="221" y="8"/>
                      </a:cubicBezTo>
                      <a:cubicBezTo>
                        <a:pt x="221" y="8"/>
                        <a:pt x="50" y="0"/>
                        <a:pt x="6" y="14"/>
                      </a:cubicBezTo>
                      <a:close/>
                    </a:path>
                  </a:pathLst>
                </a:custGeom>
                <a:solidFill>
                  <a:srgbClr val="FF791E"/>
                </a:soli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72" name="Freeform 42"/>
                <p:cNvSpPr>
                  <a:spLocks/>
                </p:cNvSpPr>
                <p:nvPr/>
              </p:nvSpPr>
              <p:spPr bwMode="auto">
                <a:xfrm>
                  <a:off x="1571184" y="4618576"/>
                  <a:ext cx="354878" cy="207716"/>
                </a:xfrm>
                <a:custGeom>
                  <a:avLst/>
                  <a:gdLst>
                    <a:gd name="T0" fmla="*/ 6 w 231"/>
                    <a:gd name="T1" fmla="*/ 14 h 91"/>
                    <a:gd name="T2" fmla="*/ 1 w 231"/>
                    <a:gd name="T3" fmla="*/ 91 h 91"/>
                    <a:gd name="T4" fmla="*/ 215 w 231"/>
                    <a:gd name="T5" fmla="*/ 80 h 91"/>
                    <a:gd name="T6" fmla="*/ 221 w 231"/>
                    <a:gd name="T7" fmla="*/ 8 h 91"/>
                    <a:gd name="T8" fmla="*/ 6 w 231"/>
                    <a:gd name="T9" fmla="*/ 14 h 9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31" h="91">
                      <a:moveTo>
                        <a:pt x="6" y="14"/>
                      </a:moveTo>
                      <a:cubicBezTo>
                        <a:pt x="4" y="39"/>
                        <a:pt x="0" y="65"/>
                        <a:pt x="1" y="91"/>
                      </a:cubicBezTo>
                      <a:cubicBezTo>
                        <a:pt x="72" y="87"/>
                        <a:pt x="138" y="89"/>
                        <a:pt x="215" y="80"/>
                      </a:cubicBezTo>
                      <a:cubicBezTo>
                        <a:pt x="231" y="59"/>
                        <a:pt x="219" y="32"/>
                        <a:pt x="221" y="8"/>
                      </a:cubicBezTo>
                      <a:cubicBezTo>
                        <a:pt x="221" y="8"/>
                        <a:pt x="50" y="0"/>
                        <a:pt x="6" y="14"/>
                      </a:cubicBezTo>
                      <a:close/>
                    </a:path>
                  </a:pathLst>
                </a:custGeom>
                <a:noFill/>
                <a:ln w="6350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</p:grpSp>
          <p:grpSp>
            <p:nvGrpSpPr>
              <p:cNvPr id="68" name="Skupina 67"/>
              <p:cNvGrpSpPr/>
              <p:nvPr/>
            </p:nvGrpSpPr>
            <p:grpSpPr>
              <a:xfrm>
                <a:off x="2573359" y="4361586"/>
                <a:ext cx="354878" cy="202886"/>
                <a:chOff x="1200971" y="4432255"/>
                <a:chExt cx="354878" cy="202886"/>
              </a:xfrm>
            </p:grpSpPr>
            <p:sp>
              <p:nvSpPr>
                <p:cNvPr id="69" name="Freeform 43"/>
                <p:cNvSpPr>
                  <a:spLocks/>
                </p:cNvSpPr>
                <p:nvPr/>
              </p:nvSpPr>
              <p:spPr bwMode="auto">
                <a:xfrm>
                  <a:off x="1200971" y="4432255"/>
                  <a:ext cx="354878" cy="202886"/>
                </a:xfrm>
                <a:custGeom>
                  <a:avLst/>
                  <a:gdLst>
                    <a:gd name="T0" fmla="*/ 5 w 231"/>
                    <a:gd name="T1" fmla="*/ 23 h 89"/>
                    <a:gd name="T2" fmla="*/ 0 w 231"/>
                    <a:gd name="T3" fmla="*/ 89 h 89"/>
                    <a:gd name="T4" fmla="*/ 231 w 231"/>
                    <a:gd name="T5" fmla="*/ 89 h 89"/>
                    <a:gd name="T6" fmla="*/ 203 w 231"/>
                    <a:gd name="T7" fmla="*/ 1 h 89"/>
                    <a:gd name="T8" fmla="*/ 5 w 231"/>
                    <a:gd name="T9" fmla="*/ 23 h 8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31" h="89">
                      <a:moveTo>
                        <a:pt x="5" y="23"/>
                      </a:moveTo>
                      <a:cubicBezTo>
                        <a:pt x="3" y="45"/>
                        <a:pt x="2" y="67"/>
                        <a:pt x="0" y="89"/>
                      </a:cubicBezTo>
                      <a:cubicBezTo>
                        <a:pt x="77" y="89"/>
                        <a:pt x="148" y="78"/>
                        <a:pt x="231" y="89"/>
                      </a:cubicBezTo>
                      <a:cubicBezTo>
                        <a:pt x="222" y="60"/>
                        <a:pt x="213" y="31"/>
                        <a:pt x="203" y="1"/>
                      </a:cubicBezTo>
                      <a:cubicBezTo>
                        <a:pt x="137" y="0"/>
                        <a:pt x="71" y="16"/>
                        <a:pt x="5" y="23"/>
                      </a:cubicBezTo>
                      <a:close/>
                    </a:path>
                  </a:pathLst>
                </a:custGeom>
                <a:solidFill>
                  <a:srgbClr val="FF791E"/>
                </a:soli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70" name="Freeform 44"/>
                <p:cNvSpPr>
                  <a:spLocks/>
                </p:cNvSpPr>
                <p:nvPr/>
              </p:nvSpPr>
              <p:spPr bwMode="auto">
                <a:xfrm>
                  <a:off x="1200971" y="4432255"/>
                  <a:ext cx="354878" cy="202886"/>
                </a:xfrm>
                <a:custGeom>
                  <a:avLst/>
                  <a:gdLst>
                    <a:gd name="T0" fmla="*/ 5 w 231"/>
                    <a:gd name="T1" fmla="*/ 23 h 89"/>
                    <a:gd name="T2" fmla="*/ 0 w 231"/>
                    <a:gd name="T3" fmla="*/ 89 h 89"/>
                    <a:gd name="T4" fmla="*/ 231 w 231"/>
                    <a:gd name="T5" fmla="*/ 89 h 89"/>
                    <a:gd name="T6" fmla="*/ 203 w 231"/>
                    <a:gd name="T7" fmla="*/ 1 h 89"/>
                    <a:gd name="T8" fmla="*/ 5 w 231"/>
                    <a:gd name="T9" fmla="*/ 23 h 8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31" h="89">
                      <a:moveTo>
                        <a:pt x="5" y="23"/>
                      </a:moveTo>
                      <a:cubicBezTo>
                        <a:pt x="3" y="45"/>
                        <a:pt x="2" y="67"/>
                        <a:pt x="0" y="89"/>
                      </a:cubicBezTo>
                      <a:cubicBezTo>
                        <a:pt x="77" y="89"/>
                        <a:pt x="148" y="78"/>
                        <a:pt x="231" y="89"/>
                      </a:cubicBezTo>
                      <a:cubicBezTo>
                        <a:pt x="222" y="60"/>
                        <a:pt x="213" y="31"/>
                        <a:pt x="203" y="1"/>
                      </a:cubicBezTo>
                      <a:cubicBezTo>
                        <a:pt x="137" y="0"/>
                        <a:pt x="71" y="16"/>
                        <a:pt x="5" y="23"/>
                      </a:cubicBezTo>
                      <a:close/>
                    </a:path>
                  </a:pathLst>
                </a:custGeom>
                <a:noFill/>
                <a:ln w="6350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</p:grpSp>
        </p:grpSp>
      </p:grpSp>
      <p:grpSp>
        <p:nvGrpSpPr>
          <p:cNvPr id="120" name="Skupina 119"/>
          <p:cNvGrpSpPr/>
          <p:nvPr/>
        </p:nvGrpSpPr>
        <p:grpSpPr>
          <a:xfrm>
            <a:off x="2159282" y="4423321"/>
            <a:ext cx="521482" cy="1321594"/>
            <a:chOff x="3788757" y="1755794"/>
            <a:chExt cx="521482" cy="1321594"/>
          </a:xfrm>
        </p:grpSpPr>
        <p:sp>
          <p:nvSpPr>
            <p:cNvPr id="44" name="Freeform 37"/>
            <p:cNvSpPr>
              <a:spLocks/>
            </p:cNvSpPr>
            <p:nvPr/>
          </p:nvSpPr>
          <p:spPr bwMode="auto">
            <a:xfrm>
              <a:off x="3788757" y="1755794"/>
              <a:ext cx="521482" cy="1321594"/>
            </a:xfrm>
            <a:custGeom>
              <a:avLst/>
              <a:gdLst>
                <a:gd name="T0" fmla="*/ 19 w 512"/>
                <a:gd name="T1" fmla="*/ 872 h 872"/>
                <a:gd name="T2" fmla="*/ 19 w 512"/>
                <a:gd name="T3" fmla="*/ 30 h 872"/>
                <a:gd name="T4" fmla="*/ 492 w 512"/>
                <a:gd name="T5" fmla="*/ 30 h 872"/>
                <a:gd name="T6" fmla="*/ 492 w 512"/>
                <a:gd name="T7" fmla="*/ 861 h 872"/>
                <a:gd name="T8" fmla="*/ 19 w 512"/>
                <a:gd name="T9" fmla="*/ 872 h 8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2" h="872">
                  <a:moveTo>
                    <a:pt x="19" y="872"/>
                  </a:moveTo>
                  <a:cubicBezTo>
                    <a:pt x="0" y="674"/>
                    <a:pt x="25" y="316"/>
                    <a:pt x="19" y="30"/>
                  </a:cubicBezTo>
                  <a:cubicBezTo>
                    <a:pt x="136" y="22"/>
                    <a:pt x="472" y="0"/>
                    <a:pt x="492" y="30"/>
                  </a:cubicBezTo>
                  <a:cubicBezTo>
                    <a:pt x="512" y="305"/>
                    <a:pt x="501" y="587"/>
                    <a:pt x="492" y="861"/>
                  </a:cubicBezTo>
                  <a:cubicBezTo>
                    <a:pt x="335" y="865"/>
                    <a:pt x="177" y="869"/>
                    <a:pt x="19" y="872"/>
                  </a:cubicBezTo>
                  <a:close/>
                </a:path>
              </a:pathLst>
            </a:custGeom>
            <a:solidFill>
              <a:srgbClr val="A33D1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38"/>
            <p:cNvSpPr>
              <a:spLocks/>
            </p:cNvSpPr>
            <p:nvPr/>
          </p:nvSpPr>
          <p:spPr bwMode="auto">
            <a:xfrm>
              <a:off x="3788757" y="1755794"/>
              <a:ext cx="521482" cy="1321594"/>
            </a:xfrm>
            <a:custGeom>
              <a:avLst/>
              <a:gdLst>
                <a:gd name="T0" fmla="*/ 19 w 512"/>
                <a:gd name="T1" fmla="*/ 872 h 872"/>
                <a:gd name="T2" fmla="*/ 19 w 512"/>
                <a:gd name="T3" fmla="*/ 30 h 872"/>
                <a:gd name="T4" fmla="*/ 492 w 512"/>
                <a:gd name="T5" fmla="*/ 30 h 872"/>
                <a:gd name="T6" fmla="*/ 492 w 512"/>
                <a:gd name="T7" fmla="*/ 861 h 872"/>
                <a:gd name="T8" fmla="*/ 19 w 512"/>
                <a:gd name="T9" fmla="*/ 872 h 8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2" h="872">
                  <a:moveTo>
                    <a:pt x="19" y="872"/>
                  </a:moveTo>
                  <a:cubicBezTo>
                    <a:pt x="0" y="674"/>
                    <a:pt x="25" y="316"/>
                    <a:pt x="19" y="30"/>
                  </a:cubicBezTo>
                  <a:cubicBezTo>
                    <a:pt x="136" y="22"/>
                    <a:pt x="472" y="0"/>
                    <a:pt x="492" y="30"/>
                  </a:cubicBezTo>
                  <a:cubicBezTo>
                    <a:pt x="512" y="305"/>
                    <a:pt x="501" y="587"/>
                    <a:pt x="492" y="861"/>
                  </a:cubicBezTo>
                  <a:cubicBezTo>
                    <a:pt x="335" y="865"/>
                    <a:pt x="177" y="869"/>
                    <a:pt x="19" y="872"/>
                  </a:cubicBezTo>
                  <a:close/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47"/>
            <p:cNvSpPr>
              <a:spLocks/>
            </p:cNvSpPr>
            <p:nvPr/>
          </p:nvSpPr>
          <p:spPr bwMode="auto">
            <a:xfrm>
              <a:off x="4147330" y="2283663"/>
              <a:ext cx="77576" cy="134530"/>
            </a:xfrm>
            <a:custGeom>
              <a:avLst/>
              <a:gdLst>
                <a:gd name="T0" fmla="*/ 8 w 76"/>
                <a:gd name="T1" fmla="*/ 2 h 89"/>
                <a:gd name="T2" fmla="*/ 8 w 76"/>
                <a:gd name="T3" fmla="*/ 84 h 89"/>
                <a:gd name="T4" fmla="*/ 69 w 76"/>
                <a:gd name="T5" fmla="*/ 79 h 89"/>
                <a:gd name="T6" fmla="*/ 63 w 76"/>
                <a:gd name="T7" fmla="*/ 13 h 89"/>
                <a:gd name="T8" fmla="*/ 8 w 76"/>
                <a:gd name="T9" fmla="*/ 2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6" h="89">
                  <a:moveTo>
                    <a:pt x="8" y="2"/>
                  </a:moveTo>
                  <a:cubicBezTo>
                    <a:pt x="3" y="29"/>
                    <a:pt x="0" y="57"/>
                    <a:pt x="8" y="84"/>
                  </a:cubicBezTo>
                  <a:cubicBezTo>
                    <a:pt x="29" y="82"/>
                    <a:pt x="76" y="89"/>
                    <a:pt x="69" y="79"/>
                  </a:cubicBezTo>
                  <a:cubicBezTo>
                    <a:pt x="73" y="62"/>
                    <a:pt x="73" y="35"/>
                    <a:pt x="63" y="13"/>
                  </a:cubicBezTo>
                  <a:cubicBezTo>
                    <a:pt x="45" y="6"/>
                    <a:pt x="27" y="0"/>
                    <a:pt x="8" y="2"/>
                  </a:cubicBezTo>
                  <a:close/>
                </a:path>
              </a:pathLst>
            </a:custGeom>
            <a:solidFill>
              <a:srgbClr val="FFC81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Freeform 48"/>
            <p:cNvSpPr>
              <a:spLocks/>
            </p:cNvSpPr>
            <p:nvPr/>
          </p:nvSpPr>
          <p:spPr bwMode="auto">
            <a:xfrm>
              <a:off x="4147330" y="2283663"/>
              <a:ext cx="77576" cy="134530"/>
            </a:xfrm>
            <a:custGeom>
              <a:avLst/>
              <a:gdLst>
                <a:gd name="T0" fmla="*/ 8 w 76"/>
                <a:gd name="T1" fmla="*/ 2 h 89"/>
                <a:gd name="T2" fmla="*/ 8 w 76"/>
                <a:gd name="T3" fmla="*/ 84 h 89"/>
                <a:gd name="T4" fmla="*/ 69 w 76"/>
                <a:gd name="T5" fmla="*/ 79 h 89"/>
                <a:gd name="T6" fmla="*/ 63 w 76"/>
                <a:gd name="T7" fmla="*/ 13 h 89"/>
                <a:gd name="T8" fmla="*/ 8 w 76"/>
                <a:gd name="T9" fmla="*/ 2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6" h="89">
                  <a:moveTo>
                    <a:pt x="8" y="2"/>
                  </a:moveTo>
                  <a:cubicBezTo>
                    <a:pt x="3" y="29"/>
                    <a:pt x="0" y="57"/>
                    <a:pt x="8" y="84"/>
                  </a:cubicBezTo>
                  <a:cubicBezTo>
                    <a:pt x="29" y="82"/>
                    <a:pt x="76" y="89"/>
                    <a:pt x="69" y="79"/>
                  </a:cubicBezTo>
                  <a:cubicBezTo>
                    <a:pt x="73" y="62"/>
                    <a:pt x="73" y="35"/>
                    <a:pt x="63" y="13"/>
                  </a:cubicBezTo>
                  <a:cubicBezTo>
                    <a:pt x="45" y="6"/>
                    <a:pt x="27" y="0"/>
                    <a:pt x="8" y="2"/>
                  </a:cubicBezTo>
                  <a:close/>
                </a:path>
              </a:pathLst>
            </a:custGeom>
            <a:noFill/>
            <a:ln w="38100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27" name="Skupina 126"/>
          <p:cNvGrpSpPr/>
          <p:nvPr/>
        </p:nvGrpSpPr>
        <p:grpSpPr>
          <a:xfrm rot="3703768">
            <a:off x="7620464" y="2360849"/>
            <a:ext cx="252121" cy="495197"/>
            <a:chOff x="1411487" y="3940300"/>
            <a:chExt cx="252121" cy="495197"/>
          </a:xfrm>
        </p:grpSpPr>
        <p:sp>
          <p:nvSpPr>
            <p:cNvPr id="128" name="Freeform 45"/>
            <p:cNvSpPr>
              <a:spLocks/>
            </p:cNvSpPr>
            <p:nvPr/>
          </p:nvSpPr>
          <p:spPr bwMode="auto">
            <a:xfrm>
              <a:off x="1419244" y="3940300"/>
              <a:ext cx="244364" cy="495197"/>
            </a:xfrm>
            <a:custGeom>
              <a:avLst/>
              <a:gdLst>
                <a:gd name="T0" fmla="*/ 9 w 240"/>
                <a:gd name="T1" fmla="*/ 35 h 327"/>
                <a:gd name="T2" fmla="*/ 37 w 240"/>
                <a:gd name="T3" fmla="*/ 327 h 327"/>
                <a:gd name="T4" fmla="*/ 240 w 240"/>
                <a:gd name="T5" fmla="*/ 316 h 327"/>
                <a:gd name="T6" fmla="*/ 240 w 240"/>
                <a:gd name="T7" fmla="*/ 24 h 327"/>
                <a:gd name="T8" fmla="*/ 30 w 240"/>
                <a:gd name="T9" fmla="*/ 35 h 327"/>
                <a:gd name="T10" fmla="*/ 9 w 240"/>
                <a:gd name="T11" fmla="*/ 35 h 3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40" h="327">
                  <a:moveTo>
                    <a:pt x="9" y="35"/>
                  </a:moveTo>
                  <a:cubicBezTo>
                    <a:pt x="12" y="133"/>
                    <a:pt x="0" y="213"/>
                    <a:pt x="37" y="327"/>
                  </a:cubicBezTo>
                  <a:cubicBezTo>
                    <a:pt x="105" y="323"/>
                    <a:pt x="173" y="320"/>
                    <a:pt x="240" y="316"/>
                  </a:cubicBezTo>
                  <a:cubicBezTo>
                    <a:pt x="240" y="24"/>
                    <a:pt x="240" y="24"/>
                    <a:pt x="240" y="24"/>
                  </a:cubicBezTo>
                  <a:cubicBezTo>
                    <a:pt x="212" y="0"/>
                    <a:pt x="100" y="32"/>
                    <a:pt x="30" y="35"/>
                  </a:cubicBezTo>
                  <a:lnTo>
                    <a:pt x="9" y="35"/>
                  </a:lnTo>
                  <a:close/>
                </a:path>
              </a:pathLst>
            </a:custGeom>
            <a:solidFill>
              <a:srgbClr val="4F567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9" name="Freeform 46"/>
            <p:cNvSpPr>
              <a:spLocks/>
            </p:cNvSpPr>
            <p:nvPr/>
          </p:nvSpPr>
          <p:spPr bwMode="auto">
            <a:xfrm>
              <a:off x="1411487" y="3940300"/>
              <a:ext cx="244364" cy="495197"/>
            </a:xfrm>
            <a:custGeom>
              <a:avLst/>
              <a:gdLst>
                <a:gd name="T0" fmla="*/ 9 w 240"/>
                <a:gd name="T1" fmla="*/ 35 h 327"/>
                <a:gd name="T2" fmla="*/ 37 w 240"/>
                <a:gd name="T3" fmla="*/ 327 h 327"/>
                <a:gd name="T4" fmla="*/ 240 w 240"/>
                <a:gd name="T5" fmla="*/ 316 h 327"/>
                <a:gd name="T6" fmla="*/ 240 w 240"/>
                <a:gd name="T7" fmla="*/ 24 h 327"/>
                <a:gd name="T8" fmla="*/ 30 w 240"/>
                <a:gd name="T9" fmla="*/ 35 h 327"/>
                <a:gd name="T10" fmla="*/ 9 w 240"/>
                <a:gd name="T11" fmla="*/ 35 h 3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40" h="327">
                  <a:moveTo>
                    <a:pt x="9" y="35"/>
                  </a:moveTo>
                  <a:cubicBezTo>
                    <a:pt x="12" y="133"/>
                    <a:pt x="0" y="213"/>
                    <a:pt x="37" y="327"/>
                  </a:cubicBezTo>
                  <a:cubicBezTo>
                    <a:pt x="105" y="323"/>
                    <a:pt x="173" y="320"/>
                    <a:pt x="240" y="316"/>
                  </a:cubicBezTo>
                  <a:cubicBezTo>
                    <a:pt x="240" y="24"/>
                    <a:pt x="240" y="24"/>
                    <a:pt x="240" y="24"/>
                  </a:cubicBezTo>
                  <a:cubicBezTo>
                    <a:pt x="212" y="0"/>
                    <a:pt x="100" y="32"/>
                    <a:pt x="30" y="35"/>
                  </a:cubicBezTo>
                  <a:lnTo>
                    <a:pt x="9" y="35"/>
                  </a:lnTo>
                  <a:close/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21" name="Skupina 120"/>
          <p:cNvGrpSpPr/>
          <p:nvPr/>
        </p:nvGrpSpPr>
        <p:grpSpPr>
          <a:xfrm>
            <a:off x="1360140" y="4085971"/>
            <a:ext cx="627934" cy="765538"/>
            <a:chOff x="656415" y="2051759"/>
            <a:chExt cx="627934" cy="765538"/>
          </a:xfrm>
        </p:grpSpPr>
        <p:sp>
          <p:nvSpPr>
            <p:cNvPr id="41" name="Freeform 33"/>
            <p:cNvSpPr>
              <a:spLocks/>
            </p:cNvSpPr>
            <p:nvPr/>
          </p:nvSpPr>
          <p:spPr bwMode="auto">
            <a:xfrm>
              <a:off x="656415" y="2051759"/>
              <a:ext cx="627934" cy="765538"/>
            </a:xfrm>
            <a:custGeom>
              <a:avLst/>
              <a:gdLst>
                <a:gd name="T0" fmla="*/ 5 w 616"/>
                <a:gd name="T1" fmla="*/ 14 h 505"/>
                <a:gd name="T2" fmla="*/ 5 w 616"/>
                <a:gd name="T3" fmla="*/ 498 h 505"/>
                <a:gd name="T4" fmla="*/ 605 w 616"/>
                <a:gd name="T5" fmla="*/ 505 h 505"/>
                <a:gd name="T6" fmla="*/ 600 w 616"/>
                <a:gd name="T7" fmla="*/ 7 h 505"/>
                <a:gd name="T8" fmla="*/ 5 w 616"/>
                <a:gd name="T9" fmla="*/ 14 h 5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6" h="505">
                  <a:moveTo>
                    <a:pt x="5" y="14"/>
                  </a:moveTo>
                  <a:cubicBezTo>
                    <a:pt x="5" y="498"/>
                    <a:pt x="5" y="498"/>
                    <a:pt x="5" y="498"/>
                  </a:cubicBezTo>
                  <a:cubicBezTo>
                    <a:pt x="605" y="505"/>
                    <a:pt x="605" y="505"/>
                    <a:pt x="605" y="505"/>
                  </a:cubicBezTo>
                  <a:cubicBezTo>
                    <a:pt x="605" y="505"/>
                    <a:pt x="616" y="0"/>
                    <a:pt x="600" y="7"/>
                  </a:cubicBezTo>
                  <a:cubicBezTo>
                    <a:pt x="583" y="14"/>
                    <a:pt x="0" y="21"/>
                    <a:pt x="5" y="14"/>
                  </a:cubicBezTo>
                  <a:close/>
                </a:path>
              </a:pathLst>
            </a:custGeom>
            <a:solidFill>
              <a:srgbClr val="A33D1E"/>
            </a:solidFill>
            <a:ln w="2857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35"/>
            <p:cNvSpPr>
              <a:spLocks/>
            </p:cNvSpPr>
            <p:nvPr/>
          </p:nvSpPr>
          <p:spPr bwMode="auto">
            <a:xfrm>
              <a:off x="701237" y="2182445"/>
              <a:ext cx="493469" cy="525947"/>
            </a:xfrm>
            <a:custGeom>
              <a:avLst/>
              <a:gdLst>
                <a:gd name="T0" fmla="*/ 0 w 1145"/>
                <a:gd name="T1" fmla="*/ 16 h 821"/>
                <a:gd name="T2" fmla="*/ 26 w 1145"/>
                <a:gd name="T3" fmla="*/ 802 h 821"/>
                <a:gd name="T4" fmla="*/ 1145 w 1145"/>
                <a:gd name="T5" fmla="*/ 821 h 821"/>
                <a:gd name="T6" fmla="*/ 1145 w 1145"/>
                <a:gd name="T7" fmla="*/ 0 h 821"/>
                <a:gd name="T8" fmla="*/ 0 w 1145"/>
                <a:gd name="T9" fmla="*/ 16 h 8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45" h="821">
                  <a:moveTo>
                    <a:pt x="0" y="16"/>
                  </a:moveTo>
                  <a:lnTo>
                    <a:pt x="26" y="802"/>
                  </a:lnTo>
                  <a:lnTo>
                    <a:pt x="1145" y="821"/>
                  </a:lnTo>
                  <a:lnTo>
                    <a:pt x="1145" y="0"/>
                  </a:lnTo>
                  <a:lnTo>
                    <a:pt x="0" y="16"/>
                  </a:lnTo>
                  <a:close/>
                </a:path>
              </a:pathLst>
            </a:custGeom>
            <a:solidFill>
              <a:srgbClr val="FFDC6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Freeform 36"/>
            <p:cNvSpPr>
              <a:spLocks/>
            </p:cNvSpPr>
            <p:nvPr/>
          </p:nvSpPr>
          <p:spPr bwMode="auto">
            <a:xfrm>
              <a:off x="701237" y="2182445"/>
              <a:ext cx="493469" cy="525947"/>
            </a:xfrm>
            <a:custGeom>
              <a:avLst/>
              <a:gdLst>
                <a:gd name="T0" fmla="*/ 0 w 1145"/>
                <a:gd name="T1" fmla="*/ 16 h 821"/>
                <a:gd name="T2" fmla="*/ 26 w 1145"/>
                <a:gd name="T3" fmla="*/ 802 h 821"/>
                <a:gd name="T4" fmla="*/ 1145 w 1145"/>
                <a:gd name="T5" fmla="*/ 821 h 821"/>
                <a:gd name="T6" fmla="*/ 1145 w 1145"/>
                <a:gd name="T7" fmla="*/ 0 h 821"/>
                <a:gd name="T8" fmla="*/ 0 w 1145"/>
                <a:gd name="T9" fmla="*/ 16 h 8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45" h="821">
                  <a:moveTo>
                    <a:pt x="0" y="16"/>
                  </a:moveTo>
                  <a:lnTo>
                    <a:pt x="26" y="802"/>
                  </a:lnTo>
                  <a:lnTo>
                    <a:pt x="1145" y="821"/>
                  </a:lnTo>
                  <a:lnTo>
                    <a:pt x="1145" y="0"/>
                  </a:lnTo>
                  <a:lnTo>
                    <a:pt x="0" y="16"/>
                  </a:lnTo>
                  <a:close/>
                </a:path>
              </a:pathLst>
            </a:custGeom>
            <a:noFill/>
            <a:ln w="38100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55" name="Group 61"/>
          <p:cNvGrpSpPr>
            <a:grpSpLocks noChangeAspect="1"/>
          </p:cNvGrpSpPr>
          <p:nvPr/>
        </p:nvGrpSpPr>
        <p:grpSpPr bwMode="auto">
          <a:xfrm>
            <a:off x="3256765" y="3886118"/>
            <a:ext cx="1578580" cy="1980400"/>
            <a:chOff x="3132" y="2084"/>
            <a:chExt cx="1595" cy="2001"/>
          </a:xfrm>
        </p:grpSpPr>
        <p:sp>
          <p:nvSpPr>
            <p:cNvPr id="156" name="AutoShape 60"/>
            <p:cNvSpPr>
              <a:spLocks noChangeAspect="1" noChangeArrowheads="1" noTextEdit="1"/>
            </p:cNvSpPr>
            <p:nvPr/>
          </p:nvSpPr>
          <p:spPr bwMode="auto">
            <a:xfrm>
              <a:off x="3132" y="2084"/>
              <a:ext cx="1595" cy="200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7" name="Freeform 62"/>
            <p:cNvSpPr>
              <a:spLocks/>
            </p:cNvSpPr>
            <p:nvPr/>
          </p:nvSpPr>
          <p:spPr bwMode="auto">
            <a:xfrm>
              <a:off x="3140" y="2627"/>
              <a:ext cx="1582" cy="1404"/>
            </a:xfrm>
            <a:custGeom>
              <a:avLst/>
              <a:gdLst>
                <a:gd name="T0" fmla="*/ 1829 w 1830"/>
                <a:gd name="T1" fmla="*/ 812 h 1625"/>
                <a:gd name="T2" fmla="*/ 915 w 1830"/>
                <a:gd name="T3" fmla="*/ 1625 h 1625"/>
                <a:gd name="T4" fmla="*/ 0 w 1830"/>
                <a:gd name="T5" fmla="*/ 813 h 1625"/>
                <a:gd name="T6" fmla="*/ 0 w 1830"/>
                <a:gd name="T7" fmla="*/ 812 h 1625"/>
                <a:gd name="T8" fmla="*/ 915 w 1830"/>
                <a:gd name="T9" fmla="*/ 0 h 1625"/>
                <a:gd name="T10" fmla="*/ 1829 w 1830"/>
                <a:gd name="T11" fmla="*/ 812 h 1625"/>
                <a:gd name="T12" fmla="*/ 1829 w 1830"/>
                <a:gd name="T13" fmla="*/ 812 h 1625"/>
                <a:gd name="T14" fmla="*/ 1829 w 1830"/>
                <a:gd name="T15" fmla="*/ 812 h 16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830" h="1625">
                  <a:moveTo>
                    <a:pt x="1829" y="812"/>
                  </a:moveTo>
                  <a:cubicBezTo>
                    <a:pt x="1830" y="1261"/>
                    <a:pt x="1420" y="1624"/>
                    <a:pt x="915" y="1625"/>
                  </a:cubicBezTo>
                  <a:cubicBezTo>
                    <a:pt x="410" y="1625"/>
                    <a:pt x="0" y="1261"/>
                    <a:pt x="0" y="813"/>
                  </a:cubicBezTo>
                  <a:cubicBezTo>
                    <a:pt x="0" y="812"/>
                    <a:pt x="0" y="812"/>
                    <a:pt x="0" y="812"/>
                  </a:cubicBezTo>
                  <a:cubicBezTo>
                    <a:pt x="0" y="364"/>
                    <a:pt x="409" y="0"/>
                    <a:pt x="915" y="0"/>
                  </a:cubicBezTo>
                  <a:cubicBezTo>
                    <a:pt x="1420" y="0"/>
                    <a:pt x="1829" y="363"/>
                    <a:pt x="1829" y="812"/>
                  </a:cubicBezTo>
                  <a:cubicBezTo>
                    <a:pt x="1829" y="812"/>
                    <a:pt x="1829" y="812"/>
                    <a:pt x="1829" y="812"/>
                  </a:cubicBezTo>
                  <a:cubicBezTo>
                    <a:pt x="1829" y="812"/>
                    <a:pt x="1829" y="812"/>
                    <a:pt x="1829" y="812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8" name="Freeform 63"/>
            <p:cNvSpPr>
              <a:spLocks/>
            </p:cNvSpPr>
            <p:nvPr/>
          </p:nvSpPr>
          <p:spPr bwMode="auto">
            <a:xfrm>
              <a:off x="3133" y="2621"/>
              <a:ext cx="1595" cy="1416"/>
            </a:xfrm>
            <a:custGeom>
              <a:avLst/>
              <a:gdLst>
                <a:gd name="T0" fmla="*/ 1837 w 1845"/>
                <a:gd name="T1" fmla="*/ 820 h 1640"/>
                <a:gd name="T2" fmla="*/ 1830 w 1845"/>
                <a:gd name="T3" fmla="*/ 820 h 1640"/>
                <a:gd name="T4" fmla="*/ 1830 w 1845"/>
                <a:gd name="T5" fmla="*/ 821 h 1640"/>
                <a:gd name="T6" fmla="*/ 1565 w 1845"/>
                <a:gd name="T7" fmla="*/ 1389 h 1640"/>
                <a:gd name="T8" fmla="*/ 923 w 1845"/>
                <a:gd name="T9" fmla="*/ 1625 h 1640"/>
                <a:gd name="T10" fmla="*/ 923 w 1845"/>
                <a:gd name="T11" fmla="*/ 1625 h 1640"/>
                <a:gd name="T12" fmla="*/ 281 w 1845"/>
                <a:gd name="T13" fmla="*/ 1389 h 1640"/>
                <a:gd name="T14" fmla="*/ 16 w 1845"/>
                <a:gd name="T15" fmla="*/ 821 h 1640"/>
                <a:gd name="T16" fmla="*/ 16 w 1845"/>
                <a:gd name="T17" fmla="*/ 820 h 1640"/>
                <a:gd name="T18" fmla="*/ 16 w 1845"/>
                <a:gd name="T19" fmla="*/ 820 h 1640"/>
                <a:gd name="T20" fmla="*/ 281 w 1845"/>
                <a:gd name="T21" fmla="*/ 252 h 1640"/>
                <a:gd name="T22" fmla="*/ 923 w 1845"/>
                <a:gd name="T23" fmla="*/ 16 h 1640"/>
                <a:gd name="T24" fmla="*/ 923 w 1845"/>
                <a:gd name="T25" fmla="*/ 16 h 1640"/>
                <a:gd name="T26" fmla="*/ 923 w 1845"/>
                <a:gd name="T27" fmla="*/ 16 h 1640"/>
                <a:gd name="T28" fmla="*/ 1564 w 1845"/>
                <a:gd name="T29" fmla="*/ 251 h 1640"/>
                <a:gd name="T30" fmla="*/ 1830 w 1845"/>
                <a:gd name="T31" fmla="*/ 820 h 1640"/>
                <a:gd name="T32" fmla="*/ 1830 w 1845"/>
                <a:gd name="T33" fmla="*/ 820 h 1640"/>
                <a:gd name="T34" fmla="*/ 1832 w 1845"/>
                <a:gd name="T35" fmla="*/ 826 h 1640"/>
                <a:gd name="T36" fmla="*/ 1837 w 1845"/>
                <a:gd name="T37" fmla="*/ 828 h 1640"/>
                <a:gd name="T38" fmla="*/ 1843 w 1845"/>
                <a:gd name="T39" fmla="*/ 826 h 1640"/>
                <a:gd name="T40" fmla="*/ 1845 w 1845"/>
                <a:gd name="T41" fmla="*/ 820 h 1640"/>
                <a:gd name="T42" fmla="*/ 1845 w 1845"/>
                <a:gd name="T43" fmla="*/ 820 h 1640"/>
                <a:gd name="T44" fmla="*/ 1843 w 1845"/>
                <a:gd name="T45" fmla="*/ 815 h 1640"/>
                <a:gd name="T46" fmla="*/ 1837 w 1845"/>
                <a:gd name="T47" fmla="*/ 813 h 1640"/>
                <a:gd name="T48" fmla="*/ 1832 w 1845"/>
                <a:gd name="T49" fmla="*/ 815 h 1640"/>
                <a:gd name="T50" fmla="*/ 1830 w 1845"/>
                <a:gd name="T51" fmla="*/ 820 h 1640"/>
                <a:gd name="T52" fmla="*/ 1837 w 1845"/>
                <a:gd name="T53" fmla="*/ 820 h 1640"/>
                <a:gd name="T54" fmla="*/ 1830 w 1845"/>
                <a:gd name="T55" fmla="*/ 820 h 1640"/>
                <a:gd name="T56" fmla="*/ 1830 w 1845"/>
                <a:gd name="T57" fmla="*/ 820 h 1640"/>
                <a:gd name="T58" fmla="*/ 1832 w 1845"/>
                <a:gd name="T59" fmla="*/ 826 h 1640"/>
                <a:gd name="T60" fmla="*/ 1837 w 1845"/>
                <a:gd name="T61" fmla="*/ 828 h 1640"/>
                <a:gd name="T62" fmla="*/ 1843 w 1845"/>
                <a:gd name="T63" fmla="*/ 826 h 1640"/>
                <a:gd name="T64" fmla="*/ 1845 w 1845"/>
                <a:gd name="T65" fmla="*/ 820 h 1640"/>
                <a:gd name="T66" fmla="*/ 1845 w 1845"/>
                <a:gd name="T67" fmla="*/ 820 h 1640"/>
                <a:gd name="T68" fmla="*/ 1575 w 1845"/>
                <a:gd name="T69" fmla="*/ 240 h 1640"/>
                <a:gd name="T70" fmla="*/ 923 w 1845"/>
                <a:gd name="T71" fmla="*/ 0 h 1640"/>
                <a:gd name="T72" fmla="*/ 922 w 1845"/>
                <a:gd name="T73" fmla="*/ 0 h 1640"/>
                <a:gd name="T74" fmla="*/ 922 w 1845"/>
                <a:gd name="T75" fmla="*/ 0 h 1640"/>
                <a:gd name="T76" fmla="*/ 271 w 1845"/>
                <a:gd name="T77" fmla="*/ 240 h 1640"/>
                <a:gd name="T78" fmla="*/ 0 w 1845"/>
                <a:gd name="T79" fmla="*/ 820 h 1640"/>
                <a:gd name="T80" fmla="*/ 0 w 1845"/>
                <a:gd name="T81" fmla="*/ 820 h 1640"/>
                <a:gd name="T82" fmla="*/ 0 w 1845"/>
                <a:gd name="T83" fmla="*/ 821 h 1640"/>
                <a:gd name="T84" fmla="*/ 271 w 1845"/>
                <a:gd name="T85" fmla="*/ 1401 h 1640"/>
                <a:gd name="T86" fmla="*/ 923 w 1845"/>
                <a:gd name="T87" fmla="*/ 1640 h 1640"/>
                <a:gd name="T88" fmla="*/ 923 w 1845"/>
                <a:gd name="T89" fmla="*/ 1640 h 1640"/>
                <a:gd name="T90" fmla="*/ 1575 w 1845"/>
                <a:gd name="T91" fmla="*/ 1400 h 1640"/>
                <a:gd name="T92" fmla="*/ 1845 w 1845"/>
                <a:gd name="T93" fmla="*/ 821 h 1640"/>
                <a:gd name="T94" fmla="*/ 1845 w 1845"/>
                <a:gd name="T95" fmla="*/ 820 h 1640"/>
                <a:gd name="T96" fmla="*/ 1843 w 1845"/>
                <a:gd name="T97" fmla="*/ 815 h 1640"/>
                <a:gd name="T98" fmla="*/ 1837 w 1845"/>
                <a:gd name="T99" fmla="*/ 813 h 1640"/>
                <a:gd name="T100" fmla="*/ 1832 w 1845"/>
                <a:gd name="T101" fmla="*/ 815 h 1640"/>
                <a:gd name="T102" fmla="*/ 1830 w 1845"/>
                <a:gd name="T103" fmla="*/ 820 h 1640"/>
                <a:gd name="T104" fmla="*/ 1837 w 1845"/>
                <a:gd name="T105" fmla="*/ 820 h 16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845" h="1640">
                  <a:moveTo>
                    <a:pt x="1837" y="820"/>
                  </a:moveTo>
                  <a:cubicBezTo>
                    <a:pt x="1830" y="820"/>
                    <a:pt x="1830" y="820"/>
                    <a:pt x="1830" y="820"/>
                  </a:cubicBezTo>
                  <a:cubicBezTo>
                    <a:pt x="1830" y="821"/>
                    <a:pt x="1830" y="821"/>
                    <a:pt x="1830" y="821"/>
                  </a:cubicBezTo>
                  <a:cubicBezTo>
                    <a:pt x="1830" y="1042"/>
                    <a:pt x="1729" y="1243"/>
                    <a:pt x="1565" y="1389"/>
                  </a:cubicBezTo>
                  <a:cubicBezTo>
                    <a:pt x="1401" y="1535"/>
                    <a:pt x="1174" y="1625"/>
                    <a:pt x="923" y="1625"/>
                  </a:cubicBezTo>
                  <a:cubicBezTo>
                    <a:pt x="923" y="1625"/>
                    <a:pt x="923" y="1625"/>
                    <a:pt x="923" y="1625"/>
                  </a:cubicBezTo>
                  <a:cubicBezTo>
                    <a:pt x="672" y="1625"/>
                    <a:pt x="445" y="1535"/>
                    <a:pt x="281" y="1389"/>
                  </a:cubicBezTo>
                  <a:cubicBezTo>
                    <a:pt x="117" y="1243"/>
                    <a:pt x="16" y="1043"/>
                    <a:pt x="16" y="821"/>
                  </a:cubicBezTo>
                  <a:cubicBezTo>
                    <a:pt x="16" y="820"/>
                    <a:pt x="16" y="820"/>
                    <a:pt x="16" y="820"/>
                  </a:cubicBezTo>
                  <a:cubicBezTo>
                    <a:pt x="16" y="820"/>
                    <a:pt x="16" y="820"/>
                    <a:pt x="16" y="820"/>
                  </a:cubicBezTo>
                  <a:cubicBezTo>
                    <a:pt x="16" y="598"/>
                    <a:pt x="117" y="397"/>
                    <a:pt x="281" y="252"/>
                  </a:cubicBezTo>
                  <a:cubicBezTo>
                    <a:pt x="445" y="106"/>
                    <a:pt x="672" y="16"/>
                    <a:pt x="923" y="16"/>
                  </a:cubicBezTo>
                  <a:cubicBezTo>
                    <a:pt x="923" y="16"/>
                    <a:pt x="923" y="16"/>
                    <a:pt x="923" y="16"/>
                  </a:cubicBezTo>
                  <a:cubicBezTo>
                    <a:pt x="923" y="16"/>
                    <a:pt x="923" y="16"/>
                    <a:pt x="923" y="16"/>
                  </a:cubicBezTo>
                  <a:cubicBezTo>
                    <a:pt x="1173" y="16"/>
                    <a:pt x="1400" y="106"/>
                    <a:pt x="1564" y="251"/>
                  </a:cubicBezTo>
                  <a:cubicBezTo>
                    <a:pt x="1728" y="397"/>
                    <a:pt x="1830" y="598"/>
                    <a:pt x="1830" y="820"/>
                  </a:cubicBezTo>
                  <a:cubicBezTo>
                    <a:pt x="1830" y="820"/>
                    <a:pt x="1830" y="820"/>
                    <a:pt x="1830" y="820"/>
                  </a:cubicBezTo>
                  <a:cubicBezTo>
                    <a:pt x="1830" y="822"/>
                    <a:pt x="1831" y="824"/>
                    <a:pt x="1832" y="826"/>
                  </a:cubicBezTo>
                  <a:cubicBezTo>
                    <a:pt x="1833" y="827"/>
                    <a:pt x="1835" y="828"/>
                    <a:pt x="1837" y="828"/>
                  </a:cubicBezTo>
                  <a:cubicBezTo>
                    <a:pt x="1839" y="828"/>
                    <a:pt x="1841" y="827"/>
                    <a:pt x="1843" y="826"/>
                  </a:cubicBezTo>
                  <a:cubicBezTo>
                    <a:pt x="1844" y="824"/>
                    <a:pt x="1845" y="822"/>
                    <a:pt x="1845" y="820"/>
                  </a:cubicBezTo>
                  <a:cubicBezTo>
                    <a:pt x="1845" y="820"/>
                    <a:pt x="1845" y="820"/>
                    <a:pt x="1845" y="820"/>
                  </a:cubicBezTo>
                  <a:cubicBezTo>
                    <a:pt x="1845" y="818"/>
                    <a:pt x="1844" y="816"/>
                    <a:pt x="1843" y="815"/>
                  </a:cubicBezTo>
                  <a:cubicBezTo>
                    <a:pt x="1841" y="813"/>
                    <a:pt x="1839" y="813"/>
                    <a:pt x="1837" y="813"/>
                  </a:cubicBezTo>
                  <a:cubicBezTo>
                    <a:pt x="1835" y="813"/>
                    <a:pt x="1833" y="813"/>
                    <a:pt x="1832" y="815"/>
                  </a:cubicBezTo>
                  <a:cubicBezTo>
                    <a:pt x="1831" y="816"/>
                    <a:pt x="1830" y="818"/>
                    <a:pt x="1830" y="820"/>
                  </a:cubicBezTo>
                  <a:cubicBezTo>
                    <a:pt x="1837" y="820"/>
                    <a:pt x="1837" y="820"/>
                    <a:pt x="1837" y="820"/>
                  </a:cubicBezTo>
                  <a:cubicBezTo>
                    <a:pt x="1830" y="820"/>
                    <a:pt x="1830" y="820"/>
                    <a:pt x="1830" y="820"/>
                  </a:cubicBezTo>
                  <a:cubicBezTo>
                    <a:pt x="1830" y="820"/>
                    <a:pt x="1830" y="820"/>
                    <a:pt x="1830" y="820"/>
                  </a:cubicBezTo>
                  <a:cubicBezTo>
                    <a:pt x="1830" y="822"/>
                    <a:pt x="1831" y="824"/>
                    <a:pt x="1832" y="826"/>
                  </a:cubicBezTo>
                  <a:cubicBezTo>
                    <a:pt x="1833" y="827"/>
                    <a:pt x="1835" y="828"/>
                    <a:pt x="1837" y="828"/>
                  </a:cubicBezTo>
                  <a:cubicBezTo>
                    <a:pt x="1839" y="828"/>
                    <a:pt x="1841" y="827"/>
                    <a:pt x="1843" y="826"/>
                  </a:cubicBezTo>
                  <a:cubicBezTo>
                    <a:pt x="1844" y="824"/>
                    <a:pt x="1845" y="822"/>
                    <a:pt x="1845" y="820"/>
                  </a:cubicBezTo>
                  <a:cubicBezTo>
                    <a:pt x="1845" y="820"/>
                    <a:pt x="1845" y="820"/>
                    <a:pt x="1845" y="820"/>
                  </a:cubicBezTo>
                  <a:cubicBezTo>
                    <a:pt x="1845" y="593"/>
                    <a:pt x="1742" y="388"/>
                    <a:pt x="1575" y="240"/>
                  </a:cubicBezTo>
                  <a:cubicBezTo>
                    <a:pt x="1408" y="92"/>
                    <a:pt x="1177" y="0"/>
                    <a:pt x="923" y="0"/>
                  </a:cubicBezTo>
                  <a:cubicBezTo>
                    <a:pt x="922" y="0"/>
                    <a:pt x="922" y="0"/>
                    <a:pt x="922" y="0"/>
                  </a:cubicBezTo>
                  <a:cubicBezTo>
                    <a:pt x="922" y="0"/>
                    <a:pt x="922" y="0"/>
                    <a:pt x="922" y="0"/>
                  </a:cubicBezTo>
                  <a:cubicBezTo>
                    <a:pt x="668" y="0"/>
                    <a:pt x="438" y="92"/>
                    <a:pt x="271" y="240"/>
                  </a:cubicBezTo>
                  <a:cubicBezTo>
                    <a:pt x="104" y="388"/>
                    <a:pt x="0" y="593"/>
                    <a:pt x="0" y="820"/>
                  </a:cubicBezTo>
                  <a:cubicBezTo>
                    <a:pt x="0" y="820"/>
                    <a:pt x="0" y="820"/>
                    <a:pt x="0" y="820"/>
                  </a:cubicBezTo>
                  <a:cubicBezTo>
                    <a:pt x="0" y="821"/>
                    <a:pt x="0" y="821"/>
                    <a:pt x="0" y="821"/>
                  </a:cubicBezTo>
                  <a:cubicBezTo>
                    <a:pt x="1" y="1047"/>
                    <a:pt x="104" y="1252"/>
                    <a:pt x="271" y="1401"/>
                  </a:cubicBezTo>
                  <a:cubicBezTo>
                    <a:pt x="438" y="1549"/>
                    <a:pt x="668" y="1640"/>
                    <a:pt x="923" y="1640"/>
                  </a:cubicBezTo>
                  <a:cubicBezTo>
                    <a:pt x="923" y="1640"/>
                    <a:pt x="923" y="1640"/>
                    <a:pt x="923" y="1640"/>
                  </a:cubicBezTo>
                  <a:cubicBezTo>
                    <a:pt x="1178" y="1640"/>
                    <a:pt x="1408" y="1549"/>
                    <a:pt x="1575" y="1400"/>
                  </a:cubicBezTo>
                  <a:cubicBezTo>
                    <a:pt x="1742" y="1252"/>
                    <a:pt x="1845" y="1047"/>
                    <a:pt x="1845" y="821"/>
                  </a:cubicBezTo>
                  <a:cubicBezTo>
                    <a:pt x="1845" y="820"/>
                    <a:pt x="1845" y="820"/>
                    <a:pt x="1845" y="820"/>
                  </a:cubicBezTo>
                  <a:cubicBezTo>
                    <a:pt x="1845" y="818"/>
                    <a:pt x="1844" y="816"/>
                    <a:pt x="1843" y="815"/>
                  </a:cubicBezTo>
                  <a:cubicBezTo>
                    <a:pt x="1841" y="813"/>
                    <a:pt x="1839" y="813"/>
                    <a:pt x="1837" y="813"/>
                  </a:cubicBezTo>
                  <a:cubicBezTo>
                    <a:pt x="1835" y="813"/>
                    <a:pt x="1833" y="813"/>
                    <a:pt x="1832" y="815"/>
                  </a:cubicBezTo>
                  <a:cubicBezTo>
                    <a:pt x="1831" y="816"/>
                    <a:pt x="1830" y="818"/>
                    <a:pt x="1830" y="820"/>
                  </a:cubicBezTo>
                  <a:cubicBezTo>
                    <a:pt x="1837" y="820"/>
                    <a:pt x="1837" y="820"/>
                    <a:pt x="1837" y="820"/>
                  </a:cubicBezTo>
                </a:path>
              </a:pathLst>
            </a:custGeom>
            <a:solidFill>
              <a:srgbClr val="01010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9" name="Freeform 64"/>
            <p:cNvSpPr>
              <a:spLocks/>
            </p:cNvSpPr>
            <p:nvPr/>
          </p:nvSpPr>
          <p:spPr bwMode="auto">
            <a:xfrm>
              <a:off x="3149" y="3159"/>
              <a:ext cx="1566" cy="866"/>
            </a:xfrm>
            <a:custGeom>
              <a:avLst/>
              <a:gdLst>
                <a:gd name="T0" fmla="*/ 1783 w 1811"/>
                <a:gd name="T1" fmla="*/ 0 h 1002"/>
                <a:gd name="T2" fmla="*/ 1788 w 1811"/>
                <a:gd name="T3" fmla="*/ 70 h 1002"/>
                <a:gd name="T4" fmla="*/ 874 w 1811"/>
                <a:gd name="T5" fmla="*/ 741 h 1002"/>
                <a:gd name="T6" fmla="*/ 0 w 1811"/>
                <a:gd name="T7" fmla="*/ 270 h 1002"/>
                <a:gd name="T8" fmla="*/ 262 w 1811"/>
                <a:gd name="T9" fmla="*/ 766 h 1002"/>
                <a:gd name="T10" fmla="*/ 904 w 1811"/>
                <a:gd name="T11" fmla="*/ 1002 h 1002"/>
                <a:gd name="T12" fmla="*/ 904 w 1811"/>
                <a:gd name="T13" fmla="*/ 1002 h 1002"/>
                <a:gd name="T14" fmla="*/ 904 w 1811"/>
                <a:gd name="T15" fmla="*/ 1002 h 1002"/>
                <a:gd name="T16" fmla="*/ 1546 w 1811"/>
                <a:gd name="T17" fmla="*/ 766 h 1002"/>
                <a:gd name="T18" fmla="*/ 1811 w 1811"/>
                <a:gd name="T19" fmla="*/ 198 h 1002"/>
                <a:gd name="T20" fmla="*/ 1811 w 1811"/>
                <a:gd name="T21" fmla="*/ 197 h 1002"/>
                <a:gd name="T22" fmla="*/ 1811 w 1811"/>
                <a:gd name="T23" fmla="*/ 197 h 1002"/>
                <a:gd name="T24" fmla="*/ 1783 w 1811"/>
                <a:gd name="T25" fmla="*/ 0 h 10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811" h="1002">
                  <a:moveTo>
                    <a:pt x="1783" y="0"/>
                  </a:moveTo>
                  <a:cubicBezTo>
                    <a:pt x="1787" y="23"/>
                    <a:pt x="1788" y="46"/>
                    <a:pt x="1788" y="70"/>
                  </a:cubicBezTo>
                  <a:cubicBezTo>
                    <a:pt x="1788" y="440"/>
                    <a:pt x="1379" y="741"/>
                    <a:pt x="874" y="741"/>
                  </a:cubicBezTo>
                  <a:cubicBezTo>
                    <a:pt x="464" y="741"/>
                    <a:pt x="116" y="543"/>
                    <a:pt x="0" y="270"/>
                  </a:cubicBezTo>
                  <a:cubicBezTo>
                    <a:pt x="20" y="463"/>
                    <a:pt x="116" y="636"/>
                    <a:pt x="262" y="766"/>
                  </a:cubicBezTo>
                  <a:cubicBezTo>
                    <a:pt x="426" y="912"/>
                    <a:pt x="653" y="1002"/>
                    <a:pt x="904" y="1002"/>
                  </a:cubicBezTo>
                  <a:cubicBezTo>
                    <a:pt x="904" y="1002"/>
                    <a:pt x="904" y="1002"/>
                    <a:pt x="904" y="1002"/>
                  </a:cubicBezTo>
                  <a:cubicBezTo>
                    <a:pt x="904" y="1002"/>
                    <a:pt x="904" y="1002"/>
                    <a:pt x="904" y="1002"/>
                  </a:cubicBezTo>
                  <a:cubicBezTo>
                    <a:pt x="1155" y="1002"/>
                    <a:pt x="1382" y="912"/>
                    <a:pt x="1546" y="766"/>
                  </a:cubicBezTo>
                  <a:cubicBezTo>
                    <a:pt x="1710" y="620"/>
                    <a:pt x="1811" y="419"/>
                    <a:pt x="1811" y="198"/>
                  </a:cubicBezTo>
                  <a:cubicBezTo>
                    <a:pt x="1811" y="197"/>
                    <a:pt x="1811" y="197"/>
                    <a:pt x="1811" y="197"/>
                  </a:cubicBezTo>
                  <a:cubicBezTo>
                    <a:pt x="1811" y="197"/>
                    <a:pt x="1811" y="197"/>
                    <a:pt x="1811" y="197"/>
                  </a:cubicBezTo>
                  <a:cubicBezTo>
                    <a:pt x="1811" y="129"/>
                    <a:pt x="1801" y="63"/>
                    <a:pt x="1783" y="0"/>
                  </a:cubicBezTo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0" name="Freeform 65"/>
            <p:cNvSpPr>
              <a:spLocks noEditPoints="1"/>
            </p:cNvSpPr>
            <p:nvPr/>
          </p:nvSpPr>
          <p:spPr bwMode="auto">
            <a:xfrm>
              <a:off x="3142" y="2745"/>
              <a:ext cx="1579" cy="1286"/>
            </a:xfrm>
            <a:custGeom>
              <a:avLst/>
              <a:gdLst>
                <a:gd name="T0" fmla="*/ 1820 w 1827"/>
                <a:gd name="T1" fmla="*/ 676 h 1488"/>
                <a:gd name="T2" fmla="*/ 1820 w 1827"/>
                <a:gd name="T3" fmla="*/ 676 h 1488"/>
                <a:gd name="T4" fmla="*/ 1820 w 1827"/>
                <a:gd name="T5" fmla="*/ 676 h 1488"/>
                <a:gd name="T6" fmla="*/ 1779 w 1827"/>
                <a:gd name="T7" fmla="*/ 415 h 1488"/>
                <a:gd name="T8" fmla="*/ 1792 w 1827"/>
                <a:gd name="T9" fmla="*/ 479 h 1488"/>
                <a:gd name="T10" fmla="*/ 1820 w 1827"/>
                <a:gd name="T11" fmla="*/ 676 h 1488"/>
                <a:gd name="T12" fmla="*/ 1820 w 1827"/>
                <a:gd name="T13" fmla="*/ 676 h 1488"/>
                <a:gd name="T14" fmla="*/ 1820 w 1827"/>
                <a:gd name="T15" fmla="*/ 677 h 1488"/>
                <a:gd name="T16" fmla="*/ 1555 w 1827"/>
                <a:gd name="T17" fmla="*/ 1245 h 1488"/>
                <a:gd name="T18" fmla="*/ 913 w 1827"/>
                <a:gd name="T19" fmla="*/ 1481 h 1488"/>
                <a:gd name="T20" fmla="*/ 913 w 1827"/>
                <a:gd name="T21" fmla="*/ 1481 h 1488"/>
                <a:gd name="T22" fmla="*/ 913 w 1827"/>
                <a:gd name="T23" fmla="*/ 1481 h 1488"/>
                <a:gd name="T24" fmla="*/ 271 w 1827"/>
                <a:gd name="T25" fmla="*/ 1245 h 1488"/>
                <a:gd name="T26" fmla="*/ 9 w 1827"/>
                <a:gd name="T27" fmla="*/ 749 h 1488"/>
                <a:gd name="T28" fmla="*/ 0 w 1827"/>
                <a:gd name="T29" fmla="*/ 724 h 1488"/>
                <a:gd name="T30" fmla="*/ 913 w 1827"/>
                <a:gd name="T31" fmla="*/ 1488 h 1488"/>
                <a:gd name="T32" fmla="*/ 1827 w 1827"/>
                <a:gd name="T33" fmla="*/ 676 h 1488"/>
                <a:gd name="T34" fmla="*/ 1779 w 1827"/>
                <a:gd name="T35" fmla="*/ 415 h 1488"/>
                <a:gd name="T36" fmla="*/ 1779 w 1827"/>
                <a:gd name="T37" fmla="*/ 415 h 1488"/>
                <a:gd name="T38" fmla="*/ 1779 w 1827"/>
                <a:gd name="T39" fmla="*/ 415 h 1488"/>
                <a:gd name="T40" fmla="*/ 1779 w 1827"/>
                <a:gd name="T41" fmla="*/ 415 h 1488"/>
                <a:gd name="T42" fmla="*/ 1779 w 1827"/>
                <a:gd name="T43" fmla="*/ 415 h 1488"/>
                <a:gd name="T44" fmla="*/ 1419 w 1827"/>
                <a:gd name="T45" fmla="*/ 0 h 1488"/>
                <a:gd name="T46" fmla="*/ 1418 w 1827"/>
                <a:gd name="T47" fmla="*/ 4 h 1488"/>
                <a:gd name="T48" fmla="*/ 1498 w 1827"/>
                <a:gd name="T49" fmla="*/ 52 h 1488"/>
                <a:gd name="T50" fmla="*/ 1419 w 1827"/>
                <a:gd name="T51" fmla="*/ 0 h 14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827" h="1488">
                  <a:moveTo>
                    <a:pt x="1820" y="676"/>
                  </a:moveTo>
                  <a:cubicBezTo>
                    <a:pt x="1820" y="676"/>
                    <a:pt x="1820" y="676"/>
                    <a:pt x="1820" y="676"/>
                  </a:cubicBezTo>
                  <a:cubicBezTo>
                    <a:pt x="1820" y="676"/>
                    <a:pt x="1820" y="676"/>
                    <a:pt x="1820" y="676"/>
                  </a:cubicBezTo>
                  <a:moveTo>
                    <a:pt x="1779" y="415"/>
                  </a:moveTo>
                  <a:cubicBezTo>
                    <a:pt x="1785" y="436"/>
                    <a:pt x="1789" y="458"/>
                    <a:pt x="1792" y="479"/>
                  </a:cubicBezTo>
                  <a:cubicBezTo>
                    <a:pt x="1810" y="542"/>
                    <a:pt x="1820" y="608"/>
                    <a:pt x="1820" y="676"/>
                  </a:cubicBezTo>
                  <a:cubicBezTo>
                    <a:pt x="1820" y="676"/>
                    <a:pt x="1820" y="676"/>
                    <a:pt x="1820" y="676"/>
                  </a:cubicBezTo>
                  <a:cubicBezTo>
                    <a:pt x="1820" y="677"/>
                    <a:pt x="1820" y="677"/>
                    <a:pt x="1820" y="677"/>
                  </a:cubicBezTo>
                  <a:cubicBezTo>
                    <a:pt x="1820" y="898"/>
                    <a:pt x="1719" y="1099"/>
                    <a:pt x="1555" y="1245"/>
                  </a:cubicBezTo>
                  <a:cubicBezTo>
                    <a:pt x="1391" y="1391"/>
                    <a:pt x="1164" y="1481"/>
                    <a:pt x="913" y="1481"/>
                  </a:cubicBezTo>
                  <a:cubicBezTo>
                    <a:pt x="913" y="1481"/>
                    <a:pt x="913" y="1481"/>
                    <a:pt x="913" y="1481"/>
                  </a:cubicBezTo>
                  <a:cubicBezTo>
                    <a:pt x="913" y="1481"/>
                    <a:pt x="913" y="1481"/>
                    <a:pt x="913" y="1481"/>
                  </a:cubicBezTo>
                  <a:cubicBezTo>
                    <a:pt x="662" y="1481"/>
                    <a:pt x="435" y="1391"/>
                    <a:pt x="271" y="1245"/>
                  </a:cubicBezTo>
                  <a:cubicBezTo>
                    <a:pt x="125" y="1115"/>
                    <a:pt x="29" y="942"/>
                    <a:pt x="9" y="749"/>
                  </a:cubicBezTo>
                  <a:cubicBezTo>
                    <a:pt x="6" y="741"/>
                    <a:pt x="3" y="733"/>
                    <a:pt x="0" y="724"/>
                  </a:cubicBezTo>
                  <a:cubicBezTo>
                    <a:pt x="28" y="1150"/>
                    <a:pt x="426" y="1488"/>
                    <a:pt x="913" y="1488"/>
                  </a:cubicBezTo>
                  <a:cubicBezTo>
                    <a:pt x="1418" y="1488"/>
                    <a:pt x="1827" y="1125"/>
                    <a:pt x="1827" y="676"/>
                  </a:cubicBezTo>
                  <a:cubicBezTo>
                    <a:pt x="1827" y="585"/>
                    <a:pt x="1810" y="497"/>
                    <a:pt x="1779" y="415"/>
                  </a:cubicBezTo>
                  <a:moveTo>
                    <a:pt x="1779" y="415"/>
                  </a:moveTo>
                  <a:cubicBezTo>
                    <a:pt x="1779" y="415"/>
                    <a:pt x="1779" y="415"/>
                    <a:pt x="1779" y="415"/>
                  </a:cubicBezTo>
                  <a:cubicBezTo>
                    <a:pt x="1779" y="415"/>
                    <a:pt x="1779" y="415"/>
                    <a:pt x="1779" y="415"/>
                  </a:cubicBezTo>
                  <a:cubicBezTo>
                    <a:pt x="1779" y="415"/>
                    <a:pt x="1779" y="415"/>
                    <a:pt x="1779" y="415"/>
                  </a:cubicBezTo>
                  <a:moveTo>
                    <a:pt x="1419" y="0"/>
                  </a:moveTo>
                  <a:cubicBezTo>
                    <a:pt x="1419" y="2"/>
                    <a:pt x="1418" y="3"/>
                    <a:pt x="1418" y="4"/>
                  </a:cubicBezTo>
                  <a:cubicBezTo>
                    <a:pt x="1446" y="19"/>
                    <a:pt x="1472" y="35"/>
                    <a:pt x="1498" y="52"/>
                  </a:cubicBezTo>
                  <a:cubicBezTo>
                    <a:pt x="1473" y="34"/>
                    <a:pt x="1447" y="16"/>
                    <a:pt x="1419" y="0"/>
                  </a:cubicBezTo>
                </a:path>
              </a:pathLst>
            </a:custGeom>
            <a:solidFill>
              <a:srgbClr val="01010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1" name="Freeform 66"/>
            <p:cNvSpPr>
              <a:spLocks/>
            </p:cNvSpPr>
            <p:nvPr/>
          </p:nvSpPr>
          <p:spPr bwMode="auto">
            <a:xfrm>
              <a:off x="3289" y="3641"/>
              <a:ext cx="652" cy="396"/>
            </a:xfrm>
            <a:custGeom>
              <a:avLst/>
              <a:gdLst>
                <a:gd name="T0" fmla="*/ 378 w 755"/>
                <a:gd name="T1" fmla="*/ 0 h 458"/>
                <a:gd name="T2" fmla="*/ 0 w 755"/>
                <a:gd name="T3" fmla="*/ 345 h 458"/>
                <a:gd name="T4" fmla="*/ 21 w 755"/>
                <a:gd name="T5" fmla="*/ 458 h 458"/>
                <a:gd name="T6" fmla="*/ 735 w 755"/>
                <a:gd name="T7" fmla="*/ 458 h 458"/>
                <a:gd name="T8" fmla="*/ 755 w 755"/>
                <a:gd name="T9" fmla="*/ 345 h 458"/>
                <a:gd name="T10" fmla="*/ 378 w 755"/>
                <a:gd name="T11" fmla="*/ 0 h 4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55" h="458">
                  <a:moveTo>
                    <a:pt x="378" y="0"/>
                  </a:moveTo>
                  <a:cubicBezTo>
                    <a:pt x="169" y="0"/>
                    <a:pt x="0" y="155"/>
                    <a:pt x="0" y="345"/>
                  </a:cubicBezTo>
                  <a:cubicBezTo>
                    <a:pt x="0" y="385"/>
                    <a:pt x="8" y="422"/>
                    <a:pt x="21" y="458"/>
                  </a:cubicBezTo>
                  <a:cubicBezTo>
                    <a:pt x="735" y="458"/>
                    <a:pt x="735" y="458"/>
                    <a:pt x="735" y="458"/>
                  </a:cubicBezTo>
                  <a:cubicBezTo>
                    <a:pt x="748" y="422"/>
                    <a:pt x="755" y="385"/>
                    <a:pt x="755" y="345"/>
                  </a:cubicBezTo>
                  <a:cubicBezTo>
                    <a:pt x="755" y="155"/>
                    <a:pt x="586" y="0"/>
                    <a:pt x="3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2" name="Freeform 67"/>
            <p:cNvSpPr>
              <a:spLocks/>
            </p:cNvSpPr>
            <p:nvPr/>
          </p:nvSpPr>
          <p:spPr bwMode="auto">
            <a:xfrm>
              <a:off x="3289" y="3641"/>
              <a:ext cx="652" cy="396"/>
            </a:xfrm>
            <a:custGeom>
              <a:avLst/>
              <a:gdLst>
                <a:gd name="T0" fmla="*/ 378 w 755"/>
                <a:gd name="T1" fmla="*/ 0 h 458"/>
                <a:gd name="T2" fmla="*/ 0 w 755"/>
                <a:gd name="T3" fmla="*/ 345 h 458"/>
                <a:gd name="T4" fmla="*/ 21 w 755"/>
                <a:gd name="T5" fmla="*/ 458 h 458"/>
                <a:gd name="T6" fmla="*/ 735 w 755"/>
                <a:gd name="T7" fmla="*/ 458 h 458"/>
                <a:gd name="T8" fmla="*/ 755 w 755"/>
                <a:gd name="T9" fmla="*/ 345 h 458"/>
                <a:gd name="T10" fmla="*/ 378 w 755"/>
                <a:gd name="T11" fmla="*/ 0 h 4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55" h="458">
                  <a:moveTo>
                    <a:pt x="378" y="0"/>
                  </a:moveTo>
                  <a:cubicBezTo>
                    <a:pt x="169" y="0"/>
                    <a:pt x="0" y="155"/>
                    <a:pt x="0" y="345"/>
                  </a:cubicBezTo>
                  <a:cubicBezTo>
                    <a:pt x="0" y="385"/>
                    <a:pt x="8" y="422"/>
                    <a:pt x="21" y="458"/>
                  </a:cubicBezTo>
                  <a:cubicBezTo>
                    <a:pt x="735" y="458"/>
                    <a:pt x="735" y="458"/>
                    <a:pt x="735" y="458"/>
                  </a:cubicBezTo>
                  <a:cubicBezTo>
                    <a:pt x="748" y="422"/>
                    <a:pt x="755" y="385"/>
                    <a:pt x="755" y="345"/>
                  </a:cubicBezTo>
                  <a:cubicBezTo>
                    <a:pt x="755" y="155"/>
                    <a:pt x="586" y="0"/>
                    <a:pt x="378" y="0"/>
                  </a:cubicBezTo>
                  <a:close/>
                </a:path>
              </a:pathLst>
            </a:custGeom>
            <a:noFill/>
            <a:ln w="12700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3" name="Oval 68"/>
            <p:cNvSpPr>
              <a:spLocks noChangeArrowheads="1"/>
            </p:cNvSpPr>
            <p:nvPr/>
          </p:nvSpPr>
          <p:spPr bwMode="auto">
            <a:xfrm>
              <a:off x="3411" y="3876"/>
              <a:ext cx="175" cy="206"/>
            </a:xfrm>
            <a:prstGeom prst="ellipse">
              <a:avLst/>
            </a:prstGeom>
            <a:solidFill>
              <a:schemeClr val="accent2">
                <a:lumMod val="50000"/>
              </a:schemeClr>
            </a:solidFill>
            <a:ln w="9525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4" name="Oval 69"/>
            <p:cNvSpPr>
              <a:spLocks noChangeArrowheads="1"/>
            </p:cNvSpPr>
            <p:nvPr/>
          </p:nvSpPr>
          <p:spPr bwMode="auto">
            <a:xfrm>
              <a:off x="3411" y="3876"/>
              <a:ext cx="175" cy="206"/>
            </a:xfrm>
            <a:prstGeom prst="ellipse">
              <a:avLst/>
            </a:prstGeom>
            <a:noFill/>
            <a:ln w="793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5" name="Oval 70"/>
            <p:cNvSpPr>
              <a:spLocks noChangeArrowheads="1"/>
            </p:cNvSpPr>
            <p:nvPr/>
          </p:nvSpPr>
          <p:spPr bwMode="auto">
            <a:xfrm>
              <a:off x="3631" y="3876"/>
              <a:ext cx="174" cy="206"/>
            </a:xfrm>
            <a:prstGeom prst="ellipse">
              <a:avLst/>
            </a:prstGeom>
            <a:solidFill>
              <a:schemeClr val="accent2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6" name="Oval 71"/>
            <p:cNvSpPr>
              <a:spLocks noChangeArrowheads="1"/>
            </p:cNvSpPr>
            <p:nvPr/>
          </p:nvSpPr>
          <p:spPr bwMode="auto">
            <a:xfrm>
              <a:off x="3631" y="3876"/>
              <a:ext cx="174" cy="206"/>
            </a:xfrm>
            <a:prstGeom prst="ellipse">
              <a:avLst/>
            </a:prstGeom>
            <a:noFill/>
            <a:ln w="12700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7" name="Oval 72"/>
            <p:cNvSpPr>
              <a:spLocks noChangeArrowheads="1"/>
            </p:cNvSpPr>
            <p:nvPr/>
          </p:nvSpPr>
          <p:spPr bwMode="auto">
            <a:xfrm>
              <a:off x="3527" y="3876"/>
              <a:ext cx="175" cy="206"/>
            </a:xfrm>
            <a:prstGeom prst="ellipse">
              <a:avLst/>
            </a:prstGeom>
            <a:solidFill>
              <a:schemeClr val="accent2">
                <a:lumMod val="50000"/>
              </a:schemeClr>
            </a:solidFill>
            <a:ln w="9525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8" name="Oval 73"/>
            <p:cNvSpPr>
              <a:spLocks noChangeArrowheads="1"/>
            </p:cNvSpPr>
            <p:nvPr/>
          </p:nvSpPr>
          <p:spPr bwMode="auto">
            <a:xfrm>
              <a:off x="3527" y="3876"/>
              <a:ext cx="175" cy="206"/>
            </a:xfrm>
            <a:prstGeom prst="ellipse">
              <a:avLst/>
            </a:prstGeom>
            <a:noFill/>
            <a:ln w="793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9" name="Freeform 74"/>
            <p:cNvSpPr>
              <a:spLocks/>
            </p:cNvSpPr>
            <p:nvPr/>
          </p:nvSpPr>
          <p:spPr bwMode="auto">
            <a:xfrm>
              <a:off x="3941" y="3641"/>
              <a:ext cx="653" cy="396"/>
            </a:xfrm>
            <a:custGeom>
              <a:avLst/>
              <a:gdLst>
                <a:gd name="T0" fmla="*/ 378 w 755"/>
                <a:gd name="T1" fmla="*/ 0 h 458"/>
                <a:gd name="T2" fmla="*/ 0 w 755"/>
                <a:gd name="T3" fmla="*/ 345 h 458"/>
                <a:gd name="T4" fmla="*/ 21 w 755"/>
                <a:gd name="T5" fmla="*/ 458 h 458"/>
                <a:gd name="T6" fmla="*/ 735 w 755"/>
                <a:gd name="T7" fmla="*/ 458 h 458"/>
                <a:gd name="T8" fmla="*/ 755 w 755"/>
                <a:gd name="T9" fmla="*/ 345 h 458"/>
                <a:gd name="T10" fmla="*/ 378 w 755"/>
                <a:gd name="T11" fmla="*/ 0 h 4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55" h="458">
                  <a:moveTo>
                    <a:pt x="378" y="0"/>
                  </a:moveTo>
                  <a:cubicBezTo>
                    <a:pt x="170" y="0"/>
                    <a:pt x="0" y="155"/>
                    <a:pt x="0" y="345"/>
                  </a:cubicBezTo>
                  <a:cubicBezTo>
                    <a:pt x="0" y="385"/>
                    <a:pt x="8" y="422"/>
                    <a:pt x="21" y="458"/>
                  </a:cubicBezTo>
                  <a:cubicBezTo>
                    <a:pt x="735" y="458"/>
                    <a:pt x="735" y="458"/>
                    <a:pt x="735" y="458"/>
                  </a:cubicBezTo>
                  <a:cubicBezTo>
                    <a:pt x="748" y="422"/>
                    <a:pt x="755" y="385"/>
                    <a:pt x="755" y="345"/>
                  </a:cubicBezTo>
                  <a:cubicBezTo>
                    <a:pt x="755" y="155"/>
                    <a:pt x="586" y="0"/>
                    <a:pt x="378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0" name="Freeform 75"/>
            <p:cNvSpPr>
              <a:spLocks/>
            </p:cNvSpPr>
            <p:nvPr/>
          </p:nvSpPr>
          <p:spPr bwMode="auto">
            <a:xfrm>
              <a:off x="3941" y="3641"/>
              <a:ext cx="653" cy="396"/>
            </a:xfrm>
            <a:custGeom>
              <a:avLst/>
              <a:gdLst>
                <a:gd name="T0" fmla="*/ 378 w 755"/>
                <a:gd name="T1" fmla="*/ 0 h 458"/>
                <a:gd name="T2" fmla="*/ 0 w 755"/>
                <a:gd name="T3" fmla="*/ 345 h 458"/>
                <a:gd name="T4" fmla="*/ 21 w 755"/>
                <a:gd name="T5" fmla="*/ 458 h 458"/>
                <a:gd name="T6" fmla="*/ 735 w 755"/>
                <a:gd name="T7" fmla="*/ 458 h 458"/>
                <a:gd name="T8" fmla="*/ 755 w 755"/>
                <a:gd name="T9" fmla="*/ 345 h 458"/>
                <a:gd name="T10" fmla="*/ 378 w 755"/>
                <a:gd name="T11" fmla="*/ 0 h 4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55" h="458">
                  <a:moveTo>
                    <a:pt x="378" y="0"/>
                  </a:moveTo>
                  <a:cubicBezTo>
                    <a:pt x="170" y="0"/>
                    <a:pt x="0" y="155"/>
                    <a:pt x="0" y="345"/>
                  </a:cubicBezTo>
                  <a:cubicBezTo>
                    <a:pt x="0" y="385"/>
                    <a:pt x="8" y="422"/>
                    <a:pt x="21" y="458"/>
                  </a:cubicBezTo>
                  <a:cubicBezTo>
                    <a:pt x="735" y="458"/>
                    <a:pt x="735" y="458"/>
                    <a:pt x="735" y="458"/>
                  </a:cubicBezTo>
                  <a:cubicBezTo>
                    <a:pt x="748" y="422"/>
                    <a:pt x="755" y="385"/>
                    <a:pt x="755" y="345"/>
                  </a:cubicBezTo>
                  <a:cubicBezTo>
                    <a:pt x="755" y="155"/>
                    <a:pt x="586" y="0"/>
                    <a:pt x="378" y="0"/>
                  </a:cubicBezTo>
                  <a:close/>
                </a:path>
              </a:pathLst>
            </a:custGeom>
            <a:noFill/>
            <a:ln w="793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1" name="Oval 76"/>
            <p:cNvSpPr>
              <a:spLocks noChangeArrowheads="1"/>
            </p:cNvSpPr>
            <p:nvPr/>
          </p:nvSpPr>
          <p:spPr bwMode="auto">
            <a:xfrm>
              <a:off x="4084" y="3876"/>
              <a:ext cx="174" cy="206"/>
            </a:xfrm>
            <a:prstGeom prst="ellipse">
              <a:avLst/>
            </a:prstGeom>
            <a:solidFill>
              <a:schemeClr val="accent2">
                <a:lumMod val="50000"/>
              </a:schemeClr>
            </a:solidFill>
            <a:ln w="9525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2" name="Oval 77"/>
            <p:cNvSpPr>
              <a:spLocks noChangeArrowheads="1"/>
            </p:cNvSpPr>
            <p:nvPr/>
          </p:nvSpPr>
          <p:spPr bwMode="auto">
            <a:xfrm>
              <a:off x="4084" y="3876"/>
              <a:ext cx="174" cy="206"/>
            </a:xfrm>
            <a:prstGeom prst="ellipse">
              <a:avLst/>
            </a:prstGeom>
            <a:noFill/>
            <a:ln w="793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3" name="Oval 78"/>
            <p:cNvSpPr>
              <a:spLocks noChangeArrowheads="1"/>
            </p:cNvSpPr>
            <p:nvPr/>
          </p:nvSpPr>
          <p:spPr bwMode="auto">
            <a:xfrm>
              <a:off x="4303" y="3876"/>
              <a:ext cx="175" cy="206"/>
            </a:xfrm>
            <a:prstGeom prst="ellipse">
              <a:avLst/>
            </a:prstGeom>
            <a:solidFill>
              <a:schemeClr val="accent2">
                <a:lumMod val="50000"/>
              </a:schemeClr>
            </a:solidFill>
            <a:ln w="9525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4" name="Oval 79"/>
            <p:cNvSpPr>
              <a:spLocks noChangeArrowheads="1"/>
            </p:cNvSpPr>
            <p:nvPr/>
          </p:nvSpPr>
          <p:spPr bwMode="auto">
            <a:xfrm>
              <a:off x="4303" y="3876"/>
              <a:ext cx="175" cy="206"/>
            </a:xfrm>
            <a:prstGeom prst="ellipse">
              <a:avLst/>
            </a:prstGeom>
            <a:noFill/>
            <a:ln w="793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5" name="Oval 80"/>
            <p:cNvSpPr>
              <a:spLocks noChangeArrowheads="1"/>
            </p:cNvSpPr>
            <p:nvPr/>
          </p:nvSpPr>
          <p:spPr bwMode="auto">
            <a:xfrm>
              <a:off x="4200" y="3876"/>
              <a:ext cx="174" cy="206"/>
            </a:xfrm>
            <a:prstGeom prst="ellipse">
              <a:avLst/>
            </a:prstGeom>
            <a:solidFill>
              <a:schemeClr val="accent2">
                <a:lumMod val="50000"/>
              </a:schemeClr>
            </a:solidFill>
            <a:ln w="9525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6" name="Oval 81"/>
            <p:cNvSpPr>
              <a:spLocks noChangeArrowheads="1"/>
            </p:cNvSpPr>
            <p:nvPr/>
          </p:nvSpPr>
          <p:spPr bwMode="auto">
            <a:xfrm>
              <a:off x="4200" y="3876"/>
              <a:ext cx="174" cy="206"/>
            </a:xfrm>
            <a:prstGeom prst="ellipse">
              <a:avLst/>
            </a:prstGeom>
            <a:noFill/>
            <a:ln w="793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7" name="Freeform 82"/>
            <p:cNvSpPr>
              <a:spLocks/>
            </p:cNvSpPr>
            <p:nvPr/>
          </p:nvSpPr>
          <p:spPr bwMode="auto">
            <a:xfrm>
              <a:off x="3398" y="3086"/>
              <a:ext cx="500" cy="500"/>
            </a:xfrm>
            <a:custGeom>
              <a:avLst/>
              <a:gdLst>
                <a:gd name="T0" fmla="*/ 289 w 578"/>
                <a:gd name="T1" fmla="*/ 0 h 579"/>
                <a:gd name="T2" fmla="*/ 0 w 578"/>
                <a:gd name="T3" fmla="*/ 289 h 579"/>
                <a:gd name="T4" fmla="*/ 289 w 578"/>
                <a:gd name="T5" fmla="*/ 579 h 579"/>
                <a:gd name="T6" fmla="*/ 578 w 578"/>
                <a:gd name="T7" fmla="*/ 289 h 579"/>
                <a:gd name="T8" fmla="*/ 578 w 578"/>
                <a:gd name="T9" fmla="*/ 290 h 579"/>
                <a:gd name="T10" fmla="*/ 289 w 578"/>
                <a:gd name="T11" fmla="*/ 0 h 5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8" h="579">
                  <a:moveTo>
                    <a:pt x="289" y="0"/>
                  </a:moveTo>
                  <a:cubicBezTo>
                    <a:pt x="129" y="0"/>
                    <a:pt x="0" y="130"/>
                    <a:pt x="0" y="289"/>
                  </a:cubicBezTo>
                  <a:cubicBezTo>
                    <a:pt x="0" y="449"/>
                    <a:pt x="129" y="579"/>
                    <a:pt x="289" y="579"/>
                  </a:cubicBezTo>
                  <a:cubicBezTo>
                    <a:pt x="449" y="579"/>
                    <a:pt x="578" y="449"/>
                    <a:pt x="578" y="289"/>
                  </a:cubicBezTo>
                  <a:cubicBezTo>
                    <a:pt x="578" y="290"/>
                    <a:pt x="578" y="290"/>
                    <a:pt x="578" y="290"/>
                  </a:cubicBezTo>
                  <a:cubicBezTo>
                    <a:pt x="578" y="130"/>
                    <a:pt x="449" y="0"/>
                    <a:pt x="289" y="0"/>
                  </a:cubicBezTo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8" name="Freeform 83"/>
            <p:cNvSpPr>
              <a:spLocks/>
            </p:cNvSpPr>
            <p:nvPr/>
          </p:nvSpPr>
          <p:spPr bwMode="auto">
            <a:xfrm>
              <a:off x="4095" y="3091"/>
              <a:ext cx="501" cy="499"/>
            </a:xfrm>
            <a:custGeom>
              <a:avLst/>
              <a:gdLst>
                <a:gd name="T0" fmla="*/ 289 w 579"/>
                <a:gd name="T1" fmla="*/ 0 h 578"/>
                <a:gd name="T2" fmla="*/ 0 w 579"/>
                <a:gd name="T3" fmla="*/ 289 h 578"/>
                <a:gd name="T4" fmla="*/ 289 w 579"/>
                <a:gd name="T5" fmla="*/ 578 h 578"/>
                <a:gd name="T6" fmla="*/ 579 w 579"/>
                <a:gd name="T7" fmla="*/ 289 h 578"/>
                <a:gd name="T8" fmla="*/ 579 w 579"/>
                <a:gd name="T9" fmla="*/ 289 h 578"/>
                <a:gd name="T10" fmla="*/ 289 w 579"/>
                <a:gd name="T11" fmla="*/ 0 h 5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9" h="578">
                  <a:moveTo>
                    <a:pt x="289" y="0"/>
                  </a:moveTo>
                  <a:cubicBezTo>
                    <a:pt x="130" y="0"/>
                    <a:pt x="0" y="129"/>
                    <a:pt x="0" y="289"/>
                  </a:cubicBezTo>
                  <a:cubicBezTo>
                    <a:pt x="0" y="449"/>
                    <a:pt x="130" y="578"/>
                    <a:pt x="289" y="578"/>
                  </a:cubicBezTo>
                  <a:cubicBezTo>
                    <a:pt x="449" y="578"/>
                    <a:pt x="579" y="449"/>
                    <a:pt x="579" y="289"/>
                  </a:cubicBezTo>
                  <a:cubicBezTo>
                    <a:pt x="579" y="289"/>
                    <a:pt x="579" y="289"/>
                    <a:pt x="579" y="289"/>
                  </a:cubicBezTo>
                  <a:cubicBezTo>
                    <a:pt x="579" y="129"/>
                    <a:pt x="449" y="0"/>
                    <a:pt x="289" y="0"/>
                  </a:cubicBezTo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9" name="Freeform 84"/>
            <p:cNvSpPr>
              <a:spLocks/>
            </p:cNvSpPr>
            <p:nvPr/>
          </p:nvSpPr>
          <p:spPr bwMode="auto">
            <a:xfrm>
              <a:off x="3321" y="3000"/>
              <a:ext cx="572" cy="571"/>
            </a:xfrm>
            <a:custGeom>
              <a:avLst/>
              <a:gdLst>
                <a:gd name="T0" fmla="*/ 581 w 661"/>
                <a:gd name="T1" fmla="*/ 186 h 661"/>
                <a:gd name="T2" fmla="*/ 475 w 661"/>
                <a:gd name="T3" fmla="*/ 581 h 661"/>
                <a:gd name="T4" fmla="*/ 80 w 661"/>
                <a:gd name="T5" fmla="*/ 475 h 661"/>
                <a:gd name="T6" fmla="*/ 186 w 661"/>
                <a:gd name="T7" fmla="*/ 80 h 661"/>
                <a:gd name="T8" fmla="*/ 581 w 661"/>
                <a:gd name="T9" fmla="*/ 186 h 6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61" h="661">
                  <a:moveTo>
                    <a:pt x="581" y="186"/>
                  </a:moveTo>
                  <a:cubicBezTo>
                    <a:pt x="661" y="324"/>
                    <a:pt x="613" y="501"/>
                    <a:pt x="475" y="581"/>
                  </a:cubicBezTo>
                  <a:cubicBezTo>
                    <a:pt x="337" y="661"/>
                    <a:pt x="160" y="614"/>
                    <a:pt x="80" y="475"/>
                  </a:cubicBezTo>
                  <a:cubicBezTo>
                    <a:pt x="0" y="337"/>
                    <a:pt x="47" y="160"/>
                    <a:pt x="186" y="80"/>
                  </a:cubicBezTo>
                  <a:cubicBezTo>
                    <a:pt x="324" y="0"/>
                    <a:pt x="501" y="48"/>
                    <a:pt x="581" y="18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0" name="Freeform 85"/>
            <p:cNvSpPr>
              <a:spLocks/>
            </p:cNvSpPr>
            <p:nvPr/>
          </p:nvSpPr>
          <p:spPr bwMode="auto">
            <a:xfrm>
              <a:off x="3321" y="3000"/>
              <a:ext cx="572" cy="571"/>
            </a:xfrm>
            <a:custGeom>
              <a:avLst/>
              <a:gdLst>
                <a:gd name="T0" fmla="*/ 581 w 661"/>
                <a:gd name="T1" fmla="*/ 186 h 661"/>
                <a:gd name="T2" fmla="*/ 475 w 661"/>
                <a:gd name="T3" fmla="*/ 581 h 661"/>
                <a:gd name="T4" fmla="*/ 80 w 661"/>
                <a:gd name="T5" fmla="*/ 475 h 661"/>
                <a:gd name="T6" fmla="*/ 186 w 661"/>
                <a:gd name="T7" fmla="*/ 80 h 661"/>
                <a:gd name="T8" fmla="*/ 581 w 661"/>
                <a:gd name="T9" fmla="*/ 186 h 6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61" h="661">
                  <a:moveTo>
                    <a:pt x="581" y="186"/>
                  </a:moveTo>
                  <a:cubicBezTo>
                    <a:pt x="661" y="324"/>
                    <a:pt x="613" y="501"/>
                    <a:pt x="475" y="581"/>
                  </a:cubicBezTo>
                  <a:cubicBezTo>
                    <a:pt x="337" y="661"/>
                    <a:pt x="160" y="614"/>
                    <a:pt x="80" y="475"/>
                  </a:cubicBezTo>
                  <a:cubicBezTo>
                    <a:pt x="0" y="337"/>
                    <a:pt x="47" y="160"/>
                    <a:pt x="186" y="80"/>
                  </a:cubicBezTo>
                  <a:cubicBezTo>
                    <a:pt x="324" y="0"/>
                    <a:pt x="501" y="48"/>
                    <a:pt x="581" y="186"/>
                  </a:cubicBezTo>
                  <a:close/>
                </a:path>
              </a:pathLst>
            </a:custGeom>
            <a:noFill/>
            <a:ln w="793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1" name="Freeform 86"/>
            <p:cNvSpPr>
              <a:spLocks/>
            </p:cNvSpPr>
            <p:nvPr/>
          </p:nvSpPr>
          <p:spPr bwMode="auto">
            <a:xfrm>
              <a:off x="3534" y="3319"/>
              <a:ext cx="217" cy="203"/>
            </a:xfrm>
            <a:custGeom>
              <a:avLst/>
              <a:gdLst>
                <a:gd name="T0" fmla="*/ 175 w 251"/>
                <a:gd name="T1" fmla="*/ 31 h 235"/>
                <a:gd name="T2" fmla="*/ 224 w 251"/>
                <a:gd name="T3" fmla="*/ 174 h 235"/>
                <a:gd name="T4" fmla="*/ 76 w 251"/>
                <a:gd name="T5" fmla="*/ 203 h 235"/>
                <a:gd name="T6" fmla="*/ 27 w 251"/>
                <a:gd name="T7" fmla="*/ 61 h 235"/>
                <a:gd name="T8" fmla="*/ 175 w 251"/>
                <a:gd name="T9" fmla="*/ 31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1" h="235">
                  <a:moveTo>
                    <a:pt x="175" y="31"/>
                  </a:moveTo>
                  <a:cubicBezTo>
                    <a:pt x="229" y="62"/>
                    <a:pt x="251" y="126"/>
                    <a:pt x="224" y="174"/>
                  </a:cubicBezTo>
                  <a:cubicBezTo>
                    <a:pt x="196" y="221"/>
                    <a:pt x="130" y="235"/>
                    <a:pt x="76" y="203"/>
                  </a:cubicBezTo>
                  <a:cubicBezTo>
                    <a:pt x="21" y="172"/>
                    <a:pt x="0" y="108"/>
                    <a:pt x="27" y="61"/>
                  </a:cubicBezTo>
                  <a:cubicBezTo>
                    <a:pt x="55" y="13"/>
                    <a:pt x="121" y="0"/>
                    <a:pt x="175" y="31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2" name="Freeform 87"/>
            <p:cNvSpPr>
              <a:spLocks/>
            </p:cNvSpPr>
            <p:nvPr/>
          </p:nvSpPr>
          <p:spPr bwMode="auto">
            <a:xfrm>
              <a:off x="3534" y="3319"/>
              <a:ext cx="217" cy="203"/>
            </a:xfrm>
            <a:custGeom>
              <a:avLst/>
              <a:gdLst>
                <a:gd name="T0" fmla="*/ 175 w 251"/>
                <a:gd name="T1" fmla="*/ 31 h 235"/>
                <a:gd name="T2" fmla="*/ 224 w 251"/>
                <a:gd name="T3" fmla="*/ 174 h 235"/>
                <a:gd name="T4" fmla="*/ 76 w 251"/>
                <a:gd name="T5" fmla="*/ 203 h 235"/>
                <a:gd name="T6" fmla="*/ 27 w 251"/>
                <a:gd name="T7" fmla="*/ 61 h 235"/>
                <a:gd name="T8" fmla="*/ 175 w 251"/>
                <a:gd name="T9" fmla="*/ 31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1" h="235">
                  <a:moveTo>
                    <a:pt x="175" y="31"/>
                  </a:moveTo>
                  <a:cubicBezTo>
                    <a:pt x="229" y="62"/>
                    <a:pt x="251" y="126"/>
                    <a:pt x="224" y="174"/>
                  </a:cubicBezTo>
                  <a:cubicBezTo>
                    <a:pt x="196" y="221"/>
                    <a:pt x="130" y="235"/>
                    <a:pt x="76" y="203"/>
                  </a:cubicBezTo>
                  <a:cubicBezTo>
                    <a:pt x="21" y="172"/>
                    <a:pt x="0" y="108"/>
                    <a:pt x="27" y="61"/>
                  </a:cubicBezTo>
                  <a:cubicBezTo>
                    <a:pt x="55" y="13"/>
                    <a:pt x="121" y="0"/>
                    <a:pt x="175" y="31"/>
                  </a:cubicBezTo>
                  <a:close/>
                </a:path>
              </a:pathLst>
            </a:custGeom>
            <a:noFill/>
            <a:ln w="1428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3" name="Freeform 88"/>
            <p:cNvSpPr>
              <a:spLocks/>
            </p:cNvSpPr>
            <p:nvPr/>
          </p:nvSpPr>
          <p:spPr bwMode="auto">
            <a:xfrm>
              <a:off x="3642" y="3131"/>
              <a:ext cx="217" cy="203"/>
            </a:xfrm>
            <a:custGeom>
              <a:avLst/>
              <a:gdLst>
                <a:gd name="T0" fmla="*/ 175 w 251"/>
                <a:gd name="T1" fmla="*/ 32 h 235"/>
                <a:gd name="T2" fmla="*/ 223 w 251"/>
                <a:gd name="T3" fmla="*/ 174 h 235"/>
                <a:gd name="T4" fmla="*/ 76 w 251"/>
                <a:gd name="T5" fmla="*/ 204 h 235"/>
                <a:gd name="T6" fmla="*/ 27 w 251"/>
                <a:gd name="T7" fmla="*/ 61 h 235"/>
                <a:gd name="T8" fmla="*/ 175 w 251"/>
                <a:gd name="T9" fmla="*/ 32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1" h="235">
                  <a:moveTo>
                    <a:pt x="175" y="32"/>
                  </a:moveTo>
                  <a:cubicBezTo>
                    <a:pt x="229" y="63"/>
                    <a:pt x="251" y="127"/>
                    <a:pt x="223" y="174"/>
                  </a:cubicBezTo>
                  <a:cubicBezTo>
                    <a:pt x="196" y="222"/>
                    <a:pt x="130" y="235"/>
                    <a:pt x="76" y="204"/>
                  </a:cubicBezTo>
                  <a:cubicBezTo>
                    <a:pt x="21" y="173"/>
                    <a:pt x="0" y="109"/>
                    <a:pt x="27" y="61"/>
                  </a:cubicBezTo>
                  <a:cubicBezTo>
                    <a:pt x="55" y="13"/>
                    <a:pt x="121" y="0"/>
                    <a:pt x="175" y="32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4" name="Freeform 89"/>
            <p:cNvSpPr>
              <a:spLocks/>
            </p:cNvSpPr>
            <p:nvPr/>
          </p:nvSpPr>
          <p:spPr bwMode="auto">
            <a:xfrm>
              <a:off x="3642" y="3131"/>
              <a:ext cx="217" cy="203"/>
            </a:xfrm>
            <a:custGeom>
              <a:avLst/>
              <a:gdLst>
                <a:gd name="T0" fmla="*/ 175 w 251"/>
                <a:gd name="T1" fmla="*/ 32 h 235"/>
                <a:gd name="T2" fmla="*/ 223 w 251"/>
                <a:gd name="T3" fmla="*/ 174 h 235"/>
                <a:gd name="T4" fmla="*/ 76 w 251"/>
                <a:gd name="T5" fmla="*/ 204 h 235"/>
                <a:gd name="T6" fmla="*/ 27 w 251"/>
                <a:gd name="T7" fmla="*/ 61 h 235"/>
                <a:gd name="T8" fmla="*/ 175 w 251"/>
                <a:gd name="T9" fmla="*/ 32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1" h="235">
                  <a:moveTo>
                    <a:pt x="175" y="32"/>
                  </a:moveTo>
                  <a:cubicBezTo>
                    <a:pt x="229" y="63"/>
                    <a:pt x="251" y="127"/>
                    <a:pt x="223" y="174"/>
                  </a:cubicBezTo>
                  <a:cubicBezTo>
                    <a:pt x="196" y="222"/>
                    <a:pt x="130" y="235"/>
                    <a:pt x="76" y="204"/>
                  </a:cubicBezTo>
                  <a:cubicBezTo>
                    <a:pt x="21" y="173"/>
                    <a:pt x="0" y="109"/>
                    <a:pt x="27" y="61"/>
                  </a:cubicBezTo>
                  <a:cubicBezTo>
                    <a:pt x="55" y="13"/>
                    <a:pt x="121" y="0"/>
                    <a:pt x="175" y="32"/>
                  </a:cubicBezTo>
                  <a:close/>
                </a:path>
              </a:pathLst>
            </a:custGeom>
            <a:noFill/>
            <a:ln w="1428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5" name="Freeform 90"/>
            <p:cNvSpPr>
              <a:spLocks/>
            </p:cNvSpPr>
            <p:nvPr/>
          </p:nvSpPr>
          <p:spPr bwMode="auto">
            <a:xfrm>
              <a:off x="3634" y="3251"/>
              <a:ext cx="217" cy="203"/>
            </a:xfrm>
            <a:custGeom>
              <a:avLst/>
              <a:gdLst>
                <a:gd name="T0" fmla="*/ 175 w 251"/>
                <a:gd name="T1" fmla="*/ 31 h 235"/>
                <a:gd name="T2" fmla="*/ 224 w 251"/>
                <a:gd name="T3" fmla="*/ 174 h 235"/>
                <a:gd name="T4" fmla="*/ 76 w 251"/>
                <a:gd name="T5" fmla="*/ 204 h 235"/>
                <a:gd name="T6" fmla="*/ 27 w 251"/>
                <a:gd name="T7" fmla="*/ 61 h 235"/>
                <a:gd name="T8" fmla="*/ 175 w 251"/>
                <a:gd name="T9" fmla="*/ 31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1" h="235">
                  <a:moveTo>
                    <a:pt x="175" y="31"/>
                  </a:moveTo>
                  <a:cubicBezTo>
                    <a:pt x="229" y="63"/>
                    <a:pt x="251" y="127"/>
                    <a:pt x="224" y="174"/>
                  </a:cubicBezTo>
                  <a:cubicBezTo>
                    <a:pt x="196" y="222"/>
                    <a:pt x="130" y="235"/>
                    <a:pt x="76" y="204"/>
                  </a:cubicBezTo>
                  <a:cubicBezTo>
                    <a:pt x="21" y="173"/>
                    <a:pt x="0" y="109"/>
                    <a:pt x="27" y="61"/>
                  </a:cubicBezTo>
                  <a:cubicBezTo>
                    <a:pt x="55" y="13"/>
                    <a:pt x="121" y="0"/>
                    <a:pt x="175" y="31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" name="Freeform 91"/>
            <p:cNvSpPr>
              <a:spLocks/>
            </p:cNvSpPr>
            <p:nvPr/>
          </p:nvSpPr>
          <p:spPr bwMode="auto">
            <a:xfrm>
              <a:off x="3634" y="3251"/>
              <a:ext cx="217" cy="203"/>
            </a:xfrm>
            <a:custGeom>
              <a:avLst/>
              <a:gdLst>
                <a:gd name="T0" fmla="*/ 175 w 251"/>
                <a:gd name="T1" fmla="*/ 31 h 235"/>
                <a:gd name="T2" fmla="*/ 224 w 251"/>
                <a:gd name="T3" fmla="*/ 174 h 235"/>
                <a:gd name="T4" fmla="*/ 76 w 251"/>
                <a:gd name="T5" fmla="*/ 204 h 235"/>
                <a:gd name="T6" fmla="*/ 27 w 251"/>
                <a:gd name="T7" fmla="*/ 61 h 235"/>
                <a:gd name="T8" fmla="*/ 175 w 251"/>
                <a:gd name="T9" fmla="*/ 31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1" h="235">
                  <a:moveTo>
                    <a:pt x="175" y="31"/>
                  </a:moveTo>
                  <a:cubicBezTo>
                    <a:pt x="229" y="63"/>
                    <a:pt x="251" y="127"/>
                    <a:pt x="224" y="174"/>
                  </a:cubicBezTo>
                  <a:cubicBezTo>
                    <a:pt x="196" y="222"/>
                    <a:pt x="130" y="235"/>
                    <a:pt x="76" y="204"/>
                  </a:cubicBezTo>
                  <a:cubicBezTo>
                    <a:pt x="21" y="173"/>
                    <a:pt x="0" y="109"/>
                    <a:pt x="27" y="61"/>
                  </a:cubicBezTo>
                  <a:cubicBezTo>
                    <a:pt x="55" y="13"/>
                    <a:pt x="121" y="0"/>
                    <a:pt x="175" y="31"/>
                  </a:cubicBezTo>
                  <a:close/>
                </a:path>
              </a:pathLst>
            </a:custGeom>
            <a:noFill/>
            <a:ln w="1428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" name="Freeform 92"/>
            <p:cNvSpPr>
              <a:spLocks/>
            </p:cNvSpPr>
            <p:nvPr/>
          </p:nvSpPr>
          <p:spPr bwMode="auto">
            <a:xfrm>
              <a:off x="4019" y="3000"/>
              <a:ext cx="571" cy="571"/>
            </a:xfrm>
            <a:custGeom>
              <a:avLst/>
              <a:gdLst>
                <a:gd name="T0" fmla="*/ 581 w 661"/>
                <a:gd name="T1" fmla="*/ 475 h 661"/>
                <a:gd name="T2" fmla="*/ 186 w 661"/>
                <a:gd name="T3" fmla="*/ 581 h 661"/>
                <a:gd name="T4" fmla="*/ 80 w 661"/>
                <a:gd name="T5" fmla="*/ 186 h 661"/>
                <a:gd name="T6" fmla="*/ 475 w 661"/>
                <a:gd name="T7" fmla="*/ 80 h 661"/>
                <a:gd name="T8" fmla="*/ 581 w 661"/>
                <a:gd name="T9" fmla="*/ 475 h 6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61" h="661">
                  <a:moveTo>
                    <a:pt x="581" y="475"/>
                  </a:moveTo>
                  <a:cubicBezTo>
                    <a:pt x="501" y="614"/>
                    <a:pt x="324" y="661"/>
                    <a:pt x="186" y="581"/>
                  </a:cubicBezTo>
                  <a:cubicBezTo>
                    <a:pt x="48" y="501"/>
                    <a:pt x="0" y="324"/>
                    <a:pt x="80" y="186"/>
                  </a:cubicBezTo>
                  <a:cubicBezTo>
                    <a:pt x="160" y="48"/>
                    <a:pt x="337" y="0"/>
                    <a:pt x="475" y="80"/>
                  </a:cubicBezTo>
                  <a:cubicBezTo>
                    <a:pt x="614" y="160"/>
                    <a:pt x="661" y="337"/>
                    <a:pt x="581" y="47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8" name="Freeform 93"/>
            <p:cNvSpPr>
              <a:spLocks/>
            </p:cNvSpPr>
            <p:nvPr/>
          </p:nvSpPr>
          <p:spPr bwMode="auto">
            <a:xfrm>
              <a:off x="4019" y="3000"/>
              <a:ext cx="571" cy="571"/>
            </a:xfrm>
            <a:custGeom>
              <a:avLst/>
              <a:gdLst>
                <a:gd name="T0" fmla="*/ 581 w 661"/>
                <a:gd name="T1" fmla="*/ 475 h 661"/>
                <a:gd name="T2" fmla="*/ 186 w 661"/>
                <a:gd name="T3" fmla="*/ 581 h 661"/>
                <a:gd name="T4" fmla="*/ 80 w 661"/>
                <a:gd name="T5" fmla="*/ 186 h 661"/>
                <a:gd name="T6" fmla="*/ 475 w 661"/>
                <a:gd name="T7" fmla="*/ 80 h 661"/>
                <a:gd name="T8" fmla="*/ 581 w 661"/>
                <a:gd name="T9" fmla="*/ 475 h 6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61" h="661">
                  <a:moveTo>
                    <a:pt x="581" y="475"/>
                  </a:moveTo>
                  <a:cubicBezTo>
                    <a:pt x="501" y="614"/>
                    <a:pt x="324" y="661"/>
                    <a:pt x="186" y="581"/>
                  </a:cubicBezTo>
                  <a:cubicBezTo>
                    <a:pt x="48" y="501"/>
                    <a:pt x="0" y="324"/>
                    <a:pt x="80" y="186"/>
                  </a:cubicBezTo>
                  <a:cubicBezTo>
                    <a:pt x="160" y="48"/>
                    <a:pt x="337" y="0"/>
                    <a:pt x="475" y="80"/>
                  </a:cubicBezTo>
                  <a:cubicBezTo>
                    <a:pt x="614" y="160"/>
                    <a:pt x="661" y="337"/>
                    <a:pt x="581" y="475"/>
                  </a:cubicBezTo>
                  <a:close/>
                </a:path>
              </a:pathLst>
            </a:custGeom>
            <a:noFill/>
            <a:ln w="12700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9" name="Freeform 94"/>
            <p:cNvSpPr>
              <a:spLocks/>
            </p:cNvSpPr>
            <p:nvPr/>
          </p:nvSpPr>
          <p:spPr bwMode="auto">
            <a:xfrm>
              <a:off x="4169" y="3323"/>
              <a:ext cx="217" cy="203"/>
            </a:xfrm>
            <a:custGeom>
              <a:avLst/>
              <a:gdLst>
                <a:gd name="T0" fmla="*/ 76 w 252"/>
                <a:gd name="T1" fmla="*/ 31 h 235"/>
                <a:gd name="T2" fmla="*/ 28 w 252"/>
                <a:gd name="T3" fmla="*/ 174 h 235"/>
                <a:gd name="T4" fmla="*/ 176 w 252"/>
                <a:gd name="T5" fmla="*/ 204 h 235"/>
                <a:gd name="T6" fmla="*/ 224 w 252"/>
                <a:gd name="T7" fmla="*/ 61 h 235"/>
                <a:gd name="T8" fmla="*/ 76 w 252"/>
                <a:gd name="T9" fmla="*/ 31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2" h="235">
                  <a:moveTo>
                    <a:pt x="76" y="31"/>
                  </a:moveTo>
                  <a:cubicBezTo>
                    <a:pt x="22" y="63"/>
                    <a:pt x="0" y="127"/>
                    <a:pt x="28" y="174"/>
                  </a:cubicBezTo>
                  <a:cubicBezTo>
                    <a:pt x="55" y="222"/>
                    <a:pt x="122" y="235"/>
                    <a:pt x="176" y="204"/>
                  </a:cubicBezTo>
                  <a:cubicBezTo>
                    <a:pt x="230" y="173"/>
                    <a:pt x="252" y="109"/>
                    <a:pt x="224" y="61"/>
                  </a:cubicBezTo>
                  <a:cubicBezTo>
                    <a:pt x="197" y="13"/>
                    <a:pt x="130" y="0"/>
                    <a:pt x="76" y="31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0" name="Freeform 95"/>
            <p:cNvSpPr>
              <a:spLocks/>
            </p:cNvSpPr>
            <p:nvPr/>
          </p:nvSpPr>
          <p:spPr bwMode="auto">
            <a:xfrm>
              <a:off x="4169" y="3323"/>
              <a:ext cx="217" cy="203"/>
            </a:xfrm>
            <a:custGeom>
              <a:avLst/>
              <a:gdLst>
                <a:gd name="T0" fmla="*/ 76 w 252"/>
                <a:gd name="T1" fmla="*/ 31 h 235"/>
                <a:gd name="T2" fmla="*/ 28 w 252"/>
                <a:gd name="T3" fmla="*/ 174 h 235"/>
                <a:gd name="T4" fmla="*/ 176 w 252"/>
                <a:gd name="T5" fmla="*/ 204 h 235"/>
                <a:gd name="T6" fmla="*/ 224 w 252"/>
                <a:gd name="T7" fmla="*/ 61 h 235"/>
                <a:gd name="T8" fmla="*/ 76 w 252"/>
                <a:gd name="T9" fmla="*/ 31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2" h="235">
                  <a:moveTo>
                    <a:pt x="76" y="31"/>
                  </a:moveTo>
                  <a:cubicBezTo>
                    <a:pt x="22" y="63"/>
                    <a:pt x="0" y="127"/>
                    <a:pt x="28" y="174"/>
                  </a:cubicBezTo>
                  <a:cubicBezTo>
                    <a:pt x="55" y="222"/>
                    <a:pt x="122" y="235"/>
                    <a:pt x="176" y="204"/>
                  </a:cubicBezTo>
                  <a:cubicBezTo>
                    <a:pt x="230" y="173"/>
                    <a:pt x="252" y="109"/>
                    <a:pt x="224" y="61"/>
                  </a:cubicBezTo>
                  <a:cubicBezTo>
                    <a:pt x="197" y="13"/>
                    <a:pt x="130" y="0"/>
                    <a:pt x="76" y="31"/>
                  </a:cubicBezTo>
                  <a:close/>
                </a:path>
              </a:pathLst>
            </a:custGeom>
            <a:noFill/>
            <a:ln w="1428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1" name="Freeform 96"/>
            <p:cNvSpPr>
              <a:spLocks/>
            </p:cNvSpPr>
            <p:nvPr/>
          </p:nvSpPr>
          <p:spPr bwMode="auto">
            <a:xfrm>
              <a:off x="4060" y="3136"/>
              <a:ext cx="218" cy="203"/>
            </a:xfrm>
            <a:custGeom>
              <a:avLst/>
              <a:gdLst>
                <a:gd name="T0" fmla="*/ 76 w 252"/>
                <a:gd name="T1" fmla="*/ 31 h 235"/>
                <a:gd name="T2" fmla="*/ 28 w 252"/>
                <a:gd name="T3" fmla="*/ 174 h 235"/>
                <a:gd name="T4" fmla="*/ 176 w 252"/>
                <a:gd name="T5" fmla="*/ 204 h 235"/>
                <a:gd name="T6" fmla="*/ 224 w 252"/>
                <a:gd name="T7" fmla="*/ 61 h 235"/>
                <a:gd name="T8" fmla="*/ 76 w 252"/>
                <a:gd name="T9" fmla="*/ 31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2" h="235">
                  <a:moveTo>
                    <a:pt x="76" y="31"/>
                  </a:moveTo>
                  <a:cubicBezTo>
                    <a:pt x="22" y="62"/>
                    <a:pt x="0" y="126"/>
                    <a:pt x="28" y="174"/>
                  </a:cubicBezTo>
                  <a:cubicBezTo>
                    <a:pt x="55" y="222"/>
                    <a:pt x="122" y="235"/>
                    <a:pt x="176" y="204"/>
                  </a:cubicBezTo>
                  <a:cubicBezTo>
                    <a:pt x="230" y="172"/>
                    <a:pt x="252" y="108"/>
                    <a:pt x="224" y="61"/>
                  </a:cubicBezTo>
                  <a:cubicBezTo>
                    <a:pt x="197" y="13"/>
                    <a:pt x="130" y="0"/>
                    <a:pt x="76" y="31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2" name="Freeform 97"/>
            <p:cNvSpPr>
              <a:spLocks/>
            </p:cNvSpPr>
            <p:nvPr/>
          </p:nvSpPr>
          <p:spPr bwMode="auto">
            <a:xfrm>
              <a:off x="4060" y="3136"/>
              <a:ext cx="218" cy="203"/>
            </a:xfrm>
            <a:custGeom>
              <a:avLst/>
              <a:gdLst>
                <a:gd name="T0" fmla="*/ 76 w 252"/>
                <a:gd name="T1" fmla="*/ 31 h 235"/>
                <a:gd name="T2" fmla="*/ 28 w 252"/>
                <a:gd name="T3" fmla="*/ 174 h 235"/>
                <a:gd name="T4" fmla="*/ 176 w 252"/>
                <a:gd name="T5" fmla="*/ 204 h 235"/>
                <a:gd name="T6" fmla="*/ 224 w 252"/>
                <a:gd name="T7" fmla="*/ 61 h 235"/>
                <a:gd name="T8" fmla="*/ 76 w 252"/>
                <a:gd name="T9" fmla="*/ 31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2" h="235">
                  <a:moveTo>
                    <a:pt x="76" y="31"/>
                  </a:moveTo>
                  <a:cubicBezTo>
                    <a:pt x="22" y="62"/>
                    <a:pt x="0" y="126"/>
                    <a:pt x="28" y="174"/>
                  </a:cubicBezTo>
                  <a:cubicBezTo>
                    <a:pt x="55" y="222"/>
                    <a:pt x="122" y="235"/>
                    <a:pt x="176" y="204"/>
                  </a:cubicBezTo>
                  <a:cubicBezTo>
                    <a:pt x="230" y="172"/>
                    <a:pt x="252" y="108"/>
                    <a:pt x="224" y="61"/>
                  </a:cubicBezTo>
                  <a:cubicBezTo>
                    <a:pt x="197" y="13"/>
                    <a:pt x="130" y="0"/>
                    <a:pt x="76" y="31"/>
                  </a:cubicBezTo>
                  <a:close/>
                </a:path>
              </a:pathLst>
            </a:custGeom>
            <a:noFill/>
            <a:ln w="1428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3" name="Freeform 98"/>
            <p:cNvSpPr>
              <a:spLocks/>
            </p:cNvSpPr>
            <p:nvPr/>
          </p:nvSpPr>
          <p:spPr bwMode="auto">
            <a:xfrm>
              <a:off x="4068" y="3256"/>
              <a:ext cx="218" cy="203"/>
            </a:xfrm>
            <a:custGeom>
              <a:avLst/>
              <a:gdLst>
                <a:gd name="T0" fmla="*/ 76 w 252"/>
                <a:gd name="T1" fmla="*/ 31 h 235"/>
                <a:gd name="T2" fmla="*/ 28 w 252"/>
                <a:gd name="T3" fmla="*/ 174 h 235"/>
                <a:gd name="T4" fmla="*/ 176 w 252"/>
                <a:gd name="T5" fmla="*/ 203 h 235"/>
                <a:gd name="T6" fmla="*/ 224 w 252"/>
                <a:gd name="T7" fmla="*/ 60 h 235"/>
                <a:gd name="T8" fmla="*/ 76 w 252"/>
                <a:gd name="T9" fmla="*/ 31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2" h="235">
                  <a:moveTo>
                    <a:pt x="76" y="31"/>
                  </a:moveTo>
                  <a:cubicBezTo>
                    <a:pt x="22" y="62"/>
                    <a:pt x="0" y="126"/>
                    <a:pt x="28" y="174"/>
                  </a:cubicBezTo>
                  <a:cubicBezTo>
                    <a:pt x="55" y="221"/>
                    <a:pt x="122" y="235"/>
                    <a:pt x="176" y="203"/>
                  </a:cubicBezTo>
                  <a:cubicBezTo>
                    <a:pt x="230" y="172"/>
                    <a:pt x="252" y="108"/>
                    <a:pt x="224" y="60"/>
                  </a:cubicBezTo>
                  <a:cubicBezTo>
                    <a:pt x="197" y="13"/>
                    <a:pt x="130" y="0"/>
                    <a:pt x="76" y="31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4" name="Freeform 99"/>
            <p:cNvSpPr>
              <a:spLocks/>
            </p:cNvSpPr>
            <p:nvPr/>
          </p:nvSpPr>
          <p:spPr bwMode="auto">
            <a:xfrm>
              <a:off x="4068" y="3256"/>
              <a:ext cx="218" cy="203"/>
            </a:xfrm>
            <a:custGeom>
              <a:avLst/>
              <a:gdLst>
                <a:gd name="T0" fmla="*/ 76 w 252"/>
                <a:gd name="T1" fmla="*/ 31 h 235"/>
                <a:gd name="T2" fmla="*/ 28 w 252"/>
                <a:gd name="T3" fmla="*/ 174 h 235"/>
                <a:gd name="T4" fmla="*/ 176 w 252"/>
                <a:gd name="T5" fmla="*/ 203 h 235"/>
                <a:gd name="T6" fmla="*/ 224 w 252"/>
                <a:gd name="T7" fmla="*/ 60 h 235"/>
                <a:gd name="T8" fmla="*/ 76 w 252"/>
                <a:gd name="T9" fmla="*/ 31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2" h="235">
                  <a:moveTo>
                    <a:pt x="76" y="31"/>
                  </a:moveTo>
                  <a:cubicBezTo>
                    <a:pt x="22" y="62"/>
                    <a:pt x="0" y="126"/>
                    <a:pt x="28" y="174"/>
                  </a:cubicBezTo>
                  <a:cubicBezTo>
                    <a:pt x="55" y="221"/>
                    <a:pt x="122" y="235"/>
                    <a:pt x="176" y="203"/>
                  </a:cubicBezTo>
                  <a:cubicBezTo>
                    <a:pt x="230" y="172"/>
                    <a:pt x="252" y="108"/>
                    <a:pt x="224" y="60"/>
                  </a:cubicBezTo>
                  <a:cubicBezTo>
                    <a:pt x="197" y="13"/>
                    <a:pt x="130" y="0"/>
                    <a:pt x="76" y="31"/>
                  </a:cubicBezTo>
                  <a:close/>
                </a:path>
              </a:pathLst>
            </a:custGeom>
            <a:noFill/>
            <a:ln w="14288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5" name="Freeform 100"/>
            <p:cNvSpPr>
              <a:spLocks/>
            </p:cNvSpPr>
            <p:nvPr/>
          </p:nvSpPr>
          <p:spPr bwMode="auto">
            <a:xfrm>
              <a:off x="3458" y="2086"/>
              <a:ext cx="946" cy="946"/>
            </a:xfrm>
            <a:custGeom>
              <a:avLst/>
              <a:gdLst>
                <a:gd name="T0" fmla="*/ 150 w 1094"/>
                <a:gd name="T1" fmla="*/ 0 h 1095"/>
                <a:gd name="T2" fmla="*/ 0 w 1094"/>
                <a:gd name="T3" fmla="*/ 151 h 1095"/>
                <a:gd name="T4" fmla="*/ 70 w 1094"/>
                <a:gd name="T5" fmla="*/ 279 h 1095"/>
                <a:gd name="T6" fmla="*/ 0 w 1094"/>
                <a:gd name="T7" fmla="*/ 548 h 1095"/>
                <a:gd name="T8" fmla="*/ 547 w 1094"/>
                <a:gd name="T9" fmla="*/ 1095 h 1095"/>
                <a:gd name="T10" fmla="*/ 1094 w 1094"/>
                <a:gd name="T11" fmla="*/ 548 h 1095"/>
                <a:gd name="T12" fmla="*/ 1023 w 1094"/>
                <a:gd name="T13" fmla="*/ 279 h 1095"/>
                <a:gd name="T14" fmla="*/ 1094 w 1094"/>
                <a:gd name="T15" fmla="*/ 151 h 1095"/>
                <a:gd name="T16" fmla="*/ 943 w 1094"/>
                <a:gd name="T17" fmla="*/ 0 h 1095"/>
                <a:gd name="T18" fmla="*/ 816 w 1094"/>
                <a:gd name="T19" fmla="*/ 71 h 1095"/>
                <a:gd name="T20" fmla="*/ 547 w 1094"/>
                <a:gd name="T21" fmla="*/ 0 h 1095"/>
                <a:gd name="T22" fmla="*/ 278 w 1094"/>
                <a:gd name="T23" fmla="*/ 71 h 1095"/>
                <a:gd name="T24" fmla="*/ 150 w 1094"/>
                <a:gd name="T25" fmla="*/ 0 h 1095"/>
                <a:gd name="T26" fmla="*/ 150 w 1094"/>
                <a:gd name="T27" fmla="*/ 0 h 10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094" h="1095">
                  <a:moveTo>
                    <a:pt x="150" y="0"/>
                  </a:moveTo>
                  <a:cubicBezTo>
                    <a:pt x="67" y="0"/>
                    <a:pt x="0" y="68"/>
                    <a:pt x="0" y="151"/>
                  </a:cubicBezTo>
                  <a:cubicBezTo>
                    <a:pt x="0" y="205"/>
                    <a:pt x="28" y="252"/>
                    <a:pt x="70" y="279"/>
                  </a:cubicBezTo>
                  <a:cubicBezTo>
                    <a:pt x="25" y="358"/>
                    <a:pt x="0" y="450"/>
                    <a:pt x="0" y="548"/>
                  </a:cubicBezTo>
                  <a:cubicBezTo>
                    <a:pt x="0" y="850"/>
                    <a:pt x="245" y="1095"/>
                    <a:pt x="547" y="1095"/>
                  </a:cubicBezTo>
                  <a:cubicBezTo>
                    <a:pt x="849" y="1095"/>
                    <a:pt x="1094" y="850"/>
                    <a:pt x="1094" y="548"/>
                  </a:cubicBezTo>
                  <a:cubicBezTo>
                    <a:pt x="1094" y="450"/>
                    <a:pt x="1068" y="358"/>
                    <a:pt x="1023" y="279"/>
                  </a:cubicBezTo>
                  <a:cubicBezTo>
                    <a:pt x="1066" y="252"/>
                    <a:pt x="1094" y="205"/>
                    <a:pt x="1094" y="151"/>
                  </a:cubicBezTo>
                  <a:cubicBezTo>
                    <a:pt x="1094" y="68"/>
                    <a:pt x="1027" y="0"/>
                    <a:pt x="943" y="0"/>
                  </a:cubicBezTo>
                  <a:cubicBezTo>
                    <a:pt x="890" y="0"/>
                    <a:pt x="843" y="29"/>
                    <a:pt x="816" y="71"/>
                  </a:cubicBezTo>
                  <a:cubicBezTo>
                    <a:pt x="736" y="26"/>
                    <a:pt x="645" y="0"/>
                    <a:pt x="547" y="0"/>
                  </a:cubicBezTo>
                  <a:cubicBezTo>
                    <a:pt x="449" y="0"/>
                    <a:pt x="357" y="26"/>
                    <a:pt x="278" y="71"/>
                  </a:cubicBezTo>
                  <a:cubicBezTo>
                    <a:pt x="251" y="29"/>
                    <a:pt x="204" y="0"/>
                    <a:pt x="150" y="0"/>
                  </a:cubicBezTo>
                  <a:cubicBezTo>
                    <a:pt x="150" y="0"/>
                    <a:pt x="150" y="0"/>
                    <a:pt x="150" y="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6" name="Freeform 101"/>
            <p:cNvSpPr>
              <a:spLocks/>
            </p:cNvSpPr>
            <p:nvPr/>
          </p:nvSpPr>
          <p:spPr bwMode="auto">
            <a:xfrm>
              <a:off x="3454" y="2083"/>
              <a:ext cx="952" cy="951"/>
            </a:xfrm>
            <a:custGeom>
              <a:avLst/>
              <a:gdLst>
                <a:gd name="T0" fmla="*/ 154 w 1101"/>
                <a:gd name="T1" fmla="*/ 3 h 1101"/>
                <a:gd name="T2" fmla="*/ 154 w 1101"/>
                <a:gd name="T3" fmla="*/ 0 h 1101"/>
                <a:gd name="T4" fmla="*/ 1 w 1101"/>
                <a:gd name="T5" fmla="*/ 154 h 1101"/>
                <a:gd name="T6" fmla="*/ 73 w 1101"/>
                <a:gd name="T7" fmla="*/ 284 h 1101"/>
                <a:gd name="T8" fmla="*/ 74 w 1101"/>
                <a:gd name="T9" fmla="*/ 282 h 1101"/>
                <a:gd name="T10" fmla="*/ 72 w 1101"/>
                <a:gd name="T11" fmla="*/ 280 h 1101"/>
                <a:gd name="T12" fmla="*/ 1 w 1101"/>
                <a:gd name="T13" fmla="*/ 551 h 1101"/>
                <a:gd name="T14" fmla="*/ 551 w 1101"/>
                <a:gd name="T15" fmla="*/ 1101 h 1101"/>
                <a:gd name="T16" fmla="*/ 1101 w 1101"/>
                <a:gd name="T17" fmla="*/ 551 h 1101"/>
                <a:gd name="T18" fmla="*/ 1030 w 1101"/>
                <a:gd name="T19" fmla="*/ 280 h 1101"/>
                <a:gd name="T20" fmla="*/ 1027 w 1101"/>
                <a:gd name="T21" fmla="*/ 282 h 1101"/>
                <a:gd name="T22" fmla="*/ 1029 w 1101"/>
                <a:gd name="T23" fmla="*/ 284 h 1101"/>
                <a:gd name="T24" fmla="*/ 1101 w 1101"/>
                <a:gd name="T25" fmla="*/ 154 h 1101"/>
                <a:gd name="T26" fmla="*/ 947 w 1101"/>
                <a:gd name="T27" fmla="*/ 0 h 1101"/>
                <a:gd name="T28" fmla="*/ 817 w 1101"/>
                <a:gd name="T29" fmla="*/ 72 h 1101"/>
                <a:gd name="T30" fmla="*/ 820 w 1101"/>
                <a:gd name="T31" fmla="*/ 74 h 1101"/>
                <a:gd name="T32" fmla="*/ 821 w 1101"/>
                <a:gd name="T33" fmla="*/ 71 h 1101"/>
                <a:gd name="T34" fmla="*/ 551 w 1101"/>
                <a:gd name="T35" fmla="*/ 0 h 1101"/>
                <a:gd name="T36" fmla="*/ 280 w 1101"/>
                <a:gd name="T37" fmla="*/ 71 h 1101"/>
                <a:gd name="T38" fmla="*/ 282 w 1101"/>
                <a:gd name="T39" fmla="*/ 74 h 1101"/>
                <a:gd name="T40" fmla="*/ 284 w 1101"/>
                <a:gd name="T41" fmla="*/ 72 h 1101"/>
                <a:gd name="T42" fmla="*/ 154 w 1101"/>
                <a:gd name="T43" fmla="*/ 0 h 1101"/>
                <a:gd name="T44" fmla="*/ 151 w 1101"/>
                <a:gd name="T45" fmla="*/ 2 h 1101"/>
                <a:gd name="T46" fmla="*/ 153 w 1101"/>
                <a:gd name="T47" fmla="*/ 6 h 1101"/>
                <a:gd name="T48" fmla="*/ 153 w 1101"/>
                <a:gd name="T49" fmla="*/ 6 h 1101"/>
                <a:gd name="T50" fmla="*/ 154 w 1101"/>
                <a:gd name="T51" fmla="*/ 3 h 1101"/>
                <a:gd name="T52" fmla="*/ 154 w 1101"/>
                <a:gd name="T53" fmla="*/ 0 h 1101"/>
                <a:gd name="T54" fmla="*/ 154 w 1101"/>
                <a:gd name="T55" fmla="*/ 3 h 1101"/>
                <a:gd name="T56" fmla="*/ 156 w 1101"/>
                <a:gd name="T57" fmla="*/ 1 h 1101"/>
                <a:gd name="T58" fmla="*/ 156 w 1101"/>
                <a:gd name="T59" fmla="*/ 1 h 1101"/>
                <a:gd name="T60" fmla="*/ 154 w 1101"/>
                <a:gd name="T61" fmla="*/ 3 h 1101"/>
                <a:gd name="T62" fmla="*/ 154 w 1101"/>
                <a:gd name="T63" fmla="*/ 6 h 1101"/>
                <a:gd name="T64" fmla="*/ 279 w 1101"/>
                <a:gd name="T65" fmla="*/ 76 h 1101"/>
                <a:gd name="T66" fmla="*/ 283 w 1101"/>
                <a:gd name="T67" fmla="*/ 77 h 1101"/>
                <a:gd name="T68" fmla="*/ 551 w 1101"/>
                <a:gd name="T69" fmla="*/ 6 h 1101"/>
                <a:gd name="T70" fmla="*/ 818 w 1101"/>
                <a:gd name="T71" fmla="*/ 77 h 1101"/>
                <a:gd name="T72" fmla="*/ 823 w 1101"/>
                <a:gd name="T73" fmla="*/ 76 h 1101"/>
                <a:gd name="T74" fmla="*/ 947 w 1101"/>
                <a:gd name="T75" fmla="*/ 6 h 1101"/>
                <a:gd name="T76" fmla="*/ 1052 w 1101"/>
                <a:gd name="T77" fmla="*/ 50 h 1101"/>
                <a:gd name="T78" fmla="*/ 1095 w 1101"/>
                <a:gd name="T79" fmla="*/ 154 h 1101"/>
                <a:gd name="T80" fmla="*/ 1026 w 1101"/>
                <a:gd name="T81" fmla="*/ 279 h 1101"/>
                <a:gd name="T82" fmla="*/ 1025 w 1101"/>
                <a:gd name="T83" fmla="*/ 283 h 1101"/>
                <a:gd name="T84" fmla="*/ 1095 w 1101"/>
                <a:gd name="T85" fmla="*/ 551 h 1101"/>
                <a:gd name="T86" fmla="*/ 936 w 1101"/>
                <a:gd name="T87" fmla="*/ 935 h 1101"/>
                <a:gd name="T88" fmla="*/ 551 w 1101"/>
                <a:gd name="T89" fmla="*/ 1095 h 1101"/>
                <a:gd name="T90" fmla="*/ 166 w 1101"/>
                <a:gd name="T91" fmla="*/ 935 h 1101"/>
                <a:gd name="T92" fmla="*/ 7 w 1101"/>
                <a:gd name="T93" fmla="*/ 551 h 1101"/>
                <a:gd name="T94" fmla="*/ 77 w 1101"/>
                <a:gd name="T95" fmla="*/ 283 h 1101"/>
                <a:gd name="T96" fmla="*/ 76 w 1101"/>
                <a:gd name="T97" fmla="*/ 279 h 1101"/>
                <a:gd name="T98" fmla="*/ 7 w 1101"/>
                <a:gd name="T99" fmla="*/ 154 h 1101"/>
                <a:gd name="T100" fmla="*/ 50 w 1101"/>
                <a:gd name="T101" fmla="*/ 50 h 1101"/>
                <a:gd name="T102" fmla="*/ 154 w 1101"/>
                <a:gd name="T103" fmla="*/ 6 h 1101"/>
                <a:gd name="T104" fmla="*/ 157 w 1101"/>
                <a:gd name="T105" fmla="*/ 4 h 1101"/>
                <a:gd name="T106" fmla="*/ 156 w 1101"/>
                <a:gd name="T107" fmla="*/ 1 h 1101"/>
                <a:gd name="T108" fmla="*/ 154 w 1101"/>
                <a:gd name="T109" fmla="*/ 3 h 1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101" h="1101">
                  <a:moveTo>
                    <a:pt x="154" y="3"/>
                  </a:moveTo>
                  <a:cubicBezTo>
                    <a:pt x="154" y="0"/>
                    <a:pt x="154" y="0"/>
                    <a:pt x="154" y="0"/>
                  </a:cubicBezTo>
                  <a:cubicBezTo>
                    <a:pt x="69" y="0"/>
                    <a:pt x="1" y="69"/>
                    <a:pt x="1" y="154"/>
                  </a:cubicBezTo>
                  <a:cubicBezTo>
                    <a:pt x="1" y="209"/>
                    <a:pt x="29" y="257"/>
                    <a:pt x="73" y="284"/>
                  </a:cubicBezTo>
                  <a:cubicBezTo>
                    <a:pt x="74" y="282"/>
                    <a:pt x="74" y="282"/>
                    <a:pt x="74" y="282"/>
                  </a:cubicBezTo>
                  <a:cubicBezTo>
                    <a:pt x="72" y="280"/>
                    <a:pt x="72" y="280"/>
                    <a:pt x="72" y="280"/>
                  </a:cubicBezTo>
                  <a:cubicBezTo>
                    <a:pt x="27" y="360"/>
                    <a:pt x="0" y="452"/>
                    <a:pt x="1" y="551"/>
                  </a:cubicBezTo>
                  <a:cubicBezTo>
                    <a:pt x="1" y="854"/>
                    <a:pt x="247" y="1101"/>
                    <a:pt x="551" y="1101"/>
                  </a:cubicBezTo>
                  <a:cubicBezTo>
                    <a:pt x="855" y="1101"/>
                    <a:pt x="1101" y="854"/>
                    <a:pt x="1101" y="551"/>
                  </a:cubicBezTo>
                  <a:cubicBezTo>
                    <a:pt x="1101" y="452"/>
                    <a:pt x="1075" y="360"/>
                    <a:pt x="1030" y="280"/>
                  </a:cubicBezTo>
                  <a:cubicBezTo>
                    <a:pt x="1027" y="282"/>
                    <a:pt x="1027" y="282"/>
                    <a:pt x="1027" y="282"/>
                  </a:cubicBezTo>
                  <a:cubicBezTo>
                    <a:pt x="1029" y="284"/>
                    <a:pt x="1029" y="284"/>
                    <a:pt x="1029" y="284"/>
                  </a:cubicBezTo>
                  <a:cubicBezTo>
                    <a:pt x="1072" y="257"/>
                    <a:pt x="1101" y="209"/>
                    <a:pt x="1101" y="154"/>
                  </a:cubicBezTo>
                  <a:cubicBezTo>
                    <a:pt x="1101" y="69"/>
                    <a:pt x="1032" y="0"/>
                    <a:pt x="947" y="0"/>
                  </a:cubicBezTo>
                  <a:cubicBezTo>
                    <a:pt x="893" y="0"/>
                    <a:pt x="845" y="29"/>
                    <a:pt x="817" y="72"/>
                  </a:cubicBezTo>
                  <a:cubicBezTo>
                    <a:pt x="820" y="74"/>
                    <a:pt x="820" y="74"/>
                    <a:pt x="820" y="74"/>
                  </a:cubicBezTo>
                  <a:cubicBezTo>
                    <a:pt x="821" y="71"/>
                    <a:pt x="821" y="71"/>
                    <a:pt x="821" y="71"/>
                  </a:cubicBezTo>
                  <a:cubicBezTo>
                    <a:pt x="741" y="26"/>
                    <a:pt x="649" y="0"/>
                    <a:pt x="551" y="0"/>
                  </a:cubicBezTo>
                  <a:cubicBezTo>
                    <a:pt x="452" y="0"/>
                    <a:pt x="360" y="26"/>
                    <a:pt x="280" y="71"/>
                  </a:cubicBezTo>
                  <a:cubicBezTo>
                    <a:pt x="282" y="74"/>
                    <a:pt x="282" y="74"/>
                    <a:pt x="282" y="74"/>
                  </a:cubicBezTo>
                  <a:cubicBezTo>
                    <a:pt x="284" y="72"/>
                    <a:pt x="284" y="72"/>
                    <a:pt x="284" y="72"/>
                  </a:cubicBezTo>
                  <a:cubicBezTo>
                    <a:pt x="257" y="29"/>
                    <a:pt x="209" y="0"/>
                    <a:pt x="154" y="0"/>
                  </a:cubicBezTo>
                  <a:cubicBezTo>
                    <a:pt x="153" y="0"/>
                    <a:pt x="152" y="1"/>
                    <a:pt x="151" y="2"/>
                  </a:cubicBezTo>
                  <a:cubicBezTo>
                    <a:pt x="151" y="3"/>
                    <a:pt x="151" y="5"/>
                    <a:pt x="153" y="6"/>
                  </a:cubicBezTo>
                  <a:cubicBezTo>
                    <a:pt x="153" y="6"/>
                    <a:pt x="153" y="6"/>
                    <a:pt x="153" y="6"/>
                  </a:cubicBezTo>
                  <a:cubicBezTo>
                    <a:pt x="154" y="3"/>
                    <a:pt x="154" y="3"/>
                    <a:pt x="154" y="3"/>
                  </a:cubicBezTo>
                  <a:cubicBezTo>
                    <a:pt x="154" y="0"/>
                    <a:pt x="154" y="0"/>
                    <a:pt x="154" y="0"/>
                  </a:cubicBezTo>
                  <a:cubicBezTo>
                    <a:pt x="154" y="3"/>
                    <a:pt x="154" y="3"/>
                    <a:pt x="154" y="3"/>
                  </a:cubicBezTo>
                  <a:cubicBezTo>
                    <a:pt x="156" y="1"/>
                    <a:pt x="156" y="1"/>
                    <a:pt x="156" y="1"/>
                  </a:cubicBezTo>
                  <a:cubicBezTo>
                    <a:pt x="156" y="1"/>
                    <a:pt x="156" y="1"/>
                    <a:pt x="156" y="1"/>
                  </a:cubicBezTo>
                  <a:cubicBezTo>
                    <a:pt x="154" y="3"/>
                    <a:pt x="154" y="3"/>
                    <a:pt x="154" y="3"/>
                  </a:cubicBezTo>
                  <a:cubicBezTo>
                    <a:pt x="154" y="6"/>
                    <a:pt x="154" y="6"/>
                    <a:pt x="154" y="6"/>
                  </a:cubicBezTo>
                  <a:cubicBezTo>
                    <a:pt x="207" y="6"/>
                    <a:pt x="253" y="34"/>
                    <a:pt x="279" y="76"/>
                  </a:cubicBezTo>
                  <a:cubicBezTo>
                    <a:pt x="280" y="77"/>
                    <a:pt x="282" y="78"/>
                    <a:pt x="283" y="77"/>
                  </a:cubicBezTo>
                  <a:cubicBezTo>
                    <a:pt x="362" y="32"/>
                    <a:pt x="454" y="6"/>
                    <a:pt x="551" y="6"/>
                  </a:cubicBezTo>
                  <a:cubicBezTo>
                    <a:pt x="648" y="6"/>
                    <a:pt x="739" y="32"/>
                    <a:pt x="818" y="77"/>
                  </a:cubicBezTo>
                  <a:cubicBezTo>
                    <a:pt x="820" y="77"/>
                    <a:pt x="822" y="77"/>
                    <a:pt x="823" y="76"/>
                  </a:cubicBezTo>
                  <a:cubicBezTo>
                    <a:pt x="849" y="34"/>
                    <a:pt x="895" y="6"/>
                    <a:pt x="947" y="6"/>
                  </a:cubicBezTo>
                  <a:cubicBezTo>
                    <a:pt x="988" y="6"/>
                    <a:pt x="1025" y="23"/>
                    <a:pt x="1052" y="50"/>
                  </a:cubicBezTo>
                  <a:cubicBezTo>
                    <a:pt x="1079" y="76"/>
                    <a:pt x="1095" y="113"/>
                    <a:pt x="1095" y="154"/>
                  </a:cubicBezTo>
                  <a:cubicBezTo>
                    <a:pt x="1095" y="207"/>
                    <a:pt x="1067" y="253"/>
                    <a:pt x="1026" y="279"/>
                  </a:cubicBezTo>
                  <a:cubicBezTo>
                    <a:pt x="1024" y="280"/>
                    <a:pt x="1024" y="282"/>
                    <a:pt x="1025" y="283"/>
                  </a:cubicBezTo>
                  <a:cubicBezTo>
                    <a:pt x="1069" y="362"/>
                    <a:pt x="1095" y="453"/>
                    <a:pt x="1095" y="551"/>
                  </a:cubicBezTo>
                  <a:cubicBezTo>
                    <a:pt x="1095" y="701"/>
                    <a:pt x="1034" y="837"/>
                    <a:pt x="936" y="935"/>
                  </a:cubicBezTo>
                  <a:cubicBezTo>
                    <a:pt x="837" y="1034"/>
                    <a:pt x="701" y="1095"/>
                    <a:pt x="551" y="1095"/>
                  </a:cubicBezTo>
                  <a:cubicBezTo>
                    <a:pt x="401" y="1095"/>
                    <a:pt x="265" y="1034"/>
                    <a:pt x="166" y="935"/>
                  </a:cubicBezTo>
                  <a:cubicBezTo>
                    <a:pt x="68" y="837"/>
                    <a:pt x="7" y="701"/>
                    <a:pt x="7" y="551"/>
                  </a:cubicBezTo>
                  <a:cubicBezTo>
                    <a:pt x="7" y="453"/>
                    <a:pt x="32" y="362"/>
                    <a:pt x="77" y="283"/>
                  </a:cubicBezTo>
                  <a:cubicBezTo>
                    <a:pt x="78" y="282"/>
                    <a:pt x="77" y="280"/>
                    <a:pt x="76" y="279"/>
                  </a:cubicBezTo>
                  <a:cubicBezTo>
                    <a:pt x="34" y="253"/>
                    <a:pt x="7" y="207"/>
                    <a:pt x="7" y="154"/>
                  </a:cubicBezTo>
                  <a:cubicBezTo>
                    <a:pt x="7" y="113"/>
                    <a:pt x="23" y="76"/>
                    <a:pt x="50" y="50"/>
                  </a:cubicBezTo>
                  <a:cubicBezTo>
                    <a:pt x="77" y="23"/>
                    <a:pt x="114" y="6"/>
                    <a:pt x="154" y="6"/>
                  </a:cubicBezTo>
                  <a:cubicBezTo>
                    <a:pt x="156" y="6"/>
                    <a:pt x="157" y="5"/>
                    <a:pt x="157" y="4"/>
                  </a:cubicBezTo>
                  <a:cubicBezTo>
                    <a:pt x="158" y="3"/>
                    <a:pt x="157" y="2"/>
                    <a:pt x="156" y="1"/>
                  </a:cubicBezTo>
                  <a:cubicBezTo>
                    <a:pt x="154" y="3"/>
                    <a:pt x="154" y="3"/>
                    <a:pt x="154" y="3"/>
                  </a:cubicBezTo>
                </a:path>
              </a:pathLst>
            </a:custGeom>
            <a:solidFill>
              <a:srgbClr val="010101"/>
            </a:solidFill>
            <a:ln w="9525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7" name="Freeform 102"/>
            <p:cNvSpPr>
              <a:spLocks/>
            </p:cNvSpPr>
            <p:nvPr/>
          </p:nvSpPr>
          <p:spPr bwMode="auto">
            <a:xfrm>
              <a:off x="3796" y="2621"/>
              <a:ext cx="270" cy="190"/>
            </a:xfrm>
            <a:custGeom>
              <a:avLst/>
              <a:gdLst>
                <a:gd name="T0" fmla="*/ 37 w 312"/>
                <a:gd name="T1" fmla="*/ 42 h 220"/>
                <a:gd name="T2" fmla="*/ 277 w 312"/>
                <a:gd name="T3" fmla="*/ 48 h 220"/>
                <a:gd name="T4" fmla="*/ 157 w 312"/>
                <a:gd name="T5" fmla="*/ 215 h 220"/>
                <a:gd name="T6" fmla="*/ 37 w 312"/>
                <a:gd name="T7" fmla="*/ 42 h 2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2" h="220">
                  <a:moveTo>
                    <a:pt x="37" y="42"/>
                  </a:moveTo>
                  <a:cubicBezTo>
                    <a:pt x="76" y="1"/>
                    <a:pt x="241" y="0"/>
                    <a:pt x="277" y="48"/>
                  </a:cubicBezTo>
                  <a:cubicBezTo>
                    <a:pt x="312" y="93"/>
                    <a:pt x="225" y="220"/>
                    <a:pt x="157" y="215"/>
                  </a:cubicBezTo>
                  <a:cubicBezTo>
                    <a:pt x="89" y="210"/>
                    <a:pt x="0" y="82"/>
                    <a:pt x="37" y="42"/>
                  </a:cubicBezTo>
                  <a:close/>
                </a:path>
              </a:pathLst>
            </a:custGeom>
            <a:solidFill>
              <a:srgbClr val="01010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8" name="Oval 103"/>
            <p:cNvSpPr>
              <a:spLocks noChangeArrowheads="1"/>
            </p:cNvSpPr>
            <p:nvPr/>
          </p:nvSpPr>
          <p:spPr bwMode="auto">
            <a:xfrm>
              <a:off x="3999" y="2332"/>
              <a:ext cx="266" cy="266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9" name="Oval 104"/>
            <p:cNvSpPr>
              <a:spLocks noChangeArrowheads="1"/>
            </p:cNvSpPr>
            <p:nvPr/>
          </p:nvSpPr>
          <p:spPr bwMode="auto">
            <a:xfrm>
              <a:off x="3999" y="2332"/>
              <a:ext cx="266" cy="266"/>
            </a:xfrm>
            <a:prstGeom prst="ellipse">
              <a:avLst/>
            </a:prstGeom>
            <a:noFill/>
            <a:ln w="15875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0" name="Oval 105"/>
            <p:cNvSpPr>
              <a:spLocks noChangeArrowheads="1"/>
            </p:cNvSpPr>
            <p:nvPr/>
          </p:nvSpPr>
          <p:spPr bwMode="auto">
            <a:xfrm>
              <a:off x="4057" y="2448"/>
              <a:ext cx="86" cy="86"/>
            </a:xfrm>
            <a:prstGeom prst="ellipse">
              <a:avLst/>
            </a:prstGeom>
            <a:solidFill>
              <a:srgbClr val="01010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1" name="Oval 106"/>
            <p:cNvSpPr>
              <a:spLocks noChangeArrowheads="1"/>
            </p:cNvSpPr>
            <p:nvPr/>
          </p:nvSpPr>
          <p:spPr bwMode="auto">
            <a:xfrm>
              <a:off x="3600" y="2332"/>
              <a:ext cx="266" cy="266"/>
            </a:xfrm>
            <a:prstGeom prst="ellipse">
              <a:avLst/>
            </a:prstGeom>
            <a:solidFill>
              <a:srgbClr val="FFFFFF"/>
            </a:solidFill>
            <a:ln w="12700">
              <a:solidFill>
                <a:srgbClr val="000000"/>
              </a:solidFill>
              <a:round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2" name="Oval 107"/>
            <p:cNvSpPr>
              <a:spLocks noChangeArrowheads="1"/>
            </p:cNvSpPr>
            <p:nvPr/>
          </p:nvSpPr>
          <p:spPr bwMode="auto">
            <a:xfrm>
              <a:off x="3600" y="2332"/>
              <a:ext cx="266" cy="266"/>
            </a:xfrm>
            <a:prstGeom prst="ellipse">
              <a:avLst/>
            </a:prstGeom>
            <a:noFill/>
            <a:ln w="6350" cap="rnd">
              <a:solidFill>
                <a:srgbClr val="01010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3" name="Oval 108"/>
            <p:cNvSpPr>
              <a:spLocks noChangeArrowheads="1"/>
            </p:cNvSpPr>
            <p:nvPr/>
          </p:nvSpPr>
          <p:spPr bwMode="auto">
            <a:xfrm>
              <a:off x="3729" y="2448"/>
              <a:ext cx="86" cy="86"/>
            </a:xfrm>
            <a:prstGeom prst="ellipse">
              <a:avLst/>
            </a:prstGeom>
            <a:solidFill>
              <a:srgbClr val="01010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4" name="Freeform 109"/>
            <p:cNvSpPr>
              <a:spLocks/>
            </p:cNvSpPr>
            <p:nvPr/>
          </p:nvSpPr>
          <p:spPr bwMode="auto">
            <a:xfrm>
              <a:off x="3470" y="2398"/>
              <a:ext cx="931" cy="631"/>
            </a:xfrm>
            <a:custGeom>
              <a:avLst/>
              <a:gdLst>
                <a:gd name="T0" fmla="*/ 1044 w 1077"/>
                <a:gd name="T1" fmla="*/ 0 h 731"/>
                <a:gd name="T2" fmla="*/ 1050 w 1077"/>
                <a:gd name="T3" fmla="*/ 81 h 731"/>
                <a:gd name="T4" fmla="*/ 503 w 1077"/>
                <a:gd name="T5" fmla="*/ 629 h 731"/>
                <a:gd name="T6" fmla="*/ 0 w 1077"/>
                <a:gd name="T7" fmla="*/ 297 h 731"/>
                <a:gd name="T8" fmla="*/ 148 w 1077"/>
                <a:gd name="T9" fmla="*/ 571 h 731"/>
                <a:gd name="T10" fmla="*/ 533 w 1077"/>
                <a:gd name="T11" fmla="*/ 731 h 731"/>
                <a:gd name="T12" fmla="*/ 918 w 1077"/>
                <a:gd name="T13" fmla="*/ 571 h 731"/>
                <a:gd name="T14" fmla="*/ 1077 w 1077"/>
                <a:gd name="T15" fmla="*/ 187 h 731"/>
                <a:gd name="T16" fmla="*/ 1044 w 1077"/>
                <a:gd name="T17" fmla="*/ 0 h 7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77" h="731">
                  <a:moveTo>
                    <a:pt x="1044" y="0"/>
                  </a:moveTo>
                  <a:cubicBezTo>
                    <a:pt x="1048" y="26"/>
                    <a:pt x="1050" y="54"/>
                    <a:pt x="1050" y="81"/>
                  </a:cubicBezTo>
                  <a:cubicBezTo>
                    <a:pt x="1050" y="383"/>
                    <a:pt x="805" y="629"/>
                    <a:pt x="503" y="629"/>
                  </a:cubicBezTo>
                  <a:cubicBezTo>
                    <a:pt x="277" y="629"/>
                    <a:pt x="84" y="492"/>
                    <a:pt x="0" y="297"/>
                  </a:cubicBezTo>
                  <a:cubicBezTo>
                    <a:pt x="22" y="403"/>
                    <a:pt x="74" y="498"/>
                    <a:pt x="148" y="571"/>
                  </a:cubicBezTo>
                  <a:cubicBezTo>
                    <a:pt x="247" y="670"/>
                    <a:pt x="383" y="731"/>
                    <a:pt x="533" y="731"/>
                  </a:cubicBezTo>
                  <a:cubicBezTo>
                    <a:pt x="683" y="731"/>
                    <a:pt x="819" y="670"/>
                    <a:pt x="918" y="571"/>
                  </a:cubicBezTo>
                  <a:cubicBezTo>
                    <a:pt x="1016" y="473"/>
                    <a:pt x="1077" y="337"/>
                    <a:pt x="1077" y="187"/>
                  </a:cubicBezTo>
                  <a:cubicBezTo>
                    <a:pt x="1077" y="121"/>
                    <a:pt x="1065" y="58"/>
                    <a:pt x="1044" y="0"/>
                  </a:cubicBezTo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" name="Freeform 110"/>
            <p:cNvSpPr>
              <a:spLocks noEditPoints="1"/>
            </p:cNvSpPr>
            <p:nvPr/>
          </p:nvSpPr>
          <p:spPr bwMode="auto">
            <a:xfrm>
              <a:off x="3465" y="2385"/>
              <a:ext cx="939" cy="647"/>
            </a:xfrm>
            <a:custGeom>
              <a:avLst/>
              <a:gdLst>
                <a:gd name="T0" fmla="*/ 1048 w 1086"/>
                <a:gd name="T1" fmla="*/ 0 h 749"/>
                <a:gd name="T2" fmla="*/ 1050 w 1086"/>
                <a:gd name="T3" fmla="*/ 15 h 749"/>
                <a:gd name="T4" fmla="*/ 1083 w 1086"/>
                <a:gd name="T5" fmla="*/ 202 h 749"/>
                <a:gd name="T6" fmla="*/ 924 w 1086"/>
                <a:gd name="T7" fmla="*/ 586 h 749"/>
                <a:gd name="T8" fmla="*/ 539 w 1086"/>
                <a:gd name="T9" fmla="*/ 746 h 749"/>
                <a:gd name="T10" fmla="*/ 154 w 1086"/>
                <a:gd name="T11" fmla="*/ 586 h 749"/>
                <a:gd name="T12" fmla="*/ 6 w 1086"/>
                <a:gd name="T13" fmla="*/ 312 h 749"/>
                <a:gd name="T14" fmla="*/ 0 w 1086"/>
                <a:gd name="T15" fmla="*/ 299 h 749"/>
                <a:gd name="T16" fmla="*/ 539 w 1086"/>
                <a:gd name="T17" fmla="*/ 749 h 749"/>
                <a:gd name="T18" fmla="*/ 1086 w 1086"/>
                <a:gd name="T19" fmla="*/ 202 h 749"/>
                <a:gd name="T20" fmla="*/ 1048 w 1086"/>
                <a:gd name="T21" fmla="*/ 0 h 749"/>
                <a:gd name="T22" fmla="*/ 1048 w 1086"/>
                <a:gd name="T23" fmla="*/ 0 h 749"/>
                <a:gd name="T24" fmla="*/ 1048 w 1086"/>
                <a:gd name="T25" fmla="*/ 0 h 749"/>
                <a:gd name="T26" fmla="*/ 1048 w 1086"/>
                <a:gd name="T27" fmla="*/ 0 h 749"/>
                <a:gd name="T28" fmla="*/ 1048 w 1086"/>
                <a:gd name="T29" fmla="*/ 0 h 7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086" h="749">
                  <a:moveTo>
                    <a:pt x="1048" y="0"/>
                  </a:moveTo>
                  <a:cubicBezTo>
                    <a:pt x="1049" y="5"/>
                    <a:pt x="1049" y="10"/>
                    <a:pt x="1050" y="15"/>
                  </a:cubicBezTo>
                  <a:cubicBezTo>
                    <a:pt x="1071" y="73"/>
                    <a:pt x="1083" y="136"/>
                    <a:pt x="1083" y="202"/>
                  </a:cubicBezTo>
                  <a:cubicBezTo>
                    <a:pt x="1083" y="352"/>
                    <a:pt x="1022" y="488"/>
                    <a:pt x="924" y="586"/>
                  </a:cubicBezTo>
                  <a:cubicBezTo>
                    <a:pt x="825" y="685"/>
                    <a:pt x="689" y="746"/>
                    <a:pt x="539" y="746"/>
                  </a:cubicBezTo>
                  <a:cubicBezTo>
                    <a:pt x="389" y="746"/>
                    <a:pt x="253" y="685"/>
                    <a:pt x="154" y="586"/>
                  </a:cubicBezTo>
                  <a:cubicBezTo>
                    <a:pt x="80" y="513"/>
                    <a:pt x="28" y="418"/>
                    <a:pt x="6" y="312"/>
                  </a:cubicBezTo>
                  <a:cubicBezTo>
                    <a:pt x="4" y="308"/>
                    <a:pt x="2" y="303"/>
                    <a:pt x="0" y="299"/>
                  </a:cubicBezTo>
                  <a:cubicBezTo>
                    <a:pt x="46" y="555"/>
                    <a:pt x="270" y="749"/>
                    <a:pt x="539" y="749"/>
                  </a:cubicBezTo>
                  <a:cubicBezTo>
                    <a:pt x="841" y="749"/>
                    <a:pt x="1086" y="504"/>
                    <a:pt x="1086" y="202"/>
                  </a:cubicBezTo>
                  <a:cubicBezTo>
                    <a:pt x="1086" y="130"/>
                    <a:pt x="1072" y="63"/>
                    <a:pt x="1048" y="0"/>
                  </a:cubicBezTo>
                  <a:moveTo>
                    <a:pt x="1048" y="0"/>
                  </a:moveTo>
                  <a:cubicBezTo>
                    <a:pt x="1048" y="0"/>
                    <a:pt x="1048" y="0"/>
                    <a:pt x="1048" y="0"/>
                  </a:cubicBezTo>
                  <a:cubicBezTo>
                    <a:pt x="1048" y="0"/>
                    <a:pt x="1048" y="0"/>
                    <a:pt x="1048" y="0"/>
                  </a:cubicBezTo>
                  <a:cubicBezTo>
                    <a:pt x="1048" y="0"/>
                    <a:pt x="1048" y="0"/>
                    <a:pt x="1048" y="0"/>
                  </a:cubicBezTo>
                </a:path>
              </a:pathLst>
            </a:custGeom>
            <a:solidFill>
              <a:srgbClr val="01010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" name="Freeform 111"/>
            <p:cNvSpPr>
              <a:spLocks/>
            </p:cNvSpPr>
            <p:nvPr/>
          </p:nvSpPr>
          <p:spPr bwMode="auto">
            <a:xfrm>
              <a:off x="4213" y="2141"/>
              <a:ext cx="135" cy="136"/>
            </a:xfrm>
            <a:custGeom>
              <a:avLst/>
              <a:gdLst>
                <a:gd name="T0" fmla="*/ 72 w 157"/>
                <a:gd name="T1" fmla="*/ 0 h 157"/>
                <a:gd name="T2" fmla="*/ 0 w 157"/>
                <a:gd name="T3" fmla="*/ 40 h 157"/>
                <a:gd name="T4" fmla="*/ 118 w 157"/>
                <a:gd name="T5" fmla="*/ 157 h 157"/>
                <a:gd name="T6" fmla="*/ 157 w 157"/>
                <a:gd name="T7" fmla="*/ 85 h 157"/>
                <a:gd name="T8" fmla="*/ 72 w 157"/>
                <a:gd name="T9" fmla="*/ 0 h 1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7" h="157">
                  <a:moveTo>
                    <a:pt x="72" y="0"/>
                  </a:moveTo>
                  <a:cubicBezTo>
                    <a:pt x="42" y="0"/>
                    <a:pt x="16" y="16"/>
                    <a:pt x="0" y="40"/>
                  </a:cubicBezTo>
                  <a:cubicBezTo>
                    <a:pt x="47" y="71"/>
                    <a:pt x="87" y="111"/>
                    <a:pt x="118" y="157"/>
                  </a:cubicBezTo>
                  <a:cubicBezTo>
                    <a:pt x="141" y="142"/>
                    <a:pt x="157" y="115"/>
                    <a:pt x="157" y="85"/>
                  </a:cubicBezTo>
                  <a:cubicBezTo>
                    <a:pt x="157" y="38"/>
                    <a:pt x="119" y="0"/>
                    <a:pt x="72" y="0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" name="Freeform 112"/>
            <p:cNvSpPr>
              <a:spLocks/>
            </p:cNvSpPr>
            <p:nvPr/>
          </p:nvSpPr>
          <p:spPr bwMode="auto">
            <a:xfrm>
              <a:off x="3514" y="2141"/>
              <a:ext cx="136" cy="136"/>
            </a:xfrm>
            <a:custGeom>
              <a:avLst/>
              <a:gdLst>
                <a:gd name="T0" fmla="*/ 85 w 157"/>
                <a:gd name="T1" fmla="*/ 0 h 157"/>
                <a:gd name="T2" fmla="*/ 157 w 157"/>
                <a:gd name="T3" fmla="*/ 40 h 157"/>
                <a:gd name="T4" fmla="*/ 40 w 157"/>
                <a:gd name="T5" fmla="*/ 157 h 157"/>
                <a:gd name="T6" fmla="*/ 0 w 157"/>
                <a:gd name="T7" fmla="*/ 85 h 157"/>
                <a:gd name="T8" fmla="*/ 85 w 157"/>
                <a:gd name="T9" fmla="*/ 0 h 1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7" h="157">
                  <a:moveTo>
                    <a:pt x="85" y="0"/>
                  </a:moveTo>
                  <a:cubicBezTo>
                    <a:pt x="115" y="0"/>
                    <a:pt x="142" y="16"/>
                    <a:pt x="157" y="40"/>
                  </a:cubicBezTo>
                  <a:cubicBezTo>
                    <a:pt x="110" y="71"/>
                    <a:pt x="71" y="111"/>
                    <a:pt x="40" y="157"/>
                  </a:cubicBezTo>
                  <a:cubicBezTo>
                    <a:pt x="16" y="142"/>
                    <a:pt x="0" y="115"/>
                    <a:pt x="0" y="85"/>
                  </a:cubicBezTo>
                  <a:cubicBezTo>
                    <a:pt x="0" y="38"/>
                    <a:pt x="38" y="0"/>
                    <a:pt x="85" y="0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559293" y="109218"/>
            <a:ext cx="3306771" cy="3725252"/>
            <a:chOff x="559293" y="109218"/>
            <a:chExt cx="3306771" cy="3725252"/>
          </a:xfrm>
        </p:grpSpPr>
        <p:grpSp>
          <p:nvGrpSpPr>
            <p:cNvPr id="27" name="Skupina 26"/>
            <p:cNvGrpSpPr/>
            <p:nvPr/>
          </p:nvGrpSpPr>
          <p:grpSpPr>
            <a:xfrm>
              <a:off x="559293" y="109218"/>
              <a:ext cx="3306771" cy="3725252"/>
              <a:chOff x="559293" y="109218"/>
              <a:chExt cx="3306771" cy="3725252"/>
            </a:xfrm>
            <a:solidFill>
              <a:srgbClr val="CCECFF"/>
            </a:solidFill>
            <a:effectLst/>
            <a:scene3d>
              <a:camera prst="perspectiveFront"/>
              <a:lightRig rig="contrasting" dir="t">
                <a:rot lat="0" lon="0" rev="2400000"/>
              </a:lightRig>
            </a:scene3d>
          </p:grpSpPr>
          <p:sp>
            <p:nvSpPr>
              <p:cNvPr id="25" name="Ovál 24"/>
              <p:cNvSpPr/>
              <p:nvPr/>
            </p:nvSpPr>
            <p:spPr>
              <a:xfrm>
                <a:off x="559293" y="109218"/>
                <a:ext cx="3027044" cy="3115125"/>
              </a:xfrm>
              <a:prstGeom prst="ellipse">
                <a:avLst/>
              </a:prstGeom>
              <a:grpFill/>
              <a:ln w="28575">
                <a:noFill/>
              </a:ln>
              <a:effectLst/>
              <a:sp3d prstMaterial="metal">
                <a:bevelT w="88900"/>
              </a:sp3d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" name="Ovál 25"/>
              <p:cNvSpPr/>
              <p:nvPr/>
            </p:nvSpPr>
            <p:spPr>
              <a:xfrm rot="19633408">
                <a:off x="2893865" y="2929022"/>
                <a:ext cx="567340" cy="408397"/>
              </a:xfrm>
              <a:prstGeom prst="ellipse">
                <a:avLst/>
              </a:prstGeom>
              <a:grpFill/>
              <a:ln w="28575">
                <a:noFill/>
              </a:ln>
              <a:effectLst/>
              <a:sp3d prstMaterial="metal">
                <a:bevelT w="88900"/>
              </a:sp3d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65" name="Ovál 564"/>
              <p:cNvSpPr/>
              <p:nvPr/>
            </p:nvSpPr>
            <p:spPr>
              <a:xfrm rot="19633408">
                <a:off x="3329748" y="3365420"/>
                <a:ext cx="388501" cy="271142"/>
              </a:xfrm>
              <a:prstGeom prst="ellipse">
                <a:avLst/>
              </a:prstGeom>
              <a:grpFill/>
              <a:ln w="28575">
                <a:noFill/>
              </a:ln>
              <a:effectLst/>
              <a:sp3d prstMaterial="metal">
                <a:bevelT w="88900"/>
              </a:sp3d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66" name="Ovál 565"/>
              <p:cNvSpPr/>
              <p:nvPr/>
            </p:nvSpPr>
            <p:spPr>
              <a:xfrm rot="19633408">
                <a:off x="3652409" y="3686631"/>
                <a:ext cx="213655" cy="147839"/>
              </a:xfrm>
              <a:prstGeom prst="ellipse">
                <a:avLst/>
              </a:prstGeom>
              <a:grpFill/>
              <a:ln w="28575">
                <a:noFill/>
              </a:ln>
              <a:effectLst/>
              <a:sp3d prstMaterial="metal">
                <a:bevelT w="88900"/>
              </a:sp3d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5" name="Skupina 4"/>
            <p:cNvGrpSpPr/>
            <p:nvPr/>
          </p:nvGrpSpPr>
          <p:grpSpPr>
            <a:xfrm>
              <a:off x="1091861" y="388001"/>
              <a:ext cx="2030333" cy="2544123"/>
              <a:chOff x="1091861" y="388001"/>
              <a:chExt cx="2030333" cy="2544123"/>
            </a:xfrm>
          </p:grpSpPr>
          <p:grpSp>
            <p:nvGrpSpPr>
              <p:cNvPr id="208" name="Skupina 207"/>
              <p:cNvGrpSpPr/>
              <p:nvPr/>
            </p:nvGrpSpPr>
            <p:grpSpPr>
              <a:xfrm>
                <a:off x="1201213" y="546464"/>
                <a:ext cx="1776488" cy="2385660"/>
                <a:chOff x="1683864" y="1037021"/>
                <a:chExt cx="1776488" cy="2385660"/>
              </a:xfrm>
            </p:grpSpPr>
            <p:sp>
              <p:nvSpPr>
                <p:cNvPr id="209" name="Freeform 31"/>
                <p:cNvSpPr>
                  <a:spLocks/>
                </p:cNvSpPr>
                <p:nvPr/>
              </p:nvSpPr>
              <p:spPr bwMode="auto">
                <a:xfrm>
                  <a:off x="1683864" y="1051755"/>
                  <a:ext cx="1776488" cy="2354269"/>
                </a:xfrm>
                <a:custGeom>
                  <a:avLst/>
                  <a:gdLst>
                    <a:gd name="T0" fmla="*/ 33 w 1743"/>
                    <a:gd name="T1" fmla="*/ 314 h 1553"/>
                    <a:gd name="T2" fmla="*/ 16 w 1743"/>
                    <a:gd name="T3" fmla="*/ 1541 h 1553"/>
                    <a:gd name="T4" fmla="*/ 1706 w 1743"/>
                    <a:gd name="T5" fmla="*/ 1552 h 1553"/>
                    <a:gd name="T6" fmla="*/ 1728 w 1743"/>
                    <a:gd name="T7" fmla="*/ 292 h 1553"/>
                    <a:gd name="T8" fmla="*/ 820 w 1743"/>
                    <a:gd name="T9" fmla="*/ 0 h 1553"/>
                    <a:gd name="T10" fmla="*/ 33 w 1743"/>
                    <a:gd name="T11" fmla="*/ 314 h 155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1743" h="1553">
                      <a:moveTo>
                        <a:pt x="33" y="314"/>
                      </a:moveTo>
                      <a:cubicBezTo>
                        <a:pt x="16" y="723"/>
                        <a:pt x="0" y="1132"/>
                        <a:pt x="16" y="1541"/>
                      </a:cubicBezTo>
                      <a:cubicBezTo>
                        <a:pt x="62" y="1553"/>
                        <a:pt x="1603" y="1540"/>
                        <a:pt x="1706" y="1552"/>
                      </a:cubicBezTo>
                      <a:cubicBezTo>
                        <a:pt x="1694" y="1107"/>
                        <a:pt x="1743" y="709"/>
                        <a:pt x="1728" y="292"/>
                      </a:cubicBezTo>
                      <a:cubicBezTo>
                        <a:pt x="1425" y="195"/>
                        <a:pt x="1123" y="98"/>
                        <a:pt x="820" y="0"/>
                      </a:cubicBezTo>
                      <a:cubicBezTo>
                        <a:pt x="558" y="105"/>
                        <a:pt x="295" y="209"/>
                        <a:pt x="33" y="314"/>
                      </a:cubicBezTo>
                      <a:close/>
                    </a:path>
                  </a:pathLst>
                </a:custGeom>
                <a:solidFill>
                  <a:srgbClr val="FFFFDE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210" name="Freeform 32"/>
                <p:cNvSpPr>
                  <a:spLocks/>
                </p:cNvSpPr>
                <p:nvPr/>
              </p:nvSpPr>
              <p:spPr bwMode="auto">
                <a:xfrm>
                  <a:off x="1683864" y="1037021"/>
                  <a:ext cx="1774333" cy="2385660"/>
                </a:xfrm>
                <a:custGeom>
                  <a:avLst/>
                  <a:gdLst>
                    <a:gd name="T0" fmla="*/ 23 w 1741"/>
                    <a:gd name="T1" fmla="*/ 324 h 1574"/>
                    <a:gd name="T2" fmla="*/ 6 w 1741"/>
                    <a:gd name="T3" fmla="*/ 1552 h 1574"/>
                    <a:gd name="T4" fmla="*/ 14 w 1741"/>
                    <a:gd name="T5" fmla="*/ 1561 h 1574"/>
                    <a:gd name="T6" fmla="*/ 27 w 1741"/>
                    <a:gd name="T7" fmla="*/ 1563 h 1574"/>
                    <a:gd name="T8" fmla="*/ 610 w 1741"/>
                    <a:gd name="T9" fmla="*/ 1567 h 1574"/>
                    <a:gd name="T10" fmla="*/ 1491 w 1741"/>
                    <a:gd name="T11" fmla="*/ 1568 h 1574"/>
                    <a:gd name="T12" fmla="*/ 1679 w 1741"/>
                    <a:gd name="T13" fmla="*/ 1571 h 1574"/>
                    <a:gd name="T14" fmla="*/ 1716 w 1741"/>
                    <a:gd name="T15" fmla="*/ 1574 h 1574"/>
                    <a:gd name="T16" fmla="*/ 1714 w 1741"/>
                    <a:gd name="T17" fmla="*/ 1416 h 1574"/>
                    <a:gd name="T18" fmla="*/ 1738 w 1741"/>
                    <a:gd name="T19" fmla="*/ 302 h 1574"/>
                    <a:gd name="T20" fmla="*/ 1731 w 1741"/>
                    <a:gd name="T21" fmla="*/ 292 h 1574"/>
                    <a:gd name="T22" fmla="*/ 820 w 1741"/>
                    <a:gd name="T23" fmla="*/ 0 h 1574"/>
                    <a:gd name="T24" fmla="*/ 29 w 1741"/>
                    <a:gd name="T25" fmla="*/ 315 h 1574"/>
                    <a:gd name="T26" fmla="*/ 23 w 1741"/>
                    <a:gd name="T27" fmla="*/ 324 h 1574"/>
                    <a:gd name="T28" fmla="*/ 37 w 1741"/>
                    <a:gd name="T29" fmla="*/ 333 h 1574"/>
                    <a:gd name="T30" fmla="*/ 820 w 1741"/>
                    <a:gd name="T31" fmla="*/ 10 h 1574"/>
                    <a:gd name="T32" fmla="*/ 1725 w 1741"/>
                    <a:gd name="T33" fmla="*/ 311 h 1574"/>
                    <a:gd name="T34" fmla="*/ 1718 w 1741"/>
                    <a:gd name="T35" fmla="*/ 302 h 1574"/>
                    <a:gd name="T36" fmla="*/ 1694 w 1741"/>
                    <a:gd name="T37" fmla="*/ 1416 h 1574"/>
                    <a:gd name="T38" fmla="*/ 1706 w 1741"/>
                    <a:gd name="T39" fmla="*/ 1562 h 1574"/>
                    <a:gd name="T40" fmla="*/ 1680 w 1741"/>
                    <a:gd name="T41" fmla="*/ 1551 h 1574"/>
                    <a:gd name="T42" fmla="*/ 1070 w 1741"/>
                    <a:gd name="T43" fmla="*/ 1547 h 1574"/>
                    <a:gd name="T44" fmla="*/ 203 w 1741"/>
                    <a:gd name="T45" fmla="*/ 1546 h 1574"/>
                    <a:gd name="T46" fmla="*/ 35 w 1741"/>
                    <a:gd name="T47" fmla="*/ 1543 h 1574"/>
                    <a:gd name="T48" fmla="*/ 20 w 1741"/>
                    <a:gd name="T49" fmla="*/ 1542 h 1574"/>
                    <a:gd name="T50" fmla="*/ 19 w 1741"/>
                    <a:gd name="T51" fmla="*/ 1542 h 1574"/>
                    <a:gd name="T52" fmla="*/ 19 w 1741"/>
                    <a:gd name="T53" fmla="*/ 1542 h 1574"/>
                    <a:gd name="T54" fmla="*/ 19 w 1741"/>
                    <a:gd name="T55" fmla="*/ 1542 h 1574"/>
                    <a:gd name="T56" fmla="*/ 19 w 1741"/>
                    <a:gd name="T57" fmla="*/ 1542 h 1574"/>
                    <a:gd name="T58" fmla="*/ 26 w 1741"/>
                    <a:gd name="T59" fmla="*/ 1551 h 1574"/>
                    <a:gd name="T60" fmla="*/ 43 w 1741"/>
                    <a:gd name="T61" fmla="*/ 324 h 1574"/>
                    <a:gd name="T62" fmla="*/ 37 w 1741"/>
                    <a:gd name="T63" fmla="*/ 333 h 15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</a:cxnLst>
                  <a:rect l="0" t="0" r="r" b="b"/>
                  <a:pathLst>
                    <a:path w="1741" h="1574">
                      <a:moveTo>
                        <a:pt x="33" y="324"/>
                      </a:moveTo>
                      <a:cubicBezTo>
                        <a:pt x="23" y="324"/>
                        <a:pt x="23" y="324"/>
                        <a:pt x="23" y="324"/>
                      </a:cubicBezTo>
                      <a:cubicBezTo>
                        <a:pt x="11" y="613"/>
                        <a:pt x="0" y="902"/>
                        <a:pt x="0" y="1192"/>
                      </a:cubicBezTo>
                      <a:cubicBezTo>
                        <a:pt x="0" y="1312"/>
                        <a:pt x="2" y="1432"/>
                        <a:pt x="6" y="1552"/>
                      </a:cubicBezTo>
                      <a:cubicBezTo>
                        <a:pt x="7" y="1559"/>
                        <a:pt x="7" y="1559"/>
                        <a:pt x="7" y="1559"/>
                      </a:cubicBezTo>
                      <a:cubicBezTo>
                        <a:pt x="14" y="1561"/>
                        <a:pt x="14" y="1561"/>
                        <a:pt x="14" y="1561"/>
                      </a:cubicBezTo>
                      <a:cubicBezTo>
                        <a:pt x="15" y="1561"/>
                        <a:pt x="16" y="1562"/>
                        <a:pt x="18" y="1562"/>
                      </a:cubicBezTo>
                      <a:cubicBezTo>
                        <a:pt x="20" y="1562"/>
                        <a:pt x="23" y="1562"/>
                        <a:pt x="27" y="1563"/>
                      </a:cubicBezTo>
                      <a:cubicBezTo>
                        <a:pt x="41" y="1564"/>
                        <a:pt x="67" y="1564"/>
                        <a:pt x="102" y="1565"/>
                      </a:cubicBezTo>
                      <a:cubicBezTo>
                        <a:pt x="207" y="1567"/>
                        <a:pt x="397" y="1567"/>
                        <a:pt x="610" y="1567"/>
                      </a:cubicBezTo>
                      <a:cubicBezTo>
                        <a:pt x="758" y="1567"/>
                        <a:pt x="919" y="1567"/>
                        <a:pt x="1070" y="1567"/>
                      </a:cubicBezTo>
                      <a:cubicBezTo>
                        <a:pt x="1229" y="1567"/>
                        <a:pt x="1377" y="1567"/>
                        <a:pt x="1491" y="1568"/>
                      </a:cubicBezTo>
                      <a:cubicBezTo>
                        <a:pt x="1548" y="1568"/>
                        <a:pt x="1597" y="1569"/>
                        <a:pt x="1634" y="1569"/>
                      </a:cubicBezTo>
                      <a:cubicBezTo>
                        <a:pt x="1652" y="1570"/>
                        <a:pt x="1667" y="1570"/>
                        <a:pt x="1679" y="1571"/>
                      </a:cubicBezTo>
                      <a:cubicBezTo>
                        <a:pt x="1691" y="1571"/>
                        <a:pt x="1700" y="1572"/>
                        <a:pt x="1705" y="1572"/>
                      </a:cubicBezTo>
                      <a:cubicBezTo>
                        <a:pt x="1716" y="1574"/>
                        <a:pt x="1716" y="1574"/>
                        <a:pt x="1716" y="1574"/>
                      </a:cubicBezTo>
                      <a:cubicBezTo>
                        <a:pt x="1716" y="1562"/>
                        <a:pt x="1716" y="1562"/>
                        <a:pt x="1716" y="1562"/>
                      </a:cubicBezTo>
                      <a:cubicBezTo>
                        <a:pt x="1715" y="1513"/>
                        <a:pt x="1714" y="1464"/>
                        <a:pt x="1714" y="1416"/>
                      </a:cubicBezTo>
                      <a:cubicBezTo>
                        <a:pt x="1714" y="1088"/>
                        <a:pt x="1741" y="781"/>
                        <a:pt x="1741" y="468"/>
                      </a:cubicBezTo>
                      <a:cubicBezTo>
                        <a:pt x="1741" y="413"/>
                        <a:pt x="1740" y="357"/>
                        <a:pt x="1738" y="302"/>
                      </a:cubicBezTo>
                      <a:cubicBezTo>
                        <a:pt x="1738" y="295"/>
                        <a:pt x="1738" y="295"/>
                        <a:pt x="1738" y="295"/>
                      </a:cubicBezTo>
                      <a:cubicBezTo>
                        <a:pt x="1731" y="292"/>
                        <a:pt x="1731" y="292"/>
                        <a:pt x="1731" y="292"/>
                      </a:cubicBezTo>
                      <a:cubicBezTo>
                        <a:pt x="1429" y="195"/>
                        <a:pt x="1126" y="98"/>
                        <a:pt x="823" y="1"/>
                      </a:cubicBezTo>
                      <a:cubicBezTo>
                        <a:pt x="820" y="0"/>
                        <a:pt x="820" y="0"/>
                        <a:pt x="820" y="0"/>
                      </a:cubicBezTo>
                      <a:cubicBezTo>
                        <a:pt x="816" y="1"/>
                        <a:pt x="816" y="1"/>
                        <a:pt x="816" y="1"/>
                      </a:cubicBezTo>
                      <a:cubicBezTo>
                        <a:pt x="554" y="106"/>
                        <a:pt x="292" y="210"/>
                        <a:pt x="29" y="315"/>
                      </a:cubicBezTo>
                      <a:cubicBezTo>
                        <a:pt x="23" y="317"/>
                        <a:pt x="23" y="317"/>
                        <a:pt x="23" y="317"/>
                      </a:cubicBezTo>
                      <a:cubicBezTo>
                        <a:pt x="23" y="324"/>
                        <a:pt x="23" y="324"/>
                        <a:pt x="23" y="324"/>
                      </a:cubicBezTo>
                      <a:cubicBezTo>
                        <a:pt x="33" y="324"/>
                        <a:pt x="33" y="324"/>
                        <a:pt x="33" y="324"/>
                      </a:cubicBezTo>
                      <a:cubicBezTo>
                        <a:pt x="37" y="333"/>
                        <a:pt x="37" y="333"/>
                        <a:pt x="37" y="333"/>
                      </a:cubicBezTo>
                      <a:cubicBezTo>
                        <a:pt x="299" y="229"/>
                        <a:pt x="561" y="124"/>
                        <a:pt x="824" y="20"/>
                      </a:cubicBezTo>
                      <a:cubicBezTo>
                        <a:pt x="820" y="10"/>
                        <a:pt x="820" y="10"/>
                        <a:pt x="820" y="10"/>
                      </a:cubicBezTo>
                      <a:cubicBezTo>
                        <a:pt x="817" y="20"/>
                        <a:pt x="817" y="20"/>
                        <a:pt x="817" y="20"/>
                      </a:cubicBezTo>
                      <a:cubicBezTo>
                        <a:pt x="1120" y="117"/>
                        <a:pt x="1422" y="214"/>
                        <a:pt x="1725" y="311"/>
                      </a:cubicBezTo>
                      <a:cubicBezTo>
                        <a:pt x="1728" y="302"/>
                        <a:pt x="1728" y="302"/>
                        <a:pt x="1728" y="302"/>
                      </a:cubicBezTo>
                      <a:cubicBezTo>
                        <a:pt x="1718" y="302"/>
                        <a:pt x="1718" y="302"/>
                        <a:pt x="1718" y="302"/>
                      </a:cubicBezTo>
                      <a:cubicBezTo>
                        <a:pt x="1720" y="358"/>
                        <a:pt x="1721" y="413"/>
                        <a:pt x="1721" y="468"/>
                      </a:cubicBezTo>
                      <a:cubicBezTo>
                        <a:pt x="1721" y="780"/>
                        <a:pt x="1694" y="1086"/>
                        <a:pt x="1694" y="1416"/>
                      </a:cubicBezTo>
                      <a:cubicBezTo>
                        <a:pt x="1694" y="1464"/>
                        <a:pt x="1695" y="1513"/>
                        <a:pt x="1696" y="1563"/>
                      </a:cubicBezTo>
                      <a:cubicBezTo>
                        <a:pt x="1706" y="1562"/>
                        <a:pt x="1706" y="1562"/>
                        <a:pt x="1706" y="1562"/>
                      </a:cubicBezTo>
                      <a:cubicBezTo>
                        <a:pt x="1707" y="1552"/>
                        <a:pt x="1707" y="1552"/>
                        <a:pt x="1707" y="1552"/>
                      </a:cubicBezTo>
                      <a:cubicBezTo>
                        <a:pt x="1702" y="1552"/>
                        <a:pt x="1693" y="1551"/>
                        <a:pt x="1680" y="1551"/>
                      </a:cubicBezTo>
                      <a:cubicBezTo>
                        <a:pt x="1637" y="1549"/>
                        <a:pt x="1554" y="1548"/>
                        <a:pt x="1447" y="1547"/>
                      </a:cubicBezTo>
                      <a:cubicBezTo>
                        <a:pt x="1340" y="1547"/>
                        <a:pt x="1209" y="1547"/>
                        <a:pt x="1070" y="1547"/>
                      </a:cubicBezTo>
                      <a:cubicBezTo>
                        <a:pt x="919" y="1547"/>
                        <a:pt x="758" y="1547"/>
                        <a:pt x="610" y="1547"/>
                      </a:cubicBezTo>
                      <a:cubicBezTo>
                        <a:pt x="453" y="1547"/>
                        <a:pt x="310" y="1547"/>
                        <a:pt x="203" y="1546"/>
                      </a:cubicBezTo>
                      <a:cubicBezTo>
                        <a:pt x="149" y="1546"/>
                        <a:pt x="105" y="1545"/>
                        <a:pt x="73" y="1544"/>
                      </a:cubicBezTo>
                      <a:cubicBezTo>
                        <a:pt x="57" y="1544"/>
                        <a:pt x="44" y="1543"/>
                        <a:pt x="35" y="1543"/>
                      </a:cubicBezTo>
                      <a:cubicBezTo>
                        <a:pt x="30" y="1543"/>
                        <a:pt x="26" y="1543"/>
                        <a:pt x="24" y="1542"/>
                      </a:cubicBezTo>
                      <a:cubicBezTo>
                        <a:pt x="22" y="1542"/>
                        <a:pt x="21" y="1542"/>
                        <a:pt x="20" y="1542"/>
                      </a:cubicBezTo>
                      <a:cubicBezTo>
                        <a:pt x="20" y="1542"/>
                        <a:pt x="20" y="1542"/>
                        <a:pt x="19" y="1542"/>
                      </a:cubicBezTo>
                      <a:cubicBezTo>
                        <a:pt x="19" y="1542"/>
                        <a:pt x="19" y="1542"/>
                        <a:pt x="19" y="1542"/>
                      </a:cubicBezTo>
                      <a:cubicBezTo>
                        <a:pt x="19" y="1542"/>
                        <a:pt x="19" y="1542"/>
                        <a:pt x="19" y="1542"/>
                      </a:cubicBezTo>
                      <a:cubicBezTo>
                        <a:pt x="19" y="1542"/>
                        <a:pt x="19" y="1542"/>
                        <a:pt x="19" y="1542"/>
                      </a:cubicBezTo>
                      <a:cubicBezTo>
                        <a:pt x="19" y="1542"/>
                        <a:pt x="19" y="1542"/>
                        <a:pt x="19" y="1542"/>
                      </a:cubicBezTo>
                      <a:cubicBezTo>
                        <a:pt x="19" y="1542"/>
                        <a:pt x="19" y="1542"/>
                        <a:pt x="19" y="1542"/>
                      </a:cubicBezTo>
                      <a:cubicBezTo>
                        <a:pt x="19" y="1542"/>
                        <a:pt x="19" y="1542"/>
                        <a:pt x="19" y="1542"/>
                      </a:cubicBezTo>
                      <a:cubicBezTo>
                        <a:pt x="19" y="1542"/>
                        <a:pt x="19" y="1542"/>
                        <a:pt x="19" y="1542"/>
                      </a:cubicBezTo>
                      <a:cubicBezTo>
                        <a:pt x="16" y="1551"/>
                        <a:pt x="16" y="1551"/>
                        <a:pt x="16" y="1551"/>
                      </a:cubicBezTo>
                      <a:cubicBezTo>
                        <a:pt x="26" y="1551"/>
                        <a:pt x="26" y="1551"/>
                        <a:pt x="26" y="1551"/>
                      </a:cubicBezTo>
                      <a:cubicBezTo>
                        <a:pt x="22" y="1431"/>
                        <a:pt x="20" y="1312"/>
                        <a:pt x="20" y="1192"/>
                      </a:cubicBezTo>
                      <a:cubicBezTo>
                        <a:pt x="20" y="903"/>
                        <a:pt x="31" y="614"/>
                        <a:pt x="43" y="324"/>
                      </a:cubicBezTo>
                      <a:cubicBezTo>
                        <a:pt x="33" y="324"/>
                        <a:pt x="33" y="324"/>
                        <a:pt x="33" y="324"/>
                      </a:cubicBezTo>
                      <a:cubicBezTo>
                        <a:pt x="37" y="333"/>
                        <a:pt x="37" y="333"/>
                        <a:pt x="37" y="333"/>
                      </a:cubicBezTo>
                      <a:cubicBezTo>
                        <a:pt x="33" y="324"/>
                        <a:pt x="33" y="324"/>
                        <a:pt x="33" y="324"/>
                      </a:cubicBez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211" name="Freeform 39"/>
                <p:cNvSpPr>
                  <a:spLocks/>
                </p:cNvSpPr>
                <p:nvPr/>
              </p:nvSpPr>
              <p:spPr bwMode="auto">
                <a:xfrm>
                  <a:off x="1739891" y="3196543"/>
                  <a:ext cx="195664" cy="135170"/>
                </a:xfrm>
                <a:custGeom>
                  <a:avLst/>
                  <a:gdLst>
                    <a:gd name="T0" fmla="*/ 0 w 192"/>
                    <a:gd name="T1" fmla="*/ 0 h 89"/>
                    <a:gd name="T2" fmla="*/ 0 w 192"/>
                    <a:gd name="T3" fmla="*/ 77 h 89"/>
                    <a:gd name="T4" fmla="*/ 182 w 192"/>
                    <a:gd name="T5" fmla="*/ 82 h 89"/>
                    <a:gd name="T6" fmla="*/ 187 w 192"/>
                    <a:gd name="T7" fmla="*/ 22 h 89"/>
                    <a:gd name="T8" fmla="*/ 0 w 192"/>
                    <a:gd name="T9" fmla="*/ 0 h 8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92" h="89">
                      <a:moveTo>
                        <a:pt x="0" y="0"/>
                      </a:moveTo>
                      <a:cubicBezTo>
                        <a:pt x="0" y="77"/>
                        <a:pt x="0" y="77"/>
                        <a:pt x="0" y="77"/>
                      </a:cubicBezTo>
                      <a:cubicBezTo>
                        <a:pt x="61" y="79"/>
                        <a:pt x="121" y="89"/>
                        <a:pt x="182" y="82"/>
                      </a:cubicBezTo>
                      <a:cubicBezTo>
                        <a:pt x="192" y="73"/>
                        <a:pt x="185" y="42"/>
                        <a:pt x="187" y="22"/>
                      </a:cubicBezTo>
                      <a:cubicBezTo>
                        <a:pt x="119" y="6"/>
                        <a:pt x="62" y="7"/>
                        <a:pt x="0" y="0"/>
                      </a:cubicBezTo>
                      <a:close/>
                    </a:path>
                  </a:pathLst>
                </a:custGeom>
                <a:solidFill>
                  <a:srgbClr val="FF791E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212" name="Freeform 40"/>
                <p:cNvSpPr>
                  <a:spLocks/>
                </p:cNvSpPr>
                <p:nvPr/>
              </p:nvSpPr>
              <p:spPr bwMode="auto">
                <a:xfrm>
                  <a:off x="1739891" y="3196543"/>
                  <a:ext cx="195664" cy="135170"/>
                </a:xfrm>
                <a:custGeom>
                  <a:avLst/>
                  <a:gdLst>
                    <a:gd name="T0" fmla="*/ 0 w 192"/>
                    <a:gd name="T1" fmla="*/ 0 h 89"/>
                    <a:gd name="T2" fmla="*/ 0 w 192"/>
                    <a:gd name="T3" fmla="*/ 77 h 89"/>
                    <a:gd name="T4" fmla="*/ 182 w 192"/>
                    <a:gd name="T5" fmla="*/ 82 h 89"/>
                    <a:gd name="T6" fmla="*/ 187 w 192"/>
                    <a:gd name="T7" fmla="*/ 22 h 89"/>
                    <a:gd name="T8" fmla="*/ 0 w 192"/>
                    <a:gd name="T9" fmla="*/ 0 h 8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92" h="89">
                      <a:moveTo>
                        <a:pt x="0" y="0"/>
                      </a:moveTo>
                      <a:cubicBezTo>
                        <a:pt x="0" y="77"/>
                        <a:pt x="0" y="77"/>
                        <a:pt x="0" y="77"/>
                      </a:cubicBezTo>
                      <a:cubicBezTo>
                        <a:pt x="61" y="79"/>
                        <a:pt x="121" y="89"/>
                        <a:pt x="182" y="82"/>
                      </a:cubicBezTo>
                      <a:cubicBezTo>
                        <a:pt x="192" y="73"/>
                        <a:pt x="185" y="42"/>
                        <a:pt x="187" y="22"/>
                      </a:cubicBezTo>
                      <a:cubicBezTo>
                        <a:pt x="119" y="6"/>
                        <a:pt x="62" y="7"/>
                        <a:pt x="0" y="0"/>
                      </a:cubicBezTo>
                      <a:close/>
                    </a:path>
                  </a:pathLst>
                </a:custGeom>
                <a:noFill/>
                <a:ln w="38100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213" name="Freeform 41"/>
                <p:cNvSpPr>
                  <a:spLocks/>
                </p:cNvSpPr>
                <p:nvPr/>
              </p:nvSpPr>
              <p:spPr bwMode="auto">
                <a:xfrm>
                  <a:off x="1857117" y="3025498"/>
                  <a:ext cx="235314" cy="137733"/>
                </a:xfrm>
                <a:custGeom>
                  <a:avLst/>
                  <a:gdLst>
                    <a:gd name="T0" fmla="*/ 6 w 231"/>
                    <a:gd name="T1" fmla="*/ 14 h 91"/>
                    <a:gd name="T2" fmla="*/ 1 w 231"/>
                    <a:gd name="T3" fmla="*/ 91 h 91"/>
                    <a:gd name="T4" fmla="*/ 215 w 231"/>
                    <a:gd name="T5" fmla="*/ 80 h 91"/>
                    <a:gd name="T6" fmla="*/ 221 w 231"/>
                    <a:gd name="T7" fmla="*/ 8 h 91"/>
                    <a:gd name="T8" fmla="*/ 6 w 231"/>
                    <a:gd name="T9" fmla="*/ 14 h 9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31" h="91">
                      <a:moveTo>
                        <a:pt x="6" y="14"/>
                      </a:moveTo>
                      <a:cubicBezTo>
                        <a:pt x="4" y="39"/>
                        <a:pt x="0" y="65"/>
                        <a:pt x="1" y="91"/>
                      </a:cubicBezTo>
                      <a:cubicBezTo>
                        <a:pt x="72" y="87"/>
                        <a:pt x="138" y="89"/>
                        <a:pt x="215" y="80"/>
                      </a:cubicBezTo>
                      <a:cubicBezTo>
                        <a:pt x="231" y="59"/>
                        <a:pt x="219" y="32"/>
                        <a:pt x="221" y="8"/>
                      </a:cubicBezTo>
                      <a:cubicBezTo>
                        <a:pt x="221" y="8"/>
                        <a:pt x="50" y="0"/>
                        <a:pt x="6" y="14"/>
                      </a:cubicBezTo>
                      <a:close/>
                    </a:path>
                  </a:pathLst>
                </a:custGeom>
                <a:solidFill>
                  <a:srgbClr val="FF791E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214" name="Freeform 42"/>
                <p:cNvSpPr>
                  <a:spLocks/>
                </p:cNvSpPr>
                <p:nvPr/>
              </p:nvSpPr>
              <p:spPr bwMode="auto">
                <a:xfrm>
                  <a:off x="1857117" y="3025498"/>
                  <a:ext cx="235314" cy="137733"/>
                </a:xfrm>
                <a:custGeom>
                  <a:avLst/>
                  <a:gdLst>
                    <a:gd name="T0" fmla="*/ 6 w 231"/>
                    <a:gd name="T1" fmla="*/ 14 h 91"/>
                    <a:gd name="T2" fmla="*/ 1 w 231"/>
                    <a:gd name="T3" fmla="*/ 91 h 91"/>
                    <a:gd name="T4" fmla="*/ 215 w 231"/>
                    <a:gd name="T5" fmla="*/ 80 h 91"/>
                    <a:gd name="T6" fmla="*/ 221 w 231"/>
                    <a:gd name="T7" fmla="*/ 8 h 91"/>
                    <a:gd name="T8" fmla="*/ 6 w 231"/>
                    <a:gd name="T9" fmla="*/ 14 h 9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31" h="91">
                      <a:moveTo>
                        <a:pt x="6" y="14"/>
                      </a:moveTo>
                      <a:cubicBezTo>
                        <a:pt x="4" y="39"/>
                        <a:pt x="0" y="65"/>
                        <a:pt x="1" y="91"/>
                      </a:cubicBezTo>
                      <a:cubicBezTo>
                        <a:pt x="72" y="87"/>
                        <a:pt x="138" y="89"/>
                        <a:pt x="215" y="80"/>
                      </a:cubicBezTo>
                      <a:cubicBezTo>
                        <a:pt x="231" y="59"/>
                        <a:pt x="219" y="32"/>
                        <a:pt x="221" y="8"/>
                      </a:cubicBezTo>
                      <a:cubicBezTo>
                        <a:pt x="221" y="8"/>
                        <a:pt x="50" y="0"/>
                        <a:pt x="6" y="14"/>
                      </a:cubicBezTo>
                      <a:close/>
                    </a:path>
                  </a:pathLst>
                </a:custGeom>
                <a:noFill/>
                <a:ln w="38100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215" name="Freeform 43"/>
                <p:cNvSpPr>
                  <a:spLocks/>
                </p:cNvSpPr>
                <p:nvPr/>
              </p:nvSpPr>
              <p:spPr bwMode="auto">
                <a:xfrm>
                  <a:off x="2004080" y="3186293"/>
                  <a:ext cx="235314" cy="134530"/>
                </a:xfrm>
                <a:custGeom>
                  <a:avLst/>
                  <a:gdLst>
                    <a:gd name="T0" fmla="*/ 5 w 231"/>
                    <a:gd name="T1" fmla="*/ 23 h 89"/>
                    <a:gd name="T2" fmla="*/ 0 w 231"/>
                    <a:gd name="T3" fmla="*/ 89 h 89"/>
                    <a:gd name="T4" fmla="*/ 231 w 231"/>
                    <a:gd name="T5" fmla="*/ 89 h 89"/>
                    <a:gd name="T6" fmla="*/ 203 w 231"/>
                    <a:gd name="T7" fmla="*/ 1 h 89"/>
                    <a:gd name="T8" fmla="*/ 5 w 231"/>
                    <a:gd name="T9" fmla="*/ 23 h 8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31" h="89">
                      <a:moveTo>
                        <a:pt x="5" y="23"/>
                      </a:moveTo>
                      <a:cubicBezTo>
                        <a:pt x="3" y="45"/>
                        <a:pt x="2" y="67"/>
                        <a:pt x="0" y="89"/>
                      </a:cubicBezTo>
                      <a:cubicBezTo>
                        <a:pt x="77" y="89"/>
                        <a:pt x="148" y="78"/>
                        <a:pt x="231" y="89"/>
                      </a:cubicBezTo>
                      <a:cubicBezTo>
                        <a:pt x="222" y="60"/>
                        <a:pt x="213" y="31"/>
                        <a:pt x="203" y="1"/>
                      </a:cubicBezTo>
                      <a:cubicBezTo>
                        <a:pt x="137" y="0"/>
                        <a:pt x="71" y="16"/>
                        <a:pt x="5" y="23"/>
                      </a:cubicBezTo>
                      <a:close/>
                    </a:path>
                  </a:pathLst>
                </a:custGeom>
                <a:solidFill>
                  <a:srgbClr val="FF791E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216" name="Freeform 44"/>
                <p:cNvSpPr>
                  <a:spLocks/>
                </p:cNvSpPr>
                <p:nvPr/>
              </p:nvSpPr>
              <p:spPr bwMode="auto">
                <a:xfrm>
                  <a:off x="2004080" y="3186293"/>
                  <a:ext cx="235314" cy="134530"/>
                </a:xfrm>
                <a:custGeom>
                  <a:avLst/>
                  <a:gdLst>
                    <a:gd name="T0" fmla="*/ 5 w 231"/>
                    <a:gd name="T1" fmla="*/ 23 h 89"/>
                    <a:gd name="T2" fmla="*/ 0 w 231"/>
                    <a:gd name="T3" fmla="*/ 89 h 89"/>
                    <a:gd name="T4" fmla="*/ 231 w 231"/>
                    <a:gd name="T5" fmla="*/ 89 h 89"/>
                    <a:gd name="T6" fmla="*/ 203 w 231"/>
                    <a:gd name="T7" fmla="*/ 1 h 89"/>
                    <a:gd name="T8" fmla="*/ 5 w 231"/>
                    <a:gd name="T9" fmla="*/ 23 h 8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31" h="89">
                      <a:moveTo>
                        <a:pt x="5" y="23"/>
                      </a:moveTo>
                      <a:cubicBezTo>
                        <a:pt x="3" y="45"/>
                        <a:pt x="2" y="67"/>
                        <a:pt x="0" y="89"/>
                      </a:cubicBezTo>
                      <a:cubicBezTo>
                        <a:pt x="77" y="89"/>
                        <a:pt x="148" y="78"/>
                        <a:pt x="231" y="89"/>
                      </a:cubicBezTo>
                      <a:cubicBezTo>
                        <a:pt x="222" y="60"/>
                        <a:pt x="213" y="31"/>
                        <a:pt x="203" y="1"/>
                      </a:cubicBezTo>
                      <a:cubicBezTo>
                        <a:pt x="137" y="0"/>
                        <a:pt x="71" y="16"/>
                        <a:pt x="5" y="23"/>
                      </a:cubicBezTo>
                      <a:close/>
                    </a:path>
                  </a:pathLst>
                </a:custGeom>
                <a:noFill/>
                <a:ln w="38100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</p:grpSp>
          <p:grpSp>
            <p:nvGrpSpPr>
              <p:cNvPr id="217" name="Skupina 216"/>
              <p:cNvGrpSpPr/>
              <p:nvPr/>
            </p:nvGrpSpPr>
            <p:grpSpPr>
              <a:xfrm>
                <a:off x="1295038" y="388001"/>
                <a:ext cx="252121" cy="495197"/>
                <a:chOff x="1411487" y="3940300"/>
                <a:chExt cx="252121" cy="495197"/>
              </a:xfrm>
            </p:grpSpPr>
            <p:sp>
              <p:nvSpPr>
                <p:cNvPr id="218" name="Freeform 45"/>
                <p:cNvSpPr>
                  <a:spLocks/>
                </p:cNvSpPr>
                <p:nvPr/>
              </p:nvSpPr>
              <p:spPr bwMode="auto">
                <a:xfrm>
                  <a:off x="1419244" y="3940300"/>
                  <a:ext cx="244364" cy="495197"/>
                </a:xfrm>
                <a:custGeom>
                  <a:avLst/>
                  <a:gdLst>
                    <a:gd name="T0" fmla="*/ 9 w 240"/>
                    <a:gd name="T1" fmla="*/ 35 h 327"/>
                    <a:gd name="T2" fmla="*/ 37 w 240"/>
                    <a:gd name="T3" fmla="*/ 327 h 327"/>
                    <a:gd name="T4" fmla="*/ 240 w 240"/>
                    <a:gd name="T5" fmla="*/ 316 h 327"/>
                    <a:gd name="T6" fmla="*/ 240 w 240"/>
                    <a:gd name="T7" fmla="*/ 24 h 327"/>
                    <a:gd name="T8" fmla="*/ 30 w 240"/>
                    <a:gd name="T9" fmla="*/ 35 h 327"/>
                    <a:gd name="T10" fmla="*/ 9 w 240"/>
                    <a:gd name="T11" fmla="*/ 35 h 3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240" h="327">
                      <a:moveTo>
                        <a:pt x="9" y="35"/>
                      </a:moveTo>
                      <a:cubicBezTo>
                        <a:pt x="12" y="133"/>
                        <a:pt x="0" y="213"/>
                        <a:pt x="37" y="327"/>
                      </a:cubicBezTo>
                      <a:cubicBezTo>
                        <a:pt x="105" y="323"/>
                        <a:pt x="173" y="320"/>
                        <a:pt x="240" y="316"/>
                      </a:cubicBezTo>
                      <a:cubicBezTo>
                        <a:pt x="240" y="24"/>
                        <a:pt x="240" y="24"/>
                        <a:pt x="240" y="24"/>
                      </a:cubicBezTo>
                      <a:cubicBezTo>
                        <a:pt x="212" y="0"/>
                        <a:pt x="100" y="32"/>
                        <a:pt x="30" y="35"/>
                      </a:cubicBezTo>
                      <a:lnTo>
                        <a:pt x="9" y="35"/>
                      </a:lnTo>
                      <a:close/>
                    </a:path>
                  </a:pathLst>
                </a:custGeom>
                <a:solidFill>
                  <a:srgbClr val="4F567D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219" name="Freeform 46"/>
                <p:cNvSpPr>
                  <a:spLocks/>
                </p:cNvSpPr>
                <p:nvPr/>
              </p:nvSpPr>
              <p:spPr bwMode="auto">
                <a:xfrm>
                  <a:off x="1411487" y="3940300"/>
                  <a:ext cx="244364" cy="495197"/>
                </a:xfrm>
                <a:custGeom>
                  <a:avLst/>
                  <a:gdLst>
                    <a:gd name="T0" fmla="*/ 9 w 240"/>
                    <a:gd name="T1" fmla="*/ 35 h 327"/>
                    <a:gd name="T2" fmla="*/ 37 w 240"/>
                    <a:gd name="T3" fmla="*/ 327 h 327"/>
                    <a:gd name="T4" fmla="*/ 240 w 240"/>
                    <a:gd name="T5" fmla="*/ 316 h 327"/>
                    <a:gd name="T6" fmla="*/ 240 w 240"/>
                    <a:gd name="T7" fmla="*/ 24 h 327"/>
                    <a:gd name="T8" fmla="*/ 30 w 240"/>
                    <a:gd name="T9" fmla="*/ 35 h 327"/>
                    <a:gd name="T10" fmla="*/ 9 w 240"/>
                    <a:gd name="T11" fmla="*/ 35 h 3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240" h="327">
                      <a:moveTo>
                        <a:pt x="9" y="35"/>
                      </a:moveTo>
                      <a:cubicBezTo>
                        <a:pt x="12" y="133"/>
                        <a:pt x="0" y="213"/>
                        <a:pt x="37" y="327"/>
                      </a:cubicBezTo>
                      <a:cubicBezTo>
                        <a:pt x="105" y="323"/>
                        <a:pt x="173" y="320"/>
                        <a:pt x="240" y="316"/>
                      </a:cubicBezTo>
                      <a:cubicBezTo>
                        <a:pt x="240" y="24"/>
                        <a:pt x="240" y="24"/>
                        <a:pt x="240" y="24"/>
                      </a:cubicBezTo>
                      <a:cubicBezTo>
                        <a:pt x="212" y="0"/>
                        <a:pt x="100" y="32"/>
                        <a:pt x="30" y="35"/>
                      </a:cubicBezTo>
                      <a:lnTo>
                        <a:pt x="9" y="35"/>
                      </a:lnTo>
                      <a:close/>
                    </a:path>
                  </a:pathLst>
                </a:custGeom>
                <a:noFill/>
                <a:ln w="57150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</p:grpSp>
          <p:grpSp>
            <p:nvGrpSpPr>
              <p:cNvPr id="220" name="Skupina 219"/>
              <p:cNvGrpSpPr/>
              <p:nvPr/>
            </p:nvGrpSpPr>
            <p:grpSpPr>
              <a:xfrm>
                <a:off x="1091861" y="418981"/>
                <a:ext cx="2030333" cy="809741"/>
                <a:chOff x="2239394" y="3775020"/>
                <a:chExt cx="2030333" cy="809741"/>
              </a:xfrm>
            </p:grpSpPr>
            <p:sp>
              <p:nvSpPr>
                <p:cNvPr id="221" name="Freeform 49"/>
                <p:cNvSpPr>
                  <a:spLocks/>
                </p:cNvSpPr>
                <p:nvPr/>
              </p:nvSpPr>
              <p:spPr bwMode="auto">
                <a:xfrm>
                  <a:off x="2239394" y="3775020"/>
                  <a:ext cx="2030333" cy="809741"/>
                </a:xfrm>
                <a:custGeom>
                  <a:avLst/>
                  <a:gdLst>
                    <a:gd name="T0" fmla="*/ 32 w 1992"/>
                    <a:gd name="T1" fmla="*/ 382 h 534"/>
                    <a:gd name="T2" fmla="*/ 962 w 1992"/>
                    <a:gd name="T3" fmla="*/ 0 h 534"/>
                    <a:gd name="T4" fmla="*/ 1956 w 1992"/>
                    <a:gd name="T5" fmla="*/ 343 h 534"/>
                    <a:gd name="T6" fmla="*/ 1931 w 1992"/>
                    <a:gd name="T7" fmla="*/ 471 h 534"/>
                    <a:gd name="T8" fmla="*/ 962 w 1992"/>
                    <a:gd name="T9" fmla="*/ 129 h 534"/>
                    <a:gd name="T10" fmla="*/ 43 w 1992"/>
                    <a:gd name="T11" fmla="*/ 534 h 534"/>
                    <a:gd name="T12" fmla="*/ 32 w 1992"/>
                    <a:gd name="T13" fmla="*/ 382 h 5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992" h="534">
                      <a:moveTo>
                        <a:pt x="32" y="382"/>
                      </a:moveTo>
                      <a:cubicBezTo>
                        <a:pt x="340" y="228"/>
                        <a:pt x="818" y="14"/>
                        <a:pt x="962" y="0"/>
                      </a:cubicBezTo>
                      <a:cubicBezTo>
                        <a:pt x="1293" y="119"/>
                        <a:pt x="1634" y="188"/>
                        <a:pt x="1956" y="343"/>
                      </a:cubicBezTo>
                      <a:cubicBezTo>
                        <a:pt x="1992" y="378"/>
                        <a:pt x="1953" y="451"/>
                        <a:pt x="1931" y="471"/>
                      </a:cubicBezTo>
                      <a:cubicBezTo>
                        <a:pt x="1607" y="360"/>
                        <a:pt x="1293" y="252"/>
                        <a:pt x="962" y="129"/>
                      </a:cubicBezTo>
                      <a:cubicBezTo>
                        <a:pt x="654" y="260"/>
                        <a:pt x="352" y="402"/>
                        <a:pt x="43" y="534"/>
                      </a:cubicBezTo>
                      <a:cubicBezTo>
                        <a:pt x="0" y="512"/>
                        <a:pt x="15" y="393"/>
                        <a:pt x="32" y="382"/>
                      </a:cubicBezTo>
                      <a:close/>
                    </a:path>
                  </a:pathLst>
                </a:custGeom>
                <a:solidFill>
                  <a:srgbClr val="FF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222" name="Freeform 50"/>
                <p:cNvSpPr>
                  <a:spLocks/>
                </p:cNvSpPr>
                <p:nvPr/>
              </p:nvSpPr>
              <p:spPr bwMode="auto">
                <a:xfrm>
                  <a:off x="2239394" y="3775020"/>
                  <a:ext cx="2030333" cy="809741"/>
                </a:xfrm>
                <a:custGeom>
                  <a:avLst/>
                  <a:gdLst>
                    <a:gd name="T0" fmla="*/ 32 w 1992"/>
                    <a:gd name="T1" fmla="*/ 382 h 534"/>
                    <a:gd name="T2" fmla="*/ 962 w 1992"/>
                    <a:gd name="T3" fmla="*/ 0 h 534"/>
                    <a:gd name="T4" fmla="*/ 1956 w 1992"/>
                    <a:gd name="T5" fmla="*/ 343 h 534"/>
                    <a:gd name="T6" fmla="*/ 1931 w 1992"/>
                    <a:gd name="T7" fmla="*/ 471 h 534"/>
                    <a:gd name="T8" fmla="*/ 962 w 1992"/>
                    <a:gd name="T9" fmla="*/ 129 h 534"/>
                    <a:gd name="T10" fmla="*/ 43 w 1992"/>
                    <a:gd name="T11" fmla="*/ 534 h 534"/>
                    <a:gd name="T12" fmla="*/ 32 w 1992"/>
                    <a:gd name="T13" fmla="*/ 382 h 5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992" h="534">
                      <a:moveTo>
                        <a:pt x="32" y="382"/>
                      </a:moveTo>
                      <a:cubicBezTo>
                        <a:pt x="340" y="228"/>
                        <a:pt x="818" y="14"/>
                        <a:pt x="962" y="0"/>
                      </a:cubicBezTo>
                      <a:cubicBezTo>
                        <a:pt x="1293" y="119"/>
                        <a:pt x="1634" y="188"/>
                        <a:pt x="1956" y="343"/>
                      </a:cubicBezTo>
                      <a:cubicBezTo>
                        <a:pt x="1992" y="378"/>
                        <a:pt x="1953" y="451"/>
                        <a:pt x="1931" y="471"/>
                      </a:cubicBezTo>
                      <a:cubicBezTo>
                        <a:pt x="1607" y="360"/>
                        <a:pt x="1293" y="252"/>
                        <a:pt x="962" y="129"/>
                      </a:cubicBezTo>
                      <a:cubicBezTo>
                        <a:pt x="654" y="260"/>
                        <a:pt x="352" y="402"/>
                        <a:pt x="43" y="534"/>
                      </a:cubicBezTo>
                      <a:cubicBezTo>
                        <a:pt x="0" y="512"/>
                        <a:pt x="15" y="393"/>
                        <a:pt x="32" y="382"/>
                      </a:cubicBezTo>
                      <a:close/>
                    </a:path>
                  </a:pathLst>
                </a:custGeom>
                <a:noFill/>
                <a:ln w="57150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</p:grpSp>
          <p:grpSp>
            <p:nvGrpSpPr>
              <p:cNvPr id="224" name="Skupina 223"/>
              <p:cNvGrpSpPr/>
              <p:nvPr/>
            </p:nvGrpSpPr>
            <p:grpSpPr>
              <a:xfrm>
                <a:off x="2177038" y="1569057"/>
                <a:ext cx="521482" cy="1321594"/>
                <a:chOff x="3788757" y="1755794"/>
                <a:chExt cx="521482" cy="1321594"/>
              </a:xfrm>
            </p:grpSpPr>
            <p:sp>
              <p:nvSpPr>
                <p:cNvPr id="225" name="Freeform 37"/>
                <p:cNvSpPr>
                  <a:spLocks/>
                </p:cNvSpPr>
                <p:nvPr/>
              </p:nvSpPr>
              <p:spPr bwMode="auto">
                <a:xfrm>
                  <a:off x="3788757" y="1755794"/>
                  <a:ext cx="521482" cy="1321594"/>
                </a:xfrm>
                <a:custGeom>
                  <a:avLst/>
                  <a:gdLst>
                    <a:gd name="T0" fmla="*/ 19 w 512"/>
                    <a:gd name="T1" fmla="*/ 872 h 872"/>
                    <a:gd name="T2" fmla="*/ 19 w 512"/>
                    <a:gd name="T3" fmla="*/ 30 h 872"/>
                    <a:gd name="T4" fmla="*/ 492 w 512"/>
                    <a:gd name="T5" fmla="*/ 30 h 872"/>
                    <a:gd name="T6" fmla="*/ 492 w 512"/>
                    <a:gd name="T7" fmla="*/ 861 h 872"/>
                    <a:gd name="T8" fmla="*/ 19 w 512"/>
                    <a:gd name="T9" fmla="*/ 872 h 87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12" h="872">
                      <a:moveTo>
                        <a:pt x="19" y="872"/>
                      </a:moveTo>
                      <a:cubicBezTo>
                        <a:pt x="0" y="674"/>
                        <a:pt x="25" y="316"/>
                        <a:pt x="19" y="30"/>
                      </a:cubicBezTo>
                      <a:cubicBezTo>
                        <a:pt x="136" y="22"/>
                        <a:pt x="472" y="0"/>
                        <a:pt x="492" y="30"/>
                      </a:cubicBezTo>
                      <a:cubicBezTo>
                        <a:pt x="512" y="305"/>
                        <a:pt x="501" y="587"/>
                        <a:pt x="492" y="861"/>
                      </a:cubicBezTo>
                      <a:cubicBezTo>
                        <a:pt x="335" y="865"/>
                        <a:pt x="177" y="869"/>
                        <a:pt x="19" y="872"/>
                      </a:cubicBezTo>
                      <a:close/>
                    </a:path>
                  </a:pathLst>
                </a:custGeom>
                <a:solidFill>
                  <a:srgbClr val="A33D1E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226" name="Freeform 38"/>
                <p:cNvSpPr>
                  <a:spLocks/>
                </p:cNvSpPr>
                <p:nvPr/>
              </p:nvSpPr>
              <p:spPr bwMode="auto">
                <a:xfrm>
                  <a:off x="3788757" y="1755794"/>
                  <a:ext cx="521482" cy="1321594"/>
                </a:xfrm>
                <a:custGeom>
                  <a:avLst/>
                  <a:gdLst>
                    <a:gd name="T0" fmla="*/ 19 w 512"/>
                    <a:gd name="T1" fmla="*/ 872 h 872"/>
                    <a:gd name="T2" fmla="*/ 19 w 512"/>
                    <a:gd name="T3" fmla="*/ 30 h 872"/>
                    <a:gd name="T4" fmla="*/ 492 w 512"/>
                    <a:gd name="T5" fmla="*/ 30 h 872"/>
                    <a:gd name="T6" fmla="*/ 492 w 512"/>
                    <a:gd name="T7" fmla="*/ 861 h 872"/>
                    <a:gd name="T8" fmla="*/ 19 w 512"/>
                    <a:gd name="T9" fmla="*/ 872 h 87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12" h="872">
                      <a:moveTo>
                        <a:pt x="19" y="872"/>
                      </a:moveTo>
                      <a:cubicBezTo>
                        <a:pt x="0" y="674"/>
                        <a:pt x="25" y="316"/>
                        <a:pt x="19" y="30"/>
                      </a:cubicBezTo>
                      <a:cubicBezTo>
                        <a:pt x="136" y="22"/>
                        <a:pt x="472" y="0"/>
                        <a:pt x="492" y="30"/>
                      </a:cubicBezTo>
                      <a:cubicBezTo>
                        <a:pt x="512" y="305"/>
                        <a:pt x="501" y="587"/>
                        <a:pt x="492" y="861"/>
                      </a:cubicBezTo>
                      <a:cubicBezTo>
                        <a:pt x="335" y="865"/>
                        <a:pt x="177" y="869"/>
                        <a:pt x="19" y="872"/>
                      </a:cubicBezTo>
                      <a:close/>
                    </a:path>
                  </a:pathLst>
                </a:custGeom>
                <a:noFill/>
                <a:ln w="57150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227" name="Freeform 47"/>
                <p:cNvSpPr>
                  <a:spLocks/>
                </p:cNvSpPr>
                <p:nvPr/>
              </p:nvSpPr>
              <p:spPr bwMode="auto">
                <a:xfrm>
                  <a:off x="4147330" y="2283663"/>
                  <a:ext cx="77576" cy="134530"/>
                </a:xfrm>
                <a:custGeom>
                  <a:avLst/>
                  <a:gdLst>
                    <a:gd name="T0" fmla="*/ 8 w 76"/>
                    <a:gd name="T1" fmla="*/ 2 h 89"/>
                    <a:gd name="T2" fmla="*/ 8 w 76"/>
                    <a:gd name="T3" fmla="*/ 84 h 89"/>
                    <a:gd name="T4" fmla="*/ 69 w 76"/>
                    <a:gd name="T5" fmla="*/ 79 h 89"/>
                    <a:gd name="T6" fmla="*/ 63 w 76"/>
                    <a:gd name="T7" fmla="*/ 13 h 89"/>
                    <a:gd name="T8" fmla="*/ 8 w 76"/>
                    <a:gd name="T9" fmla="*/ 2 h 8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6" h="89">
                      <a:moveTo>
                        <a:pt x="8" y="2"/>
                      </a:moveTo>
                      <a:cubicBezTo>
                        <a:pt x="3" y="29"/>
                        <a:pt x="0" y="57"/>
                        <a:pt x="8" y="84"/>
                      </a:cubicBezTo>
                      <a:cubicBezTo>
                        <a:pt x="29" y="82"/>
                        <a:pt x="76" y="89"/>
                        <a:pt x="69" y="79"/>
                      </a:cubicBezTo>
                      <a:cubicBezTo>
                        <a:pt x="73" y="62"/>
                        <a:pt x="73" y="35"/>
                        <a:pt x="63" y="13"/>
                      </a:cubicBezTo>
                      <a:cubicBezTo>
                        <a:pt x="45" y="6"/>
                        <a:pt x="27" y="0"/>
                        <a:pt x="8" y="2"/>
                      </a:cubicBezTo>
                      <a:close/>
                    </a:path>
                  </a:pathLst>
                </a:custGeom>
                <a:solidFill>
                  <a:srgbClr val="FFC81E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228" name="Freeform 48"/>
                <p:cNvSpPr>
                  <a:spLocks/>
                </p:cNvSpPr>
                <p:nvPr/>
              </p:nvSpPr>
              <p:spPr bwMode="auto">
                <a:xfrm>
                  <a:off x="4147330" y="2283663"/>
                  <a:ext cx="77576" cy="134530"/>
                </a:xfrm>
                <a:custGeom>
                  <a:avLst/>
                  <a:gdLst>
                    <a:gd name="T0" fmla="*/ 8 w 76"/>
                    <a:gd name="T1" fmla="*/ 2 h 89"/>
                    <a:gd name="T2" fmla="*/ 8 w 76"/>
                    <a:gd name="T3" fmla="*/ 84 h 89"/>
                    <a:gd name="T4" fmla="*/ 69 w 76"/>
                    <a:gd name="T5" fmla="*/ 79 h 89"/>
                    <a:gd name="T6" fmla="*/ 63 w 76"/>
                    <a:gd name="T7" fmla="*/ 13 h 89"/>
                    <a:gd name="T8" fmla="*/ 8 w 76"/>
                    <a:gd name="T9" fmla="*/ 2 h 8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6" h="89">
                      <a:moveTo>
                        <a:pt x="8" y="2"/>
                      </a:moveTo>
                      <a:cubicBezTo>
                        <a:pt x="3" y="29"/>
                        <a:pt x="0" y="57"/>
                        <a:pt x="8" y="84"/>
                      </a:cubicBezTo>
                      <a:cubicBezTo>
                        <a:pt x="29" y="82"/>
                        <a:pt x="76" y="89"/>
                        <a:pt x="69" y="79"/>
                      </a:cubicBezTo>
                      <a:cubicBezTo>
                        <a:pt x="73" y="62"/>
                        <a:pt x="73" y="35"/>
                        <a:pt x="63" y="13"/>
                      </a:cubicBezTo>
                      <a:cubicBezTo>
                        <a:pt x="45" y="6"/>
                        <a:pt x="27" y="0"/>
                        <a:pt x="8" y="2"/>
                      </a:cubicBezTo>
                      <a:close/>
                    </a:path>
                  </a:pathLst>
                </a:custGeom>
                <a:noFill/>
                <a:ln w="38100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</p:grpSp>
          <p:grpSp>
            <p:nvGrpSpPr>
              <p:cNvPr id="229" name="Skupina 228"/>
              <p:cNvGrpSpPr/>
              <p:nvPr/>
            </p:nvGrpSpPr>
            <p:grpSpPr>
              <a:xfrm>
                <a:off x="1377896" y="1231707"/>
                <a:ext cx="627934" cy="765538"/>
                <a:chOff x="656415" y="2051759"/>
                <a:chExt cx="627934" cy="765538"/>
              </a:xfrm>
            </p:grpSpPr>
            <p:sp>
              <p:nvSpPr>
                <p:cNvPr id="230" name="Freeform 33"/>
                <p:cNvSpPr>
                  <a:spLocks/>
                </p:cNvSpPr>
                <p:nvPr/>
              </p:nvSpPr>
              <p:spPr bwMode="auto">
                <a:xfrm>
                  <a:off x="656415" y="2051759"/>
                  <a:ext cx="627934" cy="765538"/>
                </a:xfrm>
                <a:custGeom>
                  <a:avLst/>
                  <a:gdLst>
                    <a:gd name="T0" fmla="*/ 5 w 616"/>
                    <a:gd name="T1" fmla="*/ 14 h 505"/>
                    <a:gd name="T2" fmla="*/ 5 w 616"/>
                    <a:gd name="T3" fmla="*/ 498 h 505"/>
                    <a:gd name="T4" fmla="*/ 605 w 616"/>
                    <a:gd name="T5" fmla="*/ 505 h 505"/>
                    <a:gd name="T6" fmla="*/ 600 w 616"/>
                    <a:gd name="T7" fmla="*/ 7 h 505"/>
                    <a:gd name="T8" fmla="*/ 5 w 616"/>
                    <a:gd name="T9" fmla="*/ 14 h 50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6" h="505">
                      <a:moveTo>
                        <a:pt x="5" y="14"/>
                      </a:moveTo>
                      <a:cubicBezTo>
                        <a:pt x="5" y="498"/>
                        <a:pt x="5" y="498"/>
                        <a:pt x="5" y="498"/>
                      </a:cubicBezTo>
                      <a:cubicBezTo>
                        <a:pt x="605" y="505"/>
                        <a:pt x="605" y="505"/>
                        <a:pt x="605" y="505"/>
                      </a:cubicBezTo>
                      <a:cubicBezTo>
                        <a:pt x="605" y="505"/>
                        <a:pt x="616" y="0"/>
                        <a:pt x="600" y="7"/>
                      </a:cubicBezTo>
                      <a:cubicBezTo>
                        <a:pt x="583" y="14"/>
                        <a:pt x="0" y="21"/>
                        <a:pt x="5" y="14"/>
                      </a:cubicBezTo>
                      <a:close/>
                    </a:path>
                  </a:pathLst>
                </a:custGeom>
                <a:solidFill>
                  <a:srgbClr val="A33D1E"/>
                </a:solidFill>
                <a:ln w="2857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231" name="Freeform 35"/>
                <p:cNvSpPr>
                  <a:spLocks/>
                </p:cNvSpPr>
                <p:nvPr/>
              </p:nvSpPr>
              <p:spPr bwMode="auto">
                <a:xfrm>
                  <a:off x="701237" y="2182445"/>
                  <a:ext cx="493469" cy="525947"/>
                </a:xfrm>
                <a:custGeom>
                  <a:avLst/>
                  <a:gdLst>
                    <a:gd name="T0" fmla="*/ 0 w 1145"/>
                    <a:gd name="T1" fmla="*/ 16 h 821"/>
                    <a:gd name="T2" fmla="*/ 26 w 1145"/>
                    <a:gd name="T3" fmla="*/ 802 h 821"/>
                    <a:gd name="T4" fmla="*/ 1145 w 1145"/>
                    <a:gd name="T5" fmla="*/ 821 h 821"/>
                    <a:gd name="T6" fmla="*/ 1145 w 1145"/>
                    <a:gd name="T7" fmla="*/ 0 h 821"/>
                    <a:gd name="T8" fmla="*/ 0 w 1145"/>
                    <a:gd name="T9" fmla="*/ 16 h 82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145" h="821">
                      <a:moveTo>
                        <a:pt x="0" y="16"/>
                      </a:moveTo>
                      <a:lnTo>
                        <a:pt x="26" y="802"/>
                      </a:lnTo>
                      <a:lnTo>
                        <a:pt x="1145" y="821"/>
                      </a:lnTo>
                      <a:lnTo>
                        <a:pt x="1145" y="0"/>
                      </a:lnTo>
                      <a:lnTo>
                        <a:pt x="0" y="16"/>
                      </a:lnTo>
                      <a:close/>
                    </a:path>
                  </a:pathLst>
                </a:custGeom>
                <a:solidFill>
                  <a:srgbClr val="FFDC65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232" name="Freeform 36"/>
                <p:cNvSpPr>
                  <a:spLocks/>
                </p:cNvSpPr>
                <p:nvPr/>
              </p:nvSpPr>
              <p:spPr bwMode="auto">
                <a:xfrm>
                  <a:off x="701237" y="2182445"/>
                  <a:ext cx="493469" cy="525947"/>
                </a:xfrm>
                <a:custGeom>
                  <a:avLst/>
                  <a:gdLst>
                    <a:gd name="T0" fmla="*/ 0 w 1145"/>
                    <a:gd name="T1" fmla="*/ 16 h 821"/>
                    <a:gd name="T2" fmla="*/ 26 w 1145"/>
                    <a:gd name="T3" fmla="*/ 802 h 821"/>
                    <a:gd name="T4" fmla="*/ 1145 w 1145"/>
                    <a:gd name="T5" fmla="*/ 821 h 821"/>
                    <a:gd name="T6" fmla="*/ 1145 w 1145"/>
                    <a:gd name="T7" fmla="*/ 0 h 821"/>
                    <a:gd name="T8" fmla="*/ 0 w 1145"/>
                    <a:gd name="T9" fmla="*/ 16 h 82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145" h="821">
                      <a:moveTo>
                        <a:pt x="0" y="16"/>
                      </a:moveTo>
                      <a:lnTo>
                        <a:pt x="26" y="802"/>
                      </a:lnTo>
                      <a:lnTo>
                        <a:pt x="1145" y="821"/>
                      </a:lnTo>
                      <a:lnTo>
                        <a:pt x="1145" y="0"/>
                      </a:lnTo>
                      <a:lnTo>
                        <a:pt x="0" y="16"/>
                      </a:lnTo>
                      <a:close/>
                    </a:path>
                  </a:pathLst>
                </a:custGeom>
                <a:noFill/>
                <a:ln w="38100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</p:grpSp>
        </p:grpSp>
      </p:grpSp>
      <p:grpSp>
        <p:nvGrpSpPr>
          <p:cNvPr id="233" name="Group 201"/>
          <p:cNvGrpSpPr>
            <a:grpSpLocks noChangeAspect="1"/>
          </p:cNvGrpSpPr>
          <p:nvPr/>
        </p:nvGrpSpPr>
        <p:grpSpPr bwMode="auto">
          <a:xfrm>
            <a:off x="5007118" y="4316169"/>
            <a:ext cx="688524" cy="1550349"/>
            <a:chOff x="6358" y="2132"/>
            <a:chExt cx="882" cy="1986"/>
          </a:xfrm>
        </p:grpSpPr>
        <p:sp>
          <p:nvSpPr>
            <p:cNvPr id="234" name="AutoShape 200"/>
            <p:cNvSpPr>
              <a:spLocks noChangeAspect="1" noChangeArrowheads="1" noTextEdit="1"/>
            </p:cNvSpPr>
            <p:nvPr/>
          </p:nvSpPr>
          <p:spPr bwMode="auto">
            <a:xfrm>
              <a:off x="6358" y="2132"/>
              <a:ext cx="882" cy="19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5" name="Freeform 202"/>
            <p:cNvSpPr>
              <a:spLocks/>
            </p:cNvSpPr>
            <p:nvPr/>
          </p:nvSpPr>
          <p:spPr bwMode="auto">
            <a:xfrm>
              <a:off x="6973" y="3521"/>
              <a:ext cx="289" cy="276"/>
            </a:xfrm>
            <a:custGeom>
              <a:avLst/>
              <a:gdLst>
                <a:gd name="T0" fmla="*/ 0 w 488"/>
                <a:gd name="T1" fmla="*/ 391 h 465"/>
                <a:gd name="T2" fmla="*/ 446 w 488"/>
                <a:gd name="T3" fmla="*/ 10 h 465"/>
                <a:gd name="T4" fmla="*/ 164 w 488"/>
                <a:gd name="T5" fmla="*/ 445 h 465"/>
                <a:gd name="T6" fmla="*/ 0 w 488"/>
                <a:gd name="T7" fmla="*/ 391 h 4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8" h="465">
                  <a:moveTo>
                    <a:pt x="0" y="391"/>
                  </a:moveTo>
                  <a:cubicBezTo>
                    <a:pt x="73" y="201"/>
                    <a:pt x="403" y="0"/>
                    <a:pt x="446" y="10"/>
                  </a:cubicBezTo>
                  <a:cubicBezTo>
                    <a:pt x="488" y="21"/>
                    <a:pt x="209" y="425"/>
                    <a:pt x="164" y="445"/>
                  </a:cubicBezTo>
                  <a:cubicBezTo>
                    <a:pt x="119" y="465"/>
                    <a:pt x="0" y="401"/>
                    <a:pt x="0" y="391"/>
                  </a:cubicBezTo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6" name="Freeform 203"/>
            <p:cNvSpPr>
              <a:spLocks/>
            </p:cNvSpPr>
            <p:nvPr/>
          </p:nvSpPr>
          <p:spPr bwMode="auto">
            <a:xfrm>
              <a:off x="6972" y="3527"/>
              <a:ext cx="267" cy="261"/>
            </a:xfrm>
            <a:custGeom>
              <a:avLst/>
              <a:gdLst>
                <a:gd name="T0" fmla="*/ 1 w 451"/>
                <a:gd name="T1" fmla="*/ 382 h 441"/>
                <a:gd name="T2" fmla="*/ 1 w 451"/>
                <a:gd name="T3" fmla="*/ 382 h 441"/>
                <a:gd name="T4" fmla="*/ 229 w 451"/>
                <a:gd name="T5" fmla="*/ 122 h 441"/>
                <a:gd name="T6" fmla="*/ 361 w 451"/>
                <a:gd name="T7" fmla="*/ 35 h 441"/>
                <a:gd name="T8" fmla="*/ 443 w 451"/>
                <a:gd name="T9" fmla="*/ 1 h 441"/>
                <a:gd name="T10" fmla="*/ 446 w 451"/>
                <a:gd name="T11" fmla="*/ 2 h 441"/>
                <a:gd name="T12" fmla="*/ 449 w 451"/>
                <a:gd name="T13" fmla="*/ 4 h 441"/>
                <a:gd name="T14" fmla="*/ 450 w 451"/>
                <a:gd name="T15" fmla="*/ 9 h 441"/>
                <a:gd name="T16" fmla="*/ 412 w 451"/>
                <a:gd name="T17" fmla="*/ 97 h 441"/>
                <a:gd name="T18" fmla="*/ 273 w 451"/>
                <a:gd name="T19" fmla="*/ 308 h 441"/>
                <a:gd name="T20" fmla="*/ 207 w 451"/>
                <a:gd name="T21" fmla="*/ 395 h 441"/>
                <a:gd name="T22" fmla="*/ 165 w 451"/>
                <a:gd name="T23" fmla="*/ 436 h 441"/>
                <a:gd name="T24" fmla="*/ 143 w 451"/>
                <a:gd name="T25" fmla="*/ 440 h 441"/>
                <a:gd name="T26" fmla="*/ 52 w 451"/>
                <a:gd name="T27" fmla="*/ 414 h 441"/>
                <a:gd name="T28" fmla="*/ 16 w 451"/>
                <a:gd name="T29" fmla="*/ 394 h 441"/>
                <a:gd name="T30" fmla="*/ 5 w 451"/>
                <a:gd name="T31" fmla="*/ 386 h 441"/>
                <a:gd name="T32" fmla="*/ 2 w 451"/>
                <a:gd name="T33" fmla="*/ 384 h 441"/>
                <a:gd name="T34" fmla="*/ 1 w 451"/>
                <a:gd name="T35" fmla="*/ 382 h 441"/>
                <a:gd name="T36" fmla="*/ 1 w 451"/>
                <a:gd name="T37" fmla="*/ 382 h 441"/>
                <a:gd name="T38" fmla="*/ 1 w 451"/>
                <a:gd name="T39" fmla="*/ 382 h 441"/>
                <a:gd name="T40" fmla="*/ 1 w 451"/>
                <a:gd name="T41" fmla="*/ 382 h 441"/>
                <a:gd name="T42" fmla="*/ 0 w 451"/>
                <a:gd name="T43" fmla="*/ 382 h 441"/>
                <a:gd name="T44" fmla="*/ 2 w 451"/>
                <a:gd name="T45" fmla="*/ 384 h 441"/>
                <a:gd name="T46" fmla="*/ 21 w 451"/>
                <a:gd name="T47" fmla="*/ 399 h 441"/>
                <a:gd name="T48" fmla="*/ 143 w 451"/>
                <a:gd name="T49" fmla="*/ 441 h 441"/>
                <a:gd name="T50" fmla="*/ 165 w 451"/>
                <a:gd name="T51" fmla="*/ 437 h 441"/>
                <a:gd name="T52" fmla="*/ 190 w 451"/>
                <a:gd name="T53" fmla="*/ 415 h 441"/>
                <a:gd name="T54" fmla="*/ 349 w 451"/>
                <a:gd name="T55" fmla="*/ 201 h 441"/>
                <a:gd name="T56" fmla="*/ 421 w 451"/>
                <a:gd name="T57" fmla="*/ 82 h 441"/>
                <a:gd name="T58" fmla="*/ 451 w 451"/>
                <a:gd name="T59" fmla="*/ 9 h 441"/>
                <a:gd name="T60" fmla="*/ 450 w 451"/>
                <a:gd name="T61" fmla="*/ 3 h 441"/>
                <a:gd name="T62" fmla="*/ 447 w 451"/>
                <a:gd name="T63" fmla="*/ 1 h 441"/>
                <a:gd name="T64" fmla="*/ 443 w 451"/>
                <a:gd name="T65" fmla="*/ 0 h 441"/>
                <a:gd name="T66" fmla="*/ 361 w 451"/>
                <a:gd name="T67" fmla="*/ 34 h 441"/>
                <a:gd name="T68" fmla="*/ 1 w 451"/>
                <a:gd name="T69" fmla="*/ 382 h 441"/>
                <a:gd name="T70" fmla="*/ 0 w 451"/>
                <a:gd name="T71" fmla="*/ 382 h 441"/>
                <a:gd name="T72" fmla="*/ 1 w 451"/>
                <a:gd name="T73" fmla="*/ 382 h 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451" h="441">
                  <a:moveTo>
                    <a:pt x="1" y="382"/>
                  </a:moveTo>
                  <a:cubicBezTo>
                    <a:pt x="1" y="382"/>
                    <a:pt x="1" y="382"/>
                    <a:pt x="1" y="382"/>
                  </a:cubicBezTo>
                  <a:cubicBezTo>
                    <a:pt x="37" y="290"/>
                    <a:pt x="134" y="195"/>
                    <a:pt x="229" y="122"/>
                  </a:cubicBezTo>
                  <a:cubicBezTo>
                    <a:pt x="276" y="86"/>
                    <a:pt x="323" y="56"/>
                    <a:pt x="361" y="35"/>
                  </a:cubicBezTo>
                  <a:cubicBezTo>
                    <a:pt x="399" y="13"/>
                    <a:pt x="429" y="1"/>
                    <a:pt x="443" y="1"/>
                  </a:cubicBezTo>
                  <a:cubicBezTo>
                    <a:pt x="444" y="1"/>
                    <a:pt x="445" y="1"/>
                    <a:pt x="446" y="2"/>
                  </a:cubicBezTo>
                  <a:cubicBezTo>
                    <a:pt x="448" y="2"/>
                    <a:pt x="449" y="3"/>
                    <a:pt x="449" y="4"/>
                  </a:cubicBezTo>
                  <a:cubicBezTo>
                    <a:pt x="450" y="5"/>
                    <a:pt x="450" y="7"/>
                    <a:pt x="450" y="9"/>
                  </a:cubicBezTo>
                  <a:cubicBezTo>
                    <a:pt x="450" y="23"/>
                    <a:pt x="435" y="56"/>
                    <a:pt x="412" y="97"/>
                  </a:cubicBezTo>
                  <a:cubicBezTo>
                    <a:pt x="376" y="159"/>
                    <a:pt x="323" y="240"/>
                    <a:pt x="273" y="308"/>
                  </a:cubicBezTo>
                  <a:cubicBezTo>
                    <a:pt x="249" y="341"/>
                    <a:pt x="226" y="372"/>
                    <a:pt x="207" y="395"/>
                  </a:cubicBezTo>
                  <a:cubicBezTo>
                    <a:pt x="187" y="417"/>
                    <a:pt x="172" y="432"/>
                    <a:pt x="165" y="436"/>
                  </a:cubicBezTo>
                  <a:cubicBezTo>
                    <a:pt x="159" y="438"/>
                    <a:pt x="152" y="440"/>
                    <a:pt x="143" y="440"/>
                  </a:cubicBezTo>
                  <a:cubicBezTo>
                    <a:pt x="117" y="440"/>
                    <a:pt x="81" y="427"/>
                    <a:pt x="52" y="414"/>
                  </a:cubicBezTo>
                  <a:cubicBezTo>
                    <a:pt x="38" y="407"/>
                    <a:pt x="25" y="400"/>
                    <a:pt x="16" y="394"/>
                  </a:cubicBezTo>
                  <a:cubicBezTo>
                    <a:pt x="11" y="391"/>
                    <a:pt x="8" y="389"/>
                    <a:pt x="5" y="386"/>
                  </a:cubicBezTo>
                  <a:cubicBezTo>
                    <a:pt x="4" y="385"/>
                    <a:pt x="3" y="384"/>
                    <a:pt x="2" y="384"/>
                  </a:cubicBezTo>
                  <a:cubicBezTo>
                    <a:pt x="2" y="383"/>
                    <a:pt x="1" y="382"/>
                    <a:pt x="1" y="382"/>
                  </a:cubicBezTo>
                  <a:cubicBezTo>
                    <a:pt x="1" y="382"/>
                    <a:pt x="1" y="382"/>
                    <a:pt x="1" y="382"/>
                  </a:cubicBezTo>
                  <a:cubicBezTo>
                    <a:pt x="1" y="382"/>
                    <a:pt x="1" y="382"/>
                    <a:pt x="1" y="382"/>
                  </a:cubicBezTo>
                  <a:cubicBezTo>
                    <a:pt x="1" y="382"/>
                    <a:pt x="1" y="382"/>
                    <a:pt x="1" y="382"/>
                  </a:cubicBezTo>
                  <a:cubicBezTo>
                    <a:pt x="0" y="382"/>
                    <a:pt x="0" y="382"/>
                    <a:pt x="0" y="382"/>
                  </a:cubicBezTo>
                  <a:cubicBezTo>
                    <a:pt x="0" y="382"/>
                    <a:pt x="1" y="383"/>
                    <a:pt x="2" y="384"/>
                  </a:cubicBezTo>
                  <a:cubicBezTo>
                    <a:pt x="4" y="388"/>
                    <a:pt x="11" y="393"/>
                    <a:pt x="21" y="399"/>
                  </a:cubicBezTo>
                  <a:cubicBezTo>
                    <a:pt x="51" y="416"/>
                    <a:pt x="106" y="441"/>
                    <a:pt x="143" y="441"/>
                  </a:cubicBezTo>
                  <a:cubicBezTo>
                    <a:pt x="152" y="441"/>
                    <a:pt x="159" y="439"/>
                    <a:pt x="165" y="437"/>
                  </a:cubicBezTo>
                  <a:cubicBezTo>
                    <a:pt x="171" y="434"/>
                    <a:pt x="179" y="427"/>
                    <a:pt x="190" y="415"/>
                  </a:cubicBezTo>
                  <a:cubicBezTo>
                    <a:pt x="227" y="375"/>
                    <a:pt x="293" y="286"/>
                    <a:pt x="349" y="201"/>
                  </a:cubicBezTo>
                  <a:cubicBezTo>
                    <a:pt x="377" y="158"/>
                    <a:pt x="402" y="116"/>
                    <a:pt x="421" y="82"/>
                  </a:cubicBezTo>
                  <a:cubicBezTo>
                    <a:pt x="440" y="48"/>
                    <a:pt x="451" y="22"/>
                    <a:pt x="451" y="9"/>
                  </a:cubicBezTo>
                  <a:cubicBezTo>
                    <a:pt x="451" y="7"/>
                    <a:pt x="451" y="5"/>
                    <a:pt x="450" y="3"/>
                  </a:cubicBezTo>
                  <a:cubicBezTo>
                    <a:pt x="449" y="2"/>
                    <a:pt x="448" y="1"/>
                    <a:pt x="447" y="1"/>
                  </a:cubicBezTo>
                  <a:cubicBezTo>
                    <a:pt x="446" y="0"/>
                    <a:pt x="444" y="0"/>
                    <a:pt x="443" y="0"/>
                  </a:cubicBezTo>
                  <a:cubicBezTo>
                    <a:pt x="429" y="0"/>
                    <a:pt x="399" y="12"/>
                    <a:pt x="361" y="34"/>
                  </a:cubicBezTo>
                  <a:cubicBezTo>
                    <a:pt x="245" y="98"/>
                    <a:pt x="54" y="243"/>
                    <a:pt x="1" y="382"/>
                  </a:cubicBezTo>
                  <a:cubicBezTo>
                    <a:pt x="0" y="382"/>
                    <a:pt x="0" y="382"/>
                    <a:pt x="0" y="382"/>
                  </a:cubicBezTo>
                  <a:cubicBezTo>
                    <a:pt x="1" y="382"/>
                    <a:pt x="1" y="382"/>
                    <a:pt x="1" y="382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7" name="Freeform 204"/>
            <p:cNvSpPr>
              <a:spLocks/>
            </p:cNvSpPr>
            <p:nvPr/>
          </p:nvSpPr>
          <p:spPr bwMode="auto">
            <a:xfrm>
              <a:off x="7058" y="3527"/>
              <a:ext cx="181" cy="260"/>
            </a:xfrm>
            <a:custGeom>
              <a:avLst/>
              <a:gdLst>
                <a:gd name="T0" fmla="*/ 298 w 305"/>
                <a:gd name="T1" fmla="*/ 0 h 439"/>
                <a:gd name="T2" fmla="*/ 286 w 305"/>
                <a:gd name="T3" fmla="*/ 2 h 439"/>
                <a:gd name="T4" fmla="*/ 57 w 305"/>
                <a:gd name="T5" fmla="*/ 297 h 439"/>
                <a:gd name="T6" fmla="*/ 33 w 305"/>
                <a:gd name="T7" fmla="*/ 362 h 439"/>
                <a:gd name="T8" fmla="*/ 0 w 305"/>
                <a:gd name="T9" fmla="*/ 439 h 439"/>
                <a:gd name="T10" fmla="*/ 20 w 305"/>
                <a:gd name="T11" fmla="*/ 435 h 439"/>
                <a:gd name="T12" fmla="*/ 62 w 305"/>
                <a:gd name="T13" fmla="*/ 394 h 439"/>
                <a:gd name="T14" fmla="*/ 128 w 305"/>
                <a:gd name="T15" fmla="*/ 307 h 439"/>
                <a:gd name="T16" fmla="*/ 267 w 305"/>
                <a:gd name="T17" fmla="*/ 96 h 439"/>
                <a:gd name="T18" fmla="*/ 305 w 305"/>
                <a:gd name="T19" fmla="*/ 8 h 439"/>
                <a:gd name="T20" fmla="*/ 304 w 305"/>
                <a:gd name="T21" fmla="*/ 3 h 439"/>
                <a:gd name="T22" fmla="*/ 301 w 305"/>
                <a:gd name="T23" fmla="*/ 1 h 439"/>
                <a:gd name="T24" fmla="*/ 298 w 305"/>
                <a:gd name="T25" fmla="*/ 0 h 439"/>
                <a:gd name="T26" fmla="*/ 298 w 305"/>
                <a:gd name="T27" fmla="*/ 0 h 4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05" h="439">
                  <a:moveTo>
                    <a:pt x="298" y="0"/>
                  </a:moveTo>
                  <a:cubicBezTo>
                    <a:pt x="295" y="0"/>
                    <a:pt x="291" y="1"/>
                    <a:pt x="286" y="2"/>
                  </a:cubicBezTo>
                  <a:cubicBezTo>
                    <a:pt x="263" y="56"/>
                    <a:pt x="145" y="202"/>
                    <a:pt x="57" y="297"/>
                  </a:cubicBezTo>
                  <a:cubicBezTo>
                    <a:pt x="49" y="319"/>
                    <a:pt x="42" y="341"/>
                    <a:pt x="33" y="362"/>
                  </a:cubicBezTo>
                  <a:cubicBezTo>
                    <a:pt x="23" y="388"/>
                    <a:pt x="12" y="414"/>
                    <a:pt x="0" y="439"/>
                  </a:cubicBezTo>
                  <a:cubicBezTo>
                    <a:pt x="7" y="439"/>
                    <a:pt x="14" y="437"/>
                    <a:pt x="20" y="435"/>
                  </a:cubicBezTo>
                  <a:cubicBezTo>
                    <a:pt x="27" y="431"/>
                    <a:pt x="42" y="416"/>
                    <a:pt x="62" y="394"/>
                  </a:cubicBezTo>
                  <a:cubicBezTo>
                    <a:pt x="81" y="371"/>
                    <a:pt x="104" y="340"/>
                    <a:pt x="128" y="307"/>
                  </a:cubicBezTo>
                  <a:cubicBezTo>
                    <a:pt x="178" y="239"/>
                    <a:pt x="231" y="158"/>
                    <a:pt x="267" y="96"/>
                  </a:cubicBezTo>
                  <a:cubicBezTo>
                    <a:pt x="290" y="55"/>
                    <a:pt x="305" y="22"/>
                    <a:pt x="305" y="8"/>
                  </a:cubicBezTo>
                  <a:cubicBezTo>
                    <a:pt x="305" y="6"/>
                    <a:pt x="305" y="4"/>
                    <a:pt x="304" y="3"/>
                  </a:cubicBezTo>
                  <a:cubicBezTo>
                    <a:pt x="304" y="2"/>
                    <a:pt x="303" y="1"/>
                    <a:pt x="301" y="1"/>
                  </a:cubicBezTo>
                  <a:cubicBezTo>
                    <a:pt x="300" y="0"/>
                    <a:pt x="299" y="0"/>
                    <a:pt x="298" y="0"/>
                  </a:cubicBezTo>
                  <a:cubicBezTo>
                    <a:pt x="298" y="0"/>
                    <a:pt x="298" y="0"/>
                    <a:pt x="298" y="0"/>
                  </a:cubicBezTo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8" name="Freeform 205"/>
            <p:cNvSpPr>
              <a:spLocks/>
            </p:cNvSpPr>
            <p:nvPr/>
          </p:nvSpPr>
          <p:spPr bwMode="auto">
            <a:xfrm>
              <a:off x="7058" y="3527"/>
              <a:ext cx="204" cy="260"/>
            </a:xfrm>
            <a:custGeom>
              <a:avLst/>
              <a:gdLst>
                <a:gd name="T0" fmla="*/ 298 w 344"/>
                <a:gd name="T1" fmla="*/ 0 h 439"/>
                <a:gd name="T2" fmla="*/ 286 w 344"/>
                <a:gd name="T3" fmla="*/ 1 h 439"/>
                <a:gd name="T4" fmla="*/ 286 w 344"/>
                <a:gd name="T5" fmla="*/ 2 h 439"/>
                <a:gd name="T6" fmla="*/ 298 w 344"/>
                <a:gd name="T7" fmla="*/ 0 h 439"/>
                <a:gd name="T8" fmla="*/ 298 w 344"/>
                <a:gd name="T9" fmla="*/ 0 h 439"/>
                <a:gd name="T10" fmla="*/ 301 w 344"/>
                <a:gd name="T11" fmla="*/ 1 h 439"/>
                <a:gd name="T12" fmla="*/ 304 w 344"/>
                <a:gd name="T13" fmla="*/ 3 h 439"/>
                <a:gd name="T14" fmla="*/ 305 w 344"/>
                <a:gd name="T15" fmla="*/ 8 h 439"/>
                <a:gd name="T16" fmla="*/ 267 w 344"/>
                <a:gd name="T17" fmla="*/ 96 h 439"/>
                <a:gd name="T18" fmla="*/ 128 w 344"/>
                <a:gd name="T19" fmla="*/ 307 h 439"/>
                <a:gd name="T20" fmla="*/ 62 w 344"/>
                <a:gd name="T21" fmla="*/ 394 h 439"/>
                <a:gd name="T22" fmla="*/ 20 w 344"/>
                <a:gd name="T23" fmla="*/ 435 h 439"/>
                <a:gd name="T24" fmla="*/ 0 w 344"/>
                <a:gd name="T25" fmla="*/ 439 h 439"/>
                <a:gd name="T26" fmla="*/ 0 w 344"/>
                <a:gd name="T27" fmla="*/ 439 h 439"/>
                <a:gd name="T28" fmla="*/ 20 w 344"/>
                <a:gd name="T29" fmla="*/ 435 h 439"/>
                <a:gd name="T30" fmla="*/ 302 w 344"/>
                <a:gd name="T31" fmla="*/ 0 h 439"/>
                <a:gd name="T32" fmla="*/ 302 w 344"/>
                <a:gd name="T33" fmla="*/ 0 h 439"/>
                <a:gd name="T34" fmla="*/ 298 w 344"/>
                <a:gd name="T35" fmla="*/ 0 h 4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44" h="439">
                  <a:moveTo>
                    <a:pt x="298" y="0"/>
                  </a:moveTo>
                  <a:cubicBezTo>
                    <a:pt x="295" y="0"/>
                    <a:pt x="291" y="0"/>
                    <a:pt x="286" y="1"/>
                  </a:cubicBezTo>
                  <a:cubicBezTo>
                    <a:pt x="286" y="2"/>
                    <a:pt x="286" y="2"/>
                    <a:pt x="286" y="2"/>
                  </a:cubicBezTo>
                  <a:cubicBezTo>
                    <a:pt x="291" y="1"/>
                    <a:pt x="295" y="0"/>
                    <a:pt x="298" y="0"/>
                  </a:cubicBezTo>
                  <a:cubicBezTo>
                    <a:pt x="298" y="0"/>
                    <a:pt x="298" y="0"/>
                    <a:pt x="298" y="0"/>
                  </a:cubicBezTo>
                  <a:cubicBezTo>
                    <a:pt x="299" y="0"/>
                    <a:pt x="300" y="0"/>
                    <a:pt x="301" y="1"/>
                  </a:cubicBezTo>
                  <a:cubicBezTo>
                    <a:pt x="303" y="1"/>
                    <a:pt x="304" y="2"/>
                    <a:pt x="304" y="3"/>
                  </a:cubicBezTo>
                  <a:cubicBezTo>
                    <a:pt x="305" y="4"/>
                    <a:pt x="305" y="6"/>
                    <a:pt x="305" y="8"/>
                  </a:cubicBezTo>
                  <a:cubicBezTo>
                    <a:pt x="305" y="22"/>
                    <a:pt x="290" y="55"/>
                    <a:pt x="267" y="96"/>
                  </a:cubicBezTo>
                  <a:cubicBezTo>
                    <a:pt x="231" y="158"/>
                    <a:pt x="178" y="239"/>
                    <a:pt x="128" y="307"/>
                  </a:cubicBezTo>
                  <a:cubicBezTo>
                    <a:pt x="104" y="340"/>
                    <a:pt x="81" y="371"/>
                    <a:pt x="62" y="394"/>
                  </a:cubicBezTo>
                  <a:cubicBezTo>
                    <a:pt x="42" y="416"/>
                    <a:pt x="27" y="431"/>
                    <a:pt x="20" y="435"/>
                  </a:cubicBezTo>
                  <a:cubicBezTo>
                    <a:pt x="14" y="437"/>
                    <a:pt x="7" y="439"/>
                    <a:pt x="0" y="439"/>
                  </a:cubicBezTo>
                  <a:cubicBezTo>
                    <a:pt x="0" y="439"/>
                    <a:pt x="0" y="439"/>
                    <a:pt x="0" y="439"/>
                  </a:cubicBezTo>
                  <a:cubicBezTo>
                    <a:pt x="7" y="439"/>
                    <a:pt x="14" y="438"/>
                    <a:pt x="20" y="435"/>
                  </a:cubicBezTo>
                  <a:cubicBezTo>
                    <a:pt x="65" y="415"/>
                    <a:pt x="344" y="11"/>
                    <a:pt x="302" y="0"/>
                  </a:cubicBezTo>
                  <a:cubicBezTo>
                    <a:pt x="302" y="0"/>
                    <a:pt x="302" y="0"/>
                    <a:pt x="302" y="0"/>
                  </a:cubicBezTo>
                  <a:cubicBezTo>
                    <a:pt x="301" y="0"/>
                    <a:pt x="299" y="0"/>
                    <a:pt x="298" y="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9" name="Freeform 206"/>
            <p:cNvSpPr>
              <a:spLocks/>
            </p:cNvSpPr>
            <p:nvPr/>
          </p:nvSpPr>
          <p:spPr bwMode="auto">
            <a:xfrm>
              <a:off x="6357" y="2786"/>
              <a:ext cx="781" cy="1244"/>
            </a:xfrm>
            <a:custGeom>
              <a:avLst/>
              <a:gdLst>
                <a:gd name="T0" fmla="*/ 1317 w 1317"/>
                <a:gd name="T1" fmla="*/ 1050 h 2101"/>
                <a:gd name="T2" fmla="*/ 1124 w 1317"/>
                <a:gd name="T3" fmla="*/ 1793 h 2101"/>
                <a:gd name="T4" fmla="*/ 911 w 1317"/>
                <a:gd name="T5" fmla="*/ 2021 h 2101"/>
                <a:gd name="T6" fmla="*/ 659 w 1317"/>
                <a:gd name="T7" fmla="*/ 2101 h 2101"/>
                <a:gd name="T8" fmla="*/ 407 w 1317"/>
                <a:gd name="T9" fmla="*/ 2021 h 2101"/>
                <a:gd name="T10" fmla="*/ 193 w 1317"/>
                <a:gd name="T11" fmla="*/ 1793 h 2101"/>
                <a:gd name="T12" fmla="*/ 0 w 1317"/>
                <a:gd name="T13" fmla="*/ 1050 h 2101"/>
                <a:gd name="T14" fmla="*/ 162 w 1317"/>
                <a:gd name="T15" fmla="*/ 360 h 2101"/>
                <a:gd name="T16" fmla="*/ 193 w 1317"/>
                <a:gd name="T17" fmla="*/ 308 h 2101"/>
                <a:gd name="T18" fmla="*/ 206 w 1317"/>
                <a:gd name="T19" fmla="*/ 287 h 2101"/>
                <a:gd name="T20" fmla="*/ 407 w 1317"/>
                <a:gd name="T21" fmla="*/ 80 h 2101"/>
                <a:gd name="T22" fmla="*/ 659 w 1317"/>
                <a:gd name="T23" fmla="*/ 0 h 2101"/>
                <a:gd name="T24" fmla="*/ 911 w 1317"/>
                <a:gd name="T25" fmla="*/ 80 h 2101"/>
                <a:gd name="T26" fmla="*/ 1124 w 1317"/>
                <a:gd name="T27" fmla="*/ 308 h 2101"/>
                <a:gd name="T28" fmla="*/ 1317 w 1317"/>
                <a:gd name="T29" fmla="*/ 1050 h 2101"/>
                <a:gd name="T30" fmla="*/ 1317 w 1317"/>
                <a:gd name="T31" fmla="*/ 1050 h 2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317" h="2101">
                  <a:moveTo>
                    <a:pt x="1317" y="1050"/>
                  </a:moveTo>
                  <a:cubicBezTo>
                    <a:pt x="1317" y="1326"/>
                    <a:pt x="1246" y="1599"/>
                    <a:pt x="1124" y="1793"/>
                  </a:cubicBezTo>
                  <a:cubicBezTo>
                    <a:pt x="1063" y="1891"/>
                    <a:pt x="990" y="1969"/>
                    <a:pt x="911" y="2021"/>
                  </a:cubicBezTo>
                  <a:cubicBezTo>
                    <a:pt x="831" y="2074"/>
                    <a:pt x="745" y="2101"/>
                    <a:pt x="659" y="2101"/>
                  </a:cubicBezTo>
                  <a:cubicBezTo>
                    <a:pt x="573" y="2101"/>
                    <a:pt x="486" y="2074"/>
                    <a:pt x="407" y="2021"/>
                  </a:cubicBezTo>
                  <a:cubicBezTo>
                    <a:pt x="327" y="1969"/>
                    <a:pt x="254" y="1891"/>
                    <a:pt x="193" y="1793"/>
                  </a:cubicBezTo>
                  <a:cubicBezTo>
                    <a:pt x="71" y="1599"/>
                    <a:pt x="0" y="1326"/>
                    <a:pt x="0" y="1050"/>
                  </a:cubicBezTo>
                  <a:cubicBezTo>
                    <a:pt x="0" y="799"/>
                    <a:pt x="59" y="550"/>
                    <a:pt x="162" y="360"/>
                  </a:cubicBezTo>
                  <a:cubicBezTo>
                    <a:pt x="172" y="342"/>
                    <a:pt x="183" y="324"/>
                    <a:pt x="193" y="308"/>
                  </a:cubicBezTo>
                  <a:cubicBezTo>
                    <a:pt x="197" y="301"/>
                    <a:pt x="202" y="294"/>
                    <a:pt x="206" y="287"/>
                  </a:cubicBezTo>
                  <a:cubicBezTo>
                    <a:pt x="265" y="199"/>
                    <a:pt x="333" y="129"/>
                    <a:pt x="407" y="80"/>
                  </a:cubicBezTo>
                  <a:cubicBezTo>
                    <a:pt x="486" y="27"/>
                    <a:pt x="573" y="0"/>
                    <a:pt x="659" y="0"/>
                  </a:cubicBezTo>
                  <a:cubicBezTo>
                    <a:pt x="745" y="0"/>
                    <a:pt x="831" y="27"/>
                    <a:pt x="911" y="80"/>
                  </a:cubicBezTo>
                  <a:cubicBezTo>
                    <a:pt x="990" y="132"/>
                    <a:pt x="1063" y="210"/>
                    <a:pt x="1124" y="308"/>
                  </a:cubicBezTo>
                  <a:cubicBezTo>
                    <a:pt x="1246" y="502"/>
                    <a:pt x="1317" y="775"/>
                    <a:pt x="1317" y="1050"/>
                  </a:cubicBezTo>
                  <a:cubicBezTo>
                    <a:pt x="1317" y="1050"/>
                    <a:pt x="1317" y="1050"/>
                    <a:pt x="1317" y="1050"/>
                  </a:cubicBezTo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0" name="Freeform 207"/>
            <p:cNvSpPr>
              <a:spLocks/>
            </p:cNvSpPr>
            <p:nvPr/>
          </p:nvSpPr>
          <p:spPr bwMode="auto">
            <a:xfrm>
              <a:off x="6357" y="2786"/>
              <a:ext cx="782" cy="1245"/>
            </a:xfrm>
            <a:custGeom>
              <a:avLst/>
              <a:gdLst>
                <a:gd name="T0" fmla="*/ 1317 w 1318"/>
                <a:gd name="T1" fmla="*/ 1051 h 2103"/>
                <a:gd name="T2" fmla="*/ 1317 w 1318"/>
                <a:gd name="T3" fmla="*/ 1051 h 2103"/>
                <a:gd name="T4" fmla="*/ 1124 w 1318"/>
                <a:gd name="T5" fmla="*/ 1794 h 2103"/>
                <a:gd name="T6" fmla="*/ 911 w 1318"/>
                <a:gd name="T7" fmla="*/ 2022 h 2103"/>
                <a:gd name="T8" fmla="*/ 659 w 1318"/>
                <a:gd name="T9" fmla="*/ 2102 h 2103"/>
                <a:gd name="T10" fmla="*/ 407 w 1318"/>
                <a:gd name="T11" fmla="*/ 2022 h 2103"/>
                <a:gd name="T12" fmla="*/ 194 w 1318"/>
                <a:gd name="T13" fmla="*/ 1794 h 2103"/>
                <a:gd name="T14" fmla="*/ 1 w 1318"/>
                <a:gd name="T15" fmla="*/ 1051 h 2103"/>
                <a:gd name="T16" fmla="*/ 163 w 1318"/>
                <a:gd name="T17" fmla="*/ 361 h 2103"/>
                <a:gd name="T18" fmla="*/ 194 w 1318"/>
                <a:gd name="T19" fmla="*/ 309 h 2103"/>
                <a:gd name="T20" fmla="*/ 207 w 1318"/>
                <a:gd name="T21" fmla="*/ 288 h 2103"/>
                <a:gd name="T22" fmla="*/ 407 w 1318"/>
                <a:gd name="T23" fmla="*/ 81 h 2103"/>
                <a:gd name="T24" fmla="*/ 659 w 1318"/>
                <a:gd name="T25" fmla="*/ 1 h 2103"/>
                <a:gd name="T26" fmla="*/ 911 w 1318"/>
                <a:gd name="T27" fmla="*/ 81 h 2103"/>
                <a:gd name="T28" fmla="*/ 1124 w 1318"/>
                <a:gd name="T29" fmla="*/ 309 h 2103"/>
                <a:gd name="T30" fmla="*/ 1317 w 1318"/>
                <a:gd name="T31" fmla="*/ 1051 h 2103"/>
                <a:gd name="T32" fmla="*/ 1317 w 1318"/>
                <a:gd name="T33" fmla="*/ 1051 h 2103"/>
                <a:gd name="T34" fmla="*/ 1317 w 1318"/>
                <a:gd name="T35" fmla="*/ 1051 h 2103"/>
                <a:gd name="T36" fmla="*/ 1317 w 1318"/>
                <a:gd name="T37" fmla="*/ 1051 h 2103"/>
                <a:gd name="T38" fmla="*/ 1317 w 1318"/>
                <a:gd name="T39" fmla="*/ 1051 h 2103"/>
                <a:gd name="T40" fmla="*/ 1317 w 1318"/>
                <a:gd name="T41" fmla="*/ 1051 h 2103"/>
                <a:gd name="T42" fmla="*/ 1318 w 1318"/>
                <a:gd name="T43" fmla="*/ 1052 h 2103"/>
                <a:gd name="T44" fmla="*/ 1318 w 1318"/>
                <a:gd name="T45" fmla="*/ 1052 h 2103"/>
                <a:gd name="T46" fmla="*/ 1318 w 1318"/>
                <a:gd name="T47" fmla="*/ 1051 h 2103"/>
                <a:gd name="T48" fmla="*/ 1125 w 1318"/>
                <a:gd name="T49" fmla="*/ 308 h 2103"/>
                <a:gd name="T50" fmla="*/ 911 w 1318"/>
                <a:gd name="T51" fmla="*/ 80 h 2103"/>
                <a:gd name="T52" fmla="*/ 659 w 1318"/>
                <a:gd name="T53" fmla="*/ 0 h 2103"/>
                <a:gd name="T54" fmla="*/ 406 w 1318"/>
                <a:gd name="T55" fmla="*/ 80 h 2103"/>
                <a:gd name="T56" fmla="*/ 206 w 1318"/>
                <a:gd name="T57" fmla="*/ 288 h 2103"/>
                <a:gd name="T58" fmla="*/ 193 w 1318"/>
                <a:gd name="T59" fmla="*/ 308 h 2103"/>
                <a:gd name="T60" fmla="*/ 162 w 1318"/>
                <a:gd name="T61" fmla="*/ 361 h 2103"/>
                <a:gd name="T62" fmla="*/ 0 w 1318"/>
                <a:gd name="T63" fmla="*/ 1051 h 2103"/>
                <a:gd name="T64" fmla="*/ 193 w 1318"/>
                <a:gd name="T65" fmla="*/ 1795 h 2103"/>
                <a:gd name="T66" fmla="*/ 406 w 1318"/>
                <a:gd name="T67" fmla="*/ 2023 h 2103"/>
                <a:gd name="T68" fmla="*/ 659 w 1318"/>
                <a:gd name="T69" fmla="*/ 2103 h 2103"/>
                <a:gd name="T70" fmla="*/ 911 w 1318"/>
                <a:gd name="T71" fmla="*/ 2023 h 2103"/>
                <a:gd name="T72" fmla="*/ 1125 w 1318"/>
                <a:gd name="T73" fmla="*/ 1795 h 2103"/>
                <a:gd name="T74" fmla="*/ 1318 w 1318"/>
                <a:gd name="T75" fmla="*/ 1051 h 2103"/>
                <a:gd name="T76" fmla="*/ 1317 w 1318"/>
                <a:gd name="T77" fmla="*/ 1051 h 2103"/>
                <a:gd name="T78" fmla="*/ 1318 w 1318"/>
                <a:gd name="T79" fmla="*/ 1052 h 2103"/>
                <a:gd name="T80" fmla="*/ 1317 w 1318"/>
                <a:gd name="T81" fmla="*/ 1051 h 2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318" h="2103">
                  <a:moveTo>
                    <a:pt x="1317" y="1051"/>
                  </a:moveTo>
                  <a:cubicBezTo>
                    <a:pt x="1317" y="1051"/>
                    <a:pt x="1317" y="1051"/>
                    <a:pt x="1317" y="1051"/>
                  </a:cubicBezTo>
                  <a:cubicBezTo>
                    <a:pt x="1317" y="1326"/>
                    <a:pt x="1246" y="1600"/>
                    <a:pt x="1124" y="1794"/>
                  </a:cubicBezTo>
                  <a:cubicBezTo>
                    <a:pt x="1063" y="1891"/>
                    <a:pt x="990" y="1969"/>
                    <a:pt x="911" y="2022"/>
                  </a:cubicBezTo>
                  <a:cubicBezTo>
                    <a:pt x="831" y="2074"/>
                    <a:pt x="745" y="2102"/>
                    <a:pt x="659" y="2102"/>
                  </a:cubicBezTo>
                  <a:cubicBezTo>
                    <a:pt x="573" y="2102"/>
                    <a:pt x="487" y="2074"/>
                    <a:pt x="407" y="2022"/>
                  </a:cubicBezTo>
                  <a:cubicBezTo>
                    <a:pt x="327" y="1969"/>
                    <a:pt x="254" y="1891"/>
                    <a:pt x="194" y="1794"/>
                  </a:cubicBezTo>
                  <a:cubicBezTo>
                    <a:pt x="72" y="1600"/>
                    <a:pt x="1" y="1326"/>
                    <a:pt x="1" y="1051"/>
                  </a:cubicBezTo>
                  <a:cubicBezTo>
                    <a:pt x="1" y="800"/>
                    <a:pt x="60" y="551"/>
                    <a:pt x="163" y="361"/>
                  </a:cubicBezTo>
                  <a:cubicBezTo>
                    <a:pt x="173" y="343"/>
                    <a:pt x="183" y="326"/>
                    <a:pt x="194" y="309"/>
                  </a:cubicBezTo>
                  <a:cubicBezTo>
                    <a:pt x="198" y="302"/>
                    <a:pt x="202" y="295"/>
                    <a:pt x="207" y="288"/>
                  </a:cubicBezTo>
                  <a:cubicBezTo>
                    <a:pt x="265" y="201"/>
                    <a:pt x="333" y="130"/>
                    <a:pt x="407" y="81"/>
                  </a:cubicBezTo>
                  <a:cubicBezTo>
                    <a:pt x="487" y="29"/>
                    <a:pt x="573" y="1"/>
                    <a:pt x="659" y="1"/>
                  </a:cubicBezTo>
                  <a:cubicBezTo>
                    <a:pt x="745" y="1"/>
                    <a:pt x="831" y="29"/>
                    <a:pt x="911" y="81"/>
                  </a:cubicBezTo>
                  <a:cubicBezTo>
                    <a:pt x="990" y="134"/>
                    <a:pt x="1063" y="212"/>
                    <a:pt x="1124" y="309"/>
                  </a:cubicBezTo>
                  <a:cubicBezTo>
                    <a:pt x="1246" y="503"/>
                    <a:pt x="1317" y="776"/>
                    <a:pt x="1317" y="1051"/>
                  </a:cubicBezTo>
                  <a:cubicBezTo>
                    <a:pt x="1317" y="1051"/>
                    <a:pt x="1317" y="1051"/>
                    <a:pt x="1317" y="1051"/>
                  </a:cubicBezTo>
                  <a:cubicBezTo>
                    <a:pt x="1317" y="1051"/>
                    <a:pt x="1317" y="1051"/>
                    <a:pt x="1317" y="1051"/>
                  </a:cubicBezTo>
                  <a:cubicBezTo>
                    <a:pt x="1317" y="1051"/>
                    <a:pt x="1317" y="1051"/>
                    <a:pt x="1317" y="1051"/>
                  </a:cubicBezTo>
                  <a:cubicBezTo>
                    <a:pt x="1317" y="1051"/>
                    <a:pt x="1317" y="1051"/>
                    <a:pt x="1317" y="1051"/>
                  </a:cubicBezTo>
                  <a:cubicBezTo>
                    <a:pt x="1317" y="1051"/>
                    <a:pt x="1317" y="1051"/>
                    <a:pt x="1317" y="1051"/>
                  </a:cubicBezTo>
                  <a:cubicBezTo>
                    <a:pt x="1318" y="1052"/>
                    <a:pt x="1318" y="1052"/>
                    <a:pt x="1318" y="1052"/>
                  </a:cubicBezTo>
                  <a:cubicBezTo>
                    <a:pt x="1318" y="1052"/>
                    <a:pt x="1318" y="1052"/>
                    <a:pt x="1318" y="1052"/>
                  </a:cubicBezTo>
                  <a:cubicBezTo>
                    <a:pt x="1318" y="1051"/>
                    <a:pt x="1318" y="1051"/>
                    <a:pt x="1318" y="1051"/>
                  </a:cubicBezTo>
                  <a:cubicBezTo>
                    <a:pt x="1318" y="776"/>
                    <a:pt x="1247" y="503"/>
                    <a:pt x="1125" y="308"/>
                  </a:cubicBezTo>
                  <a:cubicBezTo>
                    <a:pt x="1064" y="211"/>
                    <a:pt x="991" y="133"/>
                    <a:pt x="911" y="80"/>
                  </a:cubicBezTo>
                  <a:cubicBezTo>
                    <a:pt x="831" y="28"/>
                    <a:pt x="745" y="0"/>
                    <a:pt x="659" y="0"/>
                  </a:cubicBezTo>
                  <a:cubicBezTo>
                    <a:pt x="572" y="0"/>
                    <a:pt x="486" y="28"/>
                    <a:pt x="406" y="80"/>
                  </a:cubicBezTo>
                  <a:cubicBezTo>
                    <a:pt x="332" y="129"/>
                    <a:pt x="264" y="200"/>
                    <a:pt x="206" y="288"/>
                  </a:cubicBezTo>
                  <a:cubicBezTo>
                    <a:pt x="201" y="294"/>
                    <a:pt x="197" y="301"/>
                    <a:pt x="193" y="308"/>
                  </a:cubicBezTo>
                  <a:cubicBezTo>
                    <a:pt x="182" y="325"/>
                    <a:pt x="172" y="343"/>
                    <a:pt x="162" y="361"/>
                  </a:cubicBezTo>
                  <a:cubicBezTo>
                    <a:pt x="59" y="550"/>
                    <a:pt x="0" y="800"/>
                    <a:pt x="0" y="1051"/>
                  </a:cubicBezTo>
                  <a:cubicBezTo>
                    <a:pt x="0" y="1327"/>
                    <a:pt x="71" y="1600"/>
                    <a:pt x="193" y="1795"/>
                  </a:cubicBezTo>
                  <a:cubicBezTo>
                    <a:pt x="254" y="1892"/>
                    <a:pt x="327" y="1970"/>
                    <a:pt x="406" y="2023"/>
                  </a:cubicBezTo>
                  <a:cubicBezTo>
                    <a:pt x="486" y="2075"/>
                    <a:pt x="572" y="2103"/>
                    <a:pt x="659" y="2103"/>
                  </a:cubicBezTo>
                  <a:cubicBezTo>
                    <a:pt x="745" y="2103"/>
                    <a:pt x="831" y="2075"/>
                    <a:pt x="911" y="2023"/>
                  </a:cubicBezTo>
                  <a:cubicBezTo>
                    <a:pt x="991" y="1970"/>
                    <a:pt x="1064" y="1892"/>
                    <a:pt x="1125" y="1795"/>
                  </a:cubicBezTo>
                  <a:cubicBezTo>
                    <a:pt x="1247" y="1600"/>
                    <a:pt x="1318" y="1327"/>
                    <a:pt x="1318" y="1051"/>
                  </a:cubicBezTo>
                  <a:cubicBezTo>
                    <a:pt x="1317" y="1051"/>
                    <a:pt x="1317" y="1051"/>
                    <a:pt x="1317" y="1051"/>
                  </a:cubicBezTo>
                  <a:cubicBezTo>
                    <a:pt x="1318" y="1052"/>
                    <a:pt x="1318" y="1052"/>
                    <a:pt x="1318" y="1052"/>
                  </a:cubicBezTo>
                  <a:cubicBezTo>
                    <a:pt x="1317" y="1051"/>
                    <a:pt x="1317" y="1051"/>
                    <a:pt x="1317" y="1051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1" name="Freeform 208"/>
            <p:cNvSpPr>
              <a:spLocks/>
            </p:cNvSpPr>
            <p:nvPr/>
          </p:nvSpPr>
          <p:spPr bwMode="auto">
            <a:xfrm>
              <a:off x="6621" y="2957"/>
              <a:ext cx="256" cy="257"/>
            </a:xfrm>
            <a:custGeom>
              <a:avLst/>
              <a:gdLst>
                <a:gd name="T0" fmla="*/ 428 w 432"/>
                <a:gd name="T1" fmla="*/ 226 h 433"/>
                <a:gd name="T2" fmla="*/ 207 w 432"/>
                <a:gd name="T3" fmla="*/ 428 h 433"/>
                <a:gd name="T4" fmla="*/ 5 w 432"/>
                <a:gd name="T5" fmla="*/ 207 h 433"/>
                <a:gd name="T6" fmla="*/ 226 w 432"/>
                <a:gd name="T7" fmla="*/ 5 h 433"/>
                <a:gd name="T8" fmla="*/ 428 w 432"/>
                <a:gd name="T9" fmla="*/ 225 h 433"/>
                <a:gd name="T10" fmla="*/ 428 w 432"/>
                <a:gd name="T11" fmla="*/ 226 h 4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32" h="433">
                  <a:moveTo>
                    <a:pt x="428" y="226"/>
                  </a:moveTo>
                  <a:cubicBezTo>
                    <a:pt x="423" y="343"/>
                    <a:pt x="324" y="433"/>
                    <a:pt x="207" y="428"/>
                  </a:cubicBezTo>
                  <a:cubicBezTo>
                    <a:pt x="90" y="423"/>
                    <a:pt x="0" y="324"/>
                    <a:pt x="5" y="207"/>
                  </a:cubicBezTo>
                  <a:cubicBezTo>
                    <a:pt x="10" y="90"/>
                    <a:pt x="109" y="0"/>
                    <a:pt x="226" y="5"/>
                  </a:cubicBezTo>
                  <a:cubicBezTo>
                    <a:pt x="342" y="10"/>
                    <a:pt x="432" y="108"/>
                    <a:pt x="428" y="225"/>
                  </a:cubicBezTo>
                  <a:cubicBezTo>
                    <a:pt x="428" y="226"/>
                    <a:pt x="428" y="226"/>
                    <a:pt x="428" y="226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2" name="Freeform 209"/>
            <p:cNvSpPr>
              <a:spLocks/>
            </p:cNvSpPr>
            <p:nvPr/>
          </p:nvSpPr>
          <p:spPr bwMode="auto">
            <a:xfrm>
              <a:off x="6624" y="2960"/>
              <a:ext cx="251" cy="251"/>
            </a:xfrm>
            <a:custGeom>
              <a:avLst/>
              <a:gdLst>
                <a:gd name="T0" fmla="*/ 423 w 424"/>
                <a:gd name="T1" fmla="*/ 222 h 424"/>
                <a:gd name="T2" fmla="*/ 213 w 424"/>
                <a:gd name="T3" fmla="*/ 423 h 424"/>
                <a:gd name="T4" fmla="*/ 203 w 424"/>
                <a:gd name="T5" fmla="*/ 423 h 424"/>
                <a:gd name="T6" fmla="*/ 1 w 424"/>
                <a:gd name="T7" fmla="*/ 213 h 424"/>
                <a:gd name="T8" fmla="*/ 2 w 424"/>
                <a:gd name="T9" fmla="*/ 203 h 424"/>
                <a:gd name="T10" fmla="*/ 212 w 424"/>
                <a:gd name="T11" fmla="*/ 1 h 424"/>
                <a:gd name="T12" fmla="*/ 222 w 424"/>
                <a:gd name="T13" fmla="*/ 2 h 424"/>
                <a:gd name="T14" fmla="*/ 423 w 424"/>
                <a:gd name="T15" fmla="*/ 212 h 424"/>
                <a:gd name="T16" fmla="*/ 423 w 424"/>
                <a:gd name="T17" fmla="*/ 221 h 424"/>
                <a:gd name="T18" fmla="*/ 424 w 424"/>
                <a:gd name="T19" fmla="*/ 221 h 424"/>
                <a:gd name="T20" fmla="*/ 424 w 424"/>
                <a:gd name="T21" fmla="*/ 221 h 424"/>
                <a:gd name="T22" fmla="*/ 424 w 424"/>
                <a:gd name="T23" fmla="*/ 212 h 424"/>
                <a:gd name="T24" fmla="*/ 222 w 424"/>
                <a:gd name="T25" fmla="*/ 1 h 424"/>
                <a:gd name="T26" fmla="*/ 212 w 424"/>
                <a:gd name="T27" fmla="*/ 0 h 424"/>
                <a:gd name="T28" fmla="*/ 1 w 424"/>
                <a:gd name="T29" fmla="*/ 203 h 424"/>
                <a:gd name="T30" fmla="*/ 0 w 424"/>
                <a:gd name="T31" fmla="*/ 213 h 424"/>
                <a:gd name="T32" fmla="*/ 203 w 424"/>
                <a:gd name="T33" fmla="*/ 424 h 424"/>
                <a:gd name="T34" fmla="*/ 213 w 424"/>
                <a:gd name="T35" fmla="*/ 424 h 424"/>
                <a:gd name="T36" fmla="*/ 424 w 424"/>
                <a:gd name="T37" fmla="*/ 222 h 424"/>
                <a:gd name="T38" fmla="*/ 424 w 424"/>
                <a:gd name="T39" fmla="*/ 221 h 424"/>
                <a:gd name="T40" fmla="*/ 423 w 424"/>
                <a:gd name="T41" fmla="*/ 222 h 424"/>
                <a:gd name="T42" fmla="*/ 423 w 424"/>
                <a:gd name="T43" fmla="*/ 222 h 4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24" h="424">
                  <a:moveTo>
                    <a:pt x="423" y="222"/>
                  </a:moveTo>
                  <a:cubicBezTo>
                    <a:pt x="418" y="335"/>
                    <a:pt x="325" y="423"/>
                    <a:pt x="213" y="423"/>
                  </a:cubicBezTo>
                  <a:cubicBezTo>
                    <a:pt x="209" y="423"/>
                    <a:pt x="206" y="423"/>
                    <a:pt x="203" y="423"/>
                  </a:cubicBezTo>
                  <a:cubicBezTo>
                    <a:pt x="90" y="418"/>
                    <a:pt x="1" y="325"/>
                    <a:pt x="1" y="213"/>
                  </a:cubicBezTo>
                  <a:cubicBezTo>
                    <a:pt x="1" y="209"/>
                    <a:pt x="1" y="206"/>
                    <a:pt x="2" y="203"/>
                  </a:cubicBezTo>
                  <a:cubicBezTo>
                    <a:pt x="7" y="90"/>
                    <a:pt x="100" y="1"/>
                    <a:pt x="212" y="1"/>
                  </a:cubicBezTo>
                  <a:cubicBezTo>
                    <a:pt x="215" y="1"/>
                    <a:pt x="219" y="1"/>
                    <a:pt x="222" y="2"/>
                  </a:cubicBezTo>
                  <a:cubicBezTo>
                    <a:pt x="335" y="7"/>
                    <a:pt x="423" y="100"/>
                    <a:pt x="423" y="212"/>
                  </a:cubicBezTo>
                  <a:cubicBezTo>
                    <a:pt x="423" y="215"/>
                    <a:pt x="423" y="218"/>
                    <a:pt x="423" y="221"/>
                  </a:cubicBezTo>
                  <a:cubicBezTo>
                    <a:pt x="424" y="221"/>
                    <a:pt x="424" y="221"/>
                    <a:pt x="424" y="221"/>
                  </a:cubicBezTo>
                  <a:cubicBezTo>
                    <a:pt x="424" y="221"/>
                    <a:pt x="424" y="221"/>
                    <a:pt x="424" y="221"/>
                  </a:cubicBezTo>
                  <a:cubicBezTo>
                    <a:pt x="424" y="218"/>
                    <a:pt x="424" y="215"/>
                    <a:pt x="424" y="212"/>
                  </a:cubicBezTo>
                  <a:cubicBezTo>
                    <a:pt x="424" y="99"/>
                    <a:pt x="336" y="6"/>
                    <a:pt x="222" y="1"/>
                  </a:cubicBezTo>
                  <a:cubicBezTo>
                    <a:pt x="219" y="0"/>
                    <a:pt x="215" y="0"/>
                    <a:pt x="212" y="0"/>
                  </a:cubicBezTo>
                  <a:cubicBezTo>
                    <a:pt x="100" y="0"/>
                    <a:pt x="6" y="89"/>
                    <a:pt x="1" y="203"/>
                  </a:cubicBezTo>
                  <a:cubicBezTo>
                    <a:pt x="0" y="206"/>
                    <a:pt x="0" y="209"/>
                    <a:pt x="0" y="213"/>
                  </a:cubicBezTo>
                  <a:cubicBezTo>
                    <a:pt x="0" y="325"/>
                    <a:pt x="89" y="419"/>
                    <a:pt x="203" y="424"/>
                  </a:cubicBezTo>
                  <a:cubicBezTo>
                    <a:pt x="206" y="424"/>
                    <a:pt x="209" y="424"/>
                    <a:pt x="213" y="424"/>
                  </a:cubicBezTo>
                  <a:cubicBezTo>
                    <a:pt x="325" y="424"/>
                    <a:pt x="419" y="336"/>
                    <a:pt x="424" y="222"/>
                  </a:cubicBezTo>
                  <a:cubicBezTo>
                    <a:pt x="424" y="221"/>
                    <a:pt x="424" y="221"/>
                    <a:pt x="424" y="221"/>
                  </a:cubicBezTo>
                  <a:cubicBezTo>
                    <a:pt x="423" y="222"/>
                    <a:pt x="423" y="222"/>
                    <a:pt x="423" y="222"/>
                  </a:cubicBezTo>
                  <a:cubicBezTo>
                    <a:pt x="423" y="222"/>
                    <a:pt x="423" y="222"/>
                    <a:pt x="423" y="222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3" name="Freeform 210"/>
            <p:cNvSpPr>
              <a:spLocks noEditPoints="1"/>
            </p:cNvSpPr>
            <p:nvPr/>
          </p:nvSpPr>
          <p:spPr bwMode="auto">
            <a:xfrm>
              <a:off x="6373" y="3113"/>
              <a:ext cx="757" cy="596"/>
            </a:xfrm>
            <a:custGeom>
              <a:avLst/>
              <a:gdLst>
                <a:gd name="T0" fmla="*/ 0 w 1277"/>
                <a:gd name="T1" fmla="*/ 795 h 1008"/>
                <a:gd name="T2" fmla="*/ 56 w 1277"/>
                <a:gd name="T3" fmla="*/ 1008 h 1008"/>
                <a:gd name="T4" fmla="*/ 0 w 1277"/>
                <a:gd name="T5" fmla="*/ 796 h 1008"/>
                <a:gd name="T6" fmla="*/ 0 w 1277"/>
                <a:gd name="T7" fmla="*/ 795 h 1008"/>
                <a:gd name="T8" fmla="*/ 1277 w 1277"/>
                <a:gd name="T9" fmla="*/ 707 h 1008"/>
                <a:gd name="T10" fmla="*/ 1262 w 1277"/>
                <a:gd name="T11" fmla="*/ 803 h 1008"/>
                <a:gd name="T12" fmla="*/ 1263 w 1277"/>
                <a:gd name="T13" fmla="*/ 802 h 1008"/>
                <a:gd name="T14" fmla="*/ 1277 w 1277"/>
                <a:gd name="T15" fmla="*/ 707 h 1008"/>
                <a:gd name="T16" fmla="*/ 1211 w 1277"/>
                <a:gd name="T17" fmla="*/ 0 h 1008"/>
                <a:gd name="T18" fmla="*/ 1211 w 1277"/>
                <a:gd name="T19" fmla="*/ 1 h 1008"/>
                <a:gd name="T20" fmla="*/ 1276 w 1277"/>
                <a:gd name="T21" fmla="*/ 279 h 1008"/>
                <a:gd name="T22" fmla="*/ 1211 w 1277"/>
                <a:gd name="T23" fmla="*/ 0 h 1008"/>
                <a:gd name="T24" fmla="*/ 1211 w 1277"/>
                <a:gd name="T25" fmla="*/ 0 h 1008"/>
                <a:gd name="T26" fmla="*/ 1211 w 1277"/>
                <a:gd name="T27" fmla="*/ 0 h 1008"/>
                <a:gd name="T28" fmla="*/ 1211 w 1277"/>
                <a:gd name="T29" fmla="*/ 0 h 1008"/>
                <a:gd name="T30" fmla="*/ 1211 w 1277"/>
                <a:gd name="T31" fmla="*/ 0 h 10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277" h="1008">
                  <a:moveTo>
                    <a:pt x="0" y="795"/>
                  </a:moveTo>
                  <a:cubicBezTo>
                    <a:pt x="14" y="870"/>
                    <a:pt x="32" y="941"/>
                    <a:pt x="56" y="1008"/>
                  </a:cubicBezTo>
                  <a:cubicBezTo>
                    <a:pt x="32" y="941"/>
                    <a:pt x="14" y="869"/>
                    <a:pt x="0" y="796"/>
                  </a:cubicBezTo>
                  <a:cubicBezTo>
                    <a:pt x="0" y="796"/>
                    <a:pt x="0" y="796"/>
                    <a:pt x="0" y="795"/>
                  </a:cubicBezTo>
                  <a:moveTo>
                    <a:pt x="1277" y="707"/>
                  </a:moveTo>
                  <a:cubicBezTo>
                    <a:pt x="1273" y="739"/>
                    <a:pt x="1268" y="771"/>
                    <a:pt x="1262" y="803"/>
                  </a:cubicBezTo>
                  <a:cubicBezTo>
                    <a:pt x="1262" y="802"/>
                    <a:pt x="1262" y="802"/>
                    <a:pt x="1263" y="802"/>
                  </a:cubicBezTo>
                  <a:cubicBezTo>
                    <a:pt x="1268" y="771"/>
                    <a:pt x="1273" y="739"/>
                    <a:pt x="1277" y="707"/>
                  </a:cubicBezTo>
                  <a:moveTo>
                    <a:pt x="1211" y="0"/>
                  </a:moveTo>
                  <a:cubicBezTo>
                    <a:pt x="1211" y="1"/>
                    <a:pt x="1211" y="1"/>
                    <a:pt x="1211" y="1"/>
                  </a:cubicBezTo>
                  <a:cubicBezTo>
                    <a:pt x="1241" y="88"/>
                    <a:pt x="1263" y="182"/>
                    <a:pt x="1276" y="279"/>
                  </a:cubicBezTo>
                  <a:cubicBezTo>
                    <a:pt x="1263" y="180"/>
                    <a:pt x="1241" y="87"/>
                    <a:pt x="1211" y="0"/>
                  </a:cubicBezTo>
                  <a:moveTo>
                    <a:pt x="1211" y="0"/>
                  </a:moveTo>
                  <a:cubicBezTo>
                    <a:pt x="1211" y="0"/>
                    <a:pt x="1211" y="0"/>
                    <a:pt x="1211" y="0"/>
                  </a:cubicBezTo>
                  <a:cubicBezTo>
                    <a:pt x="1211" y="0"/>
                    <a:pt x="1211" y="0"/>
                    <a:pt x="1211" y="0"/>
                  </a:cubicBezTo>
                  <a:cubicBezTo>
                    <a:pt x="1211" y="0"/>
                    <a:pt x="1211" y="0"/>
                    <a:pt x="1211" y="0"/>
                  </a:cubicBezTo>
                </a:path>
              </a:pathLst>
            </a:custGeom>
            <a:solidFill>
              <a:srgbClr val="AFAFA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4" name="Freeform 211"/>
            <p:cNvSpPr>
              <a:spLocks/>
            </p:cNvSpPr>
            <p:nvPr/>
          </p:nvSpPr>
          <p:spPr bwMode="auto">
            <a:xfrm>
              <a:off x="7092" y="3589"/>
              <a:ext cx="30" cy="114"/>
            </a:xfrm>
            <a:custGeom>
              <a:avLst/>
              <a:gdLst>
                <a:gd name="T0" fmla="*/ 50 w 50"/>
                <a:gd name="T1" fmla="*/ 0 h 193"/>
                <a:gd name="T2" fmla="*/ 50 w 50"/>
                <a:gd name="T3" fmla="*/ 0 h 193"/>
                <a:gd name="T4" fmla="*/ 0 w 50"/>
                <a:gd name="T5" fmla="*/ 193 h 193"/>
                <a:gd name="T6" fmla="*/ 0 w 50"/>
                <a:gd name="T7" fmla="*/ 193 h 193"/>
                <a:gd name="T8" fmla="*/ 50 w 50"/>
                <a:gd name="T9" fmla="*/ 0 h 1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0" h="193">
                  <a:moveTo>
                    <a:pt x="50" y="0"/>
                  </a:moveTo>
                  <a:cubicBezTo>
                    <a:pt x="50" y="0"/>
                    <a:pt x="50" y="0"/>
                    <a:pt x="50" y="0"/>
                  </a:cubicBezTo>
                  <a:cubicBezTo>
                    <a:pt x="37" y="67"/>
                    <a:pt x="20" y="132"/>
                    <a:pt x="0" y="193"/>
                  </a:cubicBezTo>
                  <a:cubicBezTo>
                    <a:pt x="0" y="193"/>
                    <a:pt x="0" y="193"/>
                    <a:pt x="0" y="193"/>
                  </a:cubicBezTo>
                  <a:cubicBezTo>
                    <a:pt x="21" y="132"/>
                    <a:pt x="37" y="67"/>
                    <a:pt x="50" y="0"/>
                  </a:cubicBezTo>
                </a:path>
              </a:pathLst>
            </a:custGeom>
            <a:solidFill>
              <a:srgbClr val="291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5" name="Freeform 212"/>
            <p:cNvSpPr>
              <a:spLocks/>
            </p:cNvSpPr>
            <p:nvPr/>
          </p:nvSpPr>
          <p:spPr bwMode="auto">
            <a:xfrm>
              <a:off x="7122" y="3588"/>
              <a:ext cx="0" cy="1"/>
            </a:xfrm>
            <a:custGeom>
              <a:avLst/>
              <a:gdLst>
                <a:gd name="T0" fmla="*/ 1 w 1"/>
                <a:gd name="T1" fmla="*/ 0 h 2"/>
                <a:gd name="T2" fmla="*/ 0 w 1"/>
                <a:gd name="T3" fmla="*/ 1 h 2"/>
                <a:gd name="T4" fmla="*/ 0 w 1"/>
                <a:gd name="T5" fmla="*/ 2 h 2"/>
                <a:gd name="T6" fmla="*/ 0 w 1"/>
                <a:gd name="T7" fmla="*/ 2 h 2"/>
                <a:gd name="T8" fmla="*/ 1 w 1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" h="2">
                  <a:moveTo>
                    <a:pt x="1" y="0"/>
                  </a:moveTo>
                  <a:cubicBezTo>
                    <a:pt x="0" y="0"/>
                    <a:pt x="0" y="0"/>
                    <a:pt x="0" y="1"/>
                  </a:cubicBezTo>
                  <a:cubicBezTo>
                    <a:pt x="0" y="1"/>
                    <a:pt x="0" y="1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0" y="1"/>
                    <a:pt x="1" y="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6" name="Freeform 213"/>
            <p:cNvSpPr>
              <a:spLocks/>
            </p:cNvSpPr>
            <p:nvPr/>
          </p:nvSpPr>
          <p:spPr bwMode="auto">
            <a:xfrm>
              <a:off x="7078" y="3703"/>
              <a:ext cx="14" cy="38"/>
            </a:xfrm>
            <a:custGeom>
              <a:avLst/>
              <a:gdLst>
                <a:gd name="T0" fmla="*/ 24 w 24"/>
                <a:gd name="T1" fmla="*/ 0 h 65"/>
                <a:gd name="T2" fmla="*/ 24 w 24"/>
                <a:gd name="T3" fmla="*/ 0 h 65"/>
                <a:gd name="T4" fmla="*/ 0 w 24"/>
                <a:gd name="T5" fmla="*/ 65 h 65"/>
                <a:gd name="T6" fmla="*/ 24 w 24"/>
                <a:gd name="T7" fmla="*/ 0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4" h="65">
                  <a:moveTo>
                    <a:pt x="24" y="0"/>
                  </a:moveTo>
                  <a:cubicBezTo>
                    <a:pt x="24" y="0"/>
                    <a:pt x="24" y="0"/>
                    <a:pt x="24" y="0"/>
                  </a:cubicBezTo>
                  <a:cubicBezTo>
                    <a:pt x="16" y="22"/>
                    <a:pt x="8" y="44"/>
                    <a:pt x="0" y="65"/>
                  </a:cubicBezTo>
                  <a:cubicBezTo>
                    <a:pt x="9" y="44"/>
                    <a:pt x="16" y="22"/>
                    <a:pt x="24" y="0"/>
                  </a:cubicBezTo>
                </a:path>
              </a:pathLst>
            </a:custGeom>
            <a:solidFill>
              <a:srgbClr val="1C0D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7" name="Freeform 214"/>
            <p:cNvSpPr>
              <a:spLocks/>
            </p:cNvSpPr>
            <p:nvPr/>
          </p:nvSpPr>
          <p:spPr bwMode="auto">
            <a:xfrm>
              <a:off x="6375" y="3117"/>
              <a:ext cx="763" cy="913"/>
            </a:xfrm>
            <a:custGeom>
              <a:avLst/>
              <a:gdLst>
                <a:gd name="T0" fmla="*/ 1211 w 1288"/>
                <a:gd name="T1" fmla="*/ 0 h 1542"/>
                <a:gd name="T2" fmla="*/ 1219 w 1288"/>
                <a:gd name="T3" fmla="*/ 49 h 1542"/>
                <a:gd name="T4" fmla="*/ 1248 w 1288"/>
                <a:gd name="T5" fmla="*/ 169 h 1542"/>
                <a:gd name="T6" fmla="*/ 1248 w 1288"/>
                <a:gd name="T7" fmla="*/ 169 h 1542"/>
                <a:gd name="T8" fmla="*/ 1248 w 1288"/>
                <a:gd name="T9" fmla="*/ 169 h 1542"/>
                <a:gd name="T10" fmla="*/ 1235 w 1288"/>
                <a:gd name="T11" fmla="*/ 239 h 1542"/>
                <a:gd name="T12" fmla="*/ 1235 w 1288"/>
                <a:gd name="T13" fmla="*/ 287 h 1542"/>
                <a:gd name="T14" fmla="*/ 577 w 1288"/>
                <a:gd name="T15" fmla="*/ 1337 h 1542"/>
                <a:gd name="T16" fmla="*/ 0 w 1288"/>
                <a:gd name="T17" fmla="*/ 794 h 1542"/>
                <a:gd name="T18" fmla="*/ 165 w 1288"/>
                <a:gd name="T19" fmla="*/ 1234 h 1542"/>
                <a:gd name="T20" fmla="*/ 220 w 1288"/>
                <a:gd name="T21" fmla="*/ 1313 h 1542"/>
                <a:gd name="T22" fmla="*/ 323 w 1288"/>
                <a:gd name="T23" fmla="*/ 1292 h 1542"/>
                <a:gd name="T24" fmla="*/ 583 w 1288"/>
                <a:gd name="T25" fmla="*/ 1539 h 1542"/>
                <a:gd name="T26" fmla="*/ 630 w 1288"/>
                <a:gd name="T27" fmla="*/ 1542 h 1542"/>
                <a:gd name="T28" fmla="*/ 662 w 1288"/>
                <a:gd name="T29" fmla="*/ 1540 h 1542"/>
                <a:gd name="T30" fmla="*/ 921 w 1288"/>
                <a:gd name="T31" fmla="*/ 1292 h 1542"/>
                <a:gd name="T32" fmla="*/ 1035 w 1288"/>
                <a:gd name="T33" fmla="*/ 1319 h 1542"/>
                <a:gd name="T34" fmla="*/ 1095 w 1288"/>
                <a:gd name="T35" fmla="*/ 1234 h 1542"/>
                <a:gd name="T36" fmla="*/ 1288 w 1288"/>
                <a:gd name="T37" fmla="*/ 491 h 1542"/>
                <a:gd name="T38" fmla="*/ 1288 w 1288"/>
                <a:gd name="T39" fmla="*/ 491 h 1542"/>
                <a:gd name="T40" fmla="*/ 1288 w 1288"/>
                <a:gd name="T41" fmla="*/ 491 h 1542"/>
                <a:gd name="T42" fmla="*/ 1288 w 1288"/>
                <a:gd name="T43" fmla="*/ 491 h 1542"/>
                <a:gd name="T44" fmla="*/ 1211 w 1288"/>
                <a:gd name="T45" fmla="*/ 0 h 15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288" h="1542">
                  <a:moveTo>
                    <a:pt x="1211" y="0"/>
                  </a:moveTo>
                  <a:cubicBezTo>
                    <a:pt x="1214" y="16"/>
                    <a:pt x="1216" y="33"/>
                    <a:pt x="1219" y="49"/>
                  </a:cubicBezTo>
                  <a:cubicBezTo>
                    <a:pt x="1237" y="85"/>
                    <a:pt x="1248" y="126"/>
                    <a:pt x="1248" y="169"/>
                  </a:cubicBezTo>
                  <a:cubicBezTo>
                    <a:pt x="1248" y="169"/>
                    <a:pt x="1248" y="169"/>
                    <a:pt x="1248" y="169"/>
                  </a:cubicBezTo>
                  <a:cubicBezTo>
                    <a:pt x="1248" y="169"/>
                    <a:pt x="1248" y="169"/>
                    <a:pt x="1248" y="169"/>
                  </a:cubicBezTo>
                  <a:cubicBezTo>
                    <a:pt x="1248" y="198"/>
                    <a:pt x="1243" y="221"/>
                    <a:pt x="1235" y="239"/>
                  </a:cubicBezTo>
                  <a:cubicBezTo>
                    <a:pt x="1235" y="255"/>
                    <a:pt x="1235" y="271"/>
                    <a:pt x="1235" y="287"/>
                  </a:cubicBezTo>
                  <a:cubicBezTo>
                    <a:pt x="1235" y="867"/>
                    <a:pt x="940" y="1337"/>
                    <a:pt x="577" y="1337"/>
                  </a:cubicBezTo>
                  <a:cubicBezTo>
                    <a:pt x="329" y="1337"/>
                    <a:pt x="113" y="1118"/>
                    <a:pt x="0" y="794"/>
                  </a:cubicBezTo>
                  <a:cubicBezTo>
                    <a:pt x="32" y="959"/>
                    <a:pt x="88" y="1112"/>
                    <a:pt x="165" y="1234"/>
                  </a:cubicBezTo>
                  <a:cubicBezTo>
                    <a:pt x="182" y="1262"/>
                    <a:pt x="201" y="1289"/>
                    <a:pt x="220" y="1313"/>
                  </a:cubicBezTo>
                  <a:cubicBezTo>
                    <a:pt x="252" y="1300"/>
                    <a:pt x="287" y="1292"/>
                    <a:pt x="323" y="1292"/>
                  </a:cubicBezTo>
                  <a:cubicBezTo>
                    <a:pt x="462" y="1292"/>
                    <a:pt x="576" y="1402"/>
                    <a:pt x="583" y="1539"/>
                  </a:cubicBezTo>
                  <a:cubicBezTo>
                    <a:pt x="598" y="1541"/>
                    <a:pt x="614" y="1542"/>
                    <a:pt x="630" y="1542"/>
                  </a:cubicBezTo>
                  <a:cubicBezTo>
                    <a:pt x="640" y="1542"/>
                    <a:pt x="651" y="1541"/>
                    <a:pt x="662" y="1540"/>
                  </a:cubicBezTo>
                  <a:cubicBezTo>
                    <a:pt x="668" y="1402"/>
                    <a:pt x="782" y="1292"/>
                    <a:pt x="921" y="1292"/>
                  </a:cubicBezTo>
                  <a:cubicBezTo>
                    <a:pt x="962" y="1292"/>
                    <a:pt x="1001" y="1302"/>
                    <a:pt x="1035" y="1319"/>
                  </a:cubicBezTo>
                  <a:cubicBezTo>
                    <a:pt x="1056" y="1292"/>
                    <a:pt x="1076" y="1264"/>
                    <a:pt x="1095" y="1234"/>
                  </a:cubicBezTo>
                  <a:cubicBezTo>
                    <a:pt x="1217" y="1040"/>
                    <a:pt x="1288" y="766"/>
                    <a:pt x="1288" y="491"/>
                  </a:cubicBezTo>
                  <a:cubicBezTo>
                    <a:pt x="1288" y="491"/>
                    <a:pt x="1288" y="491"/>
                    <a:pt x="1288" y="491"/>
                  </a:cubicBezTo>
                  <a:cubicBezTo>
                    <a:pt x="1288" y="491"/>
                    <a:pt x="1288" y="491"/>
                    <a:pt x="1288" y="491"/>
                  </a:cubicBezTo>
                  <a:cubicBezTo>
                    <a:pt x="1288" y="491"/>
                    <a:pt x="1288" y="491"/>
                    <a:pt x="1288" y="491"/>
                  </a:cubicBezTo>
                  <a:cubicBezTo>
                    <a:pt x="1288" y="321"/>
                    <a:pt x="1260" y="151"/>
                    <a:pt x="1211" y="0"/>
                  </a:cubicBezTo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8" name="Freeform 215"/>
            <p:cNvSpPr>
              <a:spLocks noEditPoints="1"/>
            </p:cNvSpPr>
            <p:nvPr/>
          </p:nvSpPr>
          <p:spPr bwMode="auto">
            <a:xfrm>
              <a:off x="6373" y="3113"/>
              <a:ext cx="765" cy="917"/>
            </a:xfrm>
            <a:custGeom>
              <a:avLst/>
              <a:gdLst>
                <a:gd name="T0" fmla="*/ 585 w 1290"/>
                <a:gd name="T1" fmla="*/ 1546 h 1549"/>
                <a:gd name="T2" fmla="*/ 585 w 1290"/>
                <a:gd name="T3" fmla="*/ 1546 h 1549"/>
                <a:gd name="T4" fmla="*/ 632 w 1290"/>
                <a:gd name="T5" fmla="*/ 1549 h 1549"/>
                <a:gd name="T6" fmla="*/ 664 w 1290"/>
                <a:gd name="T7" fmla="*/ 1548 h 1549"/>
                <a:gd name="T8" fmla="*/ 664 w 1290"/>
                <a:gd name="T9" fmla="*/ 1547 h 1549"/>
                <a:gd name="T10" fmla="*/ 632 w 1290"/>
                <a:gd name="T11" fmla="*/ 1549 h 1549"/>
                <a:gd name="T12" fmla="*/ 585 w 1290"/>
                <a:gd name="T13" fmla="*/ 1546 h 1549"/>
                <a:gd name="T14" fmla="*/ 0 w 1290"/>
                <a:gd name="T15" fmla="*/ 795 h 1549"/>
                <a:gd name="T16" fmla="*/ 56 w 1290"/>
                <a:gd name="T17" fmla="*/ 1007 h 1549"/>
                <a:gd name="T18" fmla="*/ 222 w 1290"/>
                <a:gd name="T19" fmla="*/ 1321 h 1549"/>
                <a:gd name="T20" fmla="*/ 222 w 1290"/>
                <a:gd name="T21" fmla="*/ 1320 h 1549"/>
                <a:gd name="T22" fmla="*/ 167 w 1290"/>
                <a:gd name="T23" fmla="*/ 1241 h 1549"/>
                <a:gd name="T24" fmla="*/ 2 w 1290"/>
                <a:gd name="T25" fmla="*/ 801 h 1549"/>
                <a:gd name="T26" fmla="*/ 0 w 1290"/>
                <a:gd name="T27" fmla="*/ 795 h 1549"/>
                <a:gd name="T28" fmla="*/ 1211 w 1290"/>
                <a:gd name="T29" fmla="*/ 0 h 1549"/>
                <a:gd name="T30" fmla="*/ 1213 w 1290"/>
                <a:gd name="T31" fmla="*/ 7 h 1549"/>
                <a:gd name="T32" fmla="*/ 1290 w 1290"/>
                <a:gd name="T33" fmla="*/ 498 h 1549"/>
                <a:gd name="T34" fmla="*/ 1290 w 1290"/>
                <a:gd name="T35" fmla="*/ 498 h 1549"/>
                <a:gd name="T36" fmla="*/ 1290 w 1290"/>
                <a:gd name="T37" fmla="*/ 498 h 1549"/>
                <a:gd name="T38" fmla="*/ 1290 w 1290"/>
                <a:gd name="T39" fmla="*/ 498 h 1549"/>
                <a:gd name="T40" fmla="*/ 1097 w 1290"/>
                <a:gd name="T41" fmla="*/ 1241 h 1549"/>
                <a:gd name="T42" fmla="*/ 1037 w 1290"/>
                <a:gd name="T43" fmla="*/ 1326 h 1549"/>
                <a:gd name="T44" fmla="*/ 1038 w 1290"/>
                <a:gd name="T45" fmla="*/ 1326 h 1549"/>
                <a:gd name="T46" fmla="*/ 1188 w 1290"/>
                <a:gd name="T47" fmla="*/ 1061 h 1549"/>
                <a:gd name="T48" fmla="*/ 1212 w 1290"/>
                <a:gd name="T49" fmla="*/ 996 h 1549"/>
                <a:gd name="T50" fmla="*/ 1262 w 1290"/>
                <a:gd name="T51" fmla="*/ 803 h 1549"/>
                <a:gd name="T52" fmla="*/ 1262 w 1290"/>
                <a:gd name="T53" fmla="*/ 802 h 1549"/>
                <a:gd name="T54" fmla="*/ 1277 w 1290"/>
                <a:gd name="T55" fmla="*/ 706 h 1549"/>
                <a:gd name="T56" fmla="*/ 1290 w 1290"/>
                <a:gd name="T57" fmla="*/ 499 h 1549"/>
                <a:gd name="T58" fmla="*/ 1276 w 1290"/>
                <a:gd name="T59" fmla="*/ 278 h 1549"/>
                <a:gd name="T60" fmla="*/ 1211 w 1290"/>
                <a:gd name="T61" fmla="*/ 0 h 15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1290" h="1549">
                  <a:moveTo>
                    <a:pt x="585" y="1546"/>
                  </a:moveTo>
                  <a:cubicBezTo>
                    <a:pt x="585" y="1546"/>
                    <a:pt x="585" y="1546"/>
                    <a:pt x="585" y="1546"/>
                  </a:cubicBezTo>
                  <a:cubicBezTo>
                    <a:pt x="600" y="1548"/>
                    <a:pt x="616" y="1549"/>
                    <a:pt x="632" y="1549"/>
                  </a:cubicBezTo>
                  <a:cubicBezTo>
                    <a:pt x="643" y="1549"/>
                    <a:pt x="653" y="1549"/>
                    <a:pt x="664" y="1548"/>
                  </a:cubicBezTo>
                  <a:cubicBezTo>
                    <a:pt x="664" y="1548"/>
                    <a:pt x="664" y="1548"/>
                    <a:pt x="664" y="1547"/>
                  </a:cubicBezTo>
                  <a:cubicBezTo>
                    <a:pt x="653" y="1548"/>
                    <a:pt x="642" y="1549"/>
                    <a:pt x="632" y="1549"/>
                  </a:cubicBezTo>
                  <a:cubicBezTo>
                    <a:pt x="616" y="1549"/>
                    <a:pt x="600" y="1548"/>
                    <a:pt x="585" y="1546"/>
                  </a:cubicBezTo>
                  <a:moveTo>
                    <a:pt x="0" y="795"/>
                  </a:moveTo>
                  <a:cubicBezTo>
                    <a:pt x="14" y="868"/>
                    <a:pt x="32" y="940"/>
                    <a:pt x="56" y="1007"/>
                  </a:cubicBezTo>
                  <a:cubicBezTo>
                    <a:pt x="98" y="1128"/>
                    <a:pt x="154" y="1235"/>
                    <a:pt x="222" y="1321"/>
                  </a:cubicBezTo>
                  <a:cubicBezTo>
                    <a:pt x="222" y="1321"/>
                    <a:pt x="222" y="1321"/>
                    <a:pt x="222" y="1320"/>
                  </a:cubicBezTo>
                  <a:cubicBezTo>
                    <a:pt x="203" y="1296"/>
                    <a:pt x="184" y="1269"/>
                    <a:pt x="167" y="1241"/>
                  </a:cubicBezTo>
                  <a:cubicBezTo>
                    <a:pt x="90" y="1119"/>
                    <a:pt x="34" y="966"/>
                    <a:pt x="2" y="801"/>
                  </a:cubicBezTo>
                  <a:cubicBezTo>
                    <a:pt x="2" y="799"/>
                    <a:pt x="1" y="797"/>
                    <a:pt x="0" y="795"/>
                  </a:cubicBezTo>
                  <a:moveTo>
                    <a:pt x="1211" y="0"/>
                  </a:moveTo>
                  <a:cubicBezTo>
                    <a:pt x="1212" y="2"/>
                    <a:pt x="1212" y="5"/>
                    <a:pt x="1213" y="7"/>
                  </a:cubicBezTo>
                  <a:cubicBezTo>
                    <a:pt x="1262" y="158"/>
                    <a:pt x="1290" y="328"/>
                    <a:pt x="1290" y="498"/>
                  </a:cubicBezTo>
                  <a:cubicBezTo>
                    <a:pt x="1290" y="498"/>
                    <a:pt x="1290" y="498"/>
                    <a:pt x="1290" y="498"/>
                  </a:cubicBezTo>
                  <a:cubicBezTo>
                    <a:pt x="1290" y="498"/>
                    <a:pt x="1290" y="498"/>
                    <a:pt x="1290" y="498"/>
                  </a:cubicBezTo>
                  <a:cubicBezTo>
                    <a:pt x="1290" y="498"/>
                    <a:pt x="1290" y="498"/>
                    <a:pt x="1290" y="498"/>
                  </a:cubicBezTo>
                  <a:cubicBezTo>
                    <a:pt x="1290" y="773"/>
                    <a:pt x="1219" y="1047"/>
                    <a:pt x="1097" y="1241"/>
                  </a:cubicBezTo>
                  <a:cubicBezTo>
                    <a:pt x="1078" y="1271"/>
                    <a:pt x="1058" y="1299"/>
                    <a:pt x="1037" y="1326"/>
                  </a:cubicBezTo>
                  <a:cubicBezTo>
                    <a:pt x="1037" y="1326"/>
                    <a:pt x="1038" y="1326"/>
                    <a:pt x="1038" y="1326"/>
                  </a:cubicBezTo>
                  <a:cubicBezTo>
                    <a:pt x="1097" y="1252"/>
                    <a:pt x="1148" y="1162"/>
                    <a:pt x="1188" y="1061"/>
                  </a:cubicBezTo>
                  <a:cubicBezTo>
                    <a:pt x="1196" y="1040"/>
                    <a:pt x="1204" y="1018"/>
                    <a:pt x="1212" y="996"/>
                  </a:cubicBezTo>
                  <a:cubicBezTo>
                    <a:pt x="1232" y="935"/>
                    <a:pt x="1249" y="870"/>
                    <a:pt x="1262" y="803"/>
                  </a:cubicBezTo>
                  <a:cubicBezTo>
                    <a:pt x="1262" y="802"/>
                    <a:pt x="1262" y="802"/>
                    <a:pt x="1262" y="802"/>
                  </a:cubicBezTo>
                  <a:cubicBezTo>
                    <a:pt x="1268" y="770"/>
                    <a:pt x="1273" y="738"/>
                    <a:pt x="1277" y="706"/>
                  </a:cubicBezTo>
                  <a:cubicBezTo>
                    <a:pt x="1286" y="639"/>
                    <a:pt x="1290" y="569"/>
                    <a:pt x="1290" y="499"/>
                  </a:cubicBezTo>
                  <a:cubicBezTo>
                    <a:pt x="1290" y="423"/>
                    <a:pt x="1285" y="349"/>
                    <a:pt x="1276" y="278"/>
                  </a:cubicBezTo>
                  <a:cubicBezTo>
                    <a:pt x="1263" y="181"/>
                    <a:pt x="1241" y="87"/>
                    <a:pt x="1211" y="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9" name="Oval 216"/>
            <p:cNvSpPr>
              <a:spLocks noChangeArrowheads="1"/>
            </p:cNvSpPr>
            <p:nvPr/>
          </p:nvSpPr>
          <p:spPr bwMode="auto">
            <a:xfrm>
              <a:off x="6767" y="3883"/>
              <a:ext cx="308" cy="239"/>
            </a:xfrm>
            <a:prstGeom prst="ellipse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0" name="Freeform 217"/>
            <p:cNvSpPr>
              <a:spLocks/>
            </p:cNvSpPr>
            <p:nvPr/>
          </p:nvSpPr>
          <p:spPr bwMode="auto">
            <a:xfrm>
              <a:off x="6766" y="3882"/>
              <a:ext cx="309" cy="237"/>
            </a:xfrm>
            <a:custGeom>
              <a:avLst/>
              <a:gdLst>
                <a:gd name="T0" fmla="*/ 520 w 520"/>
                <a:gd name="T1" fmla="*/ 260 h 399"/>
                <a:gd name="T2" fmla="*/ 519 w 520"/>
                <a:gd name="T3" fmla="*/ 260 h 399"/>
                <a:gd name="T4" fmla="*/ 453 w 520"/>
                <a:gd name="T5" fmla="*/ 379 h 399"/>
                <a:gd name="T6" fmla="*/ 289 w 520"/>
                <a:gd name="T7" fmla="*/ 398 h 399"/>
                <a:gd name="T8" fmla="*/ 260 w 520"/>
                <a:gd name="T9" fmla="*/ 398 h 399"/>
                <a:gd name="T10" fmla="*/ 232 w 520"/>
                <a:gd name="T11" fmla="*/ 398 h 399"/>
                <a:gd name="T12" fmla="*/ 68 w 520"/>
                <a:gd name="T13" fmla="*/ 379 h 399"/>
                <a:gd name="T14" fmla="*/ 1 w 520"/>
                <a:gd name="T15" fmla="*/ 260 h 399"/>
                <a:gd name="T16" fmla="*/ 77 w 520"/>
                <a:gd name="T17" fmla="*/ 77 h 399"/>
                <a:gd name="T18" fmla="*/ 260 w 520"/>
                <a:gd name="T19" fmla="*/ 1 h 399"/>
                <a:gd name="T20" fmla="*/ 444 w 520"/>
                <a:gd name="T21" fmla="*/ 77 h 399"/>
                <a:gd name="T22" fmla="*/ 519 w 520"/>
                <a:gd name="T23" fmla="*/ 260 h 399"/>
                <a:gd name="T24" fmla="*/ 520 w 520"/>
                <a:gd name="T25" fmla="*/ 260 h 399"/>
                <a:gd name="T26" fmla="*/ 520 w 520"/>
                <a:gd name="T27" fmla="*/ 260 h 399"/>
                <a:gd name="T28" fmla="*/ 260 w 520"/>
                <a:gd name="T29" fmla="*/ 0 h 399"/>
                <a:gd name="T30" fmla="*/ 0 w 520"/>
                <a:gd name="T31" fmla="*/ 260 h 399"/>
                <a:gd name="T32" fmla="*/ 68 w 520"/>
                <a:gd name="T33" fmla="*/ 380 h 399"/>
                <a:gd name="T34" fmla="*/ 232 w 520"/>
                <a:gd name="T35" fmla="*/ 399 h 399"/>
                <a:gd name="T36" fmla="*/ 260 w 520"/>
                <a:gd name="T37" fmla="*/ 399 h 399"/>
                <a:gd name="T38" fmla="*/ 289 w 520"/>
                <a:gd name="T39" fmla="*/ 399 h 399"/>
                <a:gd name="T40" fmla="*/ 453 w 520"/>
                <a:gd name="T41" fmla="*/ 380 h 399"/>
                <a:gd name="T42" fmla="*/ 520 w 520"/>
                <a:gd name="T43" fmla="*/ 260 h 399"/>
                <a:gd name="T44" fmla="*/ 520 w 520"/>
                <a:gd name="T45" fmla="*/ 260 h 3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520" h="399">
                  <a:moveTo>
                    <a:pt x="520" y="260"/>
                  </a:moveTo>
                  <a:cubicBezTo>
                    <a:pt x="519" y="260"/>
                    <a:pt x="519" y="260"/>
                    <a:pt x="519" y="260"/>
                  </a:cubicBezTo>
                  <a:cubicBezTo>
                    <a:pt x="519" y="327"/>
                    <a:pt x="494" y="361"/>
                    <a:pt x="453" y="379"/>
                  </a:cubicBezTo>
                  <a:cubicBezTo>
                    <a:pt x="411" y="397"/>
                    <a:pt x="354" y="398"/>
                    <a:pt x="289" y="398"/>
                  </a:cubicBezTo>
                  <a:cubicBezTo>
                    <a:pt x="279" y="398"/>
                    <a:pt x="270" y="398"/>
                    <a:pt x="260" y="398"/>
                  </a:cubicBezTo>
                  <a:cubicBezTo>
                    <a:pt x="251" y="398"/>
                    <a:pt x="241" y="398"/>
                    <a:pt x="232" y="398"/>
                  </a:cubicBezTo>
                  <a:cubicBezTo>
                    <a:pt x="167" y="398"/>
                    <a:pt x="109" y="397"/>
                    <a:pt x="68" y="379"/>
                  </a:cubicBezTo>
                  <a:cubicBezTo>
                    <a:pt x="27" y="361"/>
                    <a:pt x="2" y="327"/>
                    <a:pt x="1" y="260"/>
                  </a:cubicBezTo>
                  <a:cubicBezTo>
                    <a:pt x="1" y="189"/>
                    <a:pt x="30" y="124"/>
                    <a:pt x="77" y="77"/>
                  </a:cubicBezTo>
                  <a:cubicBezTo>
                    <a:pt x="124" y="30"/>
                    <a:pt x="189" y="1"/>
                    <a:pt x="260" y="1"/>
                  </a:cubicBezTo>
                  <a:cubicBezTo>
                    <a:pt x="332" y="1"/>
                    <a:pt x="397" y="30"/>
                    <a:pt x="444" y="77"/>
                  </a:cubicBezTo>
                  <a:cubicBezTo>
                    <a:pt x="490" y="124"/>
                    <a:pt x="519" y="189"/>
                    <a:pt x="519" y="260"/>
                  </a:cubicBezTo>
                  <a:cubicBezTo>
                    <a:pt x="520" y="260"/>
                    <a:pt x="520" y="260"/>
                    <a:pt x="520" y="260"/>
                  </a:cubicBezTo>
                  <a:cubicBezTo>
                    <a:pt x="520" y="260"/>
                    <a:pt x="520" y="260"/>
                    <a:pt x="520" y="260"/>
                  </a:cubicBezTo>
                  <a:cubicBezTo>
                    <a:pt x="520" y="117"/>
                    <a:pt x="404" y="0"/>
                    <a:pt x="260" y="0"/>
                  </a:cubicBezTo>
                  <a:cubicBezTo>
                    <a:pt x="117" y="0"/>
                    <a:pt x="0" y="117"/>
                    <a:pt x="0" y="260"/>
                  </a:cubicBezTo>
                  <a:cubicBezTo>
                    <a:pt x="0" y="327"/>
                    <a:pt x="26" y="362"/>
                    <a:pt x="68" y="380"/>
                  </a:cubicBezTo>
                  <a:cubicBezTo>
                    <a:pt x="109" y="398"/>
                    <a:pt x="167" y="399"/>
                    <a:pt x="232" y="399"/>
                  </a:cubicBezTo>
                  <a:cubicBezTo>
                    <a:pt x="241" y="399"/>
                    <a:pt x="251" y="399"/>
                    <a:pt x="260" y="399"/>
                  </a:cubicBezTo>
                  <a:cubicBezTo>
                    <a:pt x="270" y="399"/>
                    <a:pt x="279" y="399"/>
                    <a:pt x="289" y="399"/>
                  </a:cubicBezTo>
                  <a:cubicBezTo>
                    <a:pt x="354" y="399"/>
                    <a:pt x="412" y="398"/>
                    <a:pt x="453" y="380"/>
                  </a:cubicBezTo>
                  <a:cubicBezTo>
                    <a:pt x="495" y="362"/>
                    <a:pt x="520" y="327"/>
                    <a:pt x="520" y="260"/>
                  </a:cubicBezTo>
                  <a:cubicBezTo>
                    <a:pt x="520" y="260"/>
                    <a:pt x="520" y="260"/>
                    <a:pt x="520" y="26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1" name="Freeform 218"/>
            <p:cNvSpPr>
              <a:spLocks/>
            </p:cNvSpPr>
            <p:nvPr/>
          </p:nvSpPr>
          <p:spPr bwMode="auto">
            <a:xfrm>
              <a:off x="6412" y="3883"/>
              <a:ext cx="308" cy="239"/>
            </a:xfrm>
            <a:custGeom>
              <a:avLst/>
              <a:gdLst>
                <a:gd name="T0" fmla="*/ 519 w 519"/>
                <a:gd name="T1" fmla="*/ 259 h 403"/>
                <a:gd name="T2" fmla="*/ 260 w 519"/>
                <a:gd name="T3" fmla="*/ 397 h 403"/>
                <a:gd name="T4" fmla="*/ 61 w 519"/>
                <a:gd name="T5" fmla="*/ 376 h 403"/>
                <a:gd name="T6" fmla="*/ 0 w 519"/>
                <a:gd name="T7" fmla="*/ 259 h 403"/>
                <a:gd name="T8" fmla="*/ 260 w 519"/>
                <a:gd name="T9" fmla="*/ 0 h 403"/>
                <a:gd name="T10" fmla="*/ 519 w 519"/>
                <a:gd name="T11" fmla="*/ 259 h 4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19" h="403">
                  <a:moveTo>
                    <a:pt x="519" y="259"/>
                  </a:moveTo>
                  <a:cubicBezTo>
                    <a:pt x="519" y="403"/>
                    <a:pt x="403" y="397"/>
                    <a:pt x="260" y="397"/>
                  </a:cubicBezTo>
                  <a:cubicBezTo>
                    <a:pt x="180" y="397"/>
                    <a:pt x="109" y="399"/>
                    <a:pt x="61" y="376"/>
                  </a:cubicBezTo>
                  <a:cubicBezTo>
                    <a:pt x="23" y="357"/>
                    <a:pt x="0" y="323"/>
                    <a:pt x="0" y="259"/>
                  </a:cubicBezTo>
                  <a:cubicBezTo>
                    <a:pt x="0" y="116"/>
                    <a:pt x="117" y="0"/>
                    <a:pt x="260" y="0"/>
                  </a:cubicBezTo>
                  <a:cubicBezTo>
                    <a:pt x="403" y="0"/>
                    <a:pt x="519" y="116"/>
                    <a:pt x="519" y="259"/>
                  </a:cubicBezTo>
                </a:path>
              </a:pathLst>
            </a:cu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2" name="Freeform 219"/>
            <p:cNvSpPr>
              <a:spLocks/>
            </p:cNvSpPr>
            <p:nvPr/>
          </p:nvSpPr>
          <p:spPr bwMode="auto">
            <a:xfrm>
              <a:off x="6412" y="3882"/>
              <a:ext cx="308" cy="237"/>
            </a:xfrm>
            <a:custGeom>
              <a:avLst/>
              <a:gdLst>
                <a:gd name="T0" fmla="*/ 519 w 520"/>
                <a:gd name="T1" fmla="*/ 260 h 399"/>
                <a:gd name="T2" fmla="*/ 519 w 520"/>
                <a:gd name="T3" fmla="*/ 260 h 399"/>
                <a:gd name="T4" fmla="*/ 452 w 520"/>
                <a:gd name="T5" fmla="*/ 379 h 399"/>
                <a:gd name="T6" fmla="*/ 288 w 520"/>
                <a:gd name="T7" fmla="*/ 398 h 399"/>
                <a:gd name="T8" fmla="*/ 260 w 520"/>
                <a:gd name="T9" fmla="*/ 398 h 399"/>
                <a:gd name="T10" fmla="*/ 232 w 520"/>
                <a:gd name="T11" fmla="*/ 398 h 399"/>
                <a:gd name="T12" fmla="*/ 62 w 520"/>
                <a:gd name="T13" fmla="*/ 376 h 399"/>
                <a:gd name="T14" fmla="*/ 1 w 520"/>
                <a:gd name="T15" fmla="*/ 260 h 399"/>
                <a:gd name="T16" fmla="*/ 77 w 520"/>
                <a:gd name="T17" fmla="*/ 77 h 399"/>
                <a:gd name="T18" fmla="*/ 260 w 520"/>
                <a:gd name="T19" fmla="*/ 1 h 399"/>
                <a:gd name="T20" fmla="*/ 443 w 520"/>
                <a:gd name="T21" fmla="*/ 77 h 399"/>
                <a:gd name="T22" fmla="*/ 519 w 520"/>
                <a:gd name="T23" fmla="*/ 260 h 399"/>
                <a:gd name="T24" fmla="*/ 519 w 520"/>
                <a:gd name="T25" fmla="*/ 260 h 399"/>
                <a:gd name="T26" fmla="*/ 520 w 520"/>
                <a:gd name="T27" fmla="*/ 260 h 399"/>
                <a:gd name="T28" fmla="*/ 260 w 520"/>
                <a:gd name="T29" fmla="*/ 0 h 399"/>
                <a:gd name="T30" fmla="*/ 0 w 520"/>
                <a:gd name="T31" fmla="*/ 260 h 399"/>
                <a:gd name="T32" fmla="*/ 61 w 520"/>
                <a:gd name="T33" fmla="*/ 377 h 399"/>
                <a:gd name="T34" fmla="*/ 232 w 520"/>
                <a:gd name="T35" fmla="*/ 399 h 399"/>
                <a:gd name="T36" fmla="*/ 260 w 520"/>
                <a:gd name="T37" fmla="*/ 399 h 399"/>
                <a:gd name="T38" fmla="*/ 288 w 520"/>
                <a:gd name="T39" fmla="*/ 399 h 399"/>
                <a:gd name="T40" fmla="*/ 453 w 520"/>
                <a:gd name="T41" fmla="*/ 380 h 399"/>
                <a:gd name="T42" fmla="*/ 520 w 520"/>
                <a:gd name="T43" fmla="*/ 260 h 399"/>
                <a:gd name="T44" fmla="*/ 519 w 520"/>
                <a:gd name="T45" fmla="*/ 260 h 3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520" h="399">
                  <a:moveTo>
                    <a:pt x="519" y="260"/>
                  </a:moveTo>
                  <a:cubicBezTo>
                    <a:pt x="519" y="260"/>
                    <a:pt x="519" y="260"/>
                    <a:pt x="519" y="260"/>
                  </a:cubicBezTo>
                  <a:cubicBezTo>
                    <a:pt x="519" y="327"/>
                    <a:pt x="494" y="361"/>
                    <a:pt x="452" y="379"/>
                  </a:cubicBezTo>
                  <a:cubicBezTo>
                    <a:pt x="411" y="397"/>
                    <a:pt x="353" y="398"/>
                    <a:pt x="288" y="398"/>
                  </a:cubicBezTo>
                  <a:cubicBezTo>
                    <a:pt x="279" y="398"/>
                    <a:pt x="270" y="398"/>
                    <a:pt x="260" y="398"/>
                  </a:cubicBezTo>
                  <a:cubicBezTo>
                    <a:pt x="250" y="398"/>
                    <a:pt x="241" y="398"/>
                    <a:pt x="232" y="398"/>
                  </a:cubicBezTo>
                  <a:cubicBezTo>
                    <a:pt x="164" y="398"/>
                    <a:pt x="103" y="397"/>
                    <a:pt x="62" y="376"/>
                  </a:cubicBezTo>
                  <a:cubicBezTo>
                    <a:pt x="24" y="358"/>
                    <a:pt x="1" y="324"/>
                    <a:pt x="1" y="260"/>
                  </a:cubicBezTo>
                  <a:cubicBezTo>
                    <a:pt x="1" y="189"/>
                    <a:pt x="30" y="124"/>
                    <a:pt x="77" y="77"/>
                  </a:cubicBezTo>
                  <a:cubicBezTo>
                    <a:pt x="124" y="30"/>
                    <a:pt x="188" y="1"/>
                    <a:pt x="260" y="1"/>
                  </a:cubicBezTo>
                  <a:cubicBezTo>
                    <a:pt x="331" y="1"/>
                    <a:pt x="396" y="30"/>
                    <a:pt x="443" y="77"/>
                  </a:cubicBezTo>
                  <a:cubicBezTo>
                    <a:pt x="490" y="124"/>
                    <a:pt x="519" y="189"/>
                    <a:pt x="519" y="260"/>
                  </a:cubicBezTo>
                  <a:cubicBezTo>
                    <a:pt x="519" y="260"/>
                    <a:pt x="519" y="260"/>
                    <a:pt x="519" y="260"/>
                  </a:cubicBezTo>
                  <a:cubicBezTo>
                    <a:pt x="520" y="260"/>
                    <a:pt x="520" y="260"/>
                    <a:pt x="520" y="260"/>
                  </a:cubicBezTo>
                  <a:cubicBezTo>
                    <a:pt x="520" y="117"/>
                    <a:pt x="403" y="0"/>
                    <a:pt x="260" y="0"/>
                  </a:cubicBezTo>
                  <a:cubicBezTo>
                    <a:pt x="116" y="0"/>
                    <a:pt x="0" y="117"/>
                    <a:pt x="0" y="260"/>
                  </a:cubicBezTo>
                  <a:cubicBezTo>
                    <a:pt x="0" y="324"/>
                    <a:pt x="23" y="359"/>
                    <a:pt x="61" y="377"/>
                  </a:cubicBezTo>
                  <a:cubicBezTo>
                    <a:pt x="103" y="398"/>
                    <a:pt x="164" y="399"/>
                    <a:pt x="232" y="399"/>
                  </a:cubicBezTo>
                  <a:cubicBezTo>
                    <a:pt x="241" y="399"/>
                    <a:pt x="250" y="399"/>
                    <a:pt x="260" y="399"/>
                  </a:cubicBezTo>
                  <a:cubicBezTo>
                    <a:pt x="270" y="399"/>
                    <a:pt x="279" y="399"/>
                    <a:pt x="288" y="399"/>
                  </a:cubicBezTo>
                  <a:cubicBezTo>
                    <a:pt x="353" y="399"/>
                    <a:pt x="411" y="398"/>
                    <a:pt x="453" y="380"/>
                  </a:cubicBezTo>
                  <a:cubicBezTo>
                    <a:pt x="495" y="362"/>
                    <a:pt x="520" y="327"/>
                    <a:pt x="520" y="260"/>
                  </a:cubicBezTo>
                  <a:cubicBezTo>
                    <a:pt x="519" y="260"/>
                    <a:pt x="519" y="260"/>
                    <a:pt x="519" y="26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3" name="Freeform 220"/>
            <p:cNvSpPr>
              <a:spLocks/>
            </p:cNvSpPr>
            <p:nvPr/>
          </p:nvSpPr>
          <p:spPr bwMode="auto">
            <a:xfrm>
              <a:off x="6621" y="4009"/>
              <a:ext cx="16" cy="97"/>
            </a:xfrm>
            <a:custGeom>
              <a:avLst/>
              <a:gdLst>
                <a:gd name="T0" fmla="*/ 3 w 27"/>
                <a:gd name="T1" fmla="*/ 163 h 163"/>
                <a:gd name="T2" fmla="*/ 0 w 27"/>
                <a:gd name="T3" fmla="*/ 0 h 1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7" h="163">
                  <a:moveTo>
                    <a:pt x="3" y="163"/>
                  </a:moveTo>
                  <a:cubicBezTo>
                    <a:pt x="27" y="88"/>
                    <a:pt x="0" y="0"/>
                    <a:pt x="0" y="0"/>
                  </a:cubicBezTo>
                </a:path>
              </a:pathLst>
            </a:custGeom>
            <a:noFill/>
            <a:ln w="1588" cap="rnd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4" name="Freeform 221"/>
            <p:cNvSpPr>
              <a:spLocks/>
            </p:cNvSpPr>
            <p:nvPr/>
          </p:nvSpPr>
          <p:spPr bwMode="auto">
            <a:xfrm>
              <a:off x="6535" y="3987"/>
              <a:ext cx="19" cy="129"/>
            </a:xfrm>
            <a:custGeom>
              <a:avLst/>
              <a:gdLst>
                <a:gd name="T0" fmla="*/ 29 w 33"/>
                <a:gd name="T1" fmla="*/ 217 h 217"/>
                <a:gd name="T2" fmla="*/ 33 w 33"/>
                <a:gd name="T3" fmla="*/ 0 h 2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3" h="217">
                  <a:moveTo>
                    <a:pt x="29" y="217"/>
                  </a:moveTo>
                  <a:cubicBezTo>
                    <a:pt x="0" y="96"/>
                    <a:pt x="33" y="0"/>
                    <a:pt x="33" y="0"/>
                  </a:cubicBezTo>
                </a:path>
              </a:pathLst>
            </a:custGeom>
            <a:noFill/>
            <a:ln w="1588" cap="rnd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5" name="Freeform 222"/>
            <p:cNvSpPr>
              <a:spLocks/>
            </p:cNvSpPr>
            <p:nvPr/>
          </p:nvSpPr>
          <p:spPr bwMode="auto">
            <a:xfrm>
              <a:off x="6445" y="4009"/>
              <a:ext cx="35" cy="100"/>
            </a:xfrm>
            <a:custGeom>
              <a:avLst/>
              <a:gdLst>
                <a:gd name="T0" fmla="*/ 58 w 58"/>
                <a:gd name="T1" fmla="*/ 168 h 168"/>
                <a:gd name="T2" fmla="*/ 50 w 58"/>
                <a:gd name="T3" fmla="*/ 0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8" h="168">
                  <a:moveTo>
                    <a:pt x="58" y="168"/>
                  </a:moveTo>
                  <a:cubicBezTo>
                    <a:pt x="0" y="76"/>
                    <a:pt x="50" y="0"/>
                    <a:pt x="50" y="0"/>
                  </a:cubicBezTo>
                </a:path>
              </a:pathLst>
            </a:custGeom>
            <a:noFill/>
            <a:ln w="1588" cap="rnd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6" name="Freeform 223"/>
            <p:cNvSpPr>
              <a:spLocks/>
            </p:cNvSpPr>
            <p:nvPr/>
          </p:nvSpPr>
          <p:spPr bwMode="auto">
            <a:xfrm>
              <a:off x="6973" y="3907"/>
              <a:ext cx="102" cy="210"/>
            </a:xfrm>
            <a:custGeom>
              <a:avLst/>
              <a:gdLst>
                <a:gd name="T0" fmla="*/ 49 w 172"/>
                <a:gd name="T1" fmla="*/ 0 h 356"/>
                <a:gd name="T2" fmla="*/ 99 w 172"/>
                <a:gd name="T3" fmla="*/ 152 h 356"/>
                <a:gd name="T4" fmla="*/ 0 w 172"/>
                <a:gd name="T5" fmla="*/ 356 h 356"/>
                <a:gd name="T6" fmla="*/ 105 w 172"/>
                <a:gd name="T7" fmla="*/ 338 h 356"/>
                <a:gd name="T8" fmla="*/ 171 w 172"/>
                <a:gd name="T9" fmla="*/ 219 h 356"/>
                <a:gd name="T10" fmla="*/ 172 w 172"/>
                <a:gd name="T11" fmla="*/ 219 h 356"/>
                <a:gd name="T12" fmla="*/ 172 w 172"/>
                <a:gd name="T13" fmla="*/ 219 h 356"/>
                <a:gd name="T14" fmla="*/ 171 w 172"/>
                <a:gd name="T15" fmla="*/ 219 h 356"/>
                <a:gd name="T16" fmla="*/ 96 w 172"/>
                <a:gd name="T17" fmla="*/ 36 h 356"/>
                <a:gd name="T18" fmla="*/ 49 w 172"/>
                <a:gd name="T19" fmla="*/ 0 h 3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72" h="356">
                  <a:moveTo>
                    <a:pt x="49" y="0"/>
                  </a:moveTo>
                  <a:cubicBezTo>
                    <a:pt x="80" y="42"/>
                    <a:pt x="99" y="95"/>
                    <a:pt x="99" y="152"/>
                  </a:cubicBezTo>
                  <a:cubicBezTo>
                    <a:pt x="99" y="235"/>
                    <a:pt x="60" y="308"/>
                    <a:pt x="0" y="356"/>
                  </a:cubicBezTo>
                  <a:cubicBezTo>
                    <a:pt x="41" y="355"/>
                    <a:pt x="77" y="350"/>
                    <a:pt x="105" y="338"/>
                  </a:cubicBezTo>
                  <a:cubicBezTo>
                    <a:pt x="146" y="320"/>
                    <a:pt x="171" y="286"/>
                    <a:pt x="171" y="219"/>
                  </a:cubicBezTo>
                  <a:cubicBezTo>
                    <a:pt x="172" y="219"/>
                    <a:pt x="172" y="219"/>
                    <a:pt x="172" y="219"/>
                  </a:cubicBezTo>
                  <a:cubicBezTo>
                    <a:pt x="172" y="219"/>
                    <a:pt x="172" y="219"/>
                    <a:pt x="172" y="219"/>
                  </a:cubicBezTo>
                  <a:cubicBezTo>
                    <a:pt x="171" y="219"/>
                    <a:pt x="171" y="219"/>
                    <a:pt x="171" y="219"/>
                  </a:cubicBezTo>
                  <a:cubicBezTo>
                    <a:pt x="171" y="148"/>
                    <a:pt x="142" y="83"/>
                    <a:pt x="96" y="36"/>
                  </a:cubicBezTo>
                  <a:cubicBezTo>
                    <a:pt x="82" y="22"/>
                    <a:pt x="66" y="10"/>
                    <a:pt x="49" y="0"/>
                  </a:cubicBezTo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7" name="Freeform 224"/>
            <p:cNvSpPr>
              <a:spLocks noEditPoints="1"/>
            </p:cNvSpPr>
            <p:nvPr/>
          </p:nvSpPr>
          <p:spPr bwMode="auto">
            <a:xfrm>
              <a:off x="6973" y="3906"/>
              <a:ext cx="102" cy="212"/>
            </a:xfrm>
            <a:custGeom>
              <a:avLst/>
              <a:gdLst>
                <a:gd name="T0" fmla="*/ 172 w 172"/>
                <a:gd name="T1" fmla="*/ 220 h 358"/>
                <a:gd name="T2" fmla="*/ 171 w 172"/>
                <a:gd name="T3" fmla="*/ 220 h 358"/>
                <a:gd name="T4" fmla="*/ 105 w 172"/>
                <a:gd name="T5" fmla="*/ 339 h 358"/>
                <a:gd name="T6" fmla="*/ 0 w 172"/>
                <a:gd name="T7" fmla="*/ 357 h 358"/>
                <a:gd name="T8" fmla="*/ 0 w 172"/>
                <a:gd name="T9" fmla="*/ 358 h 358"/>
                <a:gd name="T10" fmla="*/ 172 w 172"/>
                <a:gd name="T11" fmla="*/ 220 h 358"/>
                <a:gd name="T12" fmla="*/ 172 w 172"/>
                <a:gd name="T13" fmla="*/ 220 h 358"/>
                <a:gd name="T14" fmla="*/ 49 w 172"/>
                <a:gd name="T15" fmla="*/ 0 h 358"/>
                <a:gd name="T16" fmla="*/ 49 w 172"/>
                <a:gd name="T17" fmla="*/ 1 h 358"/>
                <a:gd name="T18" fmla="*/ 96 w 172"/>
                <a:gd name="T19" fmla="*/ 37 h 358"/>
                <a:gd name="T20" fmla="*/ 171 w 172"/>
                <a:gd name="T21" fmla="*/ 220 h 358"/>
                <a:gd name="T22" fmla="*/ 172 w 172"/>
                <a:gd name="T23" fmla="*/ 220 h 358"/>
                <a:gd name="T24" fmla="*/ 49 w 172"/>
                <a:gd name="T25" fmla="*/ 0 h 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72" h="358">
                  <a:moveTo>
                    <a:pt x="172" y="220"/>
                  </a:moveTo>
                  <a:cubicBezTo>
                    <a:pt x="171" y="220"/>
                    <a:pt x="171" y="220"/>
                    <a:pt x="171" y="220"/>
                  </a:cubicBezTo>
                  <a:cubicBezTo>
                    <a:pt x="171" y="287"/>
                    <a:pt x="146" y="321"/>
                    <a:pt x="105" y="339"/>
                  </a:cubicBezTo>
                  <a:cubicBezTo>
                    <a:pt x="77" y="351"/>
                    <a:pt x="41" y="356"/>
                    <a:pt x="0" y="357"/>
                  </a:cubicBezTo>
                  <a:cubicBezTo>
                    <a:pt x="0" y="357"/>
                    <a:pt x="0" y="357"/>
                    <a:pt x="0" y="358"/>
                  </a:cubicBezTo>
                  <a:cubicBezTo>
                    <a:pt x="100" y="354"/>
                    <a:pt x="172" y="333"/>
                    <a:pt x="172" y="220"/>
                  </a:cubicBezTo>
                  <a:cubicBezTo>
                    <a:pt x="172" y="220"/>
                    <a:pt x="172" y="220"/>
                    <a:pt x="172" y="220"/>
                  </a:cubicBezTo>
                  <a:moveTo>
                    <a:pt x="49" y="0"/>
                  </a:moveTo>
                  <a:cubicBezTo>
                    <a:pt x="49" y="0"/>
                    <a:pt x="49" y="0"/>
                    <a:pt x="49" y="1"/>
                  </a:cubicBezTo>
                  <a:cubicBezTo>
                    <a:pt x="66" y="11"/>
                    <a:pt x="82" y="23"/>
                    <a:pt x="96" y="37"/>
                  </a:cubicBezTo>
                  <a:cubicBezTo>
                    <a:pt x="142" y="84"/>
                    <a:pt x="171" y="149"/>
                    <a:pt x="171" y="220"/>
                  </a:cubicBezTo>
                  <a:cubicBezTo>
                    <a:pt x="172" y="220"/>
                    <a:pt x="172" y="220"/>
                    <a:pt x="172" y="220"/>
                  </a:cubicBezTo>
                  <a:cubicBezTo>
                    <a:pt x="172" y="127"/>
                    <a:pt x="123" y="45"/>
                    <a:pt x="49" y="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8" name="Freeform 225"/>
            <p:cNvSpPr>
              <a:spLocks/>
            </p:cNvSpPr>
            <p:nvPr/>
          </p:nvSpPr>
          <p:spPr bwMode="auto">
            <a:xfrm>
              <a:off x="6855" y="4001"/>
              <a:ext cx="15" cy="97"/>
            </a:xfrm>
            <a:custGeom>
              <a:avLst/>
              <a:gdLst>
                <a:gd name="T0" fmla="*/ 23 w 26"/>
                <a:gd name="T1" fmla="*/ 163 h 163"/>
                <a:gd name="T2" fmla="*/ 26 w 26"/>
                <a:gd name="T3" fmla="*/ 0 h 1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6" h="163">
                  <a:moveTo>
                    <a:pt x="23" y="163"/>
                  </a:moveTo>
                  <a:cubicBezTo>
                    <a:pt x="0" y="88"/>
                    <a:pt x="26" y="0"/>
                    <a:pt x="26" y="0"/>
                  </a:cubicBezTo>
                </a:path>
              </a:pathLst>
            </a:custGeom>
            <a:noFill/>
            <a:ln w="1588" cap="rnd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9" name="Freeform 226"/>
            <p:cNvSpPr>
              <a:spLocks/>
            </p:cNvSpPr>
            <p:nvPr/>
          </p:nvSpPr>
          <p:spPr bwMode="auto">
            <a:xfrm>
              <a:off x="6937" y="3979"/>
              <a:ext cx="20" cy="129"/>
            </a:xfrm>
            <a:custGeom>
              <a:avLst/>
              <a:gdLst>
                <a:gd name="T0" fmla="*/ 4 w 33"/>
                <a:gd name="T1" fmla="*/ 218 h 218"/>
                <a:gd name="T2" fmla="*/ 0 w 33"/>
                <a:gd name="T3" fmla="*/ 0 h 2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3" h="218">
                  <a:moveTo>
                    <a:pt x="4" y="218"/>
                  </a:moveTo>
                  <a:cubicBezTo>
                    <a:pt x="33" y="97"/>
                    <a:pt x="0" y="0"/>
                    <a:pt x="0" y="0"/>
                  </a:cubicBezTo>
                </a:path>
              </a:pathLst>
            </a:custGeom>
            <a:noFill/>
            <a:ln w="1588" cap="rnd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0" name="Freeform 227"/>
            <p:cNvSpPr>
              <a:spLocks/>
            </p:cNvSpPr>
            <p:nvPr/>
          </p:nvSpPr>
          <p:spPr bwMode="auto">
            <a:xfrm>
              <a:off x="7011" y="4001"/>
              <a:ext cx="35" cy="99"/>
            </a:xfrm>
            <a:custGeom>
              <a:avLst/>
              <a:gdLst>
                <a:gd name="T0" fmla="*/ 0 w 59"/>
                <a:gd name="T1" fmla="*/ 167 h 167"/>
                <a:gd name="T2" fmla="*/ 9 w 59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9" h="167">
                  <a:moveTo>
                    <a:pt x="0" y="167"/>
                  </a:moveTo>
                  <a:cubicBezTo>
                    <a:pt x="59" y="75"/>
                    <a:pt x="9" y="0"/>
                    <a:pt x="9" y="0"/>
                  </a:cubicBezTo>
                </a:path>
              </a:pathLst>
            </a:custGeom>
            <a:solidFill>
              <a:schemeClr val="tx1">
                <a:lumMod val="50000"/>
                <a:lumOff val="50000"/>
              </a:schemeClr>
            </a:solidFill>
            <a:ln w="1588" cap="rnd">
              <a:solidFill>
                <a:srgbClr val="000000"/>
              </a:solidFill>
              <a:prstDash val="solid"/>
              <a:miter lim="800000"/>
              <a:headEnd/>
              <a:tailE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1" name="Freeform 228"/>
            <p:cNvSpPr>
              <a:spLocks/>
            </p:cNvSpPr>
            <p:nvPr/>
          </p:nvSpPr>
          <p:spPr bwMode="auto">
            <a:xfrm>
              <a:off x="6616" y="3906"/>
              <a:ext cx="102" cy="211"/>
            </a:xfrm>
            <a:custGeom>
              <a:avLst/>
              <a:gdLst>
                <a:gd name="T0" fmla="*/ 49 w 172"/>
                <a:gd name="T1" fmla="*/ 0 h 357"/>
                <a:gd name="T2" fmla="*/ 99 w 172"/>
                <a:gd name="T3" fmla="*/ 153 h 357"/>
                <a:gd name="T4" fmla="*/ 0 w 172"/>
                <a:gd name="T5" fmla="*/ 357 h 357"/>
                <a:gd name="T6" fmla="*/ 44 w 172"/>
                <a:gd name="T7" fmla="*/ 354 h 357"/>
                <a:gd name="T8" fmla="*/ 172 w 172"/>
                <a:gd name="T9" fmla="*/ 220 h 357"/>
                <a:gd name="T10" fmla="*/ 49 w 172"/>
                <a:gd name="T11" fmla="*/ 0 h 3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72" h="357">
                  <a:moveTo>
                    <a:pt x="49" y="0"/>
                  </a:moveTo>
                  <a:cubicBezTo>
                    <a:pt x="80" y="43"/>
                    <a:pt x="99" y="96"/>
                    <a:pt x="99" y="153"/>
                  </a:cubicBezTo>
                  <a:cubicBezTo>
                    <a:pt x="99" y="236"/>
                    <a:pt x="60" y="309"/>
                    <a:pt x="0" y="357"/>
                  </a:cubicBezTo>
                  <a:cubicBezTo>
                    <a:pt x="16" y="357"/>
                    <a:pt x="30" y="356"/>
                    <a:pt x="44" y="354"/>
                  </a:cubicBezTo>
                  <a:cubicBezTo>
                    <a:pt x="121" y="345"/>
                    <a:pt x="172" y="316"/>
                    <a:pt x="172" y="220"/>
                  </a:cubicBezTo>
                  <a:cubicBezTo>
                    <a:pt x="172" y="127"/>
                    <a:pt x="123" y="45"/>
                    <a:pt x="49" y="0"/>
                  </a:cubicBezTo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2" name="Freeform 229"/>
            <p:cNvSpPr>
              <a:spLocks/>
            </p:cNvSpPr>
            <p:nvPr/>
          </p:nvSpPr>
          <p:spPr bwMode="auto">
            <a:xfrm>
              <a:off x="6616" y="4116"/>
              <a:ext cx="26" cy="2"/>
            </a:xfrm>
            <a:custGeom>
              <a:avLst/>
              <a:gdLst>
                <a:gd name="T0" fmla="*/ 44 w 44"/>
                <a:gd name="T1" fmla="*/ 0 h 4"/>
                <a:gd name="T2" fmla="*/ 0 w 44"/>
                <a:gd name="T3" fmla="*/ 3 h 4"/>
                <a:gd name="T4" fmla="*/ 0 w 44"/>
                <a:gd name="T5" fmla="*/ 4 h 4"/>
                <a:gd name="T6" fmla="*/ 44 w 44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4">
                  <a:moveTo>
                    <a:pt x="44" y="0"/>
                  </a:moveTo>
                  <a:cubicBezTo>
                    <a:pt x="30" y="2"/>
                    <a:pt x="16" y="3"/>
                    <a:pt x="0" y="3"/>
                  </a:cubicBezTo>
                  <a:cubicBezTo>
                    <a:pt x="0" y="3"/>
                    <a:pt x="0" y="3"/>
                    <a:pt x="0" y="4"/>
                  </a:cubicBezTo>
                  <a:cubicBezTo>
                    <a:pt x="15" y="3"/>
                    <a:pt x="30" y="2"/>
                    <a:pt x="44" y="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3" name="Freeform 230"/>
            <p:cNvSpPr>
              <a:spLocks/>
            </p:cNvSpPr>
            <p:nvPr/>
          </p:nvSpPr>
          <p:spPr bwMode="auto">
            <a:xfrm>
              <a:off x="6767" y="3961"/>
              <a:ext cx="107" cy="156"/>
            </a:xfrm>
            <a:custGeom>
              <a:avLst/>
              <a:gdLst>
                <a:gd name="T0" fmla="*/ 35 w 181"/>
                <a:gd name="T1" fmla="*/ 0 h 265"/>
                <a:gd name="T2" fmla="*/ 0 w 181"/>
                <a:gd name="T3" fmla="*/ 128 h 265"/>
                <a:gd name="T4" fmla="*/ 67 w 181"/>
                <a:gd name="T5" fmla="*/ 247 h 265"/>
                <a:gd name="T6" fmla="*/ 181 w 181"/>
                <a:gd name="T7" fmla="*/ 265 h 265"/>
                <a:gd name="T8" fmla="*/ 35 w 181"/>
                <a:gd name="T9" fmla="*/ 0 h 2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1" h="265">
                  <a:moveTo>
                    <a:pt x="35" y="0"/>
                  </a:moveTo>
                  <a:cubicBezTo>
                    <a:pt x="13" y="38"/>
                    <a:pt x="0" y="82"/>
                    <a:pt x="0" y="128"/>
                  </a:cubicBezTo>
                  <a:cubicBezTo>
                    <a:pt x="1" y="195"/>
                    <a:pt x="26" y="229"/>
                    <a:pt x="67" y="247"/>
                  </a:cubicBezTo>
                  <a:cubicBezTo>
                    <a:pt x="97" y="260"/>
                    <a:pt x="137" y="264"/>
                    <a:pt x="181" y="265"/>
                  </a:cubicBezTo>
                  <a:cubicBezTo>
                    <a:pt x="77" y="222"/>
                    <a:pt x="24" y="119"/>
                    <a:pt x="35" y="0"/>
                  </a:cubicBezTo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4" name="Freeform 231"/>
            <p:cNvSpPr>
              <a:spLocks/>
            </p:cNvSpPr>
            <p:nvPr/>
          </p:nvSpPr>
          <p:spPr bwMode="auto">
            <a:xfrm>
              <a:off x="6767" y="3960"/>
              <a:ext cx="108" cy="158"/>
            </a:xfrm>
            <a:custGeom>
              <a:avLst/>
              <a:gdLst>
                <a:gd name="T0" fmla="*/ 35 w 182"/>
                <a:gd name="T1" fmla="*/ 0 h 267"/>
                <a:gd name="T2" fmla="*/ 35 w 182"/>
                <a:gd name="T3" fmla="*/ 0 h 267"/>
                <a:gd name="T4" fmla="*/ 0 w 182"/>
                <a:gd name="T5" fmla="*/ 129 h 267"/>
                <a:gd name="T6" fmla="*/ 182 w 182"/>
                <a:gd name="T7" fmla="*/ 267 h 267"/>
                <a:gd name="T8" fmla="*/ 181 w 182"/>
                <a:gd name="T9" fmla="*/ 266 h 267"/>
                <a:gd name="T10" fmla="*/ 67 w 182"/>
                <a:gd name="T11" fmla="*/ 248 h 267"/>
                <a:gd name="T12" fmla="*/ 0 w 182"/>
                <a:gd name="T13" fmla="*/ 129 h 267"/>
                <a:gd name="T14" fmla="*/ 35 w 182"/>
                <a:gd name="T15" fmla="*/ 1 h 267"/>
                <a:gd name="T16" fmla="*/ 35 w 182"/>
                <a:gd name="T17" fmla="*/ 0 h 2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82" h="267">
                  <a:moveTo>
                    <a:pt x="35" y="0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13" y="38"/>
                    <a:pt x="0" y="82"/>
                    <a:pt x="0" y="129"/>
                  </a:cubicBezTo>
                  <a:cubicBezTo>
                    <a:pt x="0" y="246"/>
                    <a:pt x="77" y="264"/>
                    <a:pt x="182" y="267"/>
                  </a:cubicBezTo>
                  <a:cubicBezTo>
                    <a:pt x="182" y="267"/>
                    <a:pt x="182" y="267"/>
                    <a:pt x="181" y="266"/>
                  </a:cubicBezTo>
                  <a:cubicBezTo>
                    <a:pt x="137" y="265"/>
                    <a:pt x="97" y="261"/>
                    <a:pt x="67" y="248"/>
                  </a:cubicBezTo>
                  <a:cubicBezTo>
                    <a:pt x="26" y="230"/>
                    <a:pt x="1" y="196"/>
                    <a:pt x="0" y="129"/>
                  </a:cubicBezTo>
                  <a:cubicBezTo>
                    <a:pt x="0" y="83"/>
                    <a:pt x="13" y="39"/>
                    <a:pt x="35" y="1"/>
                  </a:cubicBezTo>
                  <a:cubicBezTo>
                    <a:pt x="35" y="1"/>
                    <a:pt x="35" y="0"/>
                    <a:pt x="35" y="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5" name="Freeform 232"/>
            <p:cNvSpPr>
              <a:spLocks/>
            </p:cNvSpPr>
            <p:nvPr/>
          </p:nvSpPr>
          <p:spPr bwMode="auto">
            <a:xfrm>
              <a:off x="6385" y="2144"/>
              <a:ext cx="728" cy="978"/>
            </a:xfrm>
            <a:custGeom>
              <a:avLst/>
              <a:gdLst>
                <a:gd name="T0" fmla="*/ 597 w 1228"/>
                <a:gd name="T1" fmla="*/ 1652 h 1652"/>
                <a:gd name="T2" fmla="*/ 465 w 1228"/>
                <a:gd name="T3" fmla="*/ 1595 h 1652"/>
                <a:gd name="T4" fmla="*/ 351 w 1228"/>
                <a:gd name="T5" fmla="*/ 1425 h 1652"/>
                <a:gd name="T6" fmla="*/ 289 w 1228"/>
                <a:gd name="T7" fmla="*/ 1293 h 1652"/>
                <a:gd name="T8" fmla="*/ 251 w 1228"/>
                <a:gd name="T9" fmla="*/ 1319 h 1652"/>
                <a:gd name="T10" fmla="*/ 207 w 1228"/>
                <a:gd name="T11" fmla="*/ 1251 h 1652"/>
                <a:gd name="T12" fmla="*/ 160 w 1228"/>
                <a:gd name="T13" fmla="*/ 1107 h 1652"/>
                <a:gd name="T14" fmla="*/ 103 w 1228"/>
                <a:gd name="T15" fmla="*/ 1112 h 1652"/>
                <a:gd name="T16" fmla="*/ 57 w 1228"/>
                <a:gd name="T17" fmla="*/ 990 h 1652"/>
                <a:gd name="T18" fmla="*/ 46 w 1228"/>
                <a:gd name="T19" fmla="*/ 869 h 1652"/>
                <a:gd name="T20" fmla="*/ 0 w 1228"/>
                <a:gd name="T21" fmla="*/ 884 h 1652"/>
                <a:gd name="T22" fmla="*/ 15 w 1228"/>
                <a:gd name="T23" fmla="*/ 724 h 1652"/>
                <a:gd name="T24" fmla="*/ 51 w 1228"/>
                <a:gd name="T25" fmla="*/ 631 h 1652"/>
                <a:gd name="T26" fmla="*/ 26 w 1228"/>
                <a:gd name="T27" fmla="*/ 416 h 1652"/>
                <a:gd name="T28" fmla="*/ 41 w 1228"/>
                <a:gd name="T29" fmla="*/ 215 h 1652"/>
                <a:gd name="T30" fmla="*/ 75 w 1228"/>
                <a:gd name="T31" fmla="*/ 57 h 1652"/>
                <a:gd name="T32" fmla="*/ 134 w 1228"/>
                <a:gd name="T33" fmla="*/ 6 h 1652"/>
                <a:gd name="T34" fmla="*/ 227 w 1228"/>
                <a:gd name="T35" fmla="*/ 34 h 1652"/>
                <a:gd name="T36" fmla="*/ 424 w 1228"/>
                <a:gd name="T37" fmla="*/ 207 h 1652"/>
                <a:gd name="T38" fmla="*/ 488 w 1228"/>
                <a:gd name="T39" fmla="*/ 184 h 1652"/>
                <a:gd name="T40" fmla="*/ 543 w 1228"/>
                <a:gd name="T41" fmla="*/ 174 h 1652"/>
                <a:gd name="T42" fmla="*/ 685 w 1228"/>
                <a:gd name="T43" fmla="*/ 174 h 1652"/>
                <a:gd name="T44" fmla="*/ 739 w 1228"/>
                <a:gd name="T45" fmla="*/ 184 h 1652"/>
                <a:gd name="T46" fmla="*/ 804 w 1228"/>
                <a:gd name="T47" fmla="*/ 207 h 1652"/>
                <a:gd name="T48" fmla="*/ 1000 w 1228"/>
                <a:gd name="T49" fmla="*/ 34 h 1652"/>
                <a:gd name="T50" fmla="*/ 1093 w 1228"/>
                <a:gd name="T51" fmla="*/ 6 h 1652"/>
                <a:gd name="T52" fmla="*/ 1153 w 1228"/>
                <a:gd name="T53" fmla="*/ 57 h 1652"/>
                <a:gd name="T54" fmla="*/ 1186 w 1228"/>
                <a:gd name="T55" fmla="*/ 215 h 1652"/>
                <a:gd name="T56" fmla="*/ 1202 w 1228"/>
                <a:gd name="T57" fmla="*/ 416 h 1652"/>
                <a:gd name="T58" fmla="*/ 1176 w 1228"/>
                <a:gd name="T59" fmla="*/ 631 h 1652"/>
                <a:gd name="T60" fmla="*/ 1212 w 1228"/>
                <a:gd name="T61" fmla="*/ 724 h 1652"/>
                <a:gd name="T62" fmla="*/ 1228 w 1228"/>
                <a:gd name="T63" fmla="*/ 884 h 1652"/>
                <a:gd name="T64" fmla="*/ 1181 w 1228"/>
                <a:gd name="T65" fmla="*/ 869 h 1652"/>
                <a:gd name="T66" fmla="*/ 1171 w 1228"/>
                <a:gd name="T67" fmla="*/ 990 h 1652"/>
                <a:gd name="T68" fmla="*/ 1124 w 1228"/>
                <a:gd name="T69" fmla="*/ 1112 h 1652"/>
                <a:gd name="T70" fmla="*/ 1067 w 1228"/>
                <a:gd name="T71" fmla="*/ 1107 h 1652"/>
                <a:gd name="T72" fmla="*/ 1021 w 1228"/>
                <a:gd name="T73" fmla="*/ 1251 h 1652"/>
                <a:gd name="T74" fmla="*/ 977 w 1228"/>
                <a:gd name="T75" fmla="*/ 1319 h 1652"/>
                <a:gd name="T76" fmla="*/ 938 w 1228"/>
                <a:gd name="T77" fmla="*/ 1293 h 1652"/>
                <a:gd name="T78" fmla="*/ 876 w 1228"/>
                <a:gd name="T79" fmla="*/ 1425 h 1652"/>
                <a:gd name="T80" fmla="*/ 762 w 1228"/>
                <a:gd name="T81" fmla="*/ 1595 h 1652"/>
                <a:gd name="T82" fmla="*/ 631 w 1228"/>
                <a:gd name="T83" fmla="*/ 1652 h 1652"/>
                <a:gd name="T84" fmla="*/ 597 w 1228"/>
                <a:gd name="T85" fmla="*/ 1652 h 16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228" h="1652">
                  <a:moveTo>
                    <a:pt x="597" y="1652"/>
                  </a:moveTo>
                  <a:cubicBezTo>
                    <a:pt x="549" y="1652"/>
                    <a:pt x="506" y="1633"/>
                    <a:pt x="465" y="1595"/>
                  </a:cubicBezTo>
                  <a:cubicBezTo>
                    <a:pt x="424" y="1557"/>
                    <a:pt x="381" y="1475"/>
                    <a:pt x="351" y="1425"/>
                  </a:cubicBezTo>
                  <a:cubicBezTo>
                    <a:pt x="322" y="1374"/>
                    <a:pt x="301" y="1330"/>
                    <a:pt x="289" y="1293"/>
                  </a:cubicBezTo>
                  <a:cubicBezTo>
                    <a:pt x="251" y="1319"/>
                    <a:pt x="251" y="1319"/>
                    <a:pt x="251" y="1319"/>
                  </a:cubicBezTo>
                  <a:cubicBezTo>
                    <a:pt x="236" y="1309"/>
                    <a:pt x="222" y="1287"/>
                    <a:pt x="207" y="1251"/>
                  </a:cubicBezTo>
                  <a:cubicBezTo>
                    <a:pt x="191" y="1215"/>
                    <a:pt x="176" y="1168"/>
                    <a:pt x="160" y="1107"/>
                  </a:cubicBezTo>
                  <a:cubicBezTo>
                    <a:pt x="103" y="1112"/>
                    <a:pt x="103" y="1112"/>
                    <a:pt x="103" y="1112"/>
                  </a:cubicBezTo>
                  <a:cubicBezTo>
                    <a:pt x="81" y="1071"/>
                    <a:pt x="66" y="1031"/>
                    <a:pt x="57" y="990"/>
                  </a:cubicBezTo>
                  <a:cubicBezTo>
                    <a:pt x="47" y="950"/>
                    <a:pt x="43" y="909"/>
                    <a:pt x="46" y="869"/>
                  </a:cubicBezTo>
                  <a:cubicBezTo>
                    <a:pt x="0" y="884"/>
                    <a:pt x="0" y="884"/>
                    <a:pt x="0" y="884"/>
                  </a:cubicBezTo>
                  <a:cubicBezTo>
                    <a:pt x="1" y="819"/>
                    <a:pt x="6" y="766"/>
                    <a:pt x="15" y="724"/>
                  </a:cubicBezTo>
                  <a:cubicBezTo>
                    <a:pt x="24" y="682"/>
                    <a:pt x="36" y="651"/>
                    <a:pt x="51" y="631"/>
                  </a:cubicBezTo>
                  <a:cubicBezTo>
                    <a:pt x="36" y="557"/>
                    <a:pt x="27" y="486"/>
                    <a:pt x="26" y="416"/>
                  </a:cubicBezTo>
                  <a:cubicBezTo>
                    <a:pt x="24" y="346"/>
                    <a:pt x="33" y="275"/>
                    <a:pt x="41" y="215"/>
                  </a:cubicBezTo>
                  <a:cubicBezTo>
                    <a:pt x="49" y="154"/>
                    <a:pt x="59" y="93"/>
                    <a:pt x="75" y="57"/>
                  </a:cubicBezTo>
                  <a:cubicBezTo>
                    <a:pt x="90" y="22"/>
                    <a:pt x="109" y="9"/>
                    <a:pt x="134" y="6"/>
                  </a:cubicBezTo>
                  <a:cubicBezTo>
                    <a:pt x="160" y="2"/>
                    <a:pt x="179" y="0"/>
                    <a:pt x="227" y="34"/>
                  </a:cubicBezTo>
                  <a:cubicBezTo>
                    <a:pt x="276" y="68"/>
                    <a:pt x="340" y="125"/>
                    <a:pt x="424" y="207"/>
                  </a:cubicBezTo>
                  <a:cubicBezTo>
                    <a:pt x="447" y="197"/>
                    <a:pt x="468" y="189"/>
                    <a:pt x="488" y="184"/>
                  </a:cubicBezTo>
                  <a:cubicBezTo>
                    <a:pt x="508" y="178"/>
                    <a:pt x="526" y="175"/>
                    <a:pt x="543" y="174"/>
                  </a:cubicBezTo>
                  <a:cubicBezTo>
                    <a:pt x="685" y="174"/>
                    <a:pt x="685" y="174"/>
                    <a:pt x="685" y="174"/>
                  </a:cubicBezTo>
                  <a:cubicBezTo>
                    <a:pt x="701" y="175"/>
                    <a:pt x="719" y="178"/>
                    <a:pt x="739" y="184"/>
                  </a:cubicBezTo>
                  <a:cubicBezTo>
                    <a:pt x="759" y="189"/>
                    <a:pt x="780" y="197"/>
                    <a:pt x="804" y="207"/>
                  </a:cubicBezTo>
                  <a:cubicBezTo>
                    <a:pt x="887" y="125"/>
                    <a:pt x="951" y="68"/>
                    <a:pt x="1000" y="34"/>
                  </a:cubicBezTo>
                  <a:cubicBezTo>
                    <a:pt x="1048" y="0"/>
                    <a:pt x="1067" y="2"/>
                    <a:pt x="1093" y="6"/>
                  </a:cubicBezTo>
                  <a:cubicBezTo>
                    <a:pt x="1118" y="9"/>
                    <a:pt x="1137" y="22"/>
                    <a:pt x="1153" y="57"/>
                  </a:cubicBezTo>
                  <a:cubicBezTo>
                    <a:pt x="1168" y="93"/>
                    <a:pt x="1178" y="154"/>
                    <a:pt x="1186" y="215"/>
                  </a:cubicBezTo>
                  <a:cubicBezTo>
                    <a:pt x="1194" y="275"/>
                    <a:pt x="1203" y="346"/>
                    <a:pt x="1202" y="416"/>
                  </a:cubicBezTo>
                  <a:cubicBezTo>
                    <a:pt x="1200" y="486"/>
                    <a:pt x="1191" y="557"/>
                    <a:pt x="1176" y="631"/>
                  </a:cubicBezTo>
                  <a:cubicBezTo>
                    <a:pt x="1191" y="651"/>
                    <a:pt x="1203" y="682"/>
                    <a:pt x="1212" y="724"/>
                  </a:cubicBezTo>
                  <a:cubicBezTo>
                    <a:pt x="1221" y="766"/>
                    <a:pt x="1226" y="819"/>
                    <a:pt x="1228" y="884"/>
                  </a:cubicBezTo>
                  <a:cubicBezTo>
                    <a:pt x="1181" y="869"/>
                    <a:pt x="1181" y="869"/>
                    <a:pt x="1181" y="869"/>
                  </a:cubicBezTo>
                  <a:cubicBezTo>
                    <a:pt x="1184" y="909"/>
                    <a:pt x="1180" y="950"/>
                    <a:pt x="1171" y="990"/>
                  </a:cubicBezTo>
                  <a:cubicBezTo>
                    <a:pt x="1161" y="1031"/>
                    <a:pt x="1146" y="1071"/>
                    <a:pt x="1124" y="1112"/>
                  </a:cubicBezTo>
                  <a:cubicBezTo>
                    <a:pt x="1067" y="1107"/>
                    <a:pt x="1067" y="1107"/>
                    <a:pt x="1067" y="1107"/>
                  </a:cubicBezTo>
                  <a:cubicBezTo>
                    <a:pt x="1051" y="1168"/>
                    <a:pt x="1036" y="1215"/>
                    <a:pt x="1021" y="1251"/>
                  </a:cubicBezTo>
                  <a:cubicBezTo>
                    <a:pt x="1005" y="1287"/>
                    <a:pt x="991" y="1309"/>
                    <a:pt x="977" y="1319"/>
                  </a:cubicBezTo>
                  <a:cubicBezTo>
                    <a:pt x="938" y="1293"/>
                    <a:pt x="938" y="1293"/>
                    <a:pt x="938" y="1293"/>
                  </a:cubicBezTo>
                  <a:cubicBezTo>
                    <a:pt x="926" y="1330"/>
                    <a:pt x="905" y="1374"/>
                    <a:pt x="876" y="1425"/>
                  </a:cubicBezTo>
                  <a:cubicBezTo>
                    <a:pt x="846" y="1475"/>
                    <a:pt x="803" y="1557"/>
                    <a:pt x="762" y="1595"/>
                  </a:cubicBezTo>
                  <a:cubicBezTo>
                    <a:pt x="721" y="1633"/>
                    <a:pt x="678" y="1652"/>
                    <a:pt x="631" y="1652"/>
                  </a:cubicBezTo>
                  <a:cubicBezTo>
                    <a:pt x="597" y="1652"/>
                    <a:pt x="597" y="1652"/>
                    <a:pt x="597" y="1652"/>
                  </a:cubicBezTo>
                  <a:close/>
                </a:path>
              </a:pathLst>
            </a:cu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6" name="Freeform 233"/>
            <p:cNvSpPr>
              <a:spLocks/>
            </p:cNvSpPr>
            <p:nvPr/>
          </p:nvSpPr>
          <p:spPr bwMode="auto">
            <a:xfrm>
              <a:off x="6385" y="2144"/>
              <a:ext cx="728" cy="978"/>
            </a:xfrm>
            <a:custGeom>
              <a:avLst/>
              <a:gdLst>
                <a:gd name="T0" fmla="*/ 597 w 1228"/>
                <a:gd name="T1" fmla="*/ 1652 h 1652"/>
                <a:gd name="T2" fmla="*/ 465 w 1228"/>
                <a:gd name="T3" fmla="*/ 1595 h 1652"/>
                <a:gd name="T4" fmla="*/ 351 w 1228"/>
                <a:gd name="T5" fmla="*/ 1425 h 1652"/>
                <a:gd name="T6" fmla="*/ 289 w 1228"/>
                <a:gd name="T7" fmla="*/ 1293 h 1652"/>
                <a:gd name="T8" fmla="*/ 251 w 1228"/>
                <a:gd name="T9" fmla="*/ 1319 h 1652"/>
                <a:gd name="T10" fmla="*/ 207 w 1228"/>
                <a:gd name="T11" fmla="*/ 1251 h 1652"/>
                <a:gd name="T12" fmla="*/ 160 w 1228"/>
                <a:gd name="T13" fmla="*/ 1107 h 1652"/>
                <a:gd name="T14" fmla="*/ 103 w 1228"/>
                <a:gd name="T15" fmla="*/ 1112 h 1652"/>
                <a:gd name="T16" fmla="*/ 57 w 1228"/>
                <a:gd name="T17" fmla="*/ 990 h 1652"/>
                <a:gd name="T18" fmla="*/ 46 w 1228"/>
                <a:gd name="T19" fmla="*/ 869 h 1652"/>
                <a:gd name="T20" fmla="*/ 0 w 1228"/>
                <a:gd name="T21" fmla="*/ 884 h 1652"/>
                <a:gd name="T22" fmla="*/ 15 w 1228"/>
                <a:gd name="T23" fmla="*/ 724 h 1652"/>
                <a:gd name="T24" fmla="*/ 51 w 1228"/>
                <a:gd name="T25" fmla="*/ 631 h 1652"/>
                <a:gd name="T26" fmla="*/ 26 w 1228"/>
                <a:gd name="T27" fmla="*/ 416 h 1652"/>
                <a:gd name="T28" fmla="*/ 41 w 1228"/>
                <a:gd name="T29" fmla="*/ 215 h 1652"/>
                <a:gd name="T30" fmla="*/ 75 w 1228"/>
                <a:gd name="T31" fmla="*/ 57 h 1652"/>
                <a:gd name="T32" fmla="*/ 134 w 1228"/>
                <a:gd name="T33" fmla="*/ 6 h 1652"/>
                <a:gd name="T34" fmla="*/ 227 w 1228"/>
                <a:gd name="T35" fmla="*/ 34 h 1652"/>
                <a:gd name="T36" fmla="*/ 424 w 1228"/>
                <a:gd name="T37" fmla="*/ 207 h 1652"/>
                <a:gd name="T38" fmla="*/ 488 w 1228"/>
                <a:gd name="T39" fmla="*/ 184 h 1652"/>
                <a:gd name="T40" fmla="*/ 543 w 1228"/>
                <a:gd name="T41" fmla="*/ 174 h 1652"/>
                <a:gd name="T42" fmla="*/ 685 w 1228"/>
                <a:gd name="T43" fmla="*/ 174 h 1652"/>
                <a:gd name="T44" fmla="*/ 739 w 1228"/>
                <a:gd name="T45" fmla="*/ 184 h 1652"/>
                <a:gd name="T46" fmla="*/ 804 w 1228"/>
                <a:gd name="T47" fmla="*/ 207 h 1652"/>
                <a:gd name="T48" fmla="*/ 1000 w 1228"/>
                <a:gd name="T49" fmla="*/ 34 h 1652"/>
                <a:gd name="T50" fmla="*/ 1093 w 1228"/>
                <a:gd name="T51" fmla="*/ 6 h 1652"/>
                <a:gd name="T52" fmla="*/ 1153 w 1228"/>
                <a:gd name="T53" fmla="*/ 57 h 1652"/>
                <a:gd name="T54" fmla="*/ 1186 w 1228"/>
                <a:gd name="T55" fmla="*/ 215 h 1652"/>
                <a:gd name="T56" fmla="*/ 1202 w 1228"/>
                <a:gd name="T57" fmla="*/ 416 h 1652"/>
                <a:gd name="T58" fmla="*/ 1176 w 1228"/>
                <a:gd name="T59" fmla="*/ 631 h 1652"/>
                <a:gd name="T60" fmla="*/ 1212 w 1228"/>
                <a:gd name="T61" fmla="*/ 724 h 1652"/>
                <a:gd name="T62" fmla="*/ 1228 w 1228"/>
                <a:gd name="T63" fmla="*/ 884 h 1652"/>
                <a:gd name="T64" fmla="*/ 1181 w 1228"/>
                <a:gd name="T65" fmla="*/ 869 h 1652"/>
                <a:gd name="T66" fmla="*/ 1171 w 1228"/>
                <a:gd name="T67" fmla="*/ 990 h 1652"/>
                <a:gd name="T68" fmla="*/ 1124 w 1228"/>
                <a:gd name="T69" fmla="*/ 1112 h 1652"/>
                <a:gd name="T70" fmla="*/ 1067 w 1228"/>
                <a:gd name="T71" fmla="*/ 1107 h 1652"/>
                <a:gd name="T72" fmla="*/ 1021 w 1228"/>
                <a:gd name="T73" fmla="*/ 1251 h 1652"/>
                <a:gd name="T74" fmla="*/ 977 w 1228"/>
                <a:gd name="T75" fmla="*/ 1319 h 1652"/>
                <a:gd name="T76" fmla="*/ 938 w 1228"/>
                <a:gd name="T77" fmla="*/ 1293 h 1652"/>
                <a:gd name="T78" fmla="*/ 876 w 1228"/>
                <a:gd name="T79" fmla="*/ 1425 h 1652"/>
                <a:gd name="T80" fmla="*/ 762 w 1228"/>
                <a:gd name="T81" fmla="*/ 1595 h 1652"/>
                <a:gd name="T82" fmla="*/ 631 w 1228"/>
                <a:gd name="T83" fmla="*/ 1652 h 1652"/>
                <a:gd name="T84" fmla="*/ 597 w 1228"/>
                <a:gd name="T85" fmla="*/ 1652 h 16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228" h="1652">
                  <a:moveTo>
                    <a:pt x="597" y="1652"/>
                  </a:moveTo>
                  <a:cubicBezTo>
                    <a:pt x="549" y="1652"/>
                    <a:pt x="506" y="1633"/>
                    <a:pt x="465" y="1595"/>
                  </a:cubicBezTo>
                  <a:cubicBezTo>
                    <a:pt x="424" y="1557"/>
                    <a:pt x="381" y="1475"/>
                    <a:pt x="351" y="1425"/>
                  </a:cubicBezTo>
                  <a:cubicBezTo>
                    <a:pt x="322" y="1374"/>
                    <a:pt x="301" y="1330"/>
                    <a:pt x="289" y="1293"/>
                  </a:cubicBezTo>
                  <a:cubicBezTo>
                    <a:pt x="251" y="1319"/>
                    <a:pt x="251" y="1319"/>
                    <a:pt x="251" y="1319"/>
                  </a:cubicBezTo>
                  <a:cubicBezTo>
                    <a:pt x="236" y="1309"/>
                    <a:pt x="222" y="1287"/>
                    <a:pt x="207" y="1251"/>
                  </a:cubicBezTo>
                  <a:cubicBezTo>
                    <a:pt x="191" y="1215"/>
                    <a:pt x="176" y="1168"/>
                    <a:pt x="160" y="1107"/>
                  </a:cubicBezTo>
                  <a:cubicBezTo>
                    <a:pt x="103" y="1112"/>
                    <a:pt x="103" y="1112"/>
                    <a:pt x="103" y="1112"/>
                  </a:cubicBezTo>
                  <a:cubicBezTo>
                    <a:pt x="81" y="1071"/>
                    <a:pt x="66" y="1031"/>
                    <a:pt x="57" y="990"/>
                  </a:cubicBezTo>
                  <a:cubicBezTo>
                    <a:pt x="47" y="950"/>
                    <a:pt x="43" y="909"/>
                    <a:pt x="46" y="869"/>
                  </a:cubicBezTo>
                  <a:cubicBezTo>
                    <a:pt x="0" y="884"/>
                    <a:pt x="0" y="884"/>
                    <a:pt x="0" y="884"/>
                  </a:cubicBezTo>
                  <a:cubicBezTo>
                    <a:pt x="1" y="819"/>
                    <a:pt x="6" y="766"/>
                    <a:pt x="15" y="724"/>
                  </a:cubicBezTo>
                  <a:cubicBezTo>
                    <a:pt x="24" y="682"/>
                    <a:pt x="36" y="651"/>
                    <a:pt x="51" y="631"/>
                  </a:cubicBezTo>
                  <a:cubicBezTo>
                    <a:pt x="36" y="557"/>
                    <a:pt x="27" y="486"/>
                    <a:pt x="26" y="416"/>
                  </a:cubicBezTo>
                  <a:cubicBezTo>
                    <a:pt x="24" y="346"/>
                    <a:pt x="33" y="275"/>
                    <a:pt x="41" y="215"/>
                  </a:cubicBezTo>
                  <a:cubicBezTo>
                    <a:pt x="49" y="154"/>
                    <a:pt x="59" y="93"/>
                    <a:pt x="75" y="57"/>
                  </a:cubicBezTo>
                  <a:cubicBezTo>
                    <a:pt x="90" y="22"/>
                    <a:pt x="109" y="9"/>
                    <a:pt x="134" y="6"/>
                  </a:cubicBezTo>
                  <a:cubicBezTo>
                    <a:pt x="160" y="2"/>
                    <a:pt x="179" y="0"/>
                    <a:pt x="227" y="34"/>
                  </a:cubicBezTo>
                  <a:cubicBezTo>
                    <a:pt x="276" y="68"/>
                    <a:pt x="340" y="125"/>
                    <a:pt x="424" y="207"/>
                  </a:cubicBezTo>
                  <a:cubicBezTo>
                    <a:pt x="447" y="197"/>
                    <a:pt x="468" y="189"/>
                    <a:pt x="488" y="184"/>
                  </a:cubicBezTo>
                  <a:cubicBezTo>
                    <a:pt x="508" y="178"/>
                    <a:pt x="526" y="175"/>
                    <a:pt x="543" y="174"/>
                  </a:cubicBezTo>
                  <a:cubicBezTo>
                    <a:pt x="685" y="174"/>
                    <a:pt x="685" y="174"/>
                    <a:pt x="685" y="174"/>
                  </a:cubicBezTo>
                  <a:cubicBezTo>
                    <a:pt x="701" y="175"/>
                    <a:pt x="719" y="178"/>
                    <a:pt x="739" y="184"/>
                  </a:cubicBezTo>
                  <a:cubicBezTo>
                    <a:pt x="759" y="189"/>
                    <a:pt x="780" y="197"/>
                    <a:pt x="804" y="207"/>
                  </a:cubicBezTo>
                  <a:cubicBezTo>
                    <a:pt x="887" y="125"/>
                    <a:pt x="951" y="68"/>
                    <a:pt x="1000" y="34"/>
                  </a:cubicBezTo>
                  <a:cubicBezTo>
                    <a:pt x="1048" y="0"/>
                    <a:pt x="1067" y="2"/>
                    <a:pt x="1093" y="6"/>
                  </a:cubicBezTo>
                  <a:cubicBezTo>
                    <a:pt x="1118" y="9"/>
                    <a:pt x="1137" y="22"/>
                    <a:pt x="1153" y="57"/>
                  </a:cubicBezTo>
                  <a:cubicBezTo>
                    <a:pt x="1168" y="93"/>
                    <a:pt x="1178" y="154"/>
                    <a:pt x="1186" y="215"/>
                  </a:cubicBezTo>
                  <a:cubicBezTo>
                    <a:pt x="1194" y="275"/>
                    <a:pt x="1203" y="346"/>
                    <a:pt x="1202" y="416"/>
                  </a:cubicBezTo>
                  <a:cubicBezTo>
                    <a:pt x="1200" y="486"/>
                    <a:pt x="1191" y="557"/>
                    <a:pt x="1176" y="631"/>
                  </a:cubicBezTo>
                  <a:cubicBezTo>
                    <a:pt x="1191" y="651"/>
                    <a:pt x="1203" y="682"/>
                    <a:pt x="1212" y="724"/>
                  </a:cubicBezTo>
                  <a:cubicBezTo>
                    <a:pt x="1221" y="766"/>
                    <a:pt x="1226" y="819"/>
                    <a:pt x="1228" y="884"/>
                  </a:cubicBezTo>
                  <a:cubicBezTo>
                    <a:pt x="1181" y="869"/>
                    <a:pt x="1181" y="869"/>
                    <a:pt x="1181" y="869"/>
                  </a:cubicBezTo>
                  <a:cubicBezTo>
                    <a:pt x="1184" y="909"/>
                    <a:pt x="1180" y="950"/>
                    <a:pt x="1171" y="990"/>
                  </a:cubicBezTo>
                  <a:cubicBezTo>
                    <a:pt x="1161" y="1031"/>
                    <a:pt x="1146" y="1071"/>
                    <a:pt x="1124" y="1112"/>
                  </a:cubicBezTo>
                  <a:cubicBezTo>
                    <a:pt x="1067" y="1107"/>
                    <a:pt x="1067" y="1107"/>
                    <a:pt x="1067" y="1107"/>
                  </a:cubicBezTo>
                  <a:cubicBezTo>
                    <a:pt x="1051" y="1168"/>
                    <a:pt x="1036" y="1215"/>
                    <a:pt x="1021" y="1251"/>
                  </a:cubicBezTo>
                  <a:cubicBezTo>
                    <a:pt x="1005" y="1287"/>
                    <a:pt x="991" y="1309"/>
                    <a:pt x="977" y="1319"/>
                  </a:cubicBezTo>
                  <a:cubicBezTo>
                    <a:pt x="938" y="1293"/>
                    <a:pt x="938" y="1293"/>
                    <a:pt x="938" y="1293"/>
                  </a:cubicBezTo>
                  <a:cubicBezTo>
                    <a:pt x="926" y="1330"/>
                    <a:pt x="905" y="1374"/>
                    <a:pt x="876" y="1425"/>
                  </a:cubicBezTo>
                  <a:cubicBezTo>
                    <a:pt x="846" y="1475"/>
                    <a:pt x="803" y="1557"/>
                    <a:pt x="762" y="1595"/>
                  </a:cubicBezTo>
                  <a:cubicBezTo>
                    <a:pt x="721" y="1633"/>
                    <a:pt x="678" y="1652"/>
                    <a:pt x="631" y="1652"/>
                  </a:cubicBezTo>
                  <a:cubicBezTo>
                    <a:pt x="597" y="1652"/>
                    <a:pt x="597" y="1652"/>
                    <a:pt x="597" y="1652"/>
                  </a:cubicBezTo>
                  <a:close/>
                </a:path>
              </a:pathLst>
            </a:custGeom>
            <a:noFill/>
            <a:ln w="1588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7" name="Freeform 234"/>
            <p:cNvSpPr>
              <a:spLocks/>
            </p:cNvSpPr>
            <p:nvPr/>
          </p:nvSpPr>
          <p:spPr bwMode="auto">
            <a:xfrm>
              <a:off x="6393" y="2124"/>
              <a:ext cx="232" cy="395"/>
            </a:xfrm>
            <a:custGeom>
              <a:avLst/>
              <a:gdLst>
                <a:gd name="T0" fmla="*/ 392 w 392"/>
                <a:gd name="T1" fmla="*/ 225 h 667"/>
                <a:gd name="T2" fmla="*/ 318 w 392"/>
                <a:gd name="T3" fmla="*/ 147 h 667"/>
                <a:gd name="T4" fmla="*/ 175 w 392"/>
                <a:gd name="T5" fmla="*/ 26 h 667"/>
                <a:gd name="T6" fmla="*/ 60 w 392"/>
                <a:gd name="T7" fmla="*/ 57 h 667"/>
                <a:gd name="T8" fmla="*/ 2 w 392"/>
                <a:gd name="T9" fmla="*/ 367 h 667"/>
                <a:gd name="T10" fmla="*/ 49 w 392"/>
                <a:gd name="T11" fmla="*/ 667 h 667"/>
                <a:gd name="T12" fmla="*/ 29 w 392"/>
                <a:gd name="T13" fmla="*/ 394 h 667"/>
                <a:gd name="T14" fmla="*/ 91 w 392"/>
                <a:gd name="T15" fmla="*/ 83 h 667"/>
                <a:gd name="T16" fmla="*/ 218 w 392"/>
                <a:gd name="T17" fmla="*/ 88 h 667"/>
                <a:gd name="T18" fmla="*/ 392 w 392"/>
                <a:gd name="T19" fmla="*/ 225 h 6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92" h="667">
                  <a:moveTo>
                    <a:pt x="392" y="225"/>
                  </a:moveTo>
                  <a:cubicBezTo>
                    <a:pt x="378" y="206"/>
                    <a:pt x="354" y="180"/>
                    <a:pt x="318" y="147"/>
                  </a:cubicBezTo>
                  <a:cubicBezTo>
                    <a:pt x="281" y="114"/>
                    <a:pt x="219" y="41"/>
                    <a:pt x="175" y="26"/>
                  </a:cubicBezTo>
                  <a:cubicBezTo>
                    <a:pt x="132" y="10"/>
                    <a:pt x="89" y="0"/>
                    <a:pt x="60" y="57"/>
                  </a:cubicBezTo>
                  <a:cubicBezTo>
                    <a:pt x="31" y="114"/>
                    <a:pt x="4" y="264"/>
                    <a:pt x="2" y="367"/>
                  </a:cubicBezTo>
                  <a:cubicBezTo>
                    <a:pt x="0" y="469"/>
                    <a:pt x="16" y="567"/>
                    <a:pt x="49" y="667"/>
                  </a:cubicBezTo>
                  <a:cubicBezTo>
                    <a:pt x="28" y="582"/>
                    <a:pt x="22" y="492"/>
                    <a:pt x="29" y="394"/>
                  </a:cubicBezTo>
                  <a:cubicBezTo>
                    <a:pt x="36" y="296"/>
                    <a:pt x="59" y="135"/>
                    <a:pt x="91" y="83"/>
                  </a:cubicBezTo>
                  <a:cubicBezTo>
                    <a:pt x="123" y="32"/>
                    <a:pt x="167" y="63"/>
                    <a:pt x="218" y="88"/>
                  </a:cubicBezTo>
                  <a:cubicBezTo>
                    <a:pt x="269" y="112"/>
                    <a:pt x="326" y="157"/>
                    <a:pt x="392" y="225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8" name="Freeform 235"/>
            <p:cNvSpPr>
              <a:spLocks/>
            </p:cNvSpPr>
            <p:nvPr/>
          </p:nvSpPr>
          <p:spPr bwMode="auto">
            <a:xfrm>
              <a:off x="6393" y="2124"/>
              <a:ext cx="232" cy="395"/>
            </a:xfrm>
            <a:custGeom>
              <a:avLst/>
              <a:gdLst>
                <a:gd name="T0" fmla="*/ 392 w 392"/>
                <a:gd name="T1" fmla="*/ 225 h 667"/>
                <a:gd name="T2" fmla="*/ 318 w 392"/>
                <a:gd name="T3" fmla="*/ 147 h 667"/>
                <a:gd name="T4" fmla="*/ 175 w 392"/>
                <a:gd name="T5" fmla="*/ 26 h 667"/>
                <a:gd name="T6" fmla="*/ 60 w 392"/>
                <a:gd name="T7" fmla="*/ 57 h 667"/>
                <a:gd name="T8" fmla="*/ 2 w 392"/>
                <a:gd name="T9" fmla="*/ 367 h 667"/>
                <a:gd name="T10" fmla="*/ 49 w 392"/>
                <a:gd name="T11" fmla="*/ 667 h 667"/>
                <a:gd name="T12" fmla="*/ 29 w 392"/>
                <a:gd name="T13" fmla="*/ 394 h 667"/>
                <a:gd name="T14" fmla="*/ 91 w 392"/>
                <a:gd name="T15" fmla="*/ 83 h 667"/>
                <a:gd name="T16" fmla="*/ 218 w 392"/>
                <a:gd name="T17" fmla="*/ 88 h 667"/>
                <a:gd name="T18" fmla="*/ 392 w 392"/>
                <a:gd name="T19" fmla="*/ 225 h 6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92" h="667">
                  <a:moveTo>
                    <a:pt x="392" y="225"/>
                  </a:moveTo>
                  <a:cubicBezTo>
                    <a:pt x="378" y="206"/>
                    <a:pt x="354" y="180"/>
                    <a:pt x="318" y="147"/>
                  </a:cubicBezTo>
                  <a:cubicBezTo>
                    <a:pt x="281" y="114"/>
                    <a:pt x="219" y="41"/>
                    <a:pt x="175" y="26"/>
                  </a:cubicBezTo>
                  <a:cubicBezTo>
                    <a:pt x="132" y="10"/>
                    <a:pt x="89" y="0"/>
                    <a:pt x="60" y="57"/>
                  </a:cubicBezTo>
                  <a:cubicBezTo>
                    <a:pt x="31" y="114"/>
                    <a:pt x="4" y="264"/>
                    <a:pt x="2" y="367"/>
                  </a:cubicBezTo>
                  <a:cubicBezTo>
                    <a:pt x="0" y="469"/>
                    <a:pt x="16" y="567"/>
                    <a:pt x="49" y="667"/>
                  </a:cubicBezTo>
                  <a:cubicBezTo>
                    <a:pt x="28" y="582"/>
                    <a:pt x="22" y="492"/>
                    <a:pt x="29" y="394"/>
                  </a:cubicBezTo>
                  <a:cubicBezTo>
                    <a:pt x="36" y="296"/>
                    <a:pt x="59" y="135"/>
                    <a:pt x="91" y="83"/>
                  </a:cubicBezTo>
                  <a:cubicBezTo>
                    <a:pt x="123" y="32"/>
                    <a:pt x="167" y="63"/>
                    <a:pt x="218" y="88"/>
                  </a:cubicBezTo>
                  <a:cubicBezTo>
                    <a:pt x="269" y="112"/>
                    <a:pt x="326" y="157"/>
                    <a:pt x="392" y="225"/>
                  </a:cubicBezTo>
                  <a:close/>
                </a:path>
              </a:pathLst>
            </a:custGeom>
            <a:noFill/>
            <a:ln w="1588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9" name="Freeform 236"/>
            <p:cNvSpPr>
              <a:spLocks/>
            </p:cNvSpPr>
            <p:nvPr/>
          </p:nvSpPr>
          <p:spPr bwMode="auto">
            <a:xfrm>
              <a:off x="6641" y="2230"/>
              <a:ext cx="222" cy="60"/>
            </a:xfrm>
            <a:custGeom>
              <a:avLst/>
              <a:gdLst>
                <a:gd name="T0" fmla="*/ 0 w 374"/>
                <a:gd name="T1" fmla="*/ 55 h 101"/>
                <a:gd name="T2" fmla="*/ 79 w 374"/>
                <a:gd name="T3" fmla="*/ 11 h 101"/>
                <a:gd name="T4" fmla="*/ 172 w 374"/>
                <a:gd name="T5" fmla="*/ 5 h 101"/>
                <a:gd name="T6" fmla="*/ 132 w 374"/>
                <a:gd name="T7" fmla="*/ 22 h 101"/>
                <a:gd name="T8" fmla="*/ 110 w 374"/>
                <a:gd name="T9" fmla="*/ 60 h 101"/>
                <a:gd name="T10" fmla="*/ 221 w 374"/>
                <a:gd name="T11" fmla="*/ 14 h 101"/>
                <a:gd name="T12" fmla="*/ 336 w 374"/>
                <a:gd name="T13" fmla="*/ 13 h 101"/>
                <a:gd name="T14" fmla="*/ 289 w 374"/>
                <a:gd name="T15" fmla="*/ 22 h 101"/>
                <a:gd name="T16" fmla="*/ 271 w 374"/>
                <a:gd name="T17" fmla="*/ 55 h 101"/>
                <a:gd name="T18" fmla="*/ 319 w 374"/>
                <a:gd name="T19" fmla="*/ 43 h 101"/>
                <a:gd name="T20" fmla="*/ 374 w 374"/>
                <a:gd name="T21" fmla="*/ 45 h 101"/>
                <a:gd name="T22" fmla="*/ 291 w 374"/>
                <a:gd name="T23" fmla="*/ 63 h 101"/>
                <a:gd name="T24" fmla="*/ 215 w 374"/>
                <a:gd name="T25" fmla="*/ 101 h 101"/>
                <a:gd name="T26" fmla="*/ 224 w 374"/>
                <a:gd name="T27" fmla="*/ 57 h 101"/>
                <a:gd name="T28" fmla="*/ 250 w 374"/>
                <a:gd name="T29" fmla="*/ 31 h 101"/>
                <a:gd name="T30" fmla="*/ 155 w 374"/>
                <a:gd name="T31" fmla="*/ 56 h 101"/>
                <a:gd name="T32" fmla="*/ 90 w 374"/>
                <a:gd name="T33" fmla="*/ 90 h 101"/>
                <a:gd name="T34" fmla="*/ 89 w 374"/>
                <a:gd name="T35" fmla="*/ 56 h 101"/>
                <a:gd name="T36" fmla="*/ 96 w 374"/>
                <a:gd name="T37" fmla="*/ 35 h 101"/>
                <a:gd name="T38" fmla="*/ 58 w 374"/>
                <a:gd name="T39" fmla="*/ 40 h 101"/>
                <a:gd name="T40" fmla="*/ 0 w 374"/>
                <a:gd name="T41" fmla="*/ 55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74" h="101">
                  <a:moveTo>
                    <a:pt x="0" y="55"/>
                  </a:moveTo>
                  <a:cubicBezTo>
                    <a:pt x="24" y="34"/>
                    <a:pt x="50" y="19"/>
                    <a:pt x="79" y="11"/>
                  </a:cubicBezTo>
                  <a:cubicBezTo>
                    <a:pt x="108" y="2"/>
                    <a:pt x="138" y="0"/>
                    <a:pt x="172" y="5"/>
                  </a:cubicBezTo>
                  <a:cubicBezTo>
                    <a:pt x="155" y="7"/>
                    <a:pt x="143" y="12"/>
                    <a:pt x="132" y="22"/>
                  </a:cubicBezTo>
                  <a:cubicBezTo>
                    <a:pt x="122" y="31"/>
                    <a:pt x="115" y="43"/>
                    <a:pt x="110" y="60"/>
                  </a:cubicBezTo>
                  <a:cubicBezTo>
                    <a:pt x="147" y="37"/>
                    <a:pt x="183" y="22"/>
                    <a:pt x="221" y="14"/>
                  </a:cubicBezTo>
                  <a:cubicBezTo>
                    <a:pt x="259" y="6"/>
                    <a:pt x="297" y="6"/>
                    <a:pt x="336" y="13"/>
                  </a:cubicBezTo>
                  <a:cubicBezTo>
                    <a:pt x="315" y="12"/>
                    <a:pt x="300" y="15"/>
                    <a:pt x="289" y="22"/>
                  </a:cubicBezTo>
                  <a:cubicBezTo>
                    <a:pt x="278" y="28"/>
                    <a:pt x="272" y="40"/>
                    <a:pt x="271" y="55"/>
                  </a:cubicBezTo>
                  <a:cubicBezTo>
                    <a:pt x="286" y="48"/>
                    <a:pt x="302" y="44"/>
                    <a:pt x="319" y="43"/>
                  </a:cubicBezTo>
                  <a:cubicBezTo>
                    <a:pt x="336" y="41"/>
                    <a:pt x="354" y="42"/>
                    <a:pt x="374" y="45"/>
                  </a:cubicBezTo>
                  <a:cubicBezTo>
                    <a:pt x="345" y="47"/>
                    <a:pt x="318" y="53"/>
                    <a:pt x="291" y="63"/>
                  </a:cubicBezTo>
                  <a:cubicBezTo>
                    <a:pt x="265" y="72"/>
                    <a:pt x="240" y="85"/>
                    <a:pt x="215" y="101"/>
                  </a:cubicBezTo>
                  <a:cubicBezTo>
                    <a:pt x="215" y="83"/>
                    <a:pt x="218" y="69"/>
                    <a:pt x="224" y="57"/>
                  </a:cubicBezTo>
                  <a:cubicBezTo>
                    <a:pt x="230" y="45"/>
                    <a:pt x="238" y="36"/>
                    <a:pt x="250" y="31"/>
                  </a:cubicBezTo>
                  <a:cubicBezTo>
                    <a:pt x="213" y="38"/>
                    <a:pt x="182" y="46"/>
                    <a:pt x="155" y="56"/>
                  </a:cubicBezTo>
                  <a:cubicBezTo>
                    <a:pt x="128" y="66"/>
                    <a:pt x="107" y="77"/>
                    <a:pt x="90" y="90"/>
                  </a:cubicBezTo>
                  <a:cubicBezTo>
                    <a:pt x="88" y="76"/>
                    <a:pt x="88" y="65"/>
                    <a:pt x="89" y="56"/>
                  </a:cubicBezTo>
                  <a:cubicBezTo>
                    <a:pt x="89" y="47"/>
                    <a:pt x="92" y="40"/>
                    <a:pt x="96" y="35"/>
                  </a:cubicBezTo>
                  <a:cubicBezTo>
                    <a:pt x="86" y="35"/>
                    <a:pt x="74" y="37"/>
                    <a:pt x="58" y="40"/>
                  </a:cubicBezTo>
                  <a:cubicBezTo>
                    <a:pt x="42" y="43"/>
                    <a:pt x="23" y="48"/>
                    <a:pt x="0" y="55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0" name="Freeform 237"/>
            <p:cNvSpPr>
              <a:spLocks/>
            </p:cNvSpPr>
            <p:nvPr/>
          </p:nvSpPr>
          <p:spPr bwMode="auto">
            <a:xfrm>
              <a:off x="6641" y="2230"/>
              <a:ext cx="222" cy="60"/>
            </a:xfrm>
            <a:custGeom>
              <a:avLst/>
              <a:gdLst>
                <a:gd name="T0" fmla="*/ 0 w 374"/>
                <a:gd name="T1" fmla="*/ 55 h 101"/>
                <a:gd name="T2" fmla="*/ 79 w 374"/>
                <a:gd name="T3" fmla="*/ 11 h 101"/>
                <a:gd name="T4" fmla="*/ 172 w 374"/>
                <a:gd name="T5" fmla="*/ 5 h 101"/>
                <a:gd name="T6" fmla="*/ 132 w 374"/>
                <a:gd name="T7" fmla="*/ 22 h 101"/>
                <a:gd name="T8" fmla="*/ 110 w 374"/>
                <a:gd name="T9" fmla="*/ 60 h 101"/>
                <a:gd name="T10" fmla="*/ 221 w 374"/>
                <a:gd name="T11" fmla="*/ 14 h 101"/>
                <a:gd name="T12" fmla="*/ 336 w 374"/>
                <a:gd name="T13" fmla="*/ 13 h 101"/>
                <a:gd name="T14" fmla="*/ 289 w 374"/>
                <a:gd name="T15" fmla="*/ 22 h 101"/>
                <a:gd name="T16" fmla="*/ 271 w 374"/>
                <a:gd name="T17" fmla="*/ 55 h 101"/>
                <a:gd name="T18" fmla="*/ 319 w 374"/>
                <a:gd name="T19" fmla="*/ 43 h 101"/>
                <a:gd name="T20" fmla="*/ 374 w 374"/>
                <a:gd name="T21" fmla="*/ 45 h 101"/>
                <a:gd name="T22" fmla="*/ 291 w 374"/>
                <a:gd name="T23" fmla="*/ 63 h 101"/>
                <a:gd name="T24" fmla="*/ 215 w 374"/>
                <a:gd name="T25" fmla="*/ 101 h 101"/>
                <a:gd name="T26" fmla="*/ 224 w 374"/>
                <a:gd name="T27" fmla="*/ 57 h 101"/>
                <a:gd name="T28" fmla="*/ 250 w 374"/>
                <a:gd name="T29" fmla="*/ 31 h 101"/>
                <a:gd name="T30" fmla="*/ 155 w 374"/>
                <a:gd name="T31" fmla="*/ 56 h 101"/>
                <a:gd name="T32" fmla="*/ 90 w 374"/>
                <a:gd name="T33" fmla="*/ 90 h 101"/>
                <a:gd name="T34" fmla="*/ 89 w 374"/>
                <a:gd name="T35" fmla="*/ 56 h 101"/>
                <a:gd name="T36" fmla="*/ 96 w 374"/>
                <a:gd name="T37" fmla="*/ 35 h 101"/>
                <a:gd name="T38" fmla="*/ 58 w 374"/>
                <a:gd name="T39" fmla="*/ 40 h 101"/>
                <a:gd name="T40" fmla="*/ 0 w 374"/>
                <a:gd name="T41" fmla="*/ 55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74" h="101">
                  <a:moveTo>
                    <a:pt x="0" y="55"/>
                  </a:moveTo>
                  <a:cubicBezTo>
                    <a:pt x="24" y="34"/>
                    <a:pt x="50" y="19"/>
                    <a:pt x="79" y="11"/>
                  </a:cubicBezTo>
                  <a:cubicBezTo>
                    <a:pt x="108" y="2"/>
                    <a:pt x="138" y="0"/>
                    <a:pt x="172" y="5"/>
                  </a:cubicBezTo>
                  <a:cubicBezTo>
                    <a:pt x="155" y="7"/>
                    <a:pt x="143" y="12"/>
                    <a:pt x="132" y="22"/>
                  </a:cubicBezTo>
                  <a:cubicBezTo>
                    <a:pt x="122" y="31"/>
                    <a:pt x="115" y="43"/>
                    <a:pt x="110" y="60"/>
                  </a:cubicBezTo>
                  <a:cubicBezTo>
                    <a:pt x="147" y="37"/>
                    <a:pt x="183" y="22"/>
                    <a:pt x="221" y="14"/>
                  </a:cubicBezTo>
                  <a:cubicBezTo>
                    <a:pt x="259" y="6"/>
                    <a:pt x="297" y="6"/>
                    <a:pt x="336" y="13"/>
                  </a:cubicBezTo>
                  <a:cubicBezTo>
                    <a:pt x="315" y="12"/>
                    <a:pt x="300" y="15"/>
                    <a:pt x="289" y="22"/>
                  </a:cubicBezTo>
                  <a:cubicBezTo>
                    <a:pt x="278" y="28"/>
                    <a:pt x="272" y="40"/>
                    <a:pt x="271" y="55"/>
                  </a:cubicBezTo>
                  <a:cubicBezTo>
                    <a:pt x="286" y="48"/>
                    <a:pt x="302" y="44"/>
                    <a:pt x="319" y="43"/>
                  </a:cubicBezTo>
                  <a:cubicBezTo>
                    <a:pt x="336" y="41"/>
                    <a:pt x="354" y="42"/>
                    <a:pt x="374" y="45"/>
                  </a:cubicBezTo>
                  <a:cubicBezTo>
                    <a:pt x="345" y="47"/>
                    <a:pt x="318" y="53"/>
                    <a:pt x="291" y="63"/>
                  </a:cubicBezTo>
                  <a:cubicBezTo>
                    <a:pt x="265" y="72"/>
                    <a:pt x="240" y="85"/>
                    <a:pt x="215" y="101"/>
                  </a:cubicBezTo>
                  <a:cubicBezTo>
                    <a:pt x="215" y="83"/>
                    <a:pt x="218" y="69"/>
                    <a:pt x="224" y="57"/>
                  </a:cubicBezTo>
                  <a:cubicBezTo>
                    <a:pt x="230" y="45"/>
                    <a:pt x="238" y="36"/>
                    <a:pt x="250" y="31"/>
                  </a:cubicBezTo>
                  <a:cubicBezTo>
                    <a:pt x="213" y="38"/>
                    <a:pt x="182" y="46"/>
                    <a:pt x="155" y="56"/>
                  </a:cubicBezTo>
                  <a:cubicBezTo>
                    <a:pt x="128" y="66"/>
                    <a:pt x="107" y="77"/>
                    <a:pt x="90" y="90"/>
                  </a:cubicBezTo>
                  <a:cubicBezTo>
                    <a:pt x="88" y="76"/>
                    <a:pt x="88" y="65"/>
                    <a:pt x="89" y="56"/>
                  </a:cubicBezTo>
                  <a:cubicBezTo>
                    <a:pt x="89" y="47"/>
                    <a:pt x="92" y="40"/>
                    <a:pt x="96" y="35"/>
                  </a:cubicBezTo>
                  <a:cubicBezTo>
                    <a:pt x="86" y="35"/>
                    <a:pt x="74" y="37"/>
                    <a:pt x="58" y="40"/>
                  </a:cubicBezTo>
                  <a:cubicBezTo>
                    <a:pt x="42" y="43"/>
                    <a:pt x="23" y="48"/>
                    <a:pt x="0" y="55"/>
                  </a:cubicBezTo>
                  <a:close/>
                </a:path>
              </a:pathLst>
            </a:custGeom>
            <a:noFill/>
            <a:ln w="1588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1" name="Freeform 238"/>
            <p:cNvSpPr>
              <a:spLocks/>
            </p:cNvSpPr>
            <p:nvPr/>
          </p:nvSpPr>
          <p:spPr bwMode="auto">
            <a:xfrm>
              <a:off x="6464" y="2348"/>
              <a:ext cx="174" cy="102"/>
            </a:xfrm>
            <a:custGeom>
              <a:avLst/>
              <a:gdLst>
                <a:gd name="T0" fmla="*/ 292 w 293"/>
                <a:gd name="T1" fmla="*/ 0 h 172"/>
                <a:gd name="T2" fmla="*/ 226 w 293"/>
                <a:gd name="T3" fmla="*/ 25 h 172"/>
                <a:gd name="T4" fmla="*/ 158 w 293"/>
                <a:gd name="T5" fmla="*/ 38 h 172"/>
                <a:gd name="T6" fmla="*/ 178 w 293"/>
                <a:gd name="T7" fmla="*/ 52 h 172"/>
                <a:gd name="T8" fmla="*/ 221 w 293"/>
                <a:gd name="T9" fmla="*/ 54 h 172"/>
                <a:gd name="T10" fmla="*/ 160 w 293"/>
                <a:gd name="T11" fmla="*/ 81 h 172"/>
                <a:gd name="T12" fmla="*/ 62 w 293"/>
                <a:gd name="T13" fmla="*/ 97 h 172"/>
                <a:gd name="T14" fmla="*/ 97 w 293"/>
                <a:gd name="T15" fmla="*/ 122 h 172"/>
                <a:gd name="T16" fmla="*/ 143 w 293"/>
                <a:gd name="T17" fmla="*/ 123 h 172"/>
                <a:gd name="T18" fmla="*/ 60 w 293"/>
                <a:gd name="T19" fmla="*/ 150 h 172"/>
                <a:gd name="T20" fmla="*/ 0 w 293"/>
                <a:gd name="T21" fmla="*/ 155 h 172"/>
                <a:gd name="T22" fmla="*/ 78 w 293"/>
                <a:gd name="T23" fmla="*/ 166 h 172"/>
                <a:gd name="T24" fmla="*/ 214 w 293"/>
                <a:gd name="T25" fmla="*/ 120 h 172"/>
                <a:gd name="T26" fmla="*/ 175 w 293"/>
                <a:gd name="T27" fmla="*/ 104 h 172"/>
                <a:gd name="T28" fmla="*/ 243 w 293"/>
                <a:gd name="T29" fmla="*/ 81 h 172"/>
                <a:gd name="T30" fmla="*/ 271 w 293"/>
                <a:gd name="T31" fmla="*/ 45 h 172"/>
                <a:gd name="T32" fmla="*/ 247 w 293"/>
                <a:gd name="T33" fmla="*/ 38 h 172"/>
                <a:gd name="T34" fmla="*/ 282 w 293"/>
                <a:gd name="T35" fmla="*/ 19 h 172"/>
                <a:gd name="T36" fmla="*/ 292 w 293"/>
                <a:gd name="T37" fmla="*/ 0 h 1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93" h="172">
                  <a:moveTo>
                    <a:pt x="292" y="0"/>
                  </a:moveTo>
                  <a:cubicBezTo>
                    <a:pt x="271" y="10"/>
                    <a:pt x="249" y="18"/>
                    <a:pt x="226" y="25"/>
                  </a:cubicBezTo>
                  <a:cubicBezTo>
                    <a:pt x="204" y="31"/>
                    <a:pt x="181" y="35"/>
                    <a:pt x="158" y="38"/>
                  </a:cubicBezTo>
                  <a:cubicBezTo>
                    <a:pt x="160" y="44"/>
                    <a:pt x="167" y="49"/>
                    <a:pt x="178" y="52"/>
                  </a:cubicBezTo>
                  <a:cubicBezTo>
                    <a:pt x="188" y="54"/>
                    <a:pt x="202" y="55"/>
                    <a:pt x="221" y="54"/>
                  </a:cubicBezTo>
                  <a:cubicBezTo>
                    <a:pt x="207" y="65"/>
                    <a:pt x="187" y="74"/>
                    <a:pt x="160" y="81"/>
                  </a:cubicBezTo>
                  <a:cubicBezTo>
                    <a:pt x="133" y="88"/>
                    <a:pt x="101" y="94"/>
                    <a:pt x="62" y="97"/>
                  </a:cubicBezTo>
                  <a:cubicBezTo>
                    <a:pt x="72" y="109"/>
                    <a:pt x="83" y="117"/>
                    <a:pt x="97" y="122"/>
                  </a:cubicBezTo>
                  <a:cubicBezTo>
                    <a:pt x="111" y="126"/>
                    <a:pt x="125" y="126"/>
                    <a:pt x="143" y="123"/>
                  </a:cubicBezTo>
                  <a:cubicBezTo>
                    <a:pt x="111" y="136"/>
                    <a:pt x="85" y="144"/>
                    <a:pt x="60" y="150"/>
                  </a:cubicBezTo>
                  <a:cubicBezTo>
                    <a:pt x="36" y="155"/>
                    <a:pt x="16" y="157"/>
                    <a:pt x="0" y="155"/>
                  </a:cubicBezTo>
                  <a:cubicBezTo>
                    <a:pt x="16" y="169"/>
                    <a:pt x="42" y="172"/>
                    <a:pt x="78" y="166"/>
                  </a:cubicBezTo>
                  <a:cubicBezTo>
                    <a:pt x="114" y="160"/>
                    <a:pt x="159" y="145"/>
                    <a:pt x="214" y="120"/>
                  </a:cubicBezTo>
                  <a:cubicBezTo>
                    <a:pt x="175" y="104"/>
                    <a:pt x="175" y="104"/>
                    <a:pt x="175" y="104"/>
                  </a:cubicBezTo>
                  <a:cubicBezTo>
                    <a:pt x="204" y="99"/>
                    <a:pt x="226" y="91"/>
                    <a:pt x="243" y="81"/>
                  </a:cubicBezTo>
                  <a:cubicBezTo>
                    <a:pt x="259" y="71"/>
                    <a:pt x="268" y="59"/>
                    <a:pt x="271" y="45"/>
                  </a:cubicBezTo>
                  <a:cubicBezTo>
                    <a:pt x="247" y="38"/>
                    <a:pt x="247" y="38"/>
                    <a:pt x="247" y="38"/>
                  </a:cubicBezTo>
                  <a:cubicBezTo>
                    <a:pt x="262" y="31"/>
                    <a:pt x="274" y="26"/>
                    <a:pt x="282" y="19"/>
                  </a:cubicBezTo>
                  <a:cubicBezTo>
                    <a:pt x="289" y="13"/>
                    <a:pt x="293" y="7"/>
                    <a:pt x="292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2" name="Freeform 239"/>
            <p:cNvSpPr>
              <a:spLocks/>
            </p:cNvSpPr>
            <p:nvPr/>
          </p:nvSpPr>
          <p:spPr bwMode="auto">
            <a:xfrm>
              <a:off x="6464" y="2348"/>
              <a:ext cx="174" cy="102"/>
            </a:xfrm>
            <a:custGeom>
              <a:avLst/>
              <a:gdLst>
                <a:gd name="T0" fmla="*/ 292 w 293"/>
                <a:gd name="T1" fmla="*/ 0 h 172"/>
                <a:gd name="T2" fmla="*/ 226 w 293"/>
                <a:gd name="T3" fmla="*/ 25 h 172"/>
                <a:gd name="T4" fmla="*/ 158 w 293"/>
                <a:gd name="T5" fmla="*/ 38 h 172"/>
                <a:gd name="T6" fmla="*/ 178 w 293"/>
                <a:gd name="T7" fmla="*/ 52 h 172"/>
                <a:gd name="T8" fmla="*/ 221 w 293"/>
                <a:gd name="T9" fmla="*/ 54 h 172"/>
                <a:gd name="T10" fmla="*/ 160 w 293"/>
                <a:gd name="T11" fmla="*/ 81 h 172"/>
                <a:gd name="T12" fmla="*/ 62 w 293"/>
                <a:gd name="T13" fmla="*/ 97 h 172"/>
                <a:gd name="T14" fmla="*/ 97 w 293"/>
                <a:gd name="T15" fmla="*/ 122 h 172"/>
                <a:gd name="T16" fmla="*/ 143 w 293"/>
                <a:gd name="T17" fmla="*/ 123 h 172"/>
                <a:gd name="T18" fmla="*/ 60 w 293"/>
                <a:gd name="T19" fmla="*/ 150 h 172"/>
                <a:gd name="T20" fmla="*/ 0 w 293"/>
                <a:gd name="T21" fmla="*/ 155 h 172"/>
                <a:gd name="T22" fmla="*/ 78 w 293"/>
                <a:gd name="T23" fmla="*/ 166 h 172"/>
                <a:gd name="T24" fmla="*/ 214 w 293"/>
                <a:gd name="T25" fmla="*/ 120 h 172"/>
                <a:gd name="T26" fmla="*/ 175 w 293"/>
                <a:gd name="T27" fmla="*/ 104 h 172"/>
                <a:gd name="T28" fmla="*/ 243 w 293"/>
                <a:gd name="T29" fmla="*/ 81 h 172"/>
                <a:gd name="T30" fmla="*/ 271 w 293"/>
                <a:gd name="T31" fmla="*/ 45 h 172"/>
                <a:gd name="T32" fmla="*/ 247 w 293"/>
                <a:gd name="T33" fmla="*/ 38 h 172"/>
                <a:gd name="T34" fmla="*/ 282 w 293"/>
                <a:gd name="T35" fmla="*/ 19 h 172"/>
                <a:gd name="T36" fmla="*/ 292 w 293"/>
                <a:gd name="T37" fmla="*/ 0 h 1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93" h="172">
                  <a:moveTo>
                    <a:pt x="292" y="0"/>
                  </a:moveTo>
                  <a:cubicBezTo>
                    <a:pt x="271" y="10"/>
                    <a:pt x="249" y="18"/>
                    <a:pt x="226" y="25"/>
                  </a:cubicBezTo>
                  <a:cubicBezTo>
                    <a:pt x="204" y="31"/>
                    <a:pt x="181" y="35"/>
                    <a:pt x="158" y="38"/>
                  </a:cubicBezTo>
                  <a:cubicBezTo>
                    <a:pt x="160" y="44"/>
                    <a:pt x="167" y="49"/>
                    <a:pt x="178" y="52"/>
                  </a:cubicBezTo>
                  <a:cubicBezTo>
                    <a:pt x="188" y="54"/>
                    <a:pt x="202" y="55"/>
                    <a:pt x="221" y="54"/>
                  </a:cubicBezTo>
                  <a:cubicBezTo>
                    <a:pt x="207" y="65"/>
                    <a:pt x="187" y="74"/>
                    <a:pt x="160" y="81"/>
                  </a:cubicBezTo>
                  <a:cubicBezTo>
                    <a:pt x="133" y="88"/>
                    <a:pt x="101" y="94"/>
                    <a:pt x="62" y="97"/>
                  </a:cubicBezTo>
                  <a:cubicBezTo>
                    <a:pt x="72" y="109"/>
                    <a:pt x="83" y="117"/>
                    <a:pt x="97" y="122"/>
                  </a:cubicBezTo>
                  <a:cubicBezTo>
                    <a:pt x="111" y="126"/>
                    <a:pt x="125" y="126"/>
                    <a:pt x="143" y="123"/>
                  </a:cubicBezTo>
                  <a:cubicBezTo>
                    <a:pt x="111" y="136"/>
                    <a:pt x="85" y="144"/>
                    <a:pt x="60" y="150"/>
                  </a:cubicBezTo>
                  <a:cubicBezTo>
                    <a:pt x="36" y="155"/>
                    <a:pt x="16" y="157"/>
                    <a:pt x="0" y="155"/>
                  </a:cubicBezTo>
                  <a:cubicBezTo>
                    <a:pt x="16" y="169"/>
                    <a:pt x="42" y="172"/>
                    <a:pt x="78" y="166"/>
                  </a:cubicBezTo>
                  <a:cubicBezTo>
                    <a:pt x="114" y="160"/>
                    <a:pt x="159" y="145"/>
                    <a:pt x="214" y="120"/>
                  </a:cubicBezTo>
                  <a:cubicBezTo>
                    <a:pt x="175" y="104"/>
                    <a:pt x="175" y="104"/>
                    <a:pt x="175" y="104"/>
                  </a:cubicBezTo>
                  <a:cubicBezTo>
                    <a:pt x="204" y="99"/>
                    <a:pt x="226" y="91"/>
                    <a:pt x="243" y="81"/>
                  </a:cubicBezTo>
                  <a:cubicBezTo>
                    <a:pt x="259" y="71"/>
                    <a:pt x="268" y="59"/>
                    <a:pt x="271" y="45"/>
                  </a:cubicBezTo>
                  <a:cubicBezTo>
                    <a:pt x="247" y="38"/>
                    <a:pt x="247" y="38"/>
                    <a:pt x="247" y="38"/>
                  </a:cubicBezTo>
                  <a:cubicBezTo>
                    <a:pt x="262" y="31"/>
                    <a:pt x="274" y="26"/>
                    <a:pt x="282" y="19"/>
                  </a:cubicBezTo>
                  <a:cubicBezTo>
                    <a:pt x="289" y="13"/>
                    <a:pt x="293" y="7"/>
                    <a:pt x="292" y="0"/>
                  </a:cubicBezTo>
                  <a:close/>
                </a:path>
              </a:pathLst>
            </a:custGeom>
            <a:noFill/>
            <a:ln w="1588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3" name="Freeform 240"/>
            <p:cNvSpPr>
              <a:spLocks/>
            </p:cNvSpPr>
            <p:nvPr/>
          </p:nvSpPr>
          <p:spPr bwMode="auto">
            <a:xfrm>
              <a:off x="6372" y="2535"/>
              <a:ext cx="280" cy="541"/>
            </a:xfrm>
            <a:custGeom>
              <a:avLst/>
              <a:gdLst>
                <a:gd name="T0" fmla="*/ 69 w 473"/>
                <a:gd name="T1" fmla="*/ 0 h 914"/>
                <a:gd name="T2" fmla="*/ 13 w 473"/>
                <a:gd name="T3" fmla="*/ 102 h 914"/>
                <a:gd name="T4" fmla="*/ 6 w 473"/>
                <a:gd name="T5" fmla="*/ 286 h 914"/>
                <a:gd name="T6" fmla="*/ 48 w 473"/>
                <a:gd name="T7" fmla="*/ 217 h 914"/>
                <a:gd name="T8" fmla="*/ 63 w 473"/>
                <a:gd name="T9" fmla="*/ 359 h 914"/>
                <a:gd name="T10" fmla="*/ 138 w 473"/>
                <a:gd name="T11" fmla="*/ 535 h 914"/>
                <a:gd name="T12" fmla="*/ 142 w 473"/>
                <a:gd name="T13" fmla="*/ 495 h 914"/>
                <a:gd name="T14" fmla="*/ 173 w 473"/>
                <a:gd name="T15" fmla="*/ 457 h 914"/>
                <a:gd name="T16" fmla="*/ 185 w 473"/>
                <a:gd name="T17" fmla="*/ 576 h 914"/>
                <a:gd name="T18" fmla="*/ 285 w 473"/>
                <a:gd name="T19" fmla="*/ 730 h 914"/>
                <a:gd name="T20" fmla="*/ 283 w 473"/>
                <a:gd name="T21" fmla="*/ 696 h 914"/>
                <a:gd name="T22" fmla="*/ 303 w 473"/>
                <a:gd name="T23" fmla="*/ 651 h 914"/>
                <a:gd name="T24" fmla="*/ 370 w 473"/>
                <a:gd name="T25" fmla="*/ 785 h 914"/>
                <a:gd name="T26" fmla="*/ 473 w 473"/>
                <a:gd name="T27" fmla="*/ 914 h 914"/>
                <a:gd name="T28" fmla="*/ 405 w 473"/>
                <a:gd name="T29" fmla="*/ 788 h 914"/>
                <a:gd name="T30" fmla="*/ 345 w 473"/>
                <a:gd name="T31" fmla="*/ 579 h 914"/>
                <a:gd name="T32" fmla="*/ 303 w 473"/>
                <a:gd name="T33" fmla="*/ 593 h 914"/>
                <a:gd name="T34" fmla="*/ 281 w 473"/>
                <a:gd name="T35" fmla="*/ 636 h 914"/>
                <a:gd name="T36" fmla="*/ 225 w 473"/>
                <a:gd name="T37" fmla="*/ 520 h 914"/>
                <a:gd name="T38" fmla="*/ 226 w 473"/>
                <a:gd name="T39" fmla="*/ 390 h 914"/>
                <a:gd name="T40" fmla="*/ 172 w 473"/>
                <a:gd name="T41" fmla="*/ 409 h 914"/>
                <a:gd name="T42" fmla="*/ 142 w 473"/>
                <a:gd name="T43" fmla="*/ 447 h 914"/>
                <a:gd name="T44" fmla="*/ 90 w 473"/>
                <a:gd name="T45" fmla="*/ 286 h 914"/>
                <a:gd name="T46" fmla="*/ 100 w 473"/>
                <a:gd name="T47" fmla="*/ 175 h 914"/>
                <a:gd name="T48" fmla="*/ 36 w 473"/>
                <a:gd name="T49" fmla="*/ 206 h 914"/>
                <a:gd name="T50" fmla="*/ 38 w 473"/>
                <a:gd name="T51" fmla="*/ 117 h 914"/>
                <a:gd name="T52" fmla="*/ 69 w 473"/>
                <a:gd name="T53" fmla="*/ 0 h 9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473" h="914">
                  <a:moveTo>
                    <a:pt x="69" y="0"/>
                  </a:moveTo>
                  <a:cubicBezTo>
                    <a:pt x="42" y="20"/>
                    <a:pt x="23" y="55"/>
                    <a:pt x="13" y="102"/>
                  </a:cubicBezTo>
                  <a:cubicBezTo>
                    <a:pt x="2" y="150"/>
                    <a:pt x="0" y="211"/>
                    <a:pt x="6" y="286"/>
                  </a:cubicBezTo>
                  <a:cubicBezTo>
                    <a:pt x="48" y="217"/>
                    <a:pt x="48" y="217"/>
                    <a:pt x="48" y="217"/>
                  </a:cubicBezTo>
                  <a:cubicBezTo>
                    <a:pt x="42" y="259"/>
                    <a:pt x="48" y="305"/>
                    <a:pt x="63" y="359"/>
                  </a:cubicBezTo>
                  <a:cubicBezTo>
                    <a:pt x="78" y="412"/>
                    <a:pt x="103" y="470"/>
                    <a:pt x="138" y="535"/>
                  </a:cubicBezTo>
                  <a:cubicBezTo>
                    <a:pt x="135" y="521"/>
                    <a:pt x="136" y="508"/>
                    <a:pt x="142" y="495"/>
                  </a:cubicBezTo>
                  <a:cubicBezTo>
                    <a:pt x="148" y="482"/>
                    <a:pt x="158" y="469"/>
                    <a:pt x="173" y="457"/>
                  </a:cubicBezTo>
                  <a:cubicBezTo>
                    <a:pt x="163" y="491"/>
                    <a:pt x="167" y="530"/>
                    <a:pt x="185" y="576"/>
                  </a:cubicBezTo>
                  <a:cubicBezTo>
                    <a:pt x="205" y="622"/>
                    <a:pt x="237" y="672"/>
                    <a:pt x="285" y="730"/>
                  </a:cubicBezTo>
                  <a:cubicBezTo>
                    <a:pt x="280" y="720"/>
                    <a:pt x="280" y="709"/>
                    <a:pt x="283" y="696"/>
                  </a:cubicBezTo>
                  <a:cubicBezTo>
                    <a:pt x="285" y="683"/>
                    <a:pt x="292" y="668"/>
                    <a:pt x="303" y="651"/>
                  </a:cubicBezTo>
                  <a:cubicBezTo>
                    <a:pt x="320" y="697"/>
                    <a:pt x="341" y="741"/>
                    <a:pt x="370" y="785"/>
                  </a:cubicBezTo>
                  <a:cubicBezTo>
                    <a:pt x="399" y="830"/>
                    <a:pt x="432" y="871"/>
                    <a:pt x="473" y="914"/>
                  </a:cubicBezTo>
                  <a:cubicBezTo>
                    <a:pt x="449" y="885"/>
                    <a:pt x="427" y="844"/>
                    <a:pt x="405" y="788"/>
                  </a:cubicBezTo>
                  <a:cubicBezTo>
                    <a:pt x="384" y="732"/>
                    <a:pt x="364" y="663"/>
                    <a:pt x="345" y="579"/>
                  </a:cubicBezTo>
                  <a:cubicBezTo>
                    <a:pt x="327" y="578"/>
                    <a:pt x="313" y="583"/>
                    <a:pt x="303" y="593"/>
                  </a:cubicBezTo>
                  <a:cubicBezTo>
                    <a:pt x="292" y="602"/>
                    <a:pt x="285" y="616"/>
                    <a:pt x="281" y="636"/>
                  </a:cubicBezTo>
                  <a:cubicBezTo>
                    <a:pt x="253" y="599"/>
                    <a:pt x="234" y="561"/>
                    <a:pt x="225" y="520"/>
                  </a:cubicBezTo>
                  <a:cubicBezTo>
                    <a:pt x="215" y="479"/>
                    <a:pt x="216" y="436"/>
                    <a:pt x="226" y="390"/>
                  </a:cubicBezTo>
                  <a:cubicBezTo>
                    <a:pt x="204" y="393"/>
                    <a:pt x="186" y="400"/>
                    <a:pt x="172" y="409"/>
                  </a:cubicBezTo>
                  <a:cubicBezTo>
                    <a:pt x="158" y="419"/>
                    <a:pt x="148" y="431"/>
                    <a:pt x="142" y="447"/>
                  </a:cubicBezTo>
                  <a:cubicBezTo>
                    <a:pt x="114" y="385"/>
                    <a:pt x="97" y="332"/>
                    <a:pt x="90" y="286"/>
                  </a:cubicBezTo>
                  <a:cubicBezTo>
                    <a:pt x="82" y="240"/>
                    <a:pt x="86" y="204"/>
                    <a:pt x="100" y="175"/>
                  </a:cubicBezTo>
                  <a:cubicBezTo>
                    <a:pt x="36" y="206"/>
                    <a:pt x="36" y="206"/>
                    <a:pt x="36" y="206"/>
                  </a:cubicBezTo>
                  <a:cubicBezTo>
                    <a:pt x="32" y="180"/>
                    <a:pt x="33" y="151"/>
                    <a:pt x="38" y="117"/>
                  </a:cubicBezTo>
                  <a:cubicBezTo>
                    <a:pt x="44" y="82"/>
                    <a:pt x="54" y="43"/>
                    <a:pt x="69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4" name="Freeform 241"/>
            <p:cNvSpPr>
              <a:spLocks/>
            </p:cNvSpPr>
            <p:nvPr/>
          </p:nvSpPr>
          <p:spPr bwMode="auto">
            <a:xfrm>
              <a:off x="6372" y="2535"/>
              <a:ext cx="280" cy="541"/>
            </a:xfrm>
            <a:custGeom>
              <a:avLst/>
              <a:gdLst>
                <a:gd name="T0" fmla="*/ 69 w 473"/>
                <a:gd name="T1" fmla="*/ 0 h 914"/>
                <a:gd name="T2" fmla="*/ 13 w 473"/>
                <a:gd name="T3" fmla="*/ 102 h 914"/>
                <a:gd name="T4" fmla="*/ 6 w 473"/>
                <a:gd name="T5" fmla="*/ 286 h 914"/>
                <a:gd name="T6" fmla="*/ 48 w 473"/>
                <a:gd name="T7" fmla="*/ 217 h 914"/>
                <a:gd name="T8" fmla="*/ 63 w 473"/>
                <a:gd name="T9" fmla="*/ 359 h 914"/>
                <a:gd name="T10" fmla="*/ 138 w 473"/>
                <a:gd name="T11" fmla="*/ 535 h 914"/>
                <a:gd name="T12" fmla="*/ 142 w 473"/>
                <a:gd name="T13" fmla="*/ 495 h 914"/>
                <a:gd name="T14" fmla="*/ 173 w 473"/>
                <a:gd name="T15" fmla="*/ 457 h 914"/>
                <a:gd name="T16" fmla="*/ 185 w 473"/>
                <a:gd name="T17" fmla="*/ 576 h 914"/>
                <a:gd name="T18" fmla="*/ 285 w 473"/>
                <a:gd name="T19" fmla="*/ 730 h 914"/>
                <a:gd name="T20" fmla="*/ 283 w 473"/>
                <a:gd name="T21" fmla="*/ 696 h 914"/>
                <a:gd name="T22" fmla="*/ 303 w 473"/>
                <a:gd name="T23" fmla="*/ 651 h 914"/>
                <a:gd name="T24" fmla="*/ 370 w 473"/>
                <a:gd name="T25" fmla="*/ 785 h 914"/>
                <a:gd name="T26" fmla="*/ 473 w 473"/>
                <a:gd name="T27" fmla="*/ 914 h 914"/>
                <a:gd name="T28" fmla="*/ 405 w 473"/>
                <a:gd name="T29" fmla="*/ 788 h 914"/>
                <a:gd name="T30" fmla="*/ 345 w 473"/>
                <a:gd name="T31" fmla="*/ 579 h 914"/>
                <a:gd name="T32" fmla="*/ 303 w 473"/>
                <a:gd name="T33" fmla="*/ 593 h 914"/>
                <a:gd name="T34" fmla="*/ 281 w 473"/>
                <a:gd name="T35" fmla="*/ 636 h 914"/>
                <a:gd name="T36" fmla="*/ 225 w 473"/>
                <a:gd name="T37" fmla="*/ 520 h 914"/>
                <a:gd name="T38" fmla="*/ 226 w 473"/>
                <a:gd name="T39" fmla="*/ 390 h 914"/>
                <a:gd name="T40" fmla="*/ 172 w 473"/>
                <a:gd name="T41" fmla="*/ 409 h 914"/>
                <a:gd name="T42" fmla="*/ 142 w 473"/>
                <a:gd name="T43" fmla="*/ 447 h 914"/>
                <a:gd name="T44" fmla="*/ 90 w 473"/>
                <a:gd name="T45" fmla="*/ 286 h 914"/>
                <a:gd name="T46" fmla="*/ 100 w 473"/>
                <a:gd name="T47" fmla="*/ 175 h 914"/>
                <a:gd name="T48" fmla="*/ 36 w 473"/>
                <a:gd name="T49" fmla="*/ 206 h 914"/>
                <a:gd name="T50" fmla="*/ 38 w 473"/>
                <a:gd name="T51" fmla="*/ 117 h 914"/>
                <a:gd name="T52" fmla="*/ 69 w 473"/>
                <a:gd name="T53" fmla="*/ 0 h 9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473" h="914">
                  <a:moveTo>
                    <a:pt x="69" y="0"/>
                  </a:moveTo>
                  <a:cubicBezTo>
                    <a:pt x="42" y="20"/>
                    <a:pt x="23" y="55"/>
                    <a:pt x="13" y="102"/>
                  </a:cubicBezTo>
                  <a:cubicBezTo>
                    <a:pt x="2" y="150"/>
                    <a:pt x="0" y="211"/>
                    <a:pt x="6" y="286"/>
                  </a:cubicBezTo>
                  <a:cubicBezTo>
                    <a:pt x="48" y="217"/>
                    <a:pt x="48" y="217"/>
                    <a:pt x="48" y="217"/>
                  </a:cubicBezTo>
                  <a:cubicBezTo>
                    <a:pt x="42" y="259"/>
                    <a:pt x="48" y="305"/>
                    <a:pt x="63" y="359"/>
                  </a:cubicBezTo>
                  <a:cubicBezTo>
                    <a:pt x="78" y="412"/>
                    <a:pt x="103" y="470"/>
                    <a:pt x="138" y="535"/>
                  </a:cubicBezTo>
                  <a:cubicBezTo>
                    <a:pt x="135" y="521"/>
                    <a:pt x="136" y="508"/>
                    <a:pt x="142" y="495"/>
                  </a:cubicBezTo>
                  <a:cubicBezTo>
                    <a:pt x="148" y="482"/>
                    <a:pt x="158" y="469"/>
                    <a:pt x="173" y="457"/>
                  </a:cubicBezTo>
                  <a:cubicBezTo>
                    <a:pt x="163" y="491"/>
                    <a:pt x="167" y="530"/>
                    <a:pt x="185" y="576"/>
                  </a:cubicBezTo>
                  <a:cubicBezTo>
                    <a:pt x="205" y="622"/>
                    <a:pt x="237" y="672"/>
                    <a:pt x="285" y="730"/>
                  </a:cubicBezTo>
                  <a:cubicBezTo>
                    <a:pt x="280" y="720"/>
                    <a:pt x="280" y="709"/>
                    <a:pt x="283" y="696"/>
                  </a:cubicBezTo>
                  <a:cubicBezTo>
                    <a:pt x="285" y="683"/>
                    <a:pt x="292" y="668"/>
                    <a:pt x="303" y="651"/>
                  </a:cubicBezTo>
                  <a:cubicBezTo>
                    <a:pt x="320" y="697"/>
                    <a:pt x="341" y="741"/>
                    <a:pt x="370" y="785"/>
                  </a:cubicBezTo>
                  <a:cubicBezTo>
                    <a:pt x="399" y="830"/>
                    <a:pt x="432" y="871"/>
                    <a:pt x="473" y="914"/>
                  </a:cubicBezTo>
                  <a:cubicBezTo>
                    <a:pt x="449" y="885"/>
                    <a:pt x="427" y="844"/>
                    <a:pt x="405" y="788"/>
                  </a:cubicBezTo>
                  <a:cubicBezTo>
                    <a:pt x="384" y="732"/>
                    <a:pt x="364" y="663"/>
                    <a:pt x="345" y="579"/>
                  </a:cubicBezTo>
                  <a:cubicBezTo>
                    <a:pt x="327" y="578"/>
                    <a:pt x="313" y="583"/>
                    <a:pt x="303" y="593"/>
                  </a:cubicBezTo>
                  <a:cubicBezTo>
                    <a:pt x="292" y="602"/>
                    <a:pt x="285" y="616"/>
                    <a:pt x="281" y="636"/>
                  </a:cubicBezTo>
                  <a:cubicBezTo>
                    <a:pt x="253" y="599"/>
                    <a:pt x="234" y="561"/>
                    <a:pt x="225" y="520"/>
                  </a:cubicBezTo>
                  <a:cubicBezTo>
                    <a:pt x="215" y="479"/>
                    <a:pt x="216" y="436"/>
                    <a:pt x="226" y="390"/>
                  </a:cubicBezTo>
                  <a:cubicBezTo>
                    <a:pt x="204" y="393"/>
                    <a:pt x="186" y="400"/>
                    <a:pt x="172" y="409"/>
                  </a:cubicBezTo>
                  <a:cubicBezTo>
                    <a:pt x="158" y="419"/>
                    <a:pt x="148" y="431"/>
                    <a:pt x="142" y="447"/>
                  </a:cubicBezTo>
                  <a:cubicBezTo>
                    <a:pt x="114" y="385"/>
                    <a:pt x="97" y="332"/>
                    <a:pt x="90" y="286"/>
                  </a:cubicBezTo>
                  <a:cubicBezTo>
                    <a:pt x="82" y="240"/>
                    <a:pt x="86" y="204"/>
                    <a:pt x="100" y="175"/>
                  </a:cubicBezTo>
                  <a:cubicBezTo>
                    <a:pt x="36" y="206"/>
                    <a:pt x="36" y="206"/>
                    <a:pt x="36" y="206"/>
                  </a:cubicBezTo>
                  <a:cubicBezTo>
                    <a:pt x="32" y="180"/>
                    <a:pt x="33" y="151"/>
                    <a:pt x="38" y="117"/>
                  </a:cubicBezTo>
                  <a:cubicBezTo>
                    <a:pt x="44" y="82"/>
                    <a:pt x="54" y="43"/>
                    <a:pt x="69" y="0"/>
                  </a:cubicBezTo>
                  <a:close/>
                </a:path>
              </a:pathLst>
            </a:custGeom>
            <a:noFill/>
            <a:ln w="1588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5" name="Freeform 242"/>
            <p:cNvSpPr>
              <a:spLocks/>
            </p:cNvSpPr>
            <p:nvPr/>
          </p:nvSpPr>
          <p:spPr bwMode="auto">
            <a:xfrm>
              <a:off x="6675" y="3088"/>
              <a:ext cx="156" cy="55"/>
            </a:xfrm>
            <a:custGeom>
              <a:avLst/>
              <a:gdLst>
                <a:gd name="T0" fmla="*/ 0 w 264"/>
                <a:gd name="T1" fmla="*/ 16 h 93"/>
                <a:gd name="T2" fmla="*/ 74 w 264"/>
                <a:gd name="T3" fmla="*/ 69 h 93"/>
                <a:gd name="T4" fmla="*/ 161 w 264"/>
                <a:gd name="T5" fmla="*/ 82 h 93"/>
                <a:gd name="T6" fmla="*/ 264 w 264"/>
                <a:gd name="T7" fmla="*/ 0 h 93"/>
                <a:gd name="T8" fmla="*/ 155 w 264"/>
                <a:gd name="T9" fmla="*/ 38 h 93"/>
                <a:gd name="T10" fmla="*/ 0 w 264"/>
                <a:gd name="T11" fmla="*/ 16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64" h="93">
                  <a:moveTo>
                    <a:pt x="0" y="16"/>
                  </a:moveTo>
                  <a:cubicBezTo>
                    <a:pt x="23" y="40"/>
                    <a:pt x="47" y="57"/>
                    <a:pt x="74" y="69"/>
                  </a:cubicBezTo>
                  <a:cubicBezTo>
                    <a:pt x="101" y="80"/>
                    <a:pt x="129" y="93"/>
                    <a:pt x="161" y="82"/>
                  </a:cubicBezTo>
                  <a:cubicBezTo>
                    <a:pt x="193" y="71"/>
                    <a:pt x="226" y="43"/>
                    <a:pt x="264" y="0"/>
                  </a:cubicBezTo>
                  <a:cubicBezTo>
                    <a:pt x="235" y="23"/>
                    <a:pt x="199" y="35"/>
                    <a:pt x="155" y="38"/>
                  </a:cubicBezTo>
                  <a:cubicBezTo>
                    <a:pt x="110" y="41"/>
                    <a:pt x="60" y="33"/>
                    <a:pt x="0" y="16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6" name="Freeform 243"/>
            <p:cNvSpPr>
              <a:spLocks/>
            </p:cNvSpPr>
            <p:nvPr/>
          </p:nvSpPr>
          <p:spPr bwMode="auto">
            <a:xfrm>
              <a:off x="6675" y="3088"/>
              <a:ext cx="156" cy="55"/>
            </a:xfrm>
            <a:custGeom>
              <a:avLst/>
              <a:gdLst>
                <a:gd name="T0" fmla="*/ 0 w 264"/>
                <a:gd name="T1" fmla="*/ 16 h 93"/>
                <a:gd name="T2" fmla="*/ 74 w 264"/>
                <a:gd name="T3" fmla="*/ 69 h 93"/>
                <a:gd name="T4" fmla="*/ 161 w 264"/>
                <a:gd name="T5" fmla="*/ 82 h 93"/>
                <a:gd name="T6" fmla="*/ 264 w 264"/>
                <a:gd name="T7" fmla="*/ 0 h 93"/>
                <a:gd name="T8" fmla="*/ 155 w 264"/>
                <a:gd name="T9" fmla="*/ 38 h 93"/>
                <a:gd name="T10" fmla="*/ 0 w 264"/>
                <a:gd name="T11" fmla="*/ 16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64" h="93">
                  <a:moveTo>
                    <a:pt x="0" y="16"/>
                  </a:moveTo>
                  <a:cubicBezTo>
                    <a:pt x="23" y="40"/>
                    <a:pt x="47" y="57"/>
                    <a:pt x="74" y="69"/>
                  </a:cubicBezTo>
                  <a:cubicBezTo>
                    <a:pt x="101" y="80"/>
                    <a:pt x="129" y="93"/>
                    <a:pt x="161" y="82"/>
                  </a:cubicBezTo>
                  <a:cubicBezTo>
                    <a:pt x="193" y="71"/>
                    <a:pt x="226" y="43"/>
                    <a:pt x="264" y="0"/>
                  </a:cubicBezTo>
                  <a:cubicBezTo>
                    <a:pt x="235" y="23"/>
                    <a:pt x="199" y="35"/>
                    <a:pt x="155" y="38"/>
                  </a:cubicBezTo>
                  <a:cubicBezTo>
                    <a:pt x="110" y="41"/>
                    <a:pt x="60" y="33"/>
                    <a:pt x="0" y="16"/>
                  </a:cubicBezTo>
                  <a:close/>
                </a:path>
              </a:pathLst>
            </a:custGeom>
            <a:noFill/>
            <a:ln w="1588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7" name="Freeform 244"/>
            <p:cNvSpPr>
              <a:spLocks/>
            </p:cNvSpPr>
            <p:nvPr/>
          </p:nvSpPr>
          <p:spPr bwMode="auto">
            <a:xfrm>
              <a:off x="6874" y="2124"/>
              <a:ext cx="233" cy="395"/>
            </a:xfrm>
            <a:custGeom>
              <a:avLst/>
              <a:gdLst>
                <a:gd name="T0" fmla="*/ 0 w 392"/>
                <a:gd name="T1" fmla="*/ 225 h 667"/>
                <a:gd name="T2" fmla="*/ 74 w 392"/>
                <a:gd name="T3" fmla="*/ 147 h 667"/>
                <a:gd name="T4" fmla="*/ 217 w 392"/>
                <a:gd name="T5" fmla="*/ 26 h 667"/>
                <a:gd name="T6" fmla="*/ 332 w 392"/>
                <a:gd name="T7" fmla="*/ 57 h 667"/>
                <a:gd name="T8" fmla="*/ 390 w 392"/>
                <a:gd name="T9" fmla="*/ 367 h 667"/>
                <a:gd name="T10" fmla="*/ 343 w 392"/>
                <a:gd name="T11" fmla="*/ 667 h 667"/>
                <a:gd name="T12" fmla="*/ 363 w 392"/>
                <a:gd name="T13" fmla="*/ 394 h 667"/>
                <a:gd name="T14" fmla="*/ 301 w 392"/>
                <a:gd name="T15" fmla="*/ 83 h 667"/>
                <a:gd name="T16" fmla="*/ 174 w 392"/>
                <a:gd name="T17" fmla="*/ 88 h 667"/>
                <a:gd name="T18" fmla="*/ 0 w 392"/>
                <a:gd name="T19" fmla="*/ 225 h 6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92" h="667">
                  <a:moveTo>
                    <a:pt x="0" y="225"/>
                  </a:moveTo>
                  <a:cubicBezTo>
                    <a:pt x="14" y="206"/>
                    <a:pt x="37" y="180"/>
                    <a:pt x="74" y="147"/>
                  </a:cubicBezTo>
                  <a:cubicBezTo>
                    <a:pt x="111" y="114"/>
                    <a:pt x="172" y="41"/>
                    <a:pt x="217" y="26"/>
                  </a:cubicBezTo>
                  <a:cubicBezTo>
                    <a:pt x="260" y="10"/>
                    <a:pt x="303" y="0"/>
                    <a:pt x="332" y="57"/>
                  </a:cubicBezTo>
                  <a:cubicBezTo>
                    <a:pt x="361" y="114"/>
                    <a:pt x="388" y="264"/>
                    <a:pt x="390" y="367"/>
                  </a:cubicBezTo>
                  <a:cubicBezTo>
                    <a:pt x="392" y="469"/>
                    <a:pt x="376" y="567"/>
                    <a:pt x="343" y="667"/>
                  </a:cubicBezTo>
                  <a:cubicBezTo>
                    <a:pt x="363" y="582"/>
                    <a:pt x="370" y="492"/>
                    <a:pt x="363" y="394"/>
                  </a:cubicBezTo>
                  <a:cubicBezTo>
                    <a:pt x="356" y="296"/>
                    <a:pt x="333" y="135"/>
                    <a:pt x="301" y="83"/>
                  </a:cubicBezTo>
                  <a:cubicBezTo>
                    <a:pt x="269" y="32"/>
                    <a:pt x="225" y="63"/>
                    <a:pt x="174" y="88"/>
                  </a:cubicBezTo>
                  <a:cubicBezTo>
                    <a:pt x="123" y="112"/>
                    <a:pt x="66" y="157"/>
                    <a:pt x="0" y="225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8" name="Freeform 245"/>
            <p:cNvSpPr>
              <a:spLocks/>
            </p:cNvSpPr>
            <p:nvPr/>
          </p:nvSpPr>
          <p:spPr bwMode="auto">
            <a:xfrm>
              <a:off x="6874" y="2124"/>
              <a:ext cx="233" cy="395"/>
            </a:xfrm>
            <a:custGeom>
              <a:avLst/>
              <a:gdLst>
                <a:gd name="T0" fmla="*/ 0 w 392"/>
                <a:gd name="T1" fmla="*/ 225 h 667"/>
                <a:gd name="T2" fmla="*/ 74 w 392"/>
                <a:gd name="T3" fmla="*/ 147 h 667"/>
                <a:gd name="T4" fmla="*/ 217 w 392"/>
                <a:gd name="T5" fmla="*/ 26 h 667"/>
                <a:gd name="T6" fmla="*/ 332 w 392"/>
                <a:gd name="T7" fmla="*/ 57 h 667"/>
                <a:gd name="T8" fmla="*/ 390 w 392"/>
                <a:gd name="T9" fmla="*/ 367 h 667"/>
                <a:gd name="T10" fmla="*/ 343 w 392"/>
                <a:gd name="T11" fmla="*/ 667 h 667"/>
                <a:gd name="T12" fmla="*/ 363 w 392"/>
                <a:gd name="T13" fmla="*/ 394 h 667"/>
                <a:gd name="T14" fmla="*/ 301 w 392"/>
                <a:gd name="T15" fmla="*/ 83 h 667"/>
                <a:gd name="T16" fmla="*/ 174 w 392"/>
                <a:gd name="T17" fmla="*/ 88 h 667"/>
                <a:gd name="T18" fmla="*/ 0 w 392"/>
                <a:gd name="T19" fmla="*/ 225 h 6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92" h="667">
                  <a:moveTo>
                    <a:pt x="0" y="225"/>
                  </a:moveTo>
                  <a:cubicBezTo>
                    <a:pt x="14" y="206"/>
                    <a:pt x="37" y="180"/>
                    <a:pt x="74" y="147"/>
                  </a:cubicBezTo>
                  <a:cubicBezTo>
                    <a:pt x="111" y="114"/>
                    <a:pt x="172" y="41"/>
                    <a:pt x="217" y="26"/>
                  </a:cubicBezTo>
                  <a:cubicBezTo>
                    <a:pt x="260" y="10"/>
                    <a:pt x="303" y="0"/>
                    <a:pt x="332" y="57"/>
                  </a:cubicBezTo>
                  <a:cubicBezTo>
                    <a:pt x="361" y="114"/>
                    <a:pt x="388" y="264"/>
                    <a:pt x="390" y="367"/>
                  </a:cubicBezTo>
                  <a:cubicBezTo>
                    <a:pt x="392" y="469"/>
                    <a:pt x="376" y="567"/>
                    <a:pt x="343" y="667"/>
                  </a:cubicBezTo>
                  <a:cubicBezTo>
                    <a:pt x="363" y="582"/>
                    <a:pt x="370" y="492"/>
                    <a:pt x="363" y="394"/>
                  </a:cubicBezTo>
                  <a:cubicBezTo>
                    <a:pt x="356" y="296"/>
                    <a:pt x="333" y="135"/>
                    <a:pt x="301" y="83"/>
                  </a:cubicBezTo>
                  <a:cubicBezTo>
                    <a:pt x="269" y="32"/>
                    <a:pt x="225" y="63"/>
                    <a:pt x="174" y="88"/>
                  </a:cubicBezTo>
                  <a:cubicBezTo>
                    <a:pt x="123" y="112"/>
                    <a:pt x="66" y="157"/>
                    <a:pt x="0" y="225"/>
                  </a:cubicBezTo>
                  <a:close/>
                </a:path>
              </a:pathLst>
            </a:custGeom>
            <a:noFill/>
            <a:ln w="1588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9" name="Freeform 246"/>
            <p:cNvSpPr>
              <a:spLocks/>
            </p:cNvSpPr>
            <p:nvPr/>
          </p:nvSpPr>
          <p:spPr bwMode="auto">
            <a:xfrm>
              <a:off x="6862" y="2348"/>
              <a:ext cx="174" cy="102"/>
            </a:xfrm>
            <a:custGeom>
              <a:avLst/>
              <a:gdLst>
                <a:gd name="T0" fmla="*/ 1 w 293"/>
                <a:gd name="T1" fmla="*/ 0 h 172"/>
                <a:gd name="T2" fmla="*/ 67 w 293"/>
                <a:gd name="T3" fmla="*/ 25 h 172"/>
                <a:gd name="T4" fmla="*/ 135 w 293"/>
                <a:gd name="T5" fmla="*/ 38 h 172"/>
                <a:gd name="T6" fmla="*/ 115 w 293"/>
                <a:gd name="T7" fmla="*/ 52 h 172"/>
                <a:gd name="T8" fmla="*/ 72 w 293"/>
                <a:gd name="T9" fmla="*/ 54 h 172"/>
                <a:gd name="T10" fmla="*/ 133 w 293"/>
                <a:gd name="T11" fmla="*/ 81 h 172"/>
                <a:gd name="T12" fmla="*/ 231 w 293"/>
                <a:gd name="T13" fmla="*/ 97 h 172"/>
                <a:gd name="T14" fmla="*/ 196 w 293"/>
                <a:gd name="T15" fmla="*/ 122 h 172"/>
                <a:gd name="T16" fmla="*/ 150 w 293"/>
                <a:gd name="T17" fmla="*/ 123 h 172"/>
                <a:gd name="T18" fmla="*/ 233 w 293"/>
                <a:gd name="T19" fmla="*/ 150 h 172"/>
                <a:gd name="T20" fmla="*/ 293 w 293"/>
                <a:gd name="T21" fmla="*/ 155 h 172"/>
                <a:gd name="T22" fmla="*/ 215 w 293"/>
                <a:gd name="T23" fmla="*/ 166 h 172"/>
                <a:gd name="T24" fmla="*/ 79 w 293"/>
                <a:gd name="T25" fmla="*/ 120 h 172"/>
                <a:gd name="T26" fmla="*/ 118 w 293"/>
                <a:gd name="T27" fmla="*/ 104 h 172"/>
                <a:gd name="T28" fmla="*/ 50 w 293"/>
                <a:gd name="T29" fmla="*/ 81 h 172"/>
                <a:gd name="T30" fmla="*/ 22 w 293"/>
                <a:gd name="T31" fmla="*/ 45 h 172"/>
                <a:gd name="T32" fmla="*/ 46 w 293"/>
                <a:gd name="T33" fmla="*/ 38 h 172"/>
                <a:gd name="T34" fmla="*/ 11 w 293"/>
                <a:gd name="T35" fmla="*/ 19 h 172"/>
                <a:gd name="T36" fmla="*/ 1 w 293"/>
                <a:gd name="T37" fmla="*/ 0 h 1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93" h="172">
                  <a:moveTo>
                    <a:pt x="1" y="0"/>
                  </a:moveTo>
                  <a:cubicBezTo>
                    <a:pt x="22" y="10"/>
                    <a:pt x="44" y="18"/>
                    <a:pt x="67" y="25"/>
                  </a:cubicBezTo>
                  <a:cubicBezTo>
                    <a:pt x="89" y="31"/>
                    <a:pt x="112" y="35"/>
                    <a:pt x="135" y="38"/>
                  </a:cubicBezTo>
                  <a:cubicBezTo>
                    <a:pt x="132" y="44"/>
                    <a:pt x="126" y="49"/>
                    <a:pt x="115" y="52"/>
                  </a:cubicBezTo>
                  <a:cubicBezTo>
                    <a:pt x="105" y="54"/>
                    <a:pt x="90" y="55"/>
                    <a:pt x="72" y="54"/>
                  </a:cubicBezTo>
                  <a:cubicBezTo>
                    <a:pt x="86" y="65"/>
                    <a:pt x="106" y="74"/>
                    <a:pt x="133" y="81"/>
                  </a:cubicBezTo>
                  <a:cubicBezTo>
                    <a:pt x="159" y="88"/>
                    <a:pt x="192" y="94"/>
                    <a:pt x="231" y="97"/>
                  </a:cubicBezTo>
                  <a:cubicBezTo>
                    <a:pt x="221" y="109"/>
                    <a:pt x="210" y="117"/>
                    <a:pt x="196" y="122"/>
                  </a:cubicBezTo>
                  <a:cubicBezTo>
                    <a:pt x="182" y="126"/>
                    <a:pt x="167" y="126"/>
                    <a:pt x="150" y="123"/>
                  </a:cubicBezTo>
                  <a:cubicBezTo>
                    <a:pt x="181" y="136"/>
                    <a:pt x="208" y="144"/>
                    <a:pt x="233" y="150"/>
                  </a:cubicBezTo>
                  <a:cubicBezTo>
                    <a:pt x="256" y="155"/>
                    <a:pt x="276" y="157"/>
                    <a:pt x="293" y="155"/>
                  </a:cubicBezTo>
                  <a:cubicBezTo>
                    <a:pt x="277" y="169"/>
                    <a:pt x="251" y="172"/>
                    <a:pt x="215" y="166"/>
                  </a:cubicBezTo>
                  <a:cubicBezTo>
                    <a:pt x="179" y="160"/>
                    <a:pt x="134" y="145"/>
                    <a:pt x="79" y="120"/>
                  </a:cubicBezTo>
                  <a:cubicBezTo>
                    <a:pt x="118" y="104"/>
                    <a:pt x="118" y="104"/>
                    <a:pt x="118" y="104"/>
                  </a:cubicBezTo>
                  <a:cubicBezTo>
                    <a:pt x="89" y="99"/>
                    <a:pt x="66" y="91"/>
                    <a:pt x="50" y="81"/>
                  </a:cubicBezTo>
                  <a:cubicBezTo>
                    <a:pt x="34" y="71"/>
                    <a:pt x="25" y="59"/>
                    <a:pt x="22" y="45"/>
                  </a:cubicBezTo>
                  <a:cubicBezTo>
                    <a:pt x="46" y="38"/>
                    <a:pt x="46" y="38"/>
                    <a:pt x="46" y="38"/>
                  </a:cubicBezTo>
                  <a:cubicBezTo>
                    <a:pt x="30" y="31"/>
                    <a:pt x="19" y="26"/>
                    <a:pt x="11" y="19"/>
                  </a:cubicBezTo>
                  <a:cubicBezTo>
                    <a:pt x="3" y="13"/>
                    <a:pt x="0" y="7"/>
                    <a:pt x="1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0" name="Freeform 247"/>
            <p:cNvSpPr>
              <a:spLocks/>
            </p:cNvSpPr>
            <p:nvPr/>
          </p:nvSpPr>
          <p:spPr bwMode="auto">
            <a:xfrm>
              <a:off x="6862" y="2348"/>
              <a:ext cx="174" cy="102"/>
            </a:xfrm>
            <a:custGeom>
              <a:avLst/>
              <a:gdLst>
                <a:gd name="T0" fmla="*/ 1 w 293"/>
                <a:gd name="T1" fmla="*/ 0 h 172"/>
                <a:gd name="T2" fmla="*/ 67 w 293"/>
                <a:gd name="T3" fmla="*/ 25 h 172"/>
                <a:gd name="T4" fmla="*/ 135 w 293"/>
                <a:gd name="T5" fmla="*/ 38 h 172"/>
                <a:gd name="T6" fmla="*/ 115 w 293"/>
                <a:gd name="T7" fmla="*/ 52 h 172"/>
                <a:gd name="T8" fmla="*/ 72 w 293"/>
                <a:gd name="T9" fmla="*/ 54 h 172"/>
                <a:gd name="T10" fmla="*/ 133 w 293"/>
                <a:gd name="T11" fmla="*/ 81 h 172"/>
                <a:gd name="T12" fmla="*/ 231 w 293"/>
                <a:gd name="T13" fmla="*/ 97 h 172"/>
                <a:gd name="T14" fmla="*/ 196 w 293"/>
                <a:gd name="T15" fmla="*/ 122 h 172"/>
                <a:gd name="T16" fmla="*/ 150 w 293"/>
                <a:gd name="T17" fmla="*/ 123 h 172"/>
                <a:gd name="T18" fmla="*/ 233 w 293"/>
                <a:gd name="T19" fmla="*/ 150 h 172"/>
                <a:gd name="T20" fmla="*/ 293 w 293"/>
                <a:gd name="T21" fmla="*/ 155 h 172"/>
                <a:gd name="T22" fmla="*/ 215 w 293"/>
                <a:gd name="T23" fmla="*/ 166 h 172"/>
                <a:gd name="T24" fmla="*/ 79 w 293"/>
                <a:gd name="T25" fmla="*/ 120 h 172"/>
                <a:gd name="T26" fmla="*/ 118 w 293"/>
                <a:gd name="T27" fmla="*/ 104 h 172"/>
                <a:gd name="T28" fmla="*/ 50 w 293"/>
                <a:gd name="T29" fmla="*/ 81 h 172"/>
                <a:gd name="T30" fmla="*/ 22 w 293"/>
                <a:gd name="T31" fmla="*/ 45 h 172"/>
                <a:gd name="T32" fmla="*/ 46 w 293"/>
                <a:gd name="T33" fmla="*/ 38 h 172"/>
                <a:gd name="T34" fmla="*/ 11 w 293"/>
                <a:gd name="T35" fmla="*/ 19 h 172"/>
                <a:gd name="T36" fmla="*/ 1 w 293"/>
                <a:gd name="T37" fmla="*/ 0 h 1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93" h="172">
                  <a:moveTo>
                    <a:pt x="1" y="0"/>
                  </a:moveTo>
                  <a:cubicBezTo>
                    <a:pt x="22" y="10"/>
                    <a:pt x="44" y="18"/>
                    <a:pt x="67" y="25"/>
                  </a:cubicBezTo>
                  <a:cubicBezTo>
                    <a:pt x="89" y="31"/>
                    <a:pt x="112" y="35"/>
                    <a:pt x="135" y="38"/>
                  </a:cubicBezTo>
                  <a:cubicBezTo>
                    <a:pt x="132" y="44"/>
                    <a:pt x="126" y="49"/>
                    <a:pt x="115" y="52"/>
                  </a:cubicBezTo>
                  <a:cubicBezTo>
                    <a:pt x="105" y="54"/>
                    <a:pt x="90" y="55"/>
                    <a:pt x="72" y="54"/>
                  </a:cubicBezTo>
                  <a:cubicBezTo>
                    <a:pt x="86" y="65"/>
                    <a:pt x="106" y="74"/>
                    <a:pt x="133" y="81"/>
                  </a:cubicBezTo>
                  <a:cubicBezTo>
                    <a:pt x="159" y="88"/>
                    <a:pt x="192" y="94"/>
                    <a:pt x="231" y="97"/>
                  </a:cubicBezTo>
                  <a:cubicBezTo>
                    <a:pt x="221" y="109"/>
                    <a:pt x="210" y="117"/>
                    <a:pt x="196" y="122"/>
                  </a:cubicBezTo>
                  <a:cubicBezTo>
                    <a:pt x="182" y="126"/>
                    <a:pt x="167" y="126"/>
                    <a:pt x="150" y="123"/>
                  </a:cubicBezTo>
                  <a:cubicBezTo>
                    <a:pt x="181" y="136"/>
                    <a:pt x="208" y="144"/>
                    <a:pt x="233" y="150"/>
                  </a:cubicBezTo>
                  <a:cubicBezTo>
                    <a:pt x="256" y="155"/>
                    <a:pt x="276" y="157"/>
                    <a:pt x="293" y="155"/>
                  </a:cubicBezTo>
                  <a:cubicBezTo>
                    <a:pt x="277" y="169"/>
                    <a:pt x="251" y="172"/>
                    <a:pt x="215" y="166"/>
                  </a:cubicBezTo>
                  <a:cubicBezTo>
                    <a:pt x="179" y="160"/>
                    <a:pt x="134" y="145"/>
                    <a:pt x="79" y="120"/>
                  </a:cubicBezTo>
                  <a:cubicBezTo>
                    <a:pt x="118" y="104"/>
                    <a:pt x="118" y="104"/>
                    <a:pt x="118" y="104"/>
                  </a:cubicBezTo>
                  <a:cubicBezTo>
                    <a:pt x="89" y="99"/>
                    <a:pt x="66" y="91"/>
                    <a:pt x="50" y="81"/>
                  </a:cubicBezTo>
                  <a:cubicBezTo>
                    <a:pt x="34" y="71"/>
                    <a:pt x="25" y="59"/>
                    <a:pt x="22" y="45"/>
                  </a:cubicBezTo>
                  <a:cubicBezTo>
                    <a:pt x="46" y="38"/>
                    <a:pt x="46" y="38"/>
                    <a:pt x="46" y="38"/>
                  </a:cubicBezTo>
                  <a:cubicBezTo>
                    <a:pt x="30" y="31"/>
                    <a:pt x="19" y="26"/>
                    <a:pt x="11" y="19"/>
                  </a:cubicBezTo>
                  <a:cubicBezTo>
                    <a:pt x="3" y="13"/>
                    <a:pt x="0" y="7"/>
                    <a:pt x="1" y="0"/>
                  </a:cubicBezTo>
                  <a:close/>
                </a:path>
              </a:pathLst>
            </a:custGeom>
            <a:noFill/>
            <a:ln w="1588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1" name="Freeform 248"/>
            <p:cNvSpPr>
              <a:spLocks/>
            </p:cNvSpPr>
            <p:nvPr/>
          </p:nvSpPr>
          <p:spPr bwMode="auto">
            <a:xfrm>
              <a:off x="6848" y="2535"/>
              <a:ext cx="280" cy="541"/>
            </a:xfrm>
            <a:custGeom>
              <a:avLst/>
              <a:gdLst>
                <a:gd name="T0" fmla="*/ 404 w 473"/>
                <a:gd name="T1" fmla="*/ 0 h 914"/>
                <a:gd name="T2" fmla="*/ 460 w 473"/>
                <a:gd name="T3" fmla="*/ 102 h 914"/>
                <a:gd name="T4" fmla="*/ 467 w 473"/>
                <a:gd name="T5" fmla="*/ 286 h 914"/>
                <a:gd name="T6" fmla="*/ 425 w 473"/>
                <a:gd name="T7" fmla="*/ 217 h 914"/>
                <a:gd name="T8" fmla="*/ 410 w 473"/>
                <a:gd name="T9" fmla="*/ 359 h 914"/>
                <a:gd name="T10" fmla="*/ 335 w 473"/>
                <a:gd name="T11" fmla="*/ 535 h 914"/>
                <a:gd name="T12" fmla="*/ 331 w 473"/>
                <a:gd name="T13" fmla="*/ 495 h 914"/>
                <a:gd name="T14" fmla="*/ 300 w 473"/>
                <a:gd name="T15" fmla="*/ 457 h 914"/>
                <a:gd name="T16" fmla="*/ 288 w 473"/>
                <a:gd name="T17" fmla="*/ 576 h 914"/>
                <a:gd name="T18" fmla="*/ 188 w 473"/>
                <a:gd name="T19" fmla="*/ 730 h 914"/>
                <a:gd name="T20" fmla="*/ 190 w 473"/>
                <a:gd name="T21" fmla="*/ 696 h 914"/>
                <a:gd name="T22" fmla="*/ 170 w 473"/>
                <a:gd name="T23" fmla="*/ 651 h 914"/>
                <a:gd name="T24" fmla="*/ 103 w 473"/>
                <a:gd name="T25" fmla="*/ 785 h 914"/>
                <a:gd name="T26" fmla="*/ 0 w 473"/>
                <a:gd name="T27" fmla="*/ 914 h 914"/>
                <a:gd name="T28" fmla="*/ 68 w 473"/>
                <a:gd name="T29" fmla="*/ 788 h 914"/>
                <a:gd name="T30" fmla="*/ 128 w 473"/>
                <a:gd name="T31" fmla="*/ 579 h 914"/>
                <a:gd name="T32" fmla="*/ 170 w 473"/>
                <a:gd name="T33" fmla="*/ 593 h 914"/>
                <a:gd name="T34" fmla="*/ 192 w 473"/>
                <a:gd name="T35" fmla="*/ 636 h 914"/>
                <a:gd name="T36" fmla="*/ 248 w 473"/>
                <a:gd name="T37" fmla="*/ 520 h 914"/>
                <a:gd name="T38" fmla="*/ 247 w 473"/>
                <a:gd name="T39" fmla="*/ 390 h 914"/>
                <a:gd name="T40" fmla="*/ 301 w 473"/>
                <a:gd name="T41" fmla="*/ 409 h 914"/>
                <a:gd name="T42" fmla="*/ 331 w 473"/>
                <a:gd name="T43" fmla="*/ 447 h 914"/>
                <a:gd name="T44" fmla="*/ 383 w 473"/>
                <a:gd name="T45" fmla="*/ 286 h 914"/>
                <a:gd name="T46" fmla="*/ 373 w 473"/>
                <a:gd name="T47" fmla="*/ 175 h 914"/>
                <a:gd name="T48" fmla="*/ 437 w 473"/>
                <a:gd name="T49" fmla="*/ 206 h 914"/>
                <a:gd name="T50" fmla="*/ 435 w 473"/>
                <a:gd name="T51" fmla="*/ 117 h 914"/>
                <a:gd name="T52" fmla="*/ 404 w 473"/>
                <a:gd name="T53" fmla="*/ 0 h 9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473" h="914">
                  <a:moveTo>
                    <a:pt x="404" y="0"/>
                  </a:moveTo>
                  <a:cubicBezTo>
                    <a:pt x="431" y="20"/>
                    <a:pt x="450" y="55"/>
                    <a:pt x="460" y="102"/>
                  </a:cubicBezTo>
                  <a:cubicBezTo>
                    <a:pt x="471" y="150"/>
                    <a:pt x="473" y="211"/>
                    <a:pt x="467" y="286"/>
                  </a:cubicBezTo>
                  <a:cubicBezTo>
                    <a:pt x="425" y="217"/>
                    <a:pt x="425" y="217"/>
                    <a:pt x="425" y="217"/>
                  </a:cubicBezTo>
                  <a:cubicBezTo>
                    <a:pt x="430" y="259"/>
                    <a:pt x="425" y="305"/>
                    <a:pt x="410" y="359"/>
                  </a:cubicBezTo>
                  <a:cubicBezTo>
                    <a:pt x="395" y="412"/>
                    <a:pt x="370" y="470"/>
                    <a:pt x="335" y="535"/>
                  </a:cubicBezTo>
                  <a:cubicBezTo>
                    <a:pt x="338" y="521"/>
                    <a:pt x="336" y="508"/>
                    <a:pt x="331" y="495"/>
                  </a:cubicBezTo>
                  <a:cubicBezTo>
                    <a:pt x="325" y="482"/>
                    <a:pt x="314" y="469"/>
                    <a:pt x="300" y="457"/>
                  </a:cubicBezTo>
                  <a:cubicBezTo>
                    <a:pt x="310" y="491"/>
                    <a:pt x="306" y="530"/>
                    <a:pt x="288" y="576"/>
                  </a:cubicBezTo>
                  <a:cubicBezTo>
                    <a:pt x="268" y="622"/>
                    <a:pt x="236" y="672"/>
                    <a:pt x="188" y="730"/>
                  </a:cubicBezTo>
                  <a:cubicBezTo>
                    <a:pt x="193" y="720"/>
                    <a:pt x="193" y="709"/>
                    <a:pt x="190" y="696"/>
                  </a:cubicBezTo>
                  <a:cubicBezTo>
                    <a:pt x="187" y="683"/>
                    <a:pt x="181" y="668"/>
                    <a:pt x="170" y="651"/>
                  </a:cubicBezTo>
                  <a:cubicBezTo>
                    <a:pt x="153" y="697"/>
                    <a:pt x="131" y="741"/>
                    <a:pt x="103" y="785"/>
                  </a:cubicBezTo>
                  <a:cubicBezTo>
                    <a:pt x="74" y="830"/>
                    <a:pt x="41" y="871"/>
                    <a:pt x="0" y="914"/>
                  </a:cubicBezTo>
                  <a:cubicBezTo>
                    <a:pt x="24" y="885"/>
                    <a:pt x="46" y="844"/>
                    <a:pt x="68" y="788"/>
                  </a:cubicBezTo>
                  <a:cubicBezTo>
                    <a:pt x="89" y="732"/>
                    <a:pt x="109" y="663"/>
                    <a:pt x="128" y="579"/>
                  </a:cubicBezTo>
                  <a:cubicBezTo>
                    <a:pt x="146" y="578"/>
                    <a:pt x="160" y="583"/>
                    <a:pt x="170" y="593"/>
                  </a:cubicBezTo>
                  <a:cubicBezTo>
                    <a:pt x="181" y="602"/>
                    <a:pt x="187" y="616"/>
                    <a:pt x="192" y="636"/>
                  </a:cubicBezTo>
                  <a:cubicBezTo>
                    <a:pt x="220" y="599"/>
                    <a:pt x="239" y="561"/>
                    <a:pt x="248" y="520"/>
                  </a:cubicBezTo>
                  <a:cubicBezTo>
                    <a:pt x="258" y="479"/>
                    <a:pt x="257" y="436"/>
                    <a:pt x="247" y="390"/>
                  </a:cubicBezTo>
                  <a:cubicBezTo>
                    <a:pt x="269" y="393"/>
                    <a:pt x="287" y="400"/>
                    <a:pt x="301" y="409"/>
                  </a:cubicBezTo>
                  <a:cubicBezTo>
                    <a:pt x="315" y="419"/>
                    <a:pt x="325" y="431"/>
                    <a:pt x="331" y="447"/>
                  </a:cubicBezTo>
                  <a:cubicBezTo>
                    <a:pt x="359" y="385"/>
                    <a:pt x="376" y="332"/>
                    <a:pt x="383" y="286"/>
                  </a:cubicBezTo>
                  <a:cubicBezTo>
                    <a:pt x="390" y="240"/>
                    <a:pt x="387" y="204"/>
                    <a:pt x="373" y="175"/>
                  </a:cubicBezTo>
                  <a:cubicBezTo>
                    <a:pt x="437" y="206"/>
                    <a:pt x="437" y="206"/>
                    <a:pt x="437" y="206"/>
                  </a:cubicBezTo>
                  <a:cubicBezTo>
                    <a:pt x="441" y="180"/>
                    <a:pt x="440" y="151"/>
                    <a:pt x="435" y="117"/>
                  </a:cubicBezTo>
                  <a:cubicBezTo>
                    <a:pt x="429" y="82"/>
                    <a:pt x="419" y="43"/>
                    <a:pt x="404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2" name="Freeform 249"/>
            <p:cNvSpPr>
              <a:spLocks/>
            </p:cNvSpPr>
            <p:nvPr/>
          </p:nvSpPr>
          <p:spPr bwMode="auto">
            <a:xfrm>
              <a:off x="6848" y="2535"/>
              <a:ext cx="280" cy="541"/>
            </a:xfrm>
            <a:custGeom>
              <a:avLst/>
              <a:gdLst>
                <a:gd name="T0" fmla="*/ 404 w 473"/>
                <a:gd name="T1" fmla="*/ 0 h 914"/>
                <a:gd name="T2" fmla="*/ 460 w 473"/>
                <a:gd name="T3" fmla="*/ 102 h 914"/>
                <a:gd name="T4" fmla="*/ 467 w 473"/>
                <a:gd name="T5" fmla="*/ 286 h 914"/>
                <a:gd name="T6" fmla="*/ 425 w 473"/>
                <a:gd name="T7" fmla="*/ 217 h 914"/>
                <a:gd name="T8" fmla="*/ 410 w 473"/>
                <a:gd name="T9" fmla="*/ 359 h 914"/>
                <a:gd name="T10" fmla="*/ 335 w 473"/>
                <a:gd name="T11" fmla="*/ 535 h 914"/>
                <a:gd name="T12" fmla="*/ 331 w 473"/>
                <a:gd name="T13" fmla="*/ 495 h 914"/>
                <a:gd name="T14" fmla="*/ 300 w 473"/>
                <a:gd name="T15" fmla="*/ 457 h 914"/>
                <a:gd name="T16" fmla="*/ 288 w 473"/>
                <a:gd name="T17" fmla="*/ 576 h 914"/>
                <a:gd name="T18" fmla="*/ 188 w 473"/>
                <a:gd name="T19" fmla="*/ 730 h 914"/>
                <a:gd name="T20" fmla="*/ 190 w 473"/>
                <a:gd name="T21" fmla="*/ 696 h 914"/>
                <a:gd name="T22" fmla="*/ 170 w 473"/>
                <a:gd name="T23" fmla="*/ 651 h 914"/>
                <a:gd name="T24" fmla="*/ 103 w 473"/>
                <a:gd name="T25" fmla="*/ 785 h 914"/>
                <a:gd name="T26" fmla="*/ 0 w 473"/>
                <a:gd name="T27" fmla="*/ 914 h 914"/>
                <a:gd name="T28" fmla="*/ 68 w 473"/>
                <a:gd name="T29" fmla="*/ 788 h 914"/>
                <a:gd name="T30" fmla="*/ 128 w 473"/>
                <a:gd name="T31" fmla="*/ 579 h 914"/>
                <a:gd name="T32" fmla="*/ 170 w 473"/>
                <a:gd name="T33" fmla="*/ 593 h 914"/>
                <a:gd name="T34" fmla="*/ 192 w 473"/>
                <a:gd name="T35" fmla="*/ 636 h 914"/>
                <a:gd name="T36" fmla="*/ 248 w 473"/>
                <a:gd name="T37" fmla="*/ 520 h 914"/>
                <a:gd name="T38" fmla="*/ 247 w 473"/>
                <a:gd name="T39" fmla="*/ 390 h 914"/>
                <a:gd name="T40" fmla="*/ 301 w 473"/>
                <a:gd name="T41" fmla="*/ 409 h 914"/>
                <a:gd name="T42" fmla="*/ 331 w 473"/>
                <a:gd name="T43" fmla="*/ 447 h 914"/>
                <a:gd name="T44" fmla="*/ 383 w 473"/>
                <a:gd name="T45" fmla="*/ 286 h 914"/>
                <a:gd name="T46" fmla="*/ 373 w 473"/>
                <a:gd name="T47" fmla="*/ 175 h 914"/>
                <a:gd name="T48" fmla="*/ 437 w 473"/>
                <a:gd name="T49" fmla="*/ 206 h 914"/>
                <a:gd name="T50" fmla="*/ 435 w 473"/>
                <a:gd name="T51" fmla="*/ 117 h 914"/>
                <a:gd name="T52" fmla="*/ 404 w 473"/>
                <a:gd name="T53" fmla="*/ 0 h 9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473" h="914">
                  <a:moveTo>
                    <a:pt x="404" y="0"/>
                  </a:moveTo>
                  <a:cubicBezTo>
                    <a:pt x="431" y="20"/>
                    <a:pt x="450" y="55"/>
                    <a:pt x="460" y="102"/>
                  </a:cubicBezTo>
                  <a:cubicBezTo>
                    <a:pt x="471" y="150"/>
                    <a:pt x="473" y="211"/>
                    <a:pt x="467" y="286"/>
                  </a:cubicBezTo>
                  <a:cubicBezTo>
                    <a:pt x="425" y="217"/>
                    <a:pt x="425" y="217"/>
                    <a:pt x="425" y="217"/>
                  </a:cubicBezTo>
                  <a:cubicBezTo>
                    <a:pt x="430" y="259"/>
                    <a:pt x="425" y="305"/>
                    <a:pt x="410" y="359"/>
                  </a:cubicBezTo>
                  <a:cubicBezTo>
                    <a:pt x="395" y="412"/>
                    <a:pt x="370" y="470"/>
                    <a:pt x="335" y="535"/>
                  </a:cubicBezTo>
                  <a:cubicBezTo>
                    <a:pt x="338" y="521"/>
                    <a:pt x="336" y="508"/>
                    <a:pt x="331" y="495"/>
                  </a:cubicBezTo>
                  <a:cubicBezTo>
                    <a:pt x="325" y="482"/>
                    <a:pt x="314" y="469"/>
                    <a:pt x="300" y="457"/>
                  </a:cubicBezTo>
                  <a:cubicBezTo>
                    <a:pt x="310" y="491"/>
                    <a:pt x="306" y="530"/>
                    <a:pt x="288" y="576"/>
                  </a:cubicBezTo>
                  <a:cubicBezTo>
                    <a:pt x="268" y="622"/>
                    <a:pt x="236" y="672"/>
                    <a:pt x="188" y="730"/>
                  </a:cubicBezTo>
                  <a:cubicBezTo>
                    <a:pt x="193" y="720"/>
                    <a:pt x="193" y="709"/>
                    <a:pt x="190" y="696"/>
                  </a:cubicBezTo>
                  <a:cubicBezTo>
                    <a:pt x="187" y="683"/>
                    <a:pt x="181" y="668"/>
                    <a:pt x="170" y="651"/>
                  </a:cubicBezTo>
                  <a:cubicBezTo>
                    <a:pt x="153" y="697"/>
                    <a:pt x="131" y="741"/>
                    <a:pt x="103" y="785"/>
                  </a:cubicBezTo>
                  <a:cubicBezTo>
                    <a:pt x="74" y="830"/>
                    <a:pt x="41" y="871"/>
                    <a:pt x="0" y="914"/>
                  </a:cubicBezTo>
                  <a:cubicBezTo>
                    <a:pt x="24" y="885"/>
                    <a:pt x="46" y="844"/>
                    <a:pt x="68" y="788"/>
                  </a:cubicBezTo>
                  <a:cubicBezTo>
                    <a:pt x="89" y="732"/>
                    <a:pt x="109" y="663"/>
                    <a:pt x="128" y="579"/>
                  </a:cubicBezTo>
                  <a:cubicBezTo>
                    <a:pt x="146" y="578"/>
                    <a:pt x="160" y="583"/>
                    <a:pt x="170" y="593"/>
                  </a:cubicBezTo>
                  <a:cubicBezTo>
                    <a:pt x="181" y="602"/>
                    <a:pt x="187" y="616"/>
                    <a:pt x="192" y="636"/>
                  </a:cubicBezTo>
                  <a:cubicBezTo>
                    <a:pt x="220" y="599"/>
                    <a:pt x="239" y="561"/>
                    <a:pt x="248" y="520"/>
                  </a:cubicBezTo>
                  <a:cubicBezTo>
                    <a:pt x="258" y="479"/>
                    <a:pt x="257" y="436"/>
                    <a:pt x="247" y="390"/>
                  </a:cubicBezTo>
                  <a:cubicBezTo>
                    <a:pt x="269" y="393"/>
                    <a:pt x="287" y="400"/>
                    <a:pt x="301" y="409"/>
                  </a:cubicBezTo>
                  <a:cubicBezTo>
                    <a:pt x="315" y="419"/>
                    <a:pt x="325" y="431"/>
                    <a:pt x="331" y="447"/>
                  </a:cubicBezTo>
                  <a:cubicBezTo>
                    <a:pt x="359" y="385"/>
                    <a:pt x="376" y="332"/>
                    <a:pt x="383" y="286"/>
                  </a:cubicBezTo>
                  <a:cubicBezTo>
                    <a:pt x="390" y="240"/>
                    <a:pt x="387" y="204"/>
                    <a:pt x="373" y="175"/>
                  </a:cubicBezTo>
                  <a:cubicBezTo>
                    <a:pt x="437" y="206"/>
                    <a:pt x="437" y="206"/>
                    <a:pt x="437" y="206"/>
                  </a:cubicBezTo>
                  <a:cubicBezTo>
                    <a:pt x="441" y="180"/>
                    <a:pt x="440" y="151"/>
                    <a:pt x="435" y="117"/>
                  </a:cubicBezTo>
                  <a:cubicBezTo>
                    <a:pt x="429" y="82"/>
                    <a:pt x="419" y="43"/>
                    <a:pt x="404" y="0"/>
                  </a:cubicBezTo>
                  <a:close/>
                </a:path>
              </a:pathLst>
            </a:custGeom>
            <a:noFill/>
            <a:ln w="1588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3" name="Freeform 250"/>
            <p:cNvSpPr>
              <a:spLocks/>
            </p:cNvSpPr>
            <p:nvPr/>
          </p:nvSpPr>
          <p:spPr bwMode="auto">
            <a:xfrm>
              <a:off x="6545" y="2570"/>
              <a:ext cx="399" cy="400"/>
            </a:xfrm>
            <a:custGeom>
              <a:avLst/>
              <a:gdLst>
                <a:gd name="T0" fmla="*/ 667 w 674"/>
                <a:gd name="T1" fmla="*/ 353 h 675"/>
                <a:gd name="T2" fmla="*/ 322 w 674"/>
                <a:gd name="T3" fmla="*/ 667 h 675"/>
                <a:gd name="T4" fmla="*/ 8 w 674"/>
                <a:gd name="T5" fmla="*/ 322 h 675"/>
                <a:gd name="T6" fmla="*/ 353 w 674"/>
                <a:gd name="T7" fmla="*/ 8 h 675"/>
                <a:gd name="T8" fmla="*/ 667 w 674"/>
                <a:gd name="T9" fmla="*/ 351 h 6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4" h="675">
                  <a:moveTo>
                    <a:pt x="667" y="353"/>
                  </a:moveTo>
                  <a:cubicBezTo>
                    <a:pt x="658" y="534"/>
                    <a:pt x="504" y="675"/>
                    <a:pt x="322" y="667"/>
                  </a:cubicBezTo>
                  <a:cubicBezTo>
                    <a:pt x="140" y="658"/>
                    <a:pt x="0" y="504"/>
                    <a:pt x="8" y="322"/>
                  </a:cubicBezTo>
                  <a:cubicBezTo>
                    <a:pt x="17" y="140"/>
                    <a:pt x="171" y="0"/>
                    <a:pt x="353" y="8"/>
                  </a:cubicBezTo>
                  <a:cubicBezTo>
                    <a:pt x="534" y="16"/>
                    <a:pt x="674" y="170"/>
                    <a:pt x="667" y="351"/>
                  </a:cubicBezTo>
                </a:path>
              </a:pathLst>
            </a:custGeom>
            <a:solidFill>
              <a:schemeClr val="bg1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4" name="Oval 251"/>
            <p:cNvSpPr>
              <a:spLocks noChangeArrowheads="1"/>
            </p:cNvSpPr>
            <p:nvPr/>
          </p:nvSpPr>
          <p:spPr bwMode="auto">
            <a:xfrm>
              <a:off x="6512" y="2467"/>
              <a:ext cx="215" cy="216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5" name="Oval 252"/>
            <p:cNvSpPr>
              <a:spLocks noChangeArrowheads="1"/>
            </p:cNvSpPr>
            <p:nvPr/>
          </p:nvSpPr>
          <p:spPr bwMode="auto">
            <a:xfrm>
              <a:off x="6512" y="2467"/>
              <a:ext cx="215" cy="216"/>
            </a:xfrm>
            <a:prstGeom prst="ellipse">
              <a:avLst/>
            </a:prstGeom>
            <a:noFill/>
            <a:ln w="1588" cap="rnd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6" name="Oval 253"/>
            <p:cNvSpPr>
              <a:spLocks noChangeArrowheads="1"/>
            </p:cNvSpPr>
            <p:nvPr/>
          </p:nvSpPr>
          <p:spPr bwMode="auto">
            <a:xfrm>
              <a:off x="6762" y="2467"/>
              <a:ext cx="215" cy="216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7" name="Oval 254"/>
            <p:cNvSpPr>
              <a:spLocks noChangeArrowheads="1"/>
            </p:cNvSpPr>
            <p:nvPr/>
          </p:nvSpPr>
          <p:spPr bwMode="auto">
            <a:xfrm>
              <a:off x="6762" y="2467"/>
              <a:ext cx="215" cy="216"/>
            </a:xfrm>
            <a:prstGeom prst="ellipse">
              <a:avLst/>
            </a:prstGeom>
            <a:noFill/>
            <a:ln w="1588" cap="rnd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8" name="Oval 255"/>
            <p:cNvSpPr>
              <a:spLocks noChangeArrowheads="1"/>
            </p:cNvSpPr>
            <p:nvPr/>
          </p:nvSpPr>
          <p:spPr bwMode="auto">
            <a:xfrm>
              <a:off x="6618" y="2554"/>
              <a:ext cx="67" cy="67"/>
            </a:xfrm>
            <a:prstGeom prst="ellipse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9" name="Oval 256"/>
            <p:cNvSpPr>
              <a:spLocks noChangeArrowheads="1"/>
            </p:cNvSpPr>
            <p:nvPr/>
          </p:nvSpPr>
          <p:spPr bwMode="auto">
            <a:xfrm>
              <a:off x="6801" y="2554"/>
              <a:ext cx="67" cy="67"/>
            </a:xfrm>
            <a:prstGeom prst="ellipse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0" name="Freeform 257"/>
            <p:cNvSpPr>
              <a:spLocks/>
            </p:cNvSpPr>
            <p:nvPr/>
          </p:nvSpPr>
          <p:spPr bwMode="auto">
            <a:xfrm>
              <a:off x="6646" y="2690"/>
              <a:ext cx="198" cy="166"/>
            </a:xfrm>
            <a:custGeom>
              <a:avLst/>
              <a:gdLst>
                <a:gd name="T0" fmla="*/ 334 w 334"/>
                <a:gd name="T1" fmla="*/ 114 h 280"/>
                <a:gd name="T2" fmla="*/ 167 w 334"/>
                <a:gd name="T3" fmla="*/ 280 h 280"/>
                <a:gd name="T4" fmla="*/ 0 w 334"/>
                <a:gd name="T5" fmla="*/ 114 h 280"/>
                <a:gd name="T6" fmla="*/ 167 w 334"/>
                <a:gd name="T7" fmla="*/ 0 h 280"/>
                <a:gd name="T8" fmla="*/ 334 w 334"/>
                <a:gd name="T9" fmla="*/ 114 h 2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34" h="280">
                  <a:moveTo>
                    <a:pt x="334" y="114"/>
                  </a:moveTo>
                  <a:cubicBezTo>
                    <a:pt x="334" y="206"/>
                    <a:pt x="233" y="280"/>
                    <a:pt x="167" y="280"/>
                  </a:cubicBezTo>
                  <a:cubicBezTo>
                    <a:pt x="96" y="280"/>
                    <a:pt x="0" y="206"/>
                    <a:pt x="0" y="114"/>
                  </a:cubicBezTo>
                  <a:cubicBezTo>
                    <a:pt x="0" y="23"/>
                    <a:pt x="75" y="0"/>
                    <a:pt x="167" y="0"/>
                  </a:cubicBezTo>
                  <a:cubicBezTo>
                    <a:pt x="259" y="0"/>
                    <a:pt x="334" y="23"/>
                    <a:pt x="334" y="114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1" name="Freeform 258"/>
            <p:cNvSpPr>
              <a:spLocks/>
            </p:cNvSpPr>
            <p:nvPr/>
          </p:nvSpPr>
          <p:spPr bwMode="auto">
            <a:xfrm>
              <a:off x="6589" y="2849"/>
              <a:ext cx="320" cy="124"/>
            </a:xfrm>
            <a:custGeom>
              <a:avLst/>
              <a:gdLst>
                <a:gd name="T0" fmla="*/ 0 w 540"/>
                <a:gd name="T1" fmla="*/ 0 h 210"/>
                <a:gd name="T2" fmla="*/ 540 w 540"/>
                <a:gd name="T3" fmla="*/ 0 h 210"/>
                <a:gd name="T4" fmla="*/ 540 w 540"/>
                <a:gd name="T5" fmla="*/ 95 h 210"/>
                <a:gd name="T6" fmla="*/ 488 w 540"/>
                <a:gd name="T7" fmla="*/ 46 h 210"/>
                <a:gd name="T8" fmla="*/ 455 w 540"/>
                <a:gd name="T9" fmla="*/ 210 h 210"/>
                <a:gd name="T10" fmla="*/ 410 w 540"/>
                <a:gd name="T11" fmla="*/ 81 h 210"/>
                <a:gd name="T12" fmla="*/ 375 w 540"/>
                <a:gd name="T13" fmla="*/ 168 h 210"/>
                <a:gd name="T14" fmla="*/ 324 w 540"/>
                <a:gd name="T15" fmla="*/ 97 h 210"/>
                <a:gd name="T16" fmla="*/ 279 w 540"/>
                <a:gd name="T17" fmla="*/ 188 h 210"/>
                <a:gd name="T18" fmla="*/ 238 w 540"/>
                <a:gd name="T19" fmla="*/ 104 h 210"/>
                <a:gd name="T20" fmla="*/ 194 w 540"/>
                <a:gd name="T21" fmla="*/ 168 h 210"/>
                <a:gd name="T22" fmla="*/ 150 w 540"/>
                <a:gd name="T23" fmla="*/ 84 h 210"/>
                <a:gd name="T24" fmla="*/ 96 w 540"/>
                <a:gd name="T25" fmla="*/ 210 h 210"/>
                <a:gd name="T26" fmla="*/ 65 w 540"/>
                <a:gd name="T27" fmla="*/ 47 h 210"/>
                <a:gd name="T28" fmla="*/ 0 w 540"/>
                <a:gd name="T29" fmla="*/ 95 h 210"/>
                <a:gd name="T30" fmla="*/ 0 w 540"/>
                <a:gd name="T31" fmla="*/ 0 h 2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40" h="210">
                  <a:moveTo>
                    <a:pt x="0" y="0"/>
                  </a:moveTo>
                  <a:cubicBezTo>
                    <a:pt x="197" y="135"/>
                    <a:pt x="375" y="116"/>
                    <a:pt x="540" y="0"/>
                  </a:cubicBezTo>
                  <a:cubicBezTo>
                    <a:pt x="540" y="95"/>
                    <a:pt x="540" y="95"/>
                    <a:pt x="540" y="95"/>
                  </a:cubicBezTo>
                  <a:cubicBezTo>
                    <a:pt x="488" y="46"/>
                    <a:pt x="488" y="46"/>
                    <a:pt x="488" y="46"/>
                  </a:cubicBezTo>
                  <a:cubicBezTo>
                    <a:pt x="455" y="210"/>
                    <a:pt x="455" y="210"/>
                    <a:pt x="455" y="210"/>
                  </a:cubicBezTo>
                  <a:cubicBezTo>
                    <a:pt x="410" y="81"/>
                    <a:pt x="410" y="81"/>
                    <a:pt x="410" y="81"/>
                  </a:cubicBezTo>
                  <a:cubicBezTo>
                    <a:pt x="375" y="168"/>
                    <a:pt x="375" y="168"/>
                    <a:pt x="375" y="168"/>
                  </a:cubicBezTo>
                  <a:cubicBezTo>
                    <a:pt x="324" y="97"/>
                    <a:pt x="324" y="97"/>
                    <a:pt x="324" y="97"/>
                  </a:cubicBezTo>
                  <a:cubicBezTo>
                    <a:pt x="279" y="188"/>
                    <a:pt x="279" y="188"/>
                    <a:pt x="279" y="188"/>
                  </a:cubicBezTo>
                  <a:cubicBezTo>
                    <a:pt x="238" y="104"/>
                    <a:pt x="238" y="104"/>
                    <a:pt x="238" y="104"/>
                  </a:cubicBezTo>
                  <a:cubicBezTo>
                    <a:pt x="194" y="168"/>
                    <a:pt x="194" y="168"/>
                    <a:pt x="194" y="168"/>
                  </a:cubicBezTo>
                  <a:cubicBezTo>
                    <a:pt x="150" y="84"/>
                    <a:pt x="150" y="84"/>
                    <a:pt x="150" y="84"/>
                  </a:cubicBezTo>
                  <a:cubicBezTo>
                    <a:pt x="96" y="210"/>
                    <a:pt x="96" y="210"/>
                    <a:pt x="96" y="210"/>
                  </a:cubicBezTo>
                  <a:cubicBezTo>
                    <a:pt x="65" y="47"/>
                    <a:pt x="65" y="47"/>
                    <a:pt x="65" y="47"/>
                  </a:cubicBezTo>
                  <a:cubicBezTo>
                    <a:pt x="0" y="95"/>
                    <a:pt x="0" y="95"/>
                    <a:pt x="0" y="95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2" name="Freeform 259"/>
            <p:cNvSpPr>
              <a:spLocks/>
            </p:cNvSpPr>
            <p:nvPr/>
          </p:nvSpPr>
          <p:spPr bwMode="auto">
            <a:xfrm>
              <a:off x="6589" y="2849"/>
              <a:ext cx="320" cy="124"/>
            </a:xfrm>
            <a:custGeom>
              <a:avLst/>
              <a:gdLst>
                <a:gd name="T0" fmla="*/ 0 w 540"/>
                <a:gd name="T1" fmla="*/ 0 h 210"/>
                <a:gd name="T2" fmla="*/ 540 w 540"/>
                <a:gd name="T3" fmla="*/ 0 h 210"/>
                <a:gd name="T4" fmla="*/ 540 w 540"/>
                <a:gd name="T5" fmla="*/ 95 h 210"/>
                <a:gd name="T6" fmla="*/ 488 w 540"/>
                <a:gd name="T7" fmla="*/ 46 h 210"/>
                <a:gd name="T8" fmla="*/ 455 w 540"/>
                <a:gd name="T9" fmla="*/ 210 h 210"/>
                <a:gd name="T10" fmla="*/ 410 w 540"/>
                <a:gd name="T11" fmla="*/ 81 h 210"/>
                <a:gd name="T12" fmla="*/ 375 w 540"/>
                <a:gd name="T13" fmla="*/ 168 h 210"/>
                <a:gd name="T14" fmla="*/ 324 w 540"/>
                <a:gd name="T15" fmla="*/ 97 h 210"/>
                <a:gd name="T16" fmla="*/ 279 w 540"/>
                <a:gd name="T17" fmla="*/ 188 h 210"/>
                <a:gd name="T18" fmla="*/ 238 w 540"/>
                <a:gd name="T19" fmla="*/ 104 h 210"/>
                <a:gd name="T20" fmla="*/ 194 w 540"/>
                <a:gd name="T21" fmla="*/ 168 h 210"/>
                <a:gd name="T22" fmla="*/ 150 w 540"/>
                <a:gd name="T23" fmla="*/ 84 h 210"/>
                <a:gd name="T24" fmla="*/ 96 w 540"/>
                <a:gd name="T25" fmla="*/ 210 h 210"/>
                <a:gd name="T26" fmla="*/ 65 w 540"/>
                <a:gd name="T27" fmla="*/ 47 h 210"/>
                <a:gd name="T28" fmla="*/ 0 w 540"/>
                <a:gd name="T29" fmla="*/ 95 h 210"/>
                <a:gd name="T30" fmla="*/ 0 w 540"/>
                <a:gd name="T31" fmla="*/ 0 h 2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40" h="210">
                  <a:moveTo>
                    <a:pt x="0" y="0"/>
                  </a:moveTo>
                  <a:cubicBezTo>
                    <a:pt x="197" y="135"/>
                    <a:pt x="375" y="116"/>
                    <a:pt x="540" y="0"/>
                  </a:cubicBezTo>
                  <a:cubicBezTo>
                    <a:pt x="540" y="95"/>
                    <a:pt x="540" y="95"/>
                    <a:pt x="540" y="95"/>
                  </a:cubicBezTo>
                  <a:cubicBezTo>
                    <a:pt x="488" y="46"/>
                    <a:pt x="488" y="46"/>
                    <a:pt x="488" y="46"/>
                  </a:cubicBezTo>
                  <a:cubicBezTo>
                    <a:pt x="455" y="210"/>
                    <a:pt x="455" y="210"/>
                    <a:pt x="455" y="210"/>
                  </a:cubicBezTo>
                  <a:cubicBezTo>
                    <a:pt x="410" y="81"/>
                    <a:pt x="410" y="81"/>
                    <a:pt x="410" y="81"/>
                  </a:cubicBezTo>
                  <a:cubicBezTo>
                    <a:pt x="375" y="168"/>
                    <a:pt x="375" y="168"/>
                    <a:pt x="375" y="168"/>
                  </a:cubicBezTo>
                  <a:cubicBezTo>
                    <a:pt x="324" y="97"/>
                    <a:pt x="324" y="97"/>
                    <a:pt x="324" y="97"/>
                  </a:cubicBezTo>
                  <a:cubicBezTo>
                    <a:pt x="279" y="188"/>
                    <a:pt x="279" y="188"/>
                    <a:pt x="279" y="188"/>
                  </a:cubicBezTo>
                  <a:cubicBezTo>
                    <a:pt x="238" y="104"/>
                    <a:pt x="238" y="104"/>
                    <a:pt x="238" y="104"/>
                  </a:cubicBezTo>
                  <a:cubicBezTo>
                    <a:pt x="194" y="168"/>
                    <a:pt x="194" y="168"/>
                    <a:pt x="194" y="168"/>
                  </a:cubicBezTo>
                  <a:cubicBezTo>
                    <a:pt x="150" y="84"/>
                    <a:pt x="150" y="84"/>
                    <a:pt x="150" y="84"/>
                  </a:cubicBezTo>
                  <a:cubicBezTo>
                    <a:pt x="96" y="210"/>
                    <a:pt x="96" y="210"/>
                    <a:pt x="96" y="210"/>
                  </a:cubicBezTo>
                  <a:cubicBezTo>
                    <a:pt x="65" y="47"/>
                    <a:pt x="65" y="47"/>
                    <a:pt x="65" y="47"/>
                  </a:cubicBezTo>
                  <a:cubicBezTo>
                    <a:pt x="0" y="95"/>
                    <a:pt x="0" y="95"/>
                    <a:pt x="0" y="95"/>
                  </a:cubicBezTo>
                  <a:lnTo>
                    <a:pt x="0" y="0"/>
                  </a:lnTo>
                  <a:close/>
                </a:path>
              </a:pathLst>
            </a:custGeom>
            <a:noFill/>
            <a:ln w="1588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3" name="Freeform 260"/>
            <p:cNvSpPr>
              <a:spLocks/>
            </p:cNvSpPr>
            <p:nvPr/>
          </p:nvSpPr>
          <p:spPr bwMode="auto">
            <a:xfrm>
              <a:off x="6472" y="2199"/>
              <a:ext cx="89" cy="180"/>
            </a:xfrm>
            <a:custGeom>
              <a:avLst/>
              <a:gdLst>
                <a:gd name="T0" fmla="*/ 17 w 151"/>
                <a:gd name="T1" fmla="*/ 304 h 304"/>
                <a:gd name="T2" fmla="*/ 0 w 151"/>
                <a:gd name="T3" fmla="*/ 0 h 304"/>
                <a:gd name="T4" fmla="*/ 151 w 151"/>
                <a:gd name="T5" fmla="*/ 170 h 304"/>
                <a:gd name="T6" fmla="*/ 17 w 151"/>
                <a:gd name="T7" fmla="*/ 304 h 3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1" h="304">
                  <a:moveTo>
                    <a:pt x="17" y="304"/>
                  </a:moveTo>
                  <a:cubicBezTo>
                    <a:pt x="17" y="291"/>
                    <a:pt x="0" y="0"/>
                    <a:pt x="0" y="0"/>
                  </a:cubicBezTo>
                  <a:cubicBezTo>
                    <a:pt x="76" y="51"/>
                    <a:pt x="120" y="106"/>
                    <a:pt x="151" y="170"/>
                  </a:cubicBezTo>
                  <a:cubicBezTo>
                    <a:pt x="79" y="195"/>
                    <a:pt x="27" y="287"/>
                    <a:pt x="17" y="304"/>
                  </a:cubicBez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4" name="Freeform 261"/>
            <p:cNvSpPr>
              <a:spLocks/>
            </p:cNvSpPr>
            <p:nvPr/>
          </p:nvSpPr>
          <p:spPr bwMode="auto">
            <a:xfrm>
              <a:off x="6472" y="2199"/>
              <a:ext cx="89" cy="180"/>
            </a:xfrm>
            <a:custGeom>
              <a:avLst/>
              <a:gdLst>
                <a:gd name="T0" fmla="*/ 17 w 151"/>
                <a:gd name="T1" fmla="*/ 304 h 304"/>
                <a:gd name="T2" fmla="*/ 0 w 151"/>
                <a:gd name="T3" fmla="*/ 0 h 304"/>
                <a:gd name="T4" fmla="*/ 151 w 151"/>
                <a:gd name="T5" fmla="*/ 170 h 304"/>
                <a:gd name="T6" fmla="*/ 17 w 151"/>
                <a:gd name="T7" fmla="*/ 304 h 3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1" h="304">
                  <a:moveTo>
                    <a:pt x="17" y="304"/>
                  </a:moveTo>
                  <a:cubicBezTo>
                    <a:pt x="17" y="291"/>
                    <a:pt x="0" y="0"/>
                    <a:pt x="0" y="0"/>
                  </a:cubicBezTo>
                  <a:cubicBezTo>
                    <a:pt x="76" y="51"/>
                    <a:pt x="120" y="106"/>
                    <a:pt x="151" y="170"/>
                  </a:cubicBezTo>
                  <a:cubicBezTo>
                    <a:pt x="79" y="195"/>
                    <a:pt x="27" y="287"/>
                    <a:pt x="17" y="304"/>
                  </a:cubicBezTo>
                  <a:close/>
                </a:path>
              </a:pathLst>
            </a:custGeom>
            <a:noFill/>
            <a:ln w="1588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5" name="Freeform 262"/>
            <p:cNvSpPr>
              <a:spLocks/>
            </p:cNvSpPr>
            <p:nvPr/>
          </p:nvSpPr>
          <p:spPr bwMode="auto">
            <a:xfrm>
              <a:off x="6936" y="2190"/>
              <a:ext cx="94" cy="179"/>
            </a:xfrm>
            <a:custGeom>
              <a:avLst/>
              <a:gdLst>
                <a:gd name="T0" fmla="*/ 142 w 158"/>
                <a:gd name="T1" fmla="*/ 303 h 303"/>
                <a:gd name="T2" fmla="*/ 158 w 158"/>
                <a:gd name="T3" fmla="*/ 0 h 303"/>
                <a:gd name="T4" fmla="*/ 0 w 158"/>
                <a:gd name="T5" fmla="*/ 185 h 303"/>
                <a:gd name="T6" fmla="*/ 142 w 158"/>
                <a:gd name="T7" fmla="*/ 303 h 3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8" h="303">
                  <a:moveTo>
                    <a:pt x="142" y="303"/>
                  </a:moveTo>
                  <a:cubicBezTo>
                    <a:pt x="142" y="291"/>
                    <a:pt x="158" y="0"/>
                    <a:pt x="158" y="0"/>
                  </a:cubicBezTo>
                  <a:cubicBezTo>
                    <a:pt x="82" y="51"/>
                    <a:pt x="32" y="121"/>
                    <a:pt x="0" y="185"/>
                  </a:cubicBezTo>
                  <a:cubicBezTo>
                    <a:pt x="72" y="210"/>
                    <a:pt x="132" y="287"/>
                    <a:pt x="142" y="303"/>
                  </a:cubicBez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6" name="Freeform 263"/>
            <p:cNvSpPr>
              <a:spLocks/>
            </p:cNvSpPr>
            <p:nvPr/>
          </p:nvSpPr>
          <p:spPr bwMode="auto">
            <a:xfrm>
              <a:off x="6936" y="2190"/>
              <a:ext cx="94" cy="179"/>
            </a:xfrm>
            <a:custGeom>
              <a:avLst/>
              <a:gdLst>
                <a:gd name="T0" fmla="*/ 142 w 158"/>
                <a:gd name="T1" fmla="*/ 303 h 303"/>
                <a:gd name="T2" fmla="*/ 158 w 158"/>
                <a:gd name="T3" fmla="*/ 0 h 303"/>
                <a:gd name="T4" fmla="*/ 0 w 158"/>
                <a:gd name="T5" fmla="*/ 185 h 303"/>
                <a:gd name="T6" fmla="*/ 142 w 158"/>
                <a:gd name="T7" fmla="*/ 303 h 3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8" h="303">
                  <a:moveTo>
                    <a:pt x="142" y="303"/>
                  </a:moveTo>
                  <a:cubicBezTo>
                    <a:pt x="142" y="291"/>
                    <a:pt x="158" y="0"/>
                    <a:pt x="158" y="0"/>
                  </a:cubicBezTo>
                  <a:cubicBezTo>
                    <a:pt x="82" y="51"/>
                    <a:pt x="32" y="121"/>
                    <a:pt x="0" y="185"/>
                  </a:cubicBezTo>
                  <a:cubicBezTo>
                    <a:pt x="72" y="210"/>
                    <a:pt x="132" y="287"/>
                    <a:pt x="142" y="303"/>
                  </a:cubicBezTo>
                  <a:close/>
                </a:path>
              </a:pathLst>
            </a:custGeom>
            <a:noFill/>
            <a:ln w="1588" cap="flat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7" name="Freeform 264"/>
            <p:cNvSpPr>
              <a:spLocks/>
            </p:cNvSpPr>
            <p:nvPr/>
          </p:nvSpPr>
          <p:spPr bwMode="auto">
            <a:xfrm>
              <a:off x="6381" y="3064"/>
              <a:ext cx="307" cy="239"/>
            </a:xfrm>
            <a:custGeom>
              <a:avLst/>
              <a:gdLst>
                <a:gd name="T0" fmla="*/ 519 w 519"/>
                <a:gd name="T1" fmla="*/ 259 h 403"/>
                <a:gd name="T2" fmla="*/ 260 w 519"/>
                <a:gd name="T3" fmla="*/ 397 h 403"/>
                <a:gd name="T4" fmla="*/ 61 w 519"/>
                <a:gd name="T5" fmla="*/ 376 h 403"/>
                <a:gd name="T6" fmla="*/ 0 w 519"/>
                <a:gd name="T7" fmla="*/ 259 h 403"/>
                <a:gd name="T8" fmla="*/ 260 w 519"/>
                <a:gd name="T9" fmla="*/ 0 h 403"/>
                <a:gd name="T10" fmla="*/ 519 w 519"/>
                <a:gd name="T11" fmla="*/ 259 h 4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19" h="403">
                  <a:moveTo>
                    <a:pt x="519" y="259"/>
                  </a:moveTo>
                  <a:cubicBezTo>
                    <a:pt x="519" y="403"/>
                    <a:pt x="403" y="397"/>
                    <a:pt x="260" y="397"/>
                  </a:cubicBezTo>
                  <a:cubicBezTo>
                    <a:pt x="180" y="397"/>
                    <a:pt x="109" y="399"/>
                    <a:pt x="61" y="376"/>
                  </a:cubicBezTo>
                  <a:cubicBezTo>
                    <a:pt x="23" y="357"/>
                    <a:pt x="0" y="323"/>
                    <a:pt x="0" y="259"/>
                  </a:cubicBezTo>
                  <a:cubicBezTo>
                    <a:pt x="0" y="116"/>
                    <a:pt x="117" y="0"/>
                    <a:pt x="260" y="0"/>
                  </a:cubicBezTo>
                  <a:cubicBezTo>
                    <a:pt x="403" y="0"/>
                    <a:pt x="519" y="116"/>
                    <a:pt x="519" y="259"/>
                  </a:cubicBezTo>
                </a:path>
              </a:pathLst>
            </a:cu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8" name="Freeform 265"/>
            <p:cNvSpPr>
              <a:spLocks/>
            </p:cNvSpPr>
            <p:nvPr/>
          </p:nvSpPr>
          <p:spPr bwMode="auto">
            <a:xfrm>
              <a:off x="6381" y="3063"/>
              <a:ext cx="308" cy="237"/>
            </a:xfrm>
            <a:custGeom>
              <a:avLst/>
              <a:gdLst>
                <a:gd name="T0" fmla="*/ 519 w 520"/>
                <a:gd name="T1" fmla="*/ 260 h 399"/>
                <a:gd name="T2" fmla="*/ 519 w 520"/>
                <a:gd name="T3" fmla="*/ 260 h 399"/>
                <a:gd name="T4" fmla="*/ 452 w 520"/>
                <a:gd name="T5" fmla="*/ 379 h 399"/>
                <a:gd name="T6" fmla="*/ 288 w 520"/>
                <a:gd name="T7" fmla="*/ 398 h 399"/>
                <a:gd name="T8" fmla="*/ 260 w 520"/>
                <a:gd name="T9" fmla="*/ 398 h 399"/>
                <a:gd name="T10" fmla="*/ 231 w 520"/>
                <a:gd name="T11" fmla="*/ 398 h 399"/>
                <a:gd name="T12" fmla="*/ 61 w 520"/>
                <a:gd name="T13" fmla="*/ 376 h 399"/>
                <a:gd name="T14" fmla="*/ 1 w 520"/>
                <a:gd name="T15" fmla="*/ 260 h 399"/>
                <a:gd name="T16" fmla="*/ 77 w 520"/>
                <a:gd name="T17" fmla="*/ 77 h 399"/>
                <a:gd name="T18" fmla="*/ 260 w 520"/>
                <a:gd name="T19" fmla="*/ 1 h 399"/>
                <a:gd name="T20" fmla="*/ 443 w 520"/>
                <a:gd name="T21" fmla="*/ 77 h 399"/>
                <a:gd name="T22" fmla="*/ 519 w 520"/>
                <a:gd name="T23" fmla="*/ 260 h 399"/>
                <a:gd name="T24" fmla="*/ 519 w 520"/>
                <a:gd name="T25" fmla="*/ 260 h 399"/>
                <a:gd name="T26" fmla="*/ 520 w 520"/>
                <a:gd name="T27" fmla="*/ 260 h 399"/>
                <a:gd name="T28" fmla="*/ 260 w 520"/>
                <a:gd name="T29" fmla="*/ 0 h 399"/>
                <a:gd name="T30" fmla="*/ 0 w 520"/>
                <a:gd name="T31" fmla="*/ 260 h 399"/>
                <a:gd name="T32" fmla="*/ 61 w 520"/>
                <a:gd name="T33" fmla="*/ 377 h 399"/>
                <a:gd name="T34" fmla="*/ 231 w 520"/>
                <a:gd name="T35" fmla="*/ 399 h 399"/>
                <a:gd name="T36" fmla="*/ 260 w 520"/>
                <a:gd name="T37" fmla="*/ 399 h 399"/>
                <a:gd name="T38" fmla="*/ 288 w 520"/>
                <a:gd name="T39" fmla="*/ 399 h 399"/>
                <a:gd name="T40" fmla="*/ 453 w 520"/>
                <a:gd name="T41" fmla="*/ 380 h 399"/>
                <a:gd name="T42" fmla="*/ 520 w 520"/>
                <a:gd name="T43" fmla="*/ 260 h 399"/>
                <a:gd name="T44" fmla="*/ 519 w 520"/>
                <a:gd name="T45" fmla="*/ 260 h 3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520" h="399">
                  <a:moveTo>
                    <a:pt x="519" y="260"/>
                  </a:moveTo>
                  <a:cubicBezTo>
                    <a:pt x="519" y="260"/>
                    <a:pt x="519" y="260"/>
                    <a:pt x="519" y="260"/>
                  </a:cubicBezTo>
                  <a:cubicBezTo>
                    <a:pt x="519" y="327"/>
                    <a:pt x="494" y="361"/>
                    <a:pt x="452" y="379"/>
                  </a:cubicBezTo>
                  <a:cubicBezTo>
                    <a:pt x="411" y="397"/>
                    <a:pt x="353" y="398"/>
                    <a:pt x="288" y="398"/>
                  </a:cubicBezTo>
                  <a:cubicBezTo>
                    <a:pt x="279" y="398"/>
                    <a:pt x="269" y="398"/>
                    <a:pt x="260" y="398"/>
                  </a:cubicBezTo>
                  <a:cubicBezTo>
                    <a:pt x="250" y="398"/>
                    <a:pt x="241" y="398"/>
                    <a:pt x="231" y="398"/>
                  </a:cubicBezTo>
                  <a:cubicBezTo>
                    <a:pt x="163" y="398"/>
                    <a:pt x="103" y="397"/>
                    <a:pt x="61" y="376"/>
                  </a:cubicBezTo>
                  <a:cubicBezTo>
                    <a:pt x="24" y="358"/>
                    <a:pt x="1" y="324"/>
                    <a:pt x="1" y="260"/>
                  </a:cubicBezTo>
                  <a:cubicBezTo>
                    <a:pt x="1" y="189"/>
                    <a:pt x="30" y="124"/>
                    <a:pt x="77" y="77"/>
                  </a:cubicBezTo>
                  <a:cubicBezTo>
                    <a:pt x="124" y="30"/>
                    <a:pt x="188" y="1"/>
                    <a:pt x="260" y="1"/>
                  </a:cubicBezTo>
                  <a:cubicBezTo>
                    <a:pt x="331" y="1"/>
                    <a:pt x="396" y="30"/>
                    <a:pt x="443" y="77"/>
                  </a:cubicBezTo>
                  <a:cubicBezTo>
                    <a:pt x="490" y="124"/>
                    <a:pt x="519" y="189"/>
                    <a:pt x="519" y="260"/>
                  </a:cubicBezTo>
                  <a:cubicBezTo>
                    <a:pt x="519" y="260"/>
                    <a:pt x="519" y="260"/>
                    <a:pt x="519" y="260"/>
                  </a:cubicBezTo>
                  <a:cubicBezTo>
                    <a:pt x="520" y="260"/>
                    <a:pt x="520" y="260"/>
                    <a:pt x="520" y="260"/>
                  </a:cubicBezTo>
                  <a:cubicBezTo>
                    <a:pt x="520" y="117"/>
                    <a:pt x="403" y="0"/>
                    <a:pt x="260" y="0"/>
                  </a:cubicBezTo>
                  <a:cubicBezTo>
                    <a:pt x="116" y="0"/>
                    <a:pt x="0" y="117"/>
                    <a:pt x="0" y="260"/>
                  </a:cubicBezTo>
                  <a:cubicBezTo>
                    <a:pt x="0" y="324"/>
                    <a:pt x="23" y="359"/>
                    <a:pt x="61" y="377"/>
                  </a:cubicBezTo>
                  <a:cubicBezTo>
                    <a:pt x="103" y="398"/>
                    <a:pt x="163" y="399"/>
                    <a:pt x="231" y="399"/>
                  </a:cubicBezTo>
                  <a:cubicBezTo>
                    <a:pt x="241" y="399"/>
                    <a:pt x="250" y="399"/>
                    <a:pt x="260" y="399"/>
                  </a:cubicBezTo>
                  <a:cubicBezTo>
                    <a:pt x="269" y="399"/>
                    <a:pt x="279" y="399"/>
                    <a:pt x="288" y="399"/>
                  </a:cubicBezTo>
                  <a:cubicBezTo>
                    <a:pt x="353" y="399"/>
                    <a:pt x="411" y="398"/>
                    <a:pt x="453" y="380"/>
                  </a:cubicBezTo>
                  <a:cubicBezTo>
                    <a:pt x="494" y="362"/>
                    <a:pt x="520" y="327"/>
                    <a:pt x="520" y="260"/>
                  </a:cubicBezTo>
                  <a:cubicBezTo>
                    <a:pt x="519" y="260"/>
                    <a:pt x="519" y="260"/>
                    <a:pt x="519" y="26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9" name="Freeform 266"/>
            <p:cNvSpPr>
              <a:spLocks/>
            </p:cNvSpPr>
            <p:nvPr/>
          </p:nvSpPr>
          <p:spPr bwMode="auto">
            <a:xfrm>
              <a:off x="6589" y="3190"/>
              <a:ext cx="16" cy="97"/>
            </a:xfrm>
            <a:custGeom>
              <a:avLst/>
              <a:gdLst>
                <a:gd name="T0" fmla="*/ 3 w 27"/>
                <a:gd name="T1" fmla="*/ 164 h 164"/>
                <a:gd name="T2" fmla="*/ 0 w 27"/>
                <a:gd name="T3" fmla="*/ 0 h 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7" h="164">
                  <a:moveTo>
                    <a:pt x="3" y="164"/>
                  </a:moveTo>
                  <a:cubicBezTo>
                    <a:pt x="27" y="88"/>
                    <a:pt x="0" y="0"/>
                    <a:pt x="0" y="0"/>
                  </a:cubicBezTo>
                </a:path>
              </a:pathLst>
            </a:custGeom>
            <a:noFill/>
            <a:ln w="1588" cap="rnd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0" name="Freeform 267"/>
            <p:cNvSpPr>
              <a:spLocks/>
            </p:cNvSpPr>
            <p:nvPr/>
          </p:nvSpPr>
          <p:spPr bwMode="auto">
            <a:xfrm>
              <a:off x="6503" y="3168"/>
              <a:ext cx="19" cy="129"/>
            </a:xfrm>
            <a:custGeom>
              <a:avLst/>
              <a:gdLst>
                <a:gd name="T0" fmla="*/ 28 w 32"/>
                <a:gd name="T1" fmla="*/ 217 h 217"/>
                <a:gd name="T2" fmla="*/ 32 w 32"/>
                <a:gd name="T3" fmla="*/ 0 h 2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" h="217">
                  <a:moveTo>
                    <a:pt x="28" y="217"/>
                  </a:moveTo>
                  <a:cubicBezTo>
                    <a:pt x="0" y="96"/>
                    <a:pt x="32" y="0"/>
                    <a:pt x="32" y="0"/>
                  </a:cubicBezTo>
                </a:path>
              </a:pathLst>
            </a:custGeom>
            <a:noFill/>
            <a:ln w="1588" cap="rnd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1" name="Freeform 268"/>
            <p:cNvSpPr>
              <a:spLocks/>
            </p:cNvSpPr>
            <p:nvPr/>
          </p:nvSpPr>
          <p:spPr bwMode="auto">
            <a:xfrm>
              <a:off x="6413" y="3190"/>
              <a:ext cx="35" cy="100"/>
            </a:xfrm>
            <a:custGeom>
              <a:avLst/>
              <a:gdLst>
                <a:gd name="T0" fmla="*/ 59 w 59"/>
                <a:gd name="T1" fmla="*/ 168 h 168"/>
                <a:gd name="T2" fmla="*/ 51 w 59"/>
                <a:gd name="T3" fmla="*/ 0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9" h="168">
                  <a:moveTo>
                    <a:pt x="59" y="168"/>
                  </a:moveTo>
                  <a:cubicBezTo>
                    <a:pt x="0" y="76"/>
                    <a:pt x="51" y="0"/>
                    <a:pt x="51" y="0"/>
                  </a:cubicBezTo>
                </a:path>
              </a:pathLst>
            </a:custGeom>
            <a:noFill/>
            <a:ln w="1588" cap="rnd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2" name="Freeform 269"/>
            <p:cNvSpPr>
              <a:spLocks/>
            </p:cNvSpPr>
            <p:nvPr/>
          </p:nvSpPr>
          <p:spPr bwMode="auto">
            <a:xfrm>
              <a:off x="6584" y="3087"/>
              <a:ext cx="102" cy="212"/>
            </a:xfrm>
            <a:custGeom>
              <a:avLst/>
              <a:gdLst>
                <a:gd name="T0" fmla="*/ 49 w 172"/>
                <a:gd name="T1" fmla="*/ 0 h 357"/>
                <a:gd name="T2" fmla="*/ 99 w 172"/>
                <a:gd name="T3" fmla="*/ 153 h 357"/>
                <a:gd name="T4" fmla="*/ 0 w 172"/>
                <a:gd name="T5" fmla="*/ 357 h 357"/>
                <a:gd name="T6" fmla="*/ 44 w 172"/>
                <a:gd name="T7" fmla="*/ 354 h 357"/>
                <a:gd name="T8" fmla="*/ 172 w 172"/>
                <a:gd name="T9" fmla="*/ 220 h 357"/>
                <a:gd name="T10" fmla="*/ 49 w 172"/>
                <a:gd name="T11" fmla="*/ 0 h 3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72" h="357">
                  <a:moveTo>
                    <a:pt x="49" y="0"/>
                  </a:moveTo>
                  <a:cubicBezTo>
                    <a:pt x="80" y="43"/>
                    <a:pt x="99" y="96"/>
                    <a:pt x="99" y="153"/>
                  </a:cubicBezTo>
                  <a:cubicBezTo>
                    <a:pt x="99" y="236"/>
                    <a:pt x="60" y="309"/>
                    <a:pt x="0" y="357"/>
                  </a:cubicBezTo>
                  <a:cubicBezTo>
                    <a:pt x="15" y="357"/>
                    <a:pt x="30" y="356"/>
                    <a:pt x="44" y="354"/>
                  </a:cubicBezTo>
                  <a:cubicBezTo>
                    <a:pt x="121" y="345"/>
                    <a:pt x="172" y="316"/>
                    <a:pt x="172" y="220"/>
                  </a:cubicBezTo>
                  <a:cubicBezTo>
                    <a:pt x="172" y="127"/>
                    <a:pt x="123" y="45"/>
                    <a:pt x="49" y="0"/>
                  </a:cubicBezTo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3" name="Freeform 270"/>
            <p:cNvSpPr>
              <a:spLocks/>
            </p:cNvSpPr>
            <p:nvPr/>
          </p:nvSpPr>
          <p:spPr bwMode="auto">
            <a:xfrm>
              <a:off x="6584" y="3297"/>
              <a:ext cx="27" cy="2"/>
            </a:xfrm>
            <a:custGeom>
              <a:avLst/>
              <a:gdLst>
                <a:gd name="T0" fmla="*/ 44 w 44"/>
                <a:gd name="T1" fmla="*/ 0 h 4"/>
                <a:gd name="T2" fmla="*/ 0 w 44"/>
                <a:gd name="T3" fmla="*/ 3 h 4"/>
                <a:gd name="T4" fmla="*/ 0 w 44"/>
                <a:gd name="T5" fmla="*/ 4 h 4"/>
                <a:gd name="T6" fmla="*/ 44 w 44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4">
                  <a:moveTo>
                    <a:pt x="44" y="0"/>
                  </a:moveTo>
                  <a:cubicBezTo>
                    <a:pt x="30" y="2"/>
                    <a:pt x="15" y="3"/>
                    <a:pt x="0" y="3"/>
                  </a:cubicBezTo>
                  <a:cubicBezTo>
                    <a:pt x="0" y="3"/>
                    <a:pt x="0" y="3"/>
                    <a:pt x="0" y="4"/>
                  </a:cubicBezTo>
                  <a:cubicBezTo>
                    <a:pt x="15" y="3"/>
                    <a:pt x="30" y="2"/>
                    <a:pt x="44" y="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4" name="Oval 271"/>
            <p:cNvSpPr>
              <a:spLocks noChangeArrowheads="1"/>
            </p:cNvSpPr>
            <p:nvPr/>
          </p:nvSpPr>
          <p:spPr bwMode="auto">
            <a:xfrm>
              <a:off x="6806" y="3064"/>
              <a:ext cx="308" cy="239"/>
            </a:xfrm>
            <a:prstGeom prst="ellipse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5" name="Freeform 272"/>
            <p:cNvSpPr>
              <a:spLocks/>
            </p:cNvSpPr>
            <p:nvPr/>
          </p:nvSpPr>
          <p:spPr bwMode="auto">
            <a:xfrm>
              <a:off x="6806" y="3063"/>
              <a:ext cx="308" cy="237"/>
            </a:xfrm>
            <a:custGeom>
              <a:avLst/>
              <a:gdLst>
                <a:gd name="T0" fmla="*/ 519 w 520"/>
                <a:gd name="T1" fmla="*/ 260 h 399"/>
                <a:gd name="T2" fmla="*/ 519 w 520"/>
                <a:gd name="T3" fmla="*/ 260 h 399"/>
                <a:gd name="T4" fmla="*/ 452 w 520"/>
                <a:gd name="T5" fmla="*/ 379 h 399"/>
                <a:gd name="T6" fmla="*/ 288 w 520"/>
                <a:gd name="T7" fmla="*/ 398 h 399"/>
                <a:gd name="T8" fmla="*/ 260 w 520"/>
                <a:gd name="T9" fmla="*/ 398 h 399"/>
                <a:gd name="T10" fmla="*/ 232 w 520"/>
                <a:gd name="T11" fmla="*/ 398 h 399"/>
                <a:gd name="T12" fmla="*/ 68 w 520"/>
                <a:gd name="T13" fmla="*/ 379 h 399"/>
                <a:gd name="T14" fmla="*/ 1 w 520"/>
                <a:gd name="T15" fmla="*/ 260 h 399"/>
                <a:gd name="T16" fmla="*/ 77 w 520"/>
                <a:gd name="T17" fmla="*/ 77 h 399"/>
                <a:gd name="T18" fmla="*/ 260 w 520"/>
                <a:gd name="T19" fmla="*/ 1 h 399"/>
                <a:gd name="T20" fmla="*/ 443 w 520"/>
                <a:gd name="T21" fmla="*/ 77 h 399"/>
                <a:gd name="T22" fmla="*/ 519 w 520"/>
                <a:gd name="T23" fmla="*/ 260 h 399"/>
                <a:gd name="T24" fmla="*/ 519 w 520"/>
                <a:gd name="T25" fmla="*/ 260 h 399"/>
                <a:gd name="T26" fmla="*/ 520 w 520"/>
                <a:gd name="T27" fmla="*/ 260 h 399"/>
                <a:gd name="T28" fmla="*/ 260 w 520"/>
                <a:gd name="T29" fmla="*/ 0 h 399"/>
                <a:gd name="T30" fmla="*/ 0 w 520"/>
                <a:gd name="T31" fmla="*/ 260 h 399"/>
                <a:gd name="T32" fmla="*/ 67 w 520"/>
                <a:gd name="T33" fmla="*/ 380 h 399"/>
                <a:gd name="T34" fmla="*/ 232 w 520"/>
                <a:gd name="T35" fmla="*/ 399 h 399"/>
                <a:gd name="T36" fmla="*/ 260 w 520"/>
                <a:gd name="T37" fmla="*/ 399 h 399"/>
                <a:gd name="T38" fmla="*/ 288 w 520"/>
                <a:gd name="T39" fmla="*/ 399 h 399"/>
                <a:gd name="T40" fmla="*/ 453 w 520"/>
                <a:gd name="T41" fmla="*/ 380 h 399"/>
                <a:gd name="T42" fmla="*/ 520 w 520"/>
                <a:gd name="T43" fmla="*/ 260 h 399"/>
                <a:gd name="T44" fmla="*/ 519 w 520"/>
                <a:gd name="T45" fmla="*/ 260 h 3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520" h="399">
                  <a:moveTo>
                    <a:pt x="519" y="260"/>
                  </a:moveTo>
                  <a:cubicBezTo>
                    <a:pt x="519" y="260"/>
                    <a:pt x="519" y="260"/>
                    <a:pt x="519" y="260"/>
                  </a:cubicBezTo>
                  <a:cubicBezTo>
                    <a:pt x="519" y="327"/>
                    <a:pt x="494" y="361"/>
                    <a:pt x="452" y="379"/>
                  </a:cubicBezTo>
                  <a:cubicBezTo>
                    <a:pt x="411" y="397"/>
                    <a:pt x="353" y="398"/>
                    <a:pt x="288" y="398"/>
                  </a:cubicBezTo>
                  <a:cubicBezTo>
                    <a:pt x="279" y="398"/>
                    <a:pt x="270" y="398"/>
                    <a:pt x="260" y="398"/>
                  </a:cubicBezTo>
                  <a:cubicBezTo>
                    <a:pt x="250" y="398"/>
                    <a:pt x="241" y="398"/>
                    <a:pt x="232" y="398"/>
                  </a:cubicBezTo>
                  <a:cubicBezTo>
                    <a:pt x="167" y="398"/>
                    <a:pt x="109" y="397"/>
                    <a:pt x="68" y="379"/>
                  </a:cubicBezTo>
                  <a:cubicBezTo>
                    <a:pt x="26" y="361"/>
                    <a:pt x="1" y="327"/>
                    <a:pt x="1" y="260"/>
                  </a:cubicBezTo>
                  <a:cubicBezTo>
                    <a:pt x="1" y="189"/>
                    <a:pt x="30" y="124"/>
                    <a:pt x="77" y="77"/>
                  </a:cubicBezTo>
                  <a:cubicBezTo>
                    <a:pt x="124" y="30"/>
                    <a:pt x="188" y="1"/>
                    <a:pt x="260" y="1"/>
                  </a:cubicBezTo>
                  <a:cubicBezTo>
                    <a:pt x="331" y="1"/>
                    <a:pt x="396" y="30"/>
                    <a:pt x="443" y="77"/>
                  </a:cubicBezTo>
                  <a:cubicBezTo>
                    <a:pt x="490" y="124"/>
                    <a:pt x="519" y="189"/>
                    <a:pt x="519" y="260"/>
                  </a:cubicBezTo>
                  <a:cubicBezTo>
                    <a:pt x="519" y="260"/>
                    <a:pt x="519" y="260"/>
                    <a:pt x="519" y="260"/>
                  </a:cubicBezTo>
                  <a:cubicBezTo>
                    <a:pt x="520" y="260"/>
                    <a:pt x="520" y="260"/>
                    <a:pt x="520" y="260"/>
                  </a:cubicBezTo>
                  <a:cubicBezTo>
                    <a:pt x="520" y="117"/>
                    <a:pt x="403" y="0"/>
                    <a:pt x="260" y="0"/>
                  </a:cubicBezTo>
                  <a:cubicBezTo>
                    <a:pt x="116" y="0"/>
                    <a:pt x="0" y="117"/>
                    <a:pt x="0" y="260"/>
                  </a:cubicBezTo>
                  <a:cubicBezTo>
                    <a:pt x="0" y="327"/>
                    <a:pt x="25" y="362"/>
                    <a:pt x="67" y="380"/>
                  </a:cubicBezTo>
                  <a:cubicBezTo>
                    <a:pt x="109" y="398"/>
                    <a:pt x="167" y="399"/>
                    <a:pt x="232" y="399"/>
                  </a:cubicBezTo>
                  <a:cubicBezTo>
                    <a:pt x="241" y="399"/>
                    <a:pt x="250" y="399"/>
                    <a:pt x="260" y="399"/>
                  </a:cubicBezTo>
                  <a:cubicBezTo>
                    <a:pt x="270" y="399"/>
                    <a:pt x="279" y="399"/>
                    <a:pt x="288" y="399"/>
                  </a:cubicBezTo>
                  <a:cubicBezTo>
                    <a:pt x="353" y="399"/>
                    <a:pt x="411" y="398"/>
                    <a:pt x="453" y="380"/>
                  </a:cubicBezTo>
                  <a:cubicBezTo>
                    <a:pt x="494" y="362"/>
                    <a:pt x="520" y="327"/>
                    <a:pt x="520" y="260"/>
                  </a:cubicBezTo>
                  <a:cubicBezTo>
                    <a:pt x="519" y="260"/>
                    <a:pt x="519" y="260"/>
                    <a:pt x="519" y="26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6" name="Freeform 273"/>
            <p:cNvSpPr>
              <a:spLocks/>
            </p:cNvSpPr>
            <p:nvPr/>
          </p:nvSpPr>
          <p:spPr bwMode="auto">
            <a:xfrm>
              <a:off x="7012" y="3088"/>
              <a:ext cx="102" cy="211"/>
            </a:xfrm>
            <a:custGeom>
              <a:avLst/>
              <a:gdLst>
                <a:gd name="T0" fmla="*/ 49 w 171"/>
                <a:gd name="T1" fmla="*/ 0 h 356"/>
                <a:gd name="T2" fmla="*/ 98 w 171"/>
                <a:gd name="T3" fmla="*/ 152 h 356"/>
                <a:gd name="T4" fmla="*/ 0 w 171"/>
                <a:gd name="T5" fmla="*/ 356 h 356"/>
                <a:gd name="T6" fmla="*/ 104 w 171"/>
                <a:gd name="T7" fmla="*/ 338 h 356"/>
                <a:gd name="T8" fmla="*/ 171 w 171"/>
                <a:gd name="T9" fmla="*/ 219 h 356"/>
                <a:gd name="T10" fmla="*/ 171 w 171"/>
                <a:gd name="T11" fmla="*/ 219 h 356"/>
                <a:gd name="T12" fmla="*/ 171 w 171"/>
                <a:gd name="T13" fmla="*/ 219 h 356"/>
                <a:gd name="T14" fmla="*/ 171 w 171"/>
                <a:gd name="T15" fmla="*/ 219 h 356"/>
                <a:gd name="T16" fmla="*/ 95 w 171"/>
                <a:gd name="T17" fmla="*/ 36 h 356"/>
                <a:gd name="T18" fmla="*/ 49 w 171"/>
                <a:gd name="T19" fmla="*/ 0 h 3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71" h="356">
                  <a:moveTo>
                    <a:pt x="49" y="0"/>
                  </a:moveTo>
                  <a:cubicBezTo>
                    <a:pt x="80" y="42"/>
                    <a:pt x="98" y="95"/>
                    <a:pt x="98" y="152"/>
                  </a:cubicBezTo>
                  <a:cubicBezTo>
                    <a:pt x="98" y="235"/>
                    <a:pt x="60" y="308"/>
                    <a:pt x="0" y="356"/>
                  </a:cubicBezTo>
                  <a:cubicBezTo>
                    <a:pt x="40" y="355"/>
                    <a:pt x="76" y="350"/>
                    <a:pt x="104" y="338"/>
                  </a:cubicBezTo>
                  <a:cubicBezTo>
                    <a:pt x="146" y="320"/>
                    <a:pt x="171" y="286"/>
                    <a:pt x="171" y="219"/>
                  </a:cubicBezTo>
                  <a:cubicBezTo>
                    <a:pt x="171" y="219"/>
                    <a:pt x="171" y="219"/>
                    <a:pt x="171" y="219"/>
                  </a:cubicBezTo>
                  <a:cubicBezTo>
                    <a:pt x="171" y="219"/>
                    <a:pt x="171" y="219"/>
                    <a:pt x="171" y="219"/>
                  </a:cubicBezTo>
                  <a:cubicBezTo>
                    <a:pt x="171" y="219"/>
                    <a:pt x="171" y="219"/>
                    <a:pt x="171" y="219"/>
                  </a:cubicBezTo>
                  <a:cubicBezTo>
                    <a:pt x="171" y="148"/>
                    <a:pt x="142" y="83"/>
                    <a:pt x="95" y="36"/>
                  </a:cubicBezTo>
                  <a:cubicBezTo>
                    <a:pt x="81" y="22"/>
                    <a:pt x="66" y="10"/>
                    <a:pt x="49" y="0"/>
                  </a:cubicBezTo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7" name="Freeform 274"/>
            <p:cNvSpPr>
              <a:spLocks noEditPoints="1"/>
            </p:cNvSpPr>
            <p:nvPr/>
          </p:nvSpPr>
          <p:spPr bwMode="auto">
            <a:xfrm>
              <a:off x="7012" y="3087"/>
              <a:ext cx="102" cy="212"/>
            </a:xfrm>
            <a:custGeom>
              <a:avLst/>
              <a:gdLst>
                <a:gd name="T0" fmla="*/ 172 w 172"/>
                <a:gd name="T1" fmla="*/ 220 h 358"/>
                <a:gd name="T2" fmla="*/ 172 w 172"/>
                <a:gd name="T3" fmla="*/ 220 h 358"/>
                <a:gd name="T4" fmla="*/ 105 w 172"/>
                <a:gd name="T5" fmla="*/ 339 h 358"/>
                <a:gd name="T6" fmla="*/ 1 w 172"/>
                <a:gd name="T7" fmla="*/ 357 h 358"/>
                <a:gd name="T8" fmla="*/ 0 w 172"/>
                <a:gd name="T9" fmla="*/ 358 h 358"/>
                <a:gd name="T10" fmla="*/ 172 w 172"/>
                <a:gd name="T11" fmla="*/ 220 h 358"/>
                <a:gd name="T12" fmla="*/ 172 w 172"/>
                <a:gd name="T13" fmla="*/ 220 h 358"/>
                <a:gd name="T14" fmla="*/ 49 w 172"/>
                <a:gd name="T15" fmla="*/ 0 h 358"/>
                <a:gd name="T16" fmla="*/ 49 w 172"/>
                <a:gd name="T17" fmla="*/ 0 h 358"/>
                <a:gd name="T18" fmla="*/ 50 w 172"/>
                <a:gd name="T19" fmla="*/ 1 h 358"/>
                <a:gd name="T20" fmla="*/ 96 w 172"/>
                <a:gd name="T21" fmla="*/ 37 h 358"/>
                <a:gd name="T22" fmla="*/ 172 w 172"/>
                <a:gd name="T23" fmla="*/ 220 h 358"/>
                <a:gd name="T24" fmla="*/ 172 w 172"/>
                <a:gd name="T25" fmla="*/ 220 h 358"/>
                <a:gd name="T26" fmla="*/ 49 w 172"/>
                <a:gd name="T27" fmla="*/ 0 h 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72" h="358">
                  <a:moveTo>
                    <a:pt x="172" y="220"/>
                  </a:moveTo>
                  <a:cubicBezTo>
                    <a:pt x="172" y="220"/>
                    <a:pt x="172" y="220"/>
                    <a:pt x="172" y="220"/>
                  </a:cubicBezTo>
                  <a:cubicBezTo>
                    <a:pt x="172" y="287"/>
                    <a:pt x="147" y="321"/>
                    <a:pt x="105" y="339"/>
                  </a:cubicBezTo>
                  <a:cubicBezTo>
                    <a:pt x="77" y="351"/>
                    <a:pt x="41" y="356"/>
                    <a:pt x="1" y="357"/>
                  </a:cubicBezTo>
                  <a:cubicBezTo>
                    <a:pt x="0" y="357"/>
                    <a:pt x="0" y="357"/>
                    <a:pt x="0" y="358"/>
                  </a:cubicBezTo>
                  <a:cubicBezTo>
                    <a:pt x="100" y="354"/>
                    <a:pt x="172" y="333"/>
                    <a:pt x="172" y="220"/>
                  </a:cubicBezTo>
                  <a:cubicBezTo>
                    <a:pt x="172" y="220"/>
                    <a:pt x="172" y="220"/>
                    <a:pt x="172" y="220"/>
                  </a:cubicBezTo>
                  <a:moveTo>
                    <a:pt x="49" y="0"/>
                  </a:moveTo>
                  <a:cubicBezTo>
                    <a:pt x="49" y="0"/>
                    <a:pt x="49" y="0"/>
                    <a:pt x="49" y="0"/>
                  </a:cubicBezTo>
                  <a:cubicBezTo>
                    <a:pt x="49" y="0"/>
                    <a:pt x="50" y="0"/>
                    <a:pt x="50" y="1"/>
                  </a:cubicBezTo>
                  <a:cubicBezTo>
                    <a:pt x="67" y="11"/>
                    <a:pt x="82" y="23"/>
                    <a:pt x="96" y="37"/>
                  </a:cubicBezTo>
                  <a:cubicBezTo>
                    <a:pt x="143" y="84"/>
                    <a:pt x="172" y="149"/>
                    <a:pt x="172" y="220"/>
                  </a:cubicBezTo>
                  <a:cubicBezTo>
                    <a:pt x="172" y="220"/>
                    <a:pt x="172" y="220"/>
                    <a:pt x="172" y="220"/>
                  </a:cubicBezTo>
                  <a:cubicBezTo>
                    <a:pt x="172" y="127"/>
                    <a:pt x="123" y="45"/>
                    <a:pt x="49" y="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" name="Freeform 275"/>
            <p:cNvSpPr>
              <a:spLocks/>
            </p:cNvSpPr>
            <p:nvPr/>
          </p:nvSpPr>
          <p:spPr bwMode="auto">
            <a:xfrm>
              <a:off x="6894" y="3183"/>
              <a:ext cx="16" cy="96"/>
            </a:xfrm>
            <a:custGeom>
              <a:avLst/>
              <a:gdLst>
                <a:gd name="T0" fmla="*/ 24 w 27"/>
                <a:gd name="T1" fmla="*/ 163 h 163"/>
                <a:gd name="T2" fmla="*/ 27 w 27"/>
                <a:gd name="T3" fmla="*/ 0 h 1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7" h="163">
                  <a:moveTo>
                    <a:pt x="24" y="163"/>
                  </a:moveTo>
                  <a:cubicBezTo>
                    <a:pt x="0" y="88"/>
                    <a:pt x="27" y="0"/>
                    <a:pt x="27" y="0"/>
                  </a:cubicBezTo>
                </a:path>
              </a:pathLst>
            </a:custGeom>
            <a:noFill/>
            <a:ln w="1588" cap="rnd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" name="Freeform 276"/>
            <p:cNvSpPr>
              <a:spLocks/>
            </p:cNvSpPr>
            <p:nvPr/>
          </p:nvSpPr>
          <p:spPr bwMode="auto">
            <a:xfrm>
              <a:off x="6976" y="3160"/>
              <a:ext cx="20" cy="129"/>
            </a:xfrm>
            <a:custGeom>
              <a:avLst/>
              <a:gdLst>
                <a:gd name="T0" fmla="*/ 5 w 33"/>
                <a:gd name="T1" fmla="*/ 218 h 218"/>
                <a:gd name="T2" fmla="*/ 0 w 33"/>
                <a:gd name="T3" fmla="*/ 0 h 2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3" h="218">
                  <a:moveTo>
                    <a:pt x="5" y="218"/>
                  </a:moveTo>
                  <a:cubicBezTo>
                    <a:pt x="33" y="97"/>
                    <a:pt x="0" y="0"/>
                    <a:pt x="0" y="0"/>
                  </a:cubicBezTo>
                </a:path>
              </a:pathLst>
            </a:custGeom>
            <a:noFill/>
            <a:ln w="1588" cap="rnd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0" name="Freeform 277"/>
            <p:cNvSpPr>
              <a:spLocks/>
            </p:cNvSpPr>
            <p:nvPr/>
          </p:nvSpPr>
          <p:spPr bwMode="auto">
            <a:xfrm>
              <a:off x="7051" y="3183"/>
              <a:ext cx="34" cy="98"/>
            </a:xfrm>
            <a:custGeom>
              <a:avLst/>
              <a:gdLst>
                <a:gd name="T0" fmla="*/ 0 w 58"/>
                <a:gd name="T1" fmla="*/ 167 h 167"/>
                <a:gd name="T2" fmla="*/ 8 w 58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8" h="167">
                  <a:moveTo>
                    <a:pt x="0" y="167"/>
                  </a:moveTo>
                  <a:cubicBezTo>
                    <a:pt x="58" y="75"/>
                    <a:pt x="8" y="0"/>
                    <a:pt x="8" y="0"/>
                  </a:cubicBezTo>
                </a:path>
              </a:pathLst>
            </a:custGeom>
            <a:noFill/>
            <a:ln w="1588" cap="rnd">
              <a:solidFill>
                <a:srgbClr val="000000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1" name="Freeform 278"/>
            <p:cNvSpPr>
              <a:spLocks/>
            </p:cNvSpPr>
            <p:nvPr/>
          </p:nvSpPr>
          <p:spPr bwMode="auto">
            <a:xfrm>
              <a:off x="6807" y="3142"/>
              <a:ext cx="107" cy="157"/>
            </a:xfrm>
            <a:custGeom>
              <a:avLst/>
              <a:gdLst>
                <a:gd name="T0" fmla="*/ 34 w 181"/>
                <a:gd name="T1" fmla="*/ 0 h 266"/>
                <a:gd name="T2" fmla="*/ 0 w 181"/>
                <a:gd name="T3" fmla="*/ 128 h 266"/>
                <a:gd name="T4" fmla="*/ 67 w 181"/>
                <a:gd name="T5" fmla="*/ 247 h 266"/>
                <a:gd name="T6" fmla="*/ 181 w 181"/>
                <a:gd name="T7" fmla="*/ 266 h 266"/>
                <a:gd name="T8" fmla="*/ 34 w 181"/>
                <a:gd name="T9" fmla="*/ 0 h 2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1" h="266">
                  <a:moveTo>
                    <a:pt x="34" y="0"/>
                  </a:moveTo>
                  <a:cubicBezTo>
                    <a:pt x="12" y="38"/>
                    <a:pt x="0" y="82"/>
                    <a:pt x="0" y="128"/>
                  </a:cubicBezTo>
                  <a:cubicBezTo>
                    <a:pt x="0" y="195"/>
                    <a:pt x="25" y="229"/>
                    <a:pt x="67" y="247"/>
                  </a:cubicBezTo>
                  <a:cubicBezTo>
                    <a:pt x="97" y="260"/>
                    <a:pt x="136" y="264"/>
                    <a:pt x="181" y="266"/>
                  </a:cubicBezTo>
                  <a:cubicBezTo>
                    <a:pt x="77" y="222"/>
                    <a:pt x="24" y="119"/>
                    <a:pt x="34" y="0"/>
                  </a:cubicBezTo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2" name="Freeform 279"/>
            <p:cNvSpPr>
              <a:spLocks/>
            </p:cNvSpPr>
            <p:nvPr/>
          </p:nvSpPr>
          <p:spPr bwMode="auto">
            <a:xfrm>
              <a:off x="6806" y="3141"/>
              <a:ext cx="109" cy="158"/>
            </a:xfrm>
            <a:custGeom>
              <a:avLst/>
              <a:gdLst>
                <a:gd name="T0" fmla="*/ 35 w 183"/>
                <a:gd name="T1" fmla="*/ 0 h 267"/>
                <a:gd name="T2" fmla="*/ 35 w 183"/>
                <a:gd name="T3" fmla="*/ 0 h 267"/>
                <a:gd name="T4" fmla="*/ 0 w 183"/>
                <a:gd name="T5" fmla="*/ 129 h 267"/>
                <a:gd name="T6" fmla="*/ 183 w 183"/>
                <a:gd name="T7" fmla="*/ 267 h 267"/>
                <a:gd name="T8" fmla="*/ 182 w 183"/>
                <a:gd name="T9" fmla="*/ 267 h 267"/>
                <a:gd name="T10" fmla="*/ 68 w 183"/>
                <a:gd name="T11" fmla="*/ 248 h 267"/>
                <a:gd name="T12" fmla="*/ 1 w 183"/>
                <a:gd name="T13" fmla="*/ 129 h 267"/>
                <a:gd name="T14" fmla="*/ 35 w 183"/>
                <a:gd name="T15" fmla="*/ 1 h 267"/>
                <a:gd name="T16" fmla="*/ 35 w 183"/>
                <a:gd name="T17" fmla="*/ 0 h 2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83" h="267">
                  <a:moveTo>
                    <a:pt x="35" y="0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13" y="38"/>
                    <a:pt x="0" y="82"/>
                    <a:pt x="0" y="129"/>
                  </a:cubicBezTo>
                  <a:cubicBezTo>
                    <a:pt x="0" y="246"/>
                    <a:pt x="77" y="264"/>
                    <a:pt x="183" y="267"/>
                  </a:cubicBezTo>
                  <a:cubicBezTo>
                    <a:pt x="182" y="267"/>
                    <a:pt x="182" y="267"/>
                    <a:pt x="182" y="267"/>
                  </a:cubicBezTo>
                  <a:cubicBezTo>
                    <a:pt x="137" y="265"/>
                    <a:pt x="98" y="261"/>
                    <a:pt x="68" y="248"/>
                  </a:cubicBezTo>
                  <a:cubicBezTo>
                    <a:pt x="26" y="230"/>
                    <a:pt x="1" y="196"/>
                    <a:pt x="1" y="129"/>
                  </a:cubicBezTo>
                  <a:cubicBezTo>
                    <a:pt x="1" y="83"/>
                    <a:pt x="13" y="39"/>
                    <a:pt x="35" y="1"/>
                  </a:cubicBezTo>
                  <a:cubicBezTo>
                    <a:pt x="35" y="1"/>
                    <a:pt x="35" y="0"/>
                    <a:pt x="35" y="0"/>
                  </a:cubicBez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313" name="Group 115"/>
          <p:cNvGrpSpPr>
            <a:grpSpLocks noChangeAspect="1"/>
          </p:cNvGrpSpPr>
          <p:nvPr/>
        </p:nvGrpSpPr>
        <p:grpSpPr bwMode="auto">
          <a:xfrm>
            <a:off x="5881016" y="4407191"/>
            <a:ext cx="1159258" cy="1459327"/>
            <a:chOff x="1110" y="-1275"/>
            <a:chExt cx="5455" cy="6867"/>
          </a:xfrm>
        </p:grpSpPr>
        <p:sp>
          <p:nvSpPr>
            <p:cNvPr id="314" name="AutoShape 114"/>
            <p:cNvSpPr>
              <a:spLocks noChangeAspect="1" noChangeArrowheads="1" noTextEdit="1"/>
            </p:cNvSpPr>
            <p:nvPr/>
          </p:nvSpPr>
          <p:spPr bwMode="auto">
            <a:xfrm>
              <a:off x="1115" y="-1270"/>
              <a:ext cx="5450" cy="68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5" name="Freeform 116"/>
            <p:cNvSpPr>
              <a:spLocks noEditPoints="1"/>
            </p:cNvSpPr>
            <p:nvPr/>
          </p:nvSpPr>
          <p:spPr bwMode="auto">
            <a:xfrm>
              <a:off x="1389" y="-1086"/>
              <a:ext cx="5093" cy="6553"/>
            </a:xfrm>
            <a:custGeom>
              <a:avLst/>
              <a:gdLst>
                <a:gd name="T0" fmla="*/ 932 w 2153"/>
                <a:gd name="T1" fmla="*/ 173 h 2771"/>
                <a:gd name="T2" fmla="*/ 582 w 2153"/>
                <a:gd name="T3" fmla="*/ 303 h 2771"/>
                <a:gd name="T4" fmla="*/ 462 w 2153"/>
                <a:gd name="T5" fmla="*/ 504 h 2771"/>
                <a:gd name="T6" fmla="*/ 447 w 2153"/>
                <a:gd name="T7" fmla="*/ 672 h 2771"/>
                <a:gd name="T8" fmla="*/ 43 w 2153"/>
                <a:gd name="T9" fmla="*/ 671 h 2771"/>
                <a:gd name="T10" fmla="*/ 25 w 2153"/>
                <a:gd name="T11" fmla="*/ 804 h 2771"/>
                <a:gd name="T12" fmla="*/ 197 w 2153"/>
                <a:gd name="T13" fmla="*/ 957 h 2771"/>
                <a:gd name="T14" fmla="*/ 511 w 2153"/>
                <a:gd name="T15" fmla="*/ 836 h 2771"/>
                <a:gd name="T16" fmla="*/ 576 w 2153"/>
                <a:gd name="T17" fmla="*/ 909 h 2771"/>
                <a:gd name="T18" fmla="*/ 390 w 2153"/>
                <a:gd name="T19" fmla="*/ 988 h 2771"/>
                <a:gd name="T20" fmla="*/ 292 w 2153"/>
                <a:gd name="T21" fmla="*/ 1127 h 2771"/>
                <a:gd name="T22" fmla="*/ 394 w 2153"/>
                <a:gd name="T23" fmla="*/ 1068 h 2771"/>
                <a:gd name="T24" fmla="*/ 632 w 2153"/>
                <a:gd name="T25" fmla="*/ 1155 h 2771"/>
                <a:gd name="T26" fmla="*/ 696 w 2153"/>
                <a:gd name="T27" fmla="*/ 1270 h 2771"/>
                <a:gd name="T28" fmla="*/ 661 w 2153"/>
                <a:gd name="T29" fmla="*/ 1529 h 2771"/>
                <a:gd name="T30" fmla="*/ 680 w 2153"/>
                <a:gd name="T31" fmla="*/ 2329 h 2771"/>
                <a:gd name="T32" fmla="*/ 761 w 2153"/>
                <a:gd name="T33" fmla="*/ 2516 h 2771"/>
                <a:gd name="T34" fmla="*/ 927 w 2153"/>
                <a:gd name="T35" fmla="*/ 2366 h 2771"/>
                <a:gd name="T36" fmla="*/ 1025 w 2153"/>
                <a:gd name="T37" fmla="*/ 2438 h 2771"/>
                <a:gd name="T38" fmla="*/ 1175 w 2153"/>
                <a:gd name="T39" fmla="*/ 2306 h 2771"/>
                <a:gd name="T40" fmla="*/ 1259 w 2153"/>
                <a:gd name="T41" fmla="*/ 2258 h 2771"/>
                <a:gd name="T42" fmla="*/ 1470 w 2153"/>
                <a:gd name="T43" fmla="*/ 2124 h 2771"/>
                <a:gd name="T44" fmla="*/ 1759 w 2153"/>
                <a:gd name="T45" fmla="*/ 2179 h 2771"/>
                <a:gd name="T46" fmla="*/ 1499 w 2153"/>
                <a:gd name="T47" fmla="*/ 2166 h 2771"/>
                <a:gd name="T48" fmla="*/ 1330 w 2153"/>
                <a:gd name="T49" fmla="*/ 2261 h 2771"/>
                <a:gd name="T50" fmla="*/ 1468 w 2153"/>
                <a:gd name="T51" fmla="*/ 2413 h 2771"/>
                <a:gd name="T52" fmla="*/ 1652 w 2153"/>
                <a:gd name="T53" fmla="*/ 2568 h 2771"/>
                <a:gd name="T54" fmla="*/ 1720 w 2153"/>
                <a:gd name="T55" fmla="*/ 2643 h 2771"/>
                <a:gd name="T56" fmla="*/ 1921 w 2153"/>
                <a:gd name="T57" fmla="*/ 2542 h 2771"/>
                <a:gd name="T58" fmla="*/ 2113 w 2153"/>
                <a:gd name="T59" fmla="*/ 2323 h 2771"/>
                <a:gd name="T60" fmla="*/ 2122 w 2153"/>
                <a:gd name="T61" fmla="*/ 2013 h 2771"/>
                <a:gd name="T62" fmla="*/ 1816 w 2153"/>
                <a:gd name="T63" fmla="*/ 1851 h 2771"/>
                <a:gd name="T64" fmla="*/ 1624 w 2153"/>
                <a:gd name="T65" fmla="*/ 1960 h 2771"/>
                <a:gd name="T66" fmla="*/ 1518 w 2153"/>
                <a:gd name="T67" fmla="*/ 1921 h 2771"/>
                <a:gd name="T68" fmla="*/ 1371 w 2153"/>
                <a:gd name="T69" fmla="*/ 1841 h 2771"/>
                <a:gd name="T70" fmla="*/ 1152 w 2153"/>
                <a:gd name="T71" fmla="*/ 1753 h 2771"/>
                <a:gd name="T72" fmla="*/ 959 w 2153"/>
                <a:gd name="T73" fmla="*/ 1540 h 2771"/>
                <a:gd name="T74" fmla="*/ 1254 w 2153"/>
                <a:gd name="T75" fmla="*/ 987 h 2771"/>
                <a:gd name="T76" fmla="*/ 1345 w 2153"/>
                <a:gd name="T77" fmla="*/ 862 h 2771"/>
                <a:gd name="T78" fmla="*/ 1368 w 2153"/>
                <a:gd name="T79" fmla="*/ 681 h 2771"/>
                <a:gd name="T80" fmla="*/ 1301 w 2153"/>
                <a:gd name="T81" fmla="*/ 441 h 2771"/>
                <a:gd name="T82" fmla="*/ 1186 w 2153"/>
                <a:gd name="T83" fmla="*/ 270 h 2771"/>
                <a:gd name="T84" fmla="*/ 1131 w 2153"/>
                <a:gd name="T85" fmla="*/ 0 h 2771"/>
                <a:gd name="T86" fmla="*/ 429 w 2153"/>
                <a:gd name="T87" fmla="*/ 299 h 2771"/>
                <a:gd name="T88" fmla="*/ 609 w 2153"/>
                <a:gd name="T89" fmla="*/ 252 h 2771"/>
                <a:gd name="T90" fmla="*/ 539 w 2153"/>
                <a:gd name="T91" fmla="*/ 178 h 2771"/>
                <a:gd name="T92" fmla="*/ 1096 w 2153"/>
                <a:gd name="T93" fmla="*/ 91 h 2771"/>
                <a:gd name="T94" fmla="*/ 1063 w 2153"/>
                <a:gd name="T95" fmla="*/ 234 h 2771"/>
                <a:gd name="T96" fmla="*/ 1058 w 2153"/>
                <a:gd name="T97" fmla="*/ 120 h 2771"/>
                <a:gd name="T98" fmla="*/ 757 w 2153"/>
                <a:gd name="T99" fmla="*/ 464 h 2771"/>
                <a:gd name="T100" fmla="*/ 713 w 2153"/>
                <a:gd name="T101" fmla="*/ 658 h 2771"/>
                <a:gd name="T102" fmla="*/ 670 w 2153"/>
                <a:gd name="T103" fmla="*/ 496 h 2771"/>
                <a:gd name="T104" fmla="*/ 770 w 2153"/>
                <a:gd name="T105" fmla="*/ 842 h 2771"/>
                <a:gd name="T106" fmla="*/ 301 w 2153"/>
                <a:gd name="T107" fmla="*/ 1711 h 2771"/>
                <a:gd name="T108" fmla="*/ 147 w 2153"/>
                <a:gd name="T109" fmla="*/ 1985 h 2771"/>
                <a:gd name="T110" fmla="*/ 207 w 2153"/>
                <a:gd name="T111" fmla="*/ 2162 h 2771"/>
                <a:gd name="T112" fmla="*/ 284 w 2153"/>
                <a:gd name="T113" fmla="*/ 1916 h 2771"/>
                <a:gd name="T114" fmla="*/ 405 w 2153"/>
                <a:gd name="T115" fmla="*/ 1689 h 2771"/>
                <a:gd name="T116" fmla="*/ 753 w 2153"/>
                <a:gd name="T117" fmla="*/ 2606 h 2771"/>
                <a:gd name="T118" fmla="*/ 845 w 2153"/>
                <a:gd name="T119" fmla="*/ 2727 h 27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153" h="2771">
                  <a:moveTo>
                    <a:pt x="1131" y="0"/>
                  </a:moveTo>
                  <a:cubicBezTo>
                    <a:pt x="1128" y="1"/>
                    <a:pt x="1113" y="8"/>
                    <a:pt x="1096" y="18"/>
                  </a:cubicBezTo>
                  <a:cubicBezTo>
                    <a:pt x="1080" y="27"/>
                    <a:pt x="1062" y="36"/>
                    <a:pt x="1057" y="38"/>
                  </a:cubicBezTo>
                  <a:cubicBezTo>
                    <a:pt x="1046" y="42"/>
                    <a:pt x="1018" y="59"/>
                    <a:pt x="1001" y="71"/>
                  </a:cubicBezTo>
                  <a:cubicBezTo>
                    <a:pt x="986" y="82"/>
                    <a:pt x="947" y="130"/>
                    <a:pt x="943" y="142"/>
                  </a:cubicBezTo>
                  <a:cubicBezTo>
                    <a:pt x="941" y="148"/>
                    <a:pt x="936" y="162"/>
                    <a:pt x="932" y="173"/>
                  </a:cubicBezTo>
                  <a:cubicBezTo>
                    <a:pt x="928" y="185"/>
                    <a:pt x="925" y="195"/>
                    <a:pt x="925" y="196"/>
                  </a:cubicBezTo>
                  <a:cubicBezTo>
                    <a:pt x="925" y="197"/>
                    <a:pt x="923" y="203"/>
                    <a:pt x="919" y="209"/>
                  </a:cubicBezTo>
                  <a:cubicBezTo>
                    <a:pt x="911" y="222"/>
                    <a:pt x="913" y="221"/>
                    <a:pt x="864" y="219"/>
                  </a:cubicBezTo>
                  <a:cubicBezTo>
                    <a:pt x="815" y="217"/>
                    <a:pt x="731" y="234"/>
                    <a:pt x="665" y="259"/>
                  </a:cubicBezTo>
                  <a:cubicBezTo>
                    <a:pt x="627" y="274"/>
                    <a:pt x="602" y="286"/>
                    <a:pt x="592" y="297"/>
                  </a:cubicBezTo>
                  <a:cubicBezTo>
                    <a:pt x="590" y="299"/>
                    <a:pt x="586" y="301"/>
                    <a:pt x="582" y="303"/>
                  </a:cubicBezTo>
                  <a:cubicBezTo>
                    <a:pt x="579" y="304"/>
                    <a:pt x="569" y="312"/>
                    <a:pt x="561" y="320"/>
                  </a:cubicBezTo>
                  <a:cubicBezTo>
                    <a:pt x="552" y="328"/>
                    <a:pt x="539" y="340"/>
                    <a:pt x="532" y="346"/>
                  </a:cubicBezTo>
                  <a:cubicBezTo>
                    <a:pt x="517" y="360"/>
                    <a:pt x="486" y="405"/>
                    <a:pt x="484" y="416"/>
                  </a:cubicBezTo>
                  <a:cubicBezTo>
                    <a:pt x="483" y="420"/>
                    <a:pt x="482" y="424"/>
                    <a:pt x="481" y="424"/>
                  </a:cubicBezTo>
                  <a:cubicBezTo>
                    <a:pt x="479" y="426"/>
                    <a:pt x="474" y="441"/>
                    <a:pt x="463" y="471"/>
                  </a:cubicBezTo>
                  <a:cubicBezTo>
                    <a:pt x="457" y="489"/>
                    <a:pt x="457" y="504"/>
                    <a:pt x="462" y="504"/>
                  </a:cubicBezTo>
                  <a:cubicBezTo>
                    <a:pt x="464" y="504"/>
                    <a:pt x="467" y="503"/>
                    <a:pt x="469" y="503"/>
                  </a:cubicBezTo>
                  <a:cubicBezTo>
                    <a:pt x="481" y="500"/>
                    <a:pt x="502" y="516"/>
                    <a:pt x="512" y="534"/>
                  </a:cubicBezTo>
                  <a:cubicBezTo>
                    <a:pt x="520" y="548"/>
                    <a:pt x="524" y="580"/>
                    <a:pt x="521" y="596"/>
                  </a:cubicBezTo>
                  <a:cubicBezTo>
                    <a:pt x="516" y="622"/>
                    <a:pt x="513" y="629"/>
                    <a:pt x="506" y="638"/>
                  </a:cubicBezTo>
                  <a:cubicBezTo>
                    <a:pt x="496" y="649"/>
                    <a:pt x="492" y="652"/>
                    <a:pt x="469" y="662"/>
                  </a:cubicBezTo>
                  <a:cubicBezTo>
                    <a:pt x="459" y="666"/>
                    <a:pt x="450" y="670"/>
                    <a:pt x="447" y="672"/>
                  </a:cubicBezTo>
                  <a:cubicBezTo>
                    <a:pt x="436" y="678"/>
                    <a:pt x="413" y="684"/>
                    <a:pt x="364" y="693"/>
                  </a:cubicBezTo>
                  <a:cubicBezTo>
                    <a:pt x="340" y="700"/>
                    <a:pt x="340" y="700"/>
                    <a:pt x="340" y="700"/>
                  </a:cubicBezTo>
                  <a:cubicBezTo>
                    <a:pt x="303" y="706"/>
                    <a:pt x="251" y="711"/>
                    <a:pt x="215" y="706"/>
                  </a:cubicBezTo>
                  <a:cubicBezTo>
                    <a:pt x="198" y="704"/>
                    <a:pt x="179" y="702"/>
                    <a:pt x="172" y="701"/>
                  </a:cubicBezTo>
                  <a:cubicBezTo>
                    <a:pt x="158" y="699"/>
                    <a:pt x="148" y="697"/>
                    <a:pt x="136" y="693"/>
                  </a:cubicBezTo>
                  <a:cubicBezTo>
                    <a:pt x="121" y="689"/>
                    <a:pt x="46" y="671"/>
                    <a:pt x="43" y="671"/>
                  </a:cubicBezTo>
                  <a:cubicBezTo>
                    <a:pt x="42" y="671"/>
                    <a:pt x="38" y="677"/>
                    <a:pt x="33" y="685"/>
                  </a:cubicBezTo>
                  <a:cubicBezTo>
                    <a:pt x="29" y="692"/>
                    <a:pt x="21" y="702"/>
                    <a:pt x="15" y="707"/>
                  </a:cubicBezTo>
                  <a:cubicBezTo>
                    <a:pt x="2" y="719"/>
                    <a:pt x="0" y="726"/>
                    <a:pt x="7" y="741"/>
                  </a:cubicBezTo>
                  <a:cubicBezTo>
                    <a:pt x="9" y="748"/>
                    <a:pt x="12" y="760"/>
                    <a:pt x="13" y="768"/>
                  </a:cubicBezTo>
                  <a:cubicBezTo>
                    <a:pt x="14" y="776"/>
                    <a:pt x="16" y="785"/>
                    <a:pt x="17" y="788"/>
                  </a:cubicBezTo>
                  <a:cubicBezTo>
                    <a:pt x="19" y="791"/>
                    <a:pt x="22" y="798"/>
                    <a:pt x="25" y="804"/>
                  </a:cubicBezTo>
                  <a:cubicBezTo>
                    <a:pt x="28" y="814"/>
                    <a:pt x="43" y="839"/>
                    <a:pt x="62" y="868"/>
                  </a:cubicBezTo>
                  <a:cubicBezTo>
                    <a:pt x="65" y="871"/>
                    <a:pt x="69" y="878"/>
                    <a:pt x="72" y="883"/>
                  </a:cubicBezTo>
                  <a:cubicBezTo>
                    <a:pt x="74" y="888"/>
                    <a:pt x="81" y="896"/>
                    <a:pt x="87" y="902"/>
                  </a:cubicBezTo>
                  <a:cubicBezTo>
                    <a:pt x="103" y="918"/>
                    <a:pt x="145" y="949"/>
                    <a:pt x="152" y="950"/>
                  </a:cubicBezTo>
                  <a:cubicBezTo>
                    <a:pt x="156" y="950"/>
                    <a:pt x="164" y="952"/>
                    <a:pt x="170" y="954"/>
                  </a:cubicBezTo>
                  <a:cubicBezTo>
                    <a:pt x="176" y="956"/>
                    <a:pt x="188" y="957"/>
                    <a:pt x="197" y="957"/>
                  </a:cubicBezTo>
                  <a:cubicBezTo>
                    <a:pt x="206" y="957"/>
                    <a:pt x="221" y="958"/>
                    <a:pt x="231" y="959"/>
                  </a:cubicBezTo>
                  <a:cubicBezTo>
                    <a:pt x="267" y="962"/>
                    <a:pt x="310" y="957"/>
                    <a:pt x="354" y="937"/>
                  </a:cubicBezTo>
                  <a:cubicBezTo>
                    <a:pt x="367" y="931"/>
                    <a:pt x="377" y="927"/>
                    <a:pt x="385" y="924"/>
                  </a:cubicBezTo>
                  <a:cubicBezTo>
                    <a:pt x="408" y="912"/>
                    <a:pt x="438" y="897"/>
                    <a:pt x="439" y="895"/>
                  </a:cubicBezTo>
                  <a:cubicBezTo>
                    <a:pt x="441" y="893"/>
                    <a:pt x="443" y="892"/>
                    <a:pt x="446" y="892"/>
                  </a:cubicBezTo>
                  <a:cubicBezTo>
                    <a:pt x="456" y="891"/>
                    <a:pt x="493" y="859"/>
                    <a:pt x="511" y="836"/>
                  </a:cubicBezTo>
                  <a:cubicBezTo>
                    <a:pt x="516" y="830"/>
                    <a:pt x="522" y="820"/>
                    <a:pt x="524" y="814"/>
                  </a:cubicBezTo>
                  <a:cubicBezTo>
                    <a:pt x="526" y="806"/>
                    <a:pt x="530" y="802"/>
                    <a:pt x="533" y="802"/>
                  </a:cubicBezTo>
                  <a:cubicBezTo>
                    <a:pt x="535" y="801"/>
                    <a:pt x="538" y="802"/>
                    <a:pt x="540" y="804"/>
                  </a:cubicBezTo>
                  <a:cubicBezTo>
                    <a:pt x="541" y="806"/>
                    <a:pt x="544" y="813"/>
                    <a:pt x="546" y="821"/>
                  </a:cubicBezTo>
                  <a:cubicBezTo>
                    <a:pt x="548" y="829"/>
                    <a:pt x="554" y="842"/>
                    <a:pt x="561" y="853"/>
                  </a:cubicBezTo>
                  <a:cubicBezTo>
                    <a:pt x="574" y="874"/>
                    <a:pt x="580" y="897"/>
                    <a:pt x="576" y="909"/>
                  </a:cubicBezTo>
                  <a:cubicBezTo>
                    <a:pt x="571" y="920"/>
                    <a:pt x="566" y="919"/>
                    <a:pt x="557" y="905"/>
                  </a:cubicBezTo>
                  <a:cubicBezTo>
                    <a:pt x="547" y="889"/>
                    <a:pt x="536" y="880"/>
                    <a:pt x="529" y="881"/>
                  </a:cubicBezTo>
                  <a:cubicBezTo>
                    <a:pt x="519" y="882"/>
                    <a:pt x="489" y="897"/>
                    <a:pt x="470" y="910"/>
                  </a:cubicBezTo>
                  <a:cubicBezTo>
                    <a:pt x="448" y="927"/>
                    <a:pt x="436" y="938"/>
                    <a:pt x="416" y="960"/>
                  </a:cubicBezTo>
                  <a:cubicBezTo>
                    <a:pt x="407" y="970"/>
                    <a:pt x="396" y="982"/>
                    <a:pt x="391" y="987"/>
                  </a:cubicBezTo>
                  <a:cubicBezTo>
                    <a:pt x="390" y="987"/>
                    <a:pt x="390" y="988"/>
                    <a:pt x="390" y="988"/>
                  </a:cubicBezTo>
                  <a:cubicBezTo>
                    <a:pt x="366" y="1016"/>
                    <a:pt x="366" y="1016"/>
                    <a:pt x="366" y="1016"/>
                  </a:cubicBezTo>
                  <a:cubicBezTo>
                    <a:pt x="354" y="1029"/>
                    <a:pt x="344" y="1041"/>
                    <a:pt x="344" y="1043"/>
                  </a:cubicBezTo>
                  <a:cubicBezTo>
                    <a:pt x="344" y="1045"/>
                    <a:pt x="341" y="1051"/>
                    <a:pt x="336" y="1057"/>
                  </a:cubicBezTo>
                  <a:cubicBezTo>
                    <a:pt x="332" y="1063"/>
                    <a:pt x="322" y="1077"/>
                    <a:pt x="315" y="1088"/>
                  </a:cubicBezTo>
                  <a:cubicBezTo>
                    <a:pt x="308" y="1099"/>
                    <a:pt x="299" y="1112"/>
                    <a:pt x="296" y="1117"/>
                  </a:cubicBezTo>
                  <a:cubicBezTo>
                    <a:pt x="292" y="1122"/>
                    <a:pt x="290" y="1126"/>
                    <a:pt x="292" y="1127"/>
                  </a:cubicBezTo>
                  <a:cubicBezTo>
                    <a:pt x="294" y="1128"/>
                    <a:pt x="319" y="1114"/>
                    <a:pt x="329" y="1106"/>
                  </a:cubicBezTo>
                  <a:cubicBezTo>
                    <a:pt x="332" y="1103"/>
                    <a:pt x="337" y="1101"/>
                    <a:pt x="338" y="1101"/>
                  </a:cubicBezTo>
                  <a:cubicBezTo>
                    <a:pt x="340" y="1101"/>
                    <a:pt x="343" y="1099"/>
                    <a:pt x="344" y="1098"/>
                  </a:cubicBezTo>
                  <a:cubicBezTo>
                    <a:pt x="345" y="1096"/>
                    <a:pt x="354" y="1090"/>
                    <a:pt x="364" y="1083"/>
                  </a:cubicBezTo>
                  <a:cubicBezTo>
                    <a:pt x="394" y="1068"/>
                    <a:pt x="394" y="1068"/>
                    <a:pt x="394" y="1068"/>
                  </a:cubicBezTo>
                  <a:cubicBezTo>
                    <a:pt x="394" y="1068"/>
                    <a:pt x="394" y="1068"/>
                    <a:pt x="394" y="1068"/>
                  </a:cubicBezTo>
                  <a:cubicBezTo>
                    <a:pt x="407" y="1062"/>
                    <a:pt x="420" y="1055"/>
                    <a:pt x="434" y="1049"/>
                  </a:cubicBezTo>
                  <a:cubicBezTo>
                    <a:pt x="472" y="1032"/>
                    <a:pt x="496" y="1020"/>
                    <a:pt x="505" y="1013"/>
                  </a:cubicBezTo>
                  <a:cubicBezTo>
                    <a:pt x="510" y="1009"/>
                    <a:pt x="517" y="1006"/>
                    <a:pt x="520" y="1005"/>
                  </a:cubicBezTo>
                  <a:cubicBezTo>
                    <a:pt x="527" y="1005"/>
                    <a:pt x="535" y="1017"/>
                    <a:pt x="541" y="1037"/>
                  </a:cubicBezTo>
                  <a:cubicBezTo>
                    <a:pt x="548" y="1061"/>
                    <a:pt x="557" y="1079"/>
                    <a:pt x="581" y="1114"/>
                  </a:cubicBezTo>
                  <a:cubicBezTo>
                    <a:pt x="587" y="1122"/>
                    <a:pt x="617" y="1146"/>
                    <a:pt x="632" y="1155"/>
                  </a:cubicBezTo>
                  <a:cubicBezTo>
                    <a:pt x="638" y="1159"/>
                    <a:pt x="650" y="1166"/>
                    <a:pt x="657" y="1171"/>
                  </a:cubicBezTo>
                  <a:cubicBezTo>
                    <a:pt x="678" y="1183"/>
                    <a:pt x="707" y="1192"/>
                    <a:pt x="765" y="1202"/>
                  </a:cubicBezTo>
                  <a:cubicBezTo>
                    <a:pt x="773" y="1203"/>
                    <a:pt x="784" y="1211"/>
                    <a:pt x="784" y="1216"/>
                  </a:cubicBezTo>
                  <a:cubicBezTo>
                    <a:pt x="785" y="1220"/>
                    <a:pt x="778" y="1229"/>
                    <a:pt x="774" y="1230"/>
                  </a:cubicBezTo>
                  <a:cubicBezTo>
                    <a:pt x="772" y="1230"/>
                    <a:pt x="763" y="1235"/>
                    <a:pt x="753" y="1240"/>
                  </a:cubicBezTo>
                  <a:cubicBezTo>
                    <a:pt x="731" y="1254"/>
                    <a:pt x="700" y="1270"/>
                    <a:pt x="696" y="1270"/>
                  </a:cubicBezTo>
                  <a:cubicBezTo>
                    <a:pt x="694" y="1271"/>
                    <a:pt x="686" y="1276"/>
                    <a:pt x="678" y="1283"/>
                  </a:cubicBezTo>
                  <a:cubicBezTo>
                    <a:pt x="651" y="1306"/>
                    <a:pt x="636" y="1317"/>
                    <a:pt x="633" y="1317"/>
                  </a:cubicBezTo>
                  <a:cubicBezTo>
                    <a:pt x="630" y="1318"/>
                    <a:pt x="553" y="1413"/>
                    <a:pt x="538" y="1436"/>
                  </a:cubicBezTo>
                  <a:cubicBezTo>
                    <a:pt x="531" y="1446"/>
                    <a:pt x="522" y="1461"/>
                    <a:pt x="520" y="1467"/>
                  </a:cubicBezTo>
                  <a:cubicBezTo>
                    <a:pt x="519" y="1470"/>
                    <a:pt x="517" y="1474"/>
                    <a:pt x="515" y="1479"/>
                  </a:cubicBezTo>
                  <a:cubicBezTo>
                    <a:pt x="562" y="1474"/>
                    <a:pt x="617" y="1468"/>
                    <a:pt x="661" y="1529"/>
                  </a:cubicBezTo>
                  <a:cubicBezTo>
                    <a:pt x="709" y="1595"/>
                    <a:pt x="748" y="1659"/>
                    <a:pt x="743" y="1820"/>
                  </a:cubicBezTo>
                  <a:cubicBezTo>
                    <a:pt x="739" y="1981"/>
                    <a:pt x="779" y="2015"/>
                    <a:pt x="796" y="2037"/>
                  </a:cubicBezTo>
                  <a:cubicBezTo>
                    <a:pt x="813" y="2059"/>
                    <a:pt x="820" y="2092"/>
                    <a:pt x="790" y="2120"/>
                  </a:cubicBezTo>
                  <a:cubicBezTo>
                    <a:pt x="765" y="2145"/>
                    <a:pt x="673" y="2247"/>
                    <a:pt x="651" y="2278"/>
                  </a:cubicBezTo>
                  <a:cubicBezTo>
                    <a:pt x="660" y="2291"/>
                    <a:pt x="666" y="2303"/>
                    <a:pt x="668" y="2307"/>
                  </a:cubicBezTo>
                  <a:cubicBezTo>
                    <a:pt x="672" y="2313"/>
                    <a:pt x="677" y="2323"/>
                    <a:pt x="680" y="2329"/>
                  </a:cubicBezTo>
                  <a:cubicBezTo>
                    <a:pt x="684" y="2334"/>
                    <a:pt x="690" y="2345"/>
                    <a:pt x="694" y="2353"/>
                  </a:cubicBezTo>
                  <a:cubicBezTo>
                    <a:pt x="698" y="2361"/>
                    <a:pt x="702" y="2370"/>
                    <a:pt x="704" y="2373"/>
                  </a:cubicBezTo>
                  <a:cubicBezTo>
                    <a:pt x="709" y="2379"/>
                    <a:pt x="723" y="2406"/>
                    <a:pt x="728" y="2421"/>
                  </a:cubicBezTo>
                  <a:cubicBezTo>
                    <a:pt x="731" y="2427"/>
                    <a:pt x="734" y="2435"/>
                    <a:pt x="736" y="2438"/>
                  </a:cubicBezTo>
                  <a:cubicBezTo>
                    <a:pt x="738" y="2440"/>
                    <a:pt x="742" y="2449"/>
                    <a:pt x="744" y="2458"/>
                  </a:cubicBezTo>
                  <a:cubicBezTo>
                    <a:pt x="755" y="2503"/>
                    <a:pt x="759" y="2514"/>
                    <a:pt x="761" y="2516"/>
                  </a:cubicBezTo>
                  <a:cubicBezTo>
                    <a:pt x="765" y="2519"/>
                    <a:pt x="821" y="2526"/>
                    <a:pt x="835" y="2525"/>
                  </a:cubicBezTo>
                  <a:cubicBezTo>
                    <a:pt x="852" y="2523"/>
                    <a:pt x="890" y="2511"/>
                    <a:pt x="908" y="2503"/>
                  </a:cubicBezTo>
                  <a:cubicBezTo>
                    <a:pt x="928" y="2493"/>
                    <a:pt x="929" y="2491"/>
                    <a:pt x="920" y="2439"/>
                  </a:cubicBezTo>
                  <a:cubicBezTo>
                    <a:pt x="916" y="2415"/>
                    <a:pt x="912" y="2394"/>
                    <a:pt x="910" y="2393"/>
                  </a:cubicBezTo>
                  <a:cubicBezTo>
                    <a:pt x="907" y="2389"/>
                    <a:pt x="900" y="2326"/>
                    <a:pt x="903" y="2326"/>
                  </a:cubicBezTo>
                  <a:cubicBezTo>
                    <a:pt x="905" y="2325"/>
                    <a:pt x="926" y="2360"/>
                    <a:pt x="927" y="2366"/>
                  </a:cubicBezTo>
                  <a:cubicBezTo>
                    <a:pt x="927" y="2368"/>
                    <a:pt x="929" y="2371"/>
                    <a:pt x="930" y="2372"/>
                  </a:cubicBezTo>
                  <a:cubicBezTo>
                    <a:pt x="932" y="2374"/>
                    <a:pt x="937" y="2388"/>
                    <a:pt x="943" y="2410"/>
                  </a:cubicBezTo>
                  <a:cubicBezTo>
                    <a:pt x="944" y="2415"/>
                    <a:pt x="948" y="2430"/>
                    <a:pt x="950" y="2443"/>
                  </a:cubicBezTo>
                  <a:cubicBezTo>
                    <a:pt x="953" y="2460"/>
                    <a:pt x="955" y="2468"/>
                    <a:pt x="958" y="2470"/>
                  </a:cubicBezTo>
                  <a:cubicBezTo>
                    <a:pt x="964" y="2473"/>
                    <a:pt x="979" y="2468"/>
                    <a:pt x="995" y="2458"/>
                  </a:cubicBezTo>
                  <a:cubicBezTo>
                    <a:pt x="1003" y="2453"/>
                    <a:pt x="1017" y="2444"/>
                    <a:pt x="1025" y="2438"/>
                  </a:cubicBezTo>
                  <a:cubicBezTo>
                    <a:pt x="1034" y="2433"/>
                    <a:pt x="1048" y="2424"/>
                    <a:pt x="1057" y="2418"/>
                  </a:cubicBezTo>
                  <a:cubicBezTo>
                    <a:pt x="1107" y="2387"/>
                    <a:pt x="1151" y="2356"/>
                    <a:pt x="1150" y="2353"/>
                  </a:cubicBezTo>
                  <a:cubicBezTo>
                    <a:pt x="1149" y="2351"/>
                    <a:pt x="1140" y="2347"/>
                    <a:pt x="1130" y="2342"/>
                  </a:cubicBezTo>
                  <a:cubicBezTo>
                    <a:pt x="1109" y="2334"/>
                    <a:pt x="1102" y="2327"/>
                    <a:pt x="1102" y="2318"/>
                  </a:cubicBezTo>
                  <a:cubicBezTo>
                    <a:pt x="1102" y="2311"/>
                    <a:pt x="1106" y="2310"/>
                    <a:pt x="1134" y="2312"/>
                  </a:cubicBezTo>
                  <a:cubicBezTo>
                    <a:pt x="1149" y="2313"/>
                    <a:pt x="1170" y="2310"/>
                    <a:pt x="1175" y="2306"/>
                  </a:cubicBezTo>
                  <a:cubicBezTo>
                    <a:pt x="1176" y="2305"/>
                    <a:pt x="1182" y="2302"/>
                    <a:pt x="1187" y="2300"/>
                  </a:cubicBezTo>
                  <a:cubicBezTo>
                    <a:pt x="1192" y="2297"/>
                    <a:pt x="1203" y="2291"/>
                    <a:pt x="1211" y="2286"/>
                  </a:cubicBezTo>
                  <a:cubicBezTo>
                    <a:pt x="1219" y="2282"/>
                    <a:pt x="1227" y="2277"/>
                    <a:pt x="1229" y="2277"/>
                  </a:cubicBezTo>
                  <a:cubicBezTo>
                    <a:pt x="1231" y="2277"/>
                    <a:pt x="1235" y="2274"/>
                    <a:pt x="1238" y="2271"/>
                  </a:cubicBezTo>
                  <a:cubicBezTo>
                    <a:pt x="1241" y="2268"/>
                    <a:pt x="1246" y="2265"/>
                    <a:pt x="1248" y="2265"/>
                  </a:cubicBezTo>
                  <a:cubicBezTo>
                    <a:pt x="1251" y="2265"/>
                    <a:pt x="1255" y="2262"/>
                    <a:pt x="1259" y="2258"/>
                  </a:cubicBezTo>
                  <a:cubicBezTo>
                    <a:pt x="1262" y="2255"/>
                    <a:pt x="1269" y="2250"/>
                    <a:pt x="1272" y="2247"/>
                  </a:cubicBezTo>
                  <a:cubicBezTo>
                    <a:pt x="1282" y="2241"/>
                    <a:pt x="1306" y="2222"/>
                    <a:pt x="1311" y="2218"/>
                  </a:cubicBezTo>
                  <a:cubicBezTo>
                    <a:pt x="1316" y="2213"/>
                    <a:pt x="1388" y="2168"/>
                    <a:pt x="1432" y="2143"/>
                  </a:cubicBezTo>
                  <a:cubicBezTo>
                    <a:pt x="1436" y="2141"/>
                    <a:pt x="1440" y="2139"/>
                    <a:pt x="1442" y="2137"/>
                  </a:cubicBezTo>
                  <a:cubicBezTo>
                    <a:pt x="1444" y="2136"/>
                    <a:pt x="1450" y="2133"/>
                    <a:pt x="1455" y="2130"/>
                  </a:cubicBezTo>
                  <a:cubicBezTo>
                    <a:pt x="1460" y="2128"/>
                    <a:pt x="1467" y="2125"/>
                    <a:pt x="1470" y="2124"/>
                  </a:cubicBezTo>
                  <a:cubicBezTo>
                    <a:pt x="1477" y="2120"/>
                    <a:pt x="1519" y="2107"/>
                    <a:pt x="1542" y="2101"/>
                  </a:cubicBezTo>
                  <a:cubicBezTo>
                    <a:pt x="1554" y="2098"/>
                    <a:pt x="1581" y="2095"/>
                    <a:pt x="1607" y="2093"/>
                  </a:cubicBezTo>
                  <a:cubicBezTo>
                    <a:pt x="1654" y="2089"/>
                    <a:pt x="1665" y="2090"/>
                    <a:pt x="1699" y="2103"/>
                  </a:cubicBezTo>
                  <a:cubicBezTo>
                    <a:pt x="1722" y="2112"/>
                    <a:pt x="1736" y="2121"/>
                    <a:pt x="1756" y="2140"/>
                  </a:cubicBezTo>
                  <a:cubicBezTo>
                    <a:pt x="1782" y="2167"/>
                    <a:pt x="1803" y="2204"/>
                    <a:pt x="1791" y="2205"/>
                  </a:cubicBezTo>
                  <a:cubicBezTo>
                    <a:pt x="1786" y="2205"/>
                    <a:pt x="1774" y="2195"/>
                    <a:pt x="1759" y="2179"/>
                  </a:cubicBezTo>
                  <a:cubicBezTo>
                    <a:pt x="1735" y="2152"/>
                    <a:pt x="1699" y="2133"/>
                    <a:pt x="1678" y="2135"/>
                  </a:cubicBezTo>
                  <a:cubicBezTo>
                    <a:pt x="1673" y="2136"/>
                    <a:pt x="1669" y="2135"/>
                    <a:pt x="1668" y="2134"/>
                  </a:cubicBezTo>
                  <a:cubicBezTo>
                    <a:pt x="1667" y="2132"/>
                    <a:pt x="1647" y="2133"/>
                    <a:pt x="1619" y="2136"/>
                  </a:cubicBezTo>
                  <a:cubicBezTo>
                    <a:pt x="1590" y="2139"/>
                    <a:pt x="1571" y="2142"/>
                    <a:pt x="1570" y="2144"/>
                  </a:cubicBezTo>
                  <a:cubicBezTo>
                    <a:pt x="1569" y="2145"/>
                    <a:pt x="1564" y="2147"/>
                    <a:pt x="1558" y="2148"/>
                  </a:cubicBezTo>
                  <a:cubicBezTo>
                    <a:pt x="1546" y="2149"/>
                    <a:pt x="1520" y="2157"/>
                    <a:pt x="1499" y="2166"/>
                  </a:cubicBezTo>
                  <a:cubicBezTo>
                    <a:pt x="1490" y="2170"/>
                    <a:pt x="1482" y="2173"/>
                    <a:pt x="1479" y="2173"/>
                  </a:cubicBezTo>
                  <a:cubicBezTo>
                    <a:pt x="1474" y="2174"/>
                    <a:pt x="1470" y="2176"/>
                    <a:pt x="1453" y="2185"/>
                  </a:cubicBezTo>
                  <a:cubicBezTo>
                    <a:pt x="1449" y="2188"/>
                    <a:pt x="1442" y="2190"/>
                    <a:pt x="1439" y="2190"/>
                  </a:cubicBezTo>
                  <a:cubicBezTo>
                    <a:pt x="1435" y="2191"/>
                    <a:pt x="1430" y="2194"/>
                    <a:pt x="1427" y="2198"/>
                  </a:cubicBezTo>
                  <a:cubicBezTo>
                    <a:pt x="1423" y="2204"/>
                    <a:pt x="1383" y="2231"/>
                    <a:pt x="1377" y="2232"/>
                  </a:cubicBezTo>
                  <a:cubicBezTo>
                    <a:pt x="1374" y="2232"/>
                    <a:pt x="1346" y="2250"/>
                    <a:pt x="1330" y="2261"/>
                  </a:cubicBezTo>
                  <a:cubicBezTo>
                    <a:pt x="1325" y="2265"/>
                    <a:pt x="1319" y="2268"/>
                    <a:pt x="1317" y="2268"/>
                  </a:cubicBezTo>
                  <a:cubicBezTo>
                    <a:pt x="1315" y="2268"/>
                    <a:pt x="1310" y="2272"/>
                    <a:pt x="1306" y="2276"/>
                  </a:cubicBezTo>
                  <a:cubicBezTo>
                    <a:pt x="1299" y="2284"/>
                    <a:pt x="1278" y="2298"/>
                    <a:pt x="1273" y="2298"/>
                  </a:cubicBezTo>
                  <a:cubicBezTo>
                    <a:pt x="1272" y="2298"/>
                    <a:pt x="1265" y="2302"/>
                    <a:pt x="1256" y="2307"/>
                  </a:cubicBezTo>
                  <a:cubicBezTo>
                    <a:pt x="1278" y="2345"/>
                    <a:pt x="1287" y="2373"/>
                    <a:pt x="1338" y="2399"/>
                  </a:cubicBezTo>
                  <a:cubicBezTo>
                    <a:pt x="1394" y="2428"/>
                    <a:pt x="1468" y="2413"/>
                    <a:pt x="1468" y="2413"/>
                  </a:cubicBezTo>
                  <a:cubicBezTo>
                    <a:pt x="1468" y="2413"/>
                    <a:pt x="1438" y="2458"/>
                    <a:pt x="1410" y="2484"/>
                  </a:cubicBezTo>
                  <a:cubicBezTo>
                    <a:pt x="1382" y="2509"/>
                    <a:pt x="1343" y="2535"/>
                    <a:pt x="1312" y="2535"/>
                  </a:cubicBezTo>
                  <a:cubicBezTo>
                    <a:pt x="1289" y="2535"/>
                    <a:pt x="1274" y="2524"/>
                    <a:pt x="1274" y="2524"/>
                  </a:cubicBezTo>
                  <a:cubicBezTo>
                    <a:pt x="1274" y="2524"/>
                    <a:pt x="1306" y="2611"/>
                    <a:pt x="1380" y="2624"/>
                  </a:cubicBezTo>
                  <a:cubicBezTo>
                    <a:pt x="1453" y="2638"/>
                    <a:pt x="1597" y="2600"/>
                    <a:pt x="1615" y="2589"/>
                  </a:cubicBezTo>
                  <a:cubicBezTo>
                    <a:pt x="1634" y="2578"/>
                    <a:pt x="1652" y="2568"/>
                    <a:pt x="1652" y="2568"/>
                  </a:cubicBezTo>
                  <a:cubicBezTo>
                    <a:pt x="1652" y="2568"/>
                    <a:pt x="1634" y="2638"/>
                    <a:pt x="1644" y="2661"/>
                  </a:cubicBezTo>
                  <a:cubicBezTo>
                    <a:pt x="1646" y="2666"/>
                    <a:pt x="1648" y="2670"/>
                    <a:pt x="1650" y="2675"/>
                  </a:cubicBezTo>
                  <a:cubicBezTo>
                    <a:pt x="1653" y="2673"/>
                    <a:pt x="1657" y="2671"/>
                    <a:pt x="1658" y="2671"/>
                  </a:cubicBezTo>
                  <a:cubicBezTo>
                    <a:pt x="1661" y="2669"/>
                    <a:pt x="1673" y="2663"/>
                    <a:pt x="1685" y="2658"/>
                  </a:cubicBezTo>
                  <a:cubicBezTo>
                    <a:pt x="1696" y="2653"/>
                    <a:pt x="1707" y="2648"/>
                    <a:pt x="1710" y="2648"/>
                  </a:cubicBezTo>
                  <a:cubicBezTo>
                    <a:pt x="1713" y="2647"/>
                    <a:pt x="1717" y="2645"/>
                    <a:pt x="1720" y="2643"/>
                  </a:cubicBezTo>
                  <a:cubicBezTo>
                    <a:pt x="1724" y="2640"/>
                    <a:pt x="1759" y="2623"/>
                    <a:pt x="1828" y="2591"/>
                  </a:cubicBezTo>
                  <a:cubicBezTo>
                    <a:pt x="1858" y="2577"/>
                    <a:pt x="1874" y="2569"/>
                    <a:pt x="1876" y="2567"/>
                  </a:cubicBezTo>
                  <a:cubicBezTo>
                    <a:pt x="1877" y="2566"/>
                    <a:pt x="1881" y="2564"/>
                    <a:pt x="1884" y="2564"/>
                  </a:cubicBezTo>
                  <a:cubicBezTo>
                    <a:pt x="1887" y="2564"/>
                    <a:pt x="1890" y="2562"/>
                    <a:pt x="1892" y="2560"/>
                  </a:cubicBezTo>
                  <a:cubicBezTo>
                    <a:pt x="1893" y="2557"/>
                    <a:pt x="1899" y="2554"/>
                    <a:pt x="1904" y="2552"/>
                  </a:cubicBezTo>
                  <a:cubicBezTo>
                    <a:pt x="1909" y="2550"/>
                    <a:pt x="1916" y="2546"/>
                    <a:pt x="1921" y="2542"/>
                  </a:cubicBezTo>
                  <a:cubicBezTo>
                    <a:pt x="1925" y="2538"/>
                    <a:pt x="1937" y="2530"/>
                    <a:pt x="1947" y="2522"/>
                  </a:cubicBezTo>
                  <a:cubicBezTo>
                    <a:pt x="1979" y="2501"/>
                    <a:pt x="1996" y="2486"/>
                    <a:pt x="2023" y="2456"/>
                  </a:cubicBezTo>
                  <a:cubicBezTo>
                    <a:pt x="2050" y="2427"/>
                    <a:pt x="2061" y="2412"/>
                    <a:pt x="2061" y="2408"/>
                  </a:cubicBezTo>
                  <a:cubicBezTo>
                    <a:pt x="2061" y="2407"/>
                    <a:pt x="2064" y="2402"/>
                    <a:pt x="2068" y="2397"/>
                  </a:cubicBezTo>
                  <a:cubicBezTo>
                    <a:pt x="2075" y="2389"/>
                    <a:pt x="2087" y="2369"/>
                    <a:pt x="2100" y="2346"/>
                  </a:cubicBezTo>
                  <a:cubicBezTo>
                    <a:pt x="2104" y="2338"/>
                    <a:pt x="2110" y="2328"/>
                    <a:pt x="2113" y="2323"/>
                  </a:cubicBezTo>
                  <a:cubicBezTo>
                    <a:pt x="2120" y="2312"/>
                    <a:pt x="2136" y="2273"/>
                    <a:pt x="2135" y="2268"/>
                  </a:cubicBezTo>
                  <a:cubicBezTo>
                    <a:pt x="2135" y="2266"/>
                    <a:pt x="2136" y="2262"/>
                    <a:pt x="2138" y="2259"/>
                  </a:cubicBezTo>
                  <a:cubicBezTo>
                    <a:pt x="2141" y="2253"/>
                    <a:pt x="2145" y="2234"/>
                    <a:pt x="2148" y="2206"/>
                  </a:cubicBezTo>
                  <a:cubicBezTo>
                    <a:pt x="2149" y="2197"/>
                    <a:pt x="2150" y="2188"/>
                    <a:pt x="2151" y="2186"/>
                  </a:cubicBezTo>
                  <a:cubicBezTo>
                    <a:pt x="2152" y="2181"/>
                    <a:pt x="2153" y="2148"/>
                    <a:pt x="2152" y="2119"/>
                  </a:cubicBezTo>
                  <a:cubicBezTo>
                    <a:pt x="2150" y="2089"/>
                    <a:pt x="2137" y="2039"/>
                    <a:pt x="2122" y="2013"/>
                  </a:cubicBezTo>
                  <a:cubicBezTo>
                    <a:pt x="2092" y="1959"/>
                    <a:pt x="2074" y="1936"/>
                    <a:pt x="2041" y="1912"/>
                  </a:cubicBezTo>
                  <a:cubicBezTo>
                    <a:pt x="2017" y="1895"/>
                    <a:pt x="2014" y="1893"/>
                    <a:pt x="1992" y="1887"/>
                  </a:cubicBezTo>
                  <a:cubicBezTo>
                    <a:pt x="1986" y="1885"/>
                    <a:pt x="1976" y="1880"/>
                    <a:pt x="1970" y="1876"/>
                  </a:cubicBezTo>
                  <a:cubicBezTo>
                    <a:pt x="1964" y="1872"/>
                    <a:pt x="1958" y="1869"/>
                    <a:pt x="1957" y="1869"/>
                  </a:cubicBezTo>
                  <a:cubicBezTo>
                    <a:pt x="1956" y="1870"/>
                    <a:pt x="1950" y="1868"/>
                    <a:pt x="1944" y="1866"/>
                  </a:cubicBezTo>
                  <a:cubicBezTo>
                    <a:pt x="1904" y="1852"/>
                    <a:pt x="1876" y="1849"/>
                    <a:pt x="1816" y="1851"/>
                  </a:cubicBezTo>
                  <a:cubicBezTo>
                    <a:pt x="1785" y="1852"/>
                    <a:pt x="1773" y="1853"/>
                    <a:pt x="1753" y="1859"/>
                  </a:cubicBezTo>
                  <a:cubicBezTo>
                    <a:pt x="1739" y="1862"/>
                    <a:pt x="1725" y="1866"/>
                    <a:pt x="1722" y="1868"/>
                  </a:cubicBezTo>
                  <a:cubicBezTo>
                    <a:pt x="1709" y="1875"/>
                    <a:pt x="1678" y="1894"/>
                    <a:pt x="1671" y="1900"/>
                  </a:cubicBezTo>
                  <a:cubicBezTo>
                    <a:pt x="1667" y="1904"/>
                    <a:pt x="1663" y="1907"/>
                    <a:pt x="1662" y="1907"/>
                  </a:cubicBezTo>
                  <a:cubicBezTo>
                    <a:pt x="1659" y="1907"/>
                    <a:pt x="1629" y="1945"/>
                    <a:pt x="1630" y="1948"/>
                  </a:cubicBezTo>
                  <a:cubicBezTo>
                    <a:pt x="1630" y="1949"/>
                    <a:pt x="1627" y="1954"/>
                    <a:pt x="1624" y="1960"/>
                  </a:cubicBezTo>
                  <a:cubicBezTo>
                    <a:pt x="1615" y="1974"/>
                    <a:pt x="1604" y="2005"/>
                    <a:pt x="1599" y="2030"/>
                  </a:cubicBezTo>
                  <a:cubicBezTo>
                    <a:pt x="1595" y="2051"/>
                    <a:pt x="1593" y="2056"/>
                    <a:pt x="1585" y="2056"/>
                  </a:cubicBezTo>
                  <a:cubicBezTo>
                    <a:pt x="1578" y="2057"/>
                    <a:pt x="1575" y="2052"/>
                    <a:pt x="1573" y="2036"/>
                  </a:cubicBezTo>
                  <a:cubicBezTo>
                    <a:pt x="1572" y="2027"/>
                    <a:pt x="1570" y="2020"/>
                    <a:pt x="1569" y="2019"/>
                  </a:cubicBezTo>
                  <a:cubicBezTo>
                    <a:pt x="1567" y="2018"/>
                    <a:pt x="1566" y="2014"/>
                    <a:pt x="1565" y="2010"/>
                  </a:cubicBezTo>
                  <a:cubicBezTo>
                    <a:pt x="1563" y="1992"/>
                    <a:pt x="1542" y="1952"/>
                    <a:pt x="1518" y="1921"/>
                  </a:cubicBezTo>
                  <a:cubicBezTo>
                    <a:pt x="1508" y="1909"/>
                    <a:pt x="1473" y="1881"/>
                    <a:pt x="1465" y="1879"/>
                  </a:cubicBezTo>
                  <a:cubicBezTo>
                    <a:pt x="1464" y="1879"/>
                    <a:pt x="1456" y="1875"/>
                    <a:pt x="1448" y="1870"/>
                  </a:cubicBezTo>
                  <a:cubicBezTo>
                    <a:pt x="1441" y="1866"/>
                    <a:pt x="1429" y="1861"/>
                    <a:pt x="1423" y="1859"/>
                  </a:cubicBezTo>
                  <a:cubicBezTo>
                    <a:pt x="1405" y="1854"/>
                    <a:pt x="1395" y="1851"/>
                    <a:pt x="1394" y="1849"/>
                  </a:cubicBezTo>
                  <a:cubicBezTo>
                    <a:pt x="1393" y="1848"/>
                    <a:pt x="1389" y="1846"/>
                    <a:pt x="1385" y="1846"/>
                  </a:cubicBezTo>
                  <a:cubicBezTo>
                    <a:pt x="1381" y="1845"/>
                    <a:pt x="1375" y="1843"/>
                    <a:pt x="1371" y="1841"/>
                  </a:cubicBezTo>
                  <a:cubicBezTo>
                    <a:pt x="1367" y="1838"/>
                    <a:pt x="1362" y="1837"/>
                    <a:pt x="1361" y="1837"/>
                  </a:cubicBezTo>
                  <a:cubicBezTo>
                    <a:pt x="1356" y="1837"/>
                    <a:pt x="1310" y="1820"/>
                    <a:pt x="1306" y="1816"/>
                  </a:cubicBezTo>
                  <a:cubicBezTo>
                    <a:pt x="1301" y="1812"/>
                    <a:pt x="1284" y="1804"/>
                    <a:pt x="1279" y="1805"/>
                  </a:cubicBezTo>
                  <a:cubicBezTo>
                    <a:pt x="1276" y="1805"/>
                    <a:pt x="1255" y="1798"/>
                    <a:pt x="1216" y="1784"/>
                  </a:cubicBezTo>
                  <a:cubicBezTo>
                    <a:pt x="1196" y="1776"/>
                    <a:pt x="1175" y="1766"/>
                    <a:pt x="1167" y="1760"/>
                  </a:cubicBezTo>
                  <a:cubicBezTo>
                    <a:pt x="1164" y="1758"/>
                    <a:pt x="1157" y="1755"/>
                    <a:pt x="1152" y="1753"/>
                  </a:cubicBezTo>
                  <a:cubicBezTo>
                    <a:pt x="1137" y="1749"/>
                    <a:pt x="1119" y="1739"/>
                    <a:pt x="1091" y="1720"/>
                  </a:cubicBezTo>
                  <a:cubicBezTo>
                    <a:pt x="1054" y="1695"/>
                    <a:pt x="1035" y="1678"/>
                    <a:pt x="1014" y="1650"/>
                  </a:cubicBezTo>
                  <a:cubicBezTo>
                    <a:pt x="992" y="1619"/>
                    <a:pt x="992" y="1620"/>
                    <a:pt x="981" y="1596"/>
                  </a:cubicBezTo>
                  <a:cubicBezTo>
                    <a:pt x="976" y="1586"/>
                    <a:pt x="971" y="1575"/>
                    <a:pt x="970" y="1572"/>
                  </a:cubicBezTo>
                  <a:cubicBezTo>
                    <a:pt x="968" y="1570"/>
                    <a:pt x="966" y="1564"/>
                    <a:pt x="965" y="1559"/>
                  </a:cubicBezTo>
                  <a:cubicBezTo>
                    <a:pt x="964" y="1554"/>
                    <a:pt x="961" y="1546"/>
                    <a:pt x="959" y="1540"/>
                  </a:cubicBezTo>
                  <a:cubicBezTo>
                    <a:pt x="957" y="1535"/>
                    <a:pt x="953" y="1524"/>
                    <a:pt x="951" y="1516"/>
                  </a:cubicBezTo>
                  <a:cubicBezTo>
                    <a:pt x="949" y="1508"/>
                    <a:pt x="946" y="1498"/>
                    <a:pt x="944" y="1494"/>
                  </a:cubicBezTo>
                  <a:cubicBezTo>
                    <a:pt x="938" y="1482"/>
                    <a:pt x="933" y="1440"/>
                    <a:pt x="933" y="1414"/>
                  </a:cubicBezTo>
                  <a:cubicBezTo>
                    <a:pt x="935" y="1322"/>
                    <a:pt x="962" y="1256"/>
                    <a:pt x="1022" y="1194"/>
                  </a:cubicBezTo>
                  <a:cubicBezTo>
                    <a:pt x="1065" y="1148"/>
                    <a:pt x="1101" y="1117"/>
                    <a:pt x="1172" y="1063"/>
                  </a:cubicBezTo>
                  <a:cubicBezTo>
                    <a:pt x="1217" y="1029"/>
                    <a:pt x="1231" y="1015"/>
                    <a:pt x="1254" y="987"/>
                  </a:cubicBezTo>
                  <a:cubicBezTo>
                    <a:pt x="1267" y="971"/>
                    <a:pt x="1279" y="954"/>
                    <a:pt x="1281" y="949"/>
                  </a:cubicBezTo>
                  <a:cubicBezTo>
                    <a:pt x="1283" y="943"/>
                    <a:pt x="1287" y="927"/>
                    <a:pt x="1290" y="912"/>
                  </a:cubicBezTo>
                  <a:cubicBezTo>
                    <a:pt x="1294" y="889"/>
                    <a:pt x="1296" y="884"/>
                    <a:pt x="1300" y="884"/>
                  </a:cubicBezTo>
                  <a:cubicBezTo>
                    <a:pt x="1304" y="884"/>
                    <a:pt x="1306" y="886"/>
                    <a:pt x="1308" y="894"/>
                  </a:cubicBezTo>
                  <a:cubicBezTo>
                    <a:pt x="1312" y="906"/>
                    <a:pt x="1317" y="909"/>
                    <a:pt x="1323" y="903"/>
                  </a:cubicBezTo>
                  <a:cubicBezTo>
                    <a:pt x="1326" y="899"/>
                    <a:pt x="1345" y="864"/>
                    <a:pt x="1345" y="862"/>
                  </a:cubicBezTo>
                  <a:cubicBezTo>
                    <a:pt x="1344" y="861"/>
                    <a:pt x="1346" y="854"/>
                    <a:pt x="1349" y="847"/>
                  </a:cubicBezTo>
                  <a:cubicBezTo>
                    <a:pt x="1362" y="806"/>
                    <a:pt x="1364" y="769"/>
                    <a:pt x="1353" y="723"/>
                  </a:cubicBezTo>
                  <a:cubicBezTo>
                    <a:pt x="1350" y="709"/>
                    <a:pt x="1347" y="692"/>
                    <a:pt x="1346" y="685"/>
                  </a:cubicBezTo>
                  <a:cubicBezTo>
                    <a:pt x="1344" y="672"/>
                    <a:pt x="1344" y="672"/>
                    <a:pt x="1344" y="672"/>
                  </a:cubicBezTo>
                  <a:cubicBezTo>
                    <a:pt x="1353" y="671"/>
                    <a:pt x="1353" y="671"/>
                    <a:pt x="1353" y="671"/>
                  </a:cubicBezTo>
                  <a:cubicBezTo>
                    <a:pt x="1361" y="671"/>
                    <a:pt x="1362" y="672"/>
                    <a:pt x="1368" y="681"/>
                  </a:cubicBezTo>
                  <a:cubicBezTo>
                    <a:pt x="1371" y="686"/>
                    <a:pt x="1375" y="691"/>
                    <a:pt x="1377" y="690"/>
                  </a:cubicBezTo>
                  <a:cubicBezTo>
                    <a:pt x="1381" y="690"/>
                    <a:pt x="1380" y="661"/>
                    <a:pt x="1375" y="625"/>
                  </a:cubicBezTo>
                  <a:cubicBezTo>
                    <a:pt x="1370" y="596"/>
                    <a:pt x="1368" y="587"/>
                    <a:pt x="1360" y="563"/>
                  </a:cubicBezTo>
                  <a:cubicBezTo>
                    <a:pt x="1358" y="559"/>
                    <a:pt x="1356" y="552"/>
                    <a:pt x="1355" y="549"/>
                  </a:cubicBezTo>
                  <a:cubicBezTo>
                    <a:pt x="1348" y="528"/>
                    <a:pt x="1332" y="494"/>
                    <a:pt x="1312" y="461"/>
                  </a:cubicBezTo>
                  <a:cubicBezTo>
                    <a:pt x="1308" y="454"/>
                    <a:pt x="1303" y="445"/>
                    <a:pt x="1301" y="441"/>
                  </a:cubicBezTo>
                  <a:cubicBezTo>
                    <a:pt x="1294" y="430"/>
                    <a:pt x="1285" y="417"/>
                    <a:pt x="1265" y="392"/>
                  </a:cubicBezTo>
                  <a:cubicBezTo>
                    <a:pt x="1242" y="365"/>
                    <a:pt x="1241" y="364"/>
                    <a:pt x="1229" y="352"/>
                  </a:cubicBezTo>
                  <a:cubicBezTo>
                    <a:pt x="1223" y="346"/>
                    <a:pt x="1217" y="339"/>
                    <a:pt x="1215" y="336"/>
                  </a:cubicBezTo>
                  <a:cubicBezTo>
                    <a:pt x="1212" y="331"/>
                    <a:pt x="1198" y="325"/>
                    <a:pt x="1191" y="325"/>
                  </a:cubicBezTo>
                  <a:cubicBezTo>
                    <a:pt x="1183" y="326"/>
                    <a:pt x="1180" y="320"/>
                    <a:pt x="1184" y="310"/>
                  </a:cubicBezTo>
                  <a:cubicBezTo>
                    <a:pt x="1186" y="304"/>
                    <a:pt x="1187" y="293"/>
                    <a:pt x="1186" y="270"/>
                  </a:cubicBezTo>
                  <a:cubicBezTo>
                    <a:pt x="1184" y="215"/>
                    <a:pt x="1182" y="184"/>
                    <a:pt x="1178" y="175"/>
                  </a:cubicBezTo>
                  <a:cubicBezTo>
                    <a:pt x="1176" y="170"/>
                    <a:pt x="1172" y="151"/>
                    <a:pt x="1168" y="132"/>
                  </a:cubicBezTo>
                  <a:cubicBezTo>
                    <a:pt x="1164" y="114"/>
                    <a:pt x="1159" y="95"/>
                    <a:pt x="1156" y="92"/>
                  </a:cubicBezTo>
                  <a:cubicBezTo>
                    <a:pt x="1154" y="88"/>
                    <a:pt x="1150" y="72"/>
                    <a:pt x="1146" y="47"/>
                  </a:cubicBezTo>
                  <a:cubicBezTo>
                    <a:pt x="1140" y="6"/>
                    <a:pt x="1138" y="0"/>
                    <a:pt x="1131" y="1"/>
                  </a:cubicBezTo>
                  <a:lnTo>
                    <a:pt x="1131" y="0"/>
                  </a:lnTo>
                  <a:close/>
                  <a:moveTo>
                    <a:pt x="435" y="87"/>
                  </a:moveTo>
                  <a:cubicBezTo>
                    <a:pt x="433" y="87"/>
                    <a:pt x="430" y="91"/>
                    <a:pt x="428" y="97"/>
                  </a:cubicBezTo>
                  <a:cubicBezTo>
                    <a:pt x="427" y="102"/>
                    <a:pt x="424" y="111"/>
                    <a:pt x="423" y="116"/>
                  </a:cubicBezTo>
                  <a:cubicBezTo>
                    <a:pt x="421" y="121"/>
                    <a:pt x="418" y="136"/>
                    <a:pt x="416" y="149"/>
                  </a:cubicBezTo>
                  <a:cubicBezTo>
                    <a:pt x="412" y="173"/>
                    <a:pt x="412" y="176"/>
                    <a:pt x="418" y="233"/>
                  </a:cubicBezTo>
                  <a:cubicBezTo>
                    <a:pt x="423" y="280"/>
                    <a:pt x="425" y="293"/>
                    <a:pt x="429" y="299"/>
                  </a:cubicBezTo>
                  <a:cubicBezTo>
                    <a:pt x="431" y="302"/>
                    <a:pt x="435" y="312"/>
                    <a:pt x="438" y="321"/>
                  </a:cubicBezTo>
                  <a:cubicBezTo>
                    <a:pt x="442" y="336"/>
                    <a:pt x="453" y="350"/>
                    <a:pt x="466" y="358"/>
                  </a:cubicBezTo>
                  <a:cubicBezTo>
                    <a:pt x="474" y="363"/>
                    <a:pt x="478" y="361"/>
                    <a:pt x="492" y="345"/>
                  </a:cubicBezTo>
                  <a:cubicBezTo>
                    <a:pt x="500" y="337"/>
                    <a:pt x="509" y="328"/>
                    <a:pt x="514" y="324"/>
                  </a:cubicBezTo>
                  <a:cubicBezTo>
                    <a:pt x="518" y="320"/>
                    <a:pt x="527" y="312"/>
                    <a:pt x="532" y="306"/>
                  </a:cubicBezTo>
                  <a:cubicBezTo>
                    <a:pt x="542" y="296"/>
                    <a:pt x="559" y="284"/>
                    <a:pt x="609" y="252"/>
                  </a:cubicBezTo>
                  <a:cubicBezTo>
                    <a:pt x="622" y="243"/>
                    <a:pt x="633" y="234"/>
                    <a:pt x="633" y="232"/>
                  </a:cubicBezTo>
                  <a:cubicBezTo>
                    <a:pt x="633" y="229"/>
                    <a:pt x="630" y="227"/>
                    <a:pt x="623" y="225"/>
                  </a:cubicBezTo>
                  <a:cubicBezTo>
                    <a:pt x="618" y="223"/>
                    <a:pt x="608" y="219"/>
                    <a:pt x="602" y="216"/>
                  </a:cubicBezTo>
                  <a:cubicBezTo>
                    <a:pt x="596" y="212"/>
                    <a:pt x="590" y="210"/>
                    <a:pt x="589" y="210"/>
                  </a:cubicBezTo>
                  <a:cubicBezTo>
                    <a:pt x="588" y="210"/>
                    <a:pt x="580" y="205"/>
                    <a:pt x="571" y="198"/>
                  </a:cubicBezTo>
                  <a:cubicBezTo>
                    <a:pt x="562" y="192"/>
                    <a:pt x="547" y="183"/>
                    <a:pt x="539" y="178"/>
                  </a:cubicBezTo>
                  <a:cubicBezTo>
                    <a:pt x="530" y="173"/>
                    <a:pt x="522" y="166"/>
                    <a:pt x="520" y="163"/>
                  </a:cubicBezTo>
                  <a:cubicBezTo>
                    <a:pt x="518" y="160"/>
                    <a:pt x="506" y="149"/>
                    <a:pt x="492" y="138"/>
                  </a:cubicBezTo>
                  <a:cubicBezTo>
                    <a:pt x="479" y="126"/>
                    <a:pt x="465" y="114"/>
                    <a:pt x="462" y="109"/>
                  </a:cubicBezTo>
                  <a:cubicBezTo>
                    <a:pt x="452" y="97"/>
                    <a:pt x="439" y="86"/>
                    <a:pt x="435" y="87"/>
                  </a:cubicBezTo>
                  <a:close/>
                  <a:moveTo>
                    <a:pt x="1096" y="91"/>
                  </a:moveTo>
                  <a:cubicBezTo>
                    <a:pt x="1096" y="91"/>
                    <a:pt x="1096" y="91"/>
                    <a:pt x="1096" y="91"/>
                  </a:cubicBezTo>
                  <a:cubicBezTo>
                    <a:pt x="1100" y="93"/>
                    <a:pt x="1102" y="116"/>
                    <a:pt x="1102" y="140"/>
                  </a:cubicBezTo>
                  <a:cubicBezTo>
                    <a:pt x="1101" y="151"/>
                    <a:pt x="1103" y="179"/>
                    <a:pt x="1104" y="204"/>
                  </a:cubicBezTo>
                  <a:cubicBezTo>
                    <a:pt x="1108" y="254"/>
                    <a:pt x="1108" y="270"/>
                    <a:pt x="1101" y="287"/>
                  </a:cubicBezTo>
                  <a:cubicBezTo>
                    <a:pt x="1095" y="304"/>
                    <a:pt x="1082" y="321"/>
                    <a:pt x="1077" y="322"/>
                  </a:cubicBezTo>
                  <a:cubicBezTo>
                    <a:pt x="1072" y="322"/>
                    <a:pt x="1072" y="321"/>
                    <a:pt x="1072" y="307"/>
                  </a:cubicBezTo>
                  <a:cubicBezTo>
                    <a:pt x="1073" y="283"/>
                    <a:pt x="1068" y="246"/>
                    <a:pt x="1063" y="234"/>
                  </a:cubicBezTo>
                  <a:cubicBezTo>
                    <a:pt x="1058" y="221"/>
                    <a:pt x="1046" y="211"/>
                    <a:pt x="1034" y="208"/>
                  </a:cubicBezTo>
                  <a:cubicBezTo>
                    <a:pt x="1027" y="206"/>
                    <a:pt x="1023" y="206"/>
                    <a:pt x="1014" y="211"/>
                  </a:cubicBezTo>
                  <a:cubicBezTo>
                    <a:pt x="1007" y="214"/>
                    <a:pt x="1000" y="218"/>
                    <a:pt x="998" y="220"/>
                  </a:cubicBezTo>
                  <a:cubicBezTo>
                    <a:pt x="988" y="231"/>
                    <a:pt x="985" y="216"/>
                    <a:pt x="993" y="192"/>
                  </a:cubicBezTo>
                  <a:cubicBezTo>
                    <a:pt x="1000" y="172"/>
                    <a:pt x="1011" y="157"/>
                    <a:pt x="1029" y="143"/>
                  </a:cubicBezTo>
                  <a:cubicBezTo>
                    <a:pt x="1038" y="136"/>
                    <a:pt x="1051" y="125"/>
                    <a:pt x="1058" y="120"/>
                  </a:cubicBezTo>
                  <a:cubicBezTo>
                    <a:pt x="1065" y="115"/>
                    <a:pt x="1071" y="110"/>
                    <a:pt x="1073" y="110"/>
                  </a:cubicBezTo>
                  <a:cubicBezTo>
                    <a:pt x="1074" y="110"/>
                    <a:pt x="1080" y="105"/>
                    <a:pt x="1085" y="100"/>
                  </a:cubicBezTo>
                  <a:cubicBezTo>
                    <a:pt x="1089" y="95"/>
                    <a:pt x="1094" y="91"/>
                    <a:pt x="1096" y="91"/>
                  </a:cubicBezTo>
                  <a:close/>
                  <a:moveTo>
                    <a:pt x="733" y="464"/>
                  </a:moveTo>
                  <a:cubicBezTo>
                    <a:pt x="734" y="464"/>
                    <a:pt x="736" y="464"/>
                    <a:pt x="737" y="464"/>
                  </a:cubicBezTo>
                  <a:cubicBezTo>
                    <a:pt x="743" y="463"/>
                    <a:pt x="750" y="464"/>
                    <a:pt x="757" y="464"/>
                  </a:cubicBezTo>
                  <a:cubicBezTo>
                    <a:pt x="768" y="466"/>
                    <a:pt x="781" y="468"/>
                    <a:pt x="785" y="470"/>
                  </a:cubicBezTo>
                  <a:cubicBezTo>
                    <a:pt x="790" y="473"/>
                    <a:pt x="797" y="476"/>
                    <a:pt x="801" y="477"/>
                  </a:cubicBezTo>
                  <a:cubicBezTo>
                    <a:pt x="813" y="482"/>
                    <a:pt x="834" y="500"/>
                    <a:pt x="845" y="517"/>
                  </a:cubicBezTo>
                  <a:cubicBezTo>
                    <a:pt x="864" y="546"/>
                    <a:pt x="878" y="594"/>
                    <a:pt x="871" y="606"/>
                  </a:cubicBezTo>
                  <a:cubicBezTo>
                    <a:pt x="868" y="610"/>
                    <a:pt x="855" y="614"/>
                    <a:pt x="807" y="625"/>
                  </a:cubicBezTo>
                  <a:cubicBezTo>
                    <a:pt x="781" y="631"/>
                    <a:pt x="737" y="646"/>
                    <a:pt x="713" y="658"/>
                  </a:cubicBezTo>
                  <a:cubicBezTo>
                    <a:pt x="707" y="661"/>
                    <a:pt x="700" y="664"/>
                    <a:pt x="698" y="664"/>
                  </a:cubicBezTo>
                  <a:cubicBezTo>
                    <a:pt x="695" y="664"/>
                    <a:pt x="685" y="668"/>
                    <a:pt x="675" y="672"/>
                  </a:cubicBezTo>
                  <a:cubicBezTo>
                    <a:pt x="637" y="690"/>
                    <a:pt x="622" y="694"/>
                    <a:pt x="618" y="689"/>
                  </a:cubicBezTo>
                  <a:cubicBezTo>
                    <a:pt x="617" y="687"/>
                    <a:pt x="614" y="668"/>
                    <a:pt x="612" y="646"/>
                  </a:cubicBezTo>
                  <a:cubicBezTo>
                    <a:pt x="608" y="597"/>
                    <a:pt x="611" y="571"/>
                    <a:pt x="623" y="548"/>
                  </a:cubicBezTo>
                  <a:cubicBezTo>
                    <a:pt x="636" y="522"/>
                    <a:pt x="644" y="514"/>
                    <a:pt x="670" y="496"/>
                  </a:cubicBezTo>
                  <a:cubicBezTo>
                    <a:pt x="700" y="475"/>
                    <a:pt x="716" y="467"/>
                    <a:pt x="733" y="464"/>
                  </a:cubicBezTo>
                  <a:close/>
                  <a:moveTo>
                    <a:pt x="898" y="747"/>
                  </a:moveTo>
                  <a:cubicBezTo>
                    <a:pt x="917" y="745"/>
                    <a:pt x="936" y="751"/>
                    <a:pt x="955" y="765"/>
                  </a:cubicBezTo>
                  <a:cubicBezTo>
                    <a:pt x="1012" y="808"/>
                    <a:pt x="1004" y="884"/>
                    <a:pt x="955" y="948"/>
                  </a:cubicBezTo>
                  <a:cubicBezTo>
                    <a:pt x="907" y="1012"/>
                    <a:pt x="810" y="1040"/>
                    <a:pt x="772" y="1007"/>
                  </a:cubicBezTo>
                  <a:cubicBezTo>
                    <a:pt x="734" y="974"/>
                    <a:pt x="708" y="922"/>
                    <a:pt x="770" y="842"/>
                  </a:cubicBezTo>
                  <a:cubicBezTo>
                    <a:pt x="812" y="787"/>
                    <a:pt x="856" y="750"/>
                    <a:pt x="898" y="747"/>
                  </a:cubicBezTo>
                  <a:close/>
                  <a:moveTo>
                    <a:pt x="386" y="1686"/>
                  </a:moveTo>
                  <a:cubicBezTo>
                    <a:pt x="382" y="1687"/>
                    <a:pt x="379" y="1687"/>
                    <a:pt x="375" y="1689"/>
                  </a:cubicBezTo>
                  <a:cubicBezTo>
                    <a:pt x="369" y="1691"/>
                    <a:pt x="354" y="1694"/>
                    <a:pt x="342" y="1697"/>
                  </a:cubicBezTo>
                  <a:cubicBezTo>
                    <a:pt x="329" y="1699"/>
                    <a:pt x="316" y="1703"/>
                    <a:pt x="311" y="1706"/>
                  </a:cubicBezTo>
                  <a:cubicBezTo>
                    <a:pt x="307" y="1709"/>
                    <a:pt x="302" y="1711"/>
                    <a:pt x="301" y="1711"/>
                  </a:cubicBezTo>
                  <a:cubicBezTo>
                    <a:pt x="294" y="1712"/>
                    <a:pt x="214" y="1769"/>
                    <a:pt x="210" y="1776"/>
                  </a:cubicBezTo>
                  <a:cubicBezTo>
                    <a:pt x="209" y="1777"/>
                    <a:pt x="204" y="1781"/>
                    <a:pt x="199" y="1785"/>
                  </a:cubicBezTo>
                  <a:cubicBezTo>
                    <a:pt x="194" y="1789"/>
                    <a:pt x="186" y="1797"/>
                    <a:pt x="182" y="1801"/>
                  </a:cubicBezTo>
                  <a:cubicBezTo>
                    <a:pt x="174" y="1811"/>
                    <a:pt x="158" y="1840"/>
                    <a:pt x="158" y="1844"/>
                  </a:cubicBezTo>
                  <a:cubicBezTo>
                    <a:pt x="158" y="1846"/>
                    <a:pt x="156" y="1854"/>
                    <a:pt x="152" y="1862"/>
                  </a:cubicBezTo>
                  <a:cubicBezTo>
                    <a:pt x="138" y="1892"/>
                    <a:pt x="136" y="1949"/>
                    <a:pt x="147" y="1985"/>
                  </a:cubicBezTo>
                  <a:cubicBezTo>
                    <a:pt x="149" y="1989"/>
                    <a:pt x="151" y="1996"/>
                    <a:pt x="153" y="2002"/>
                  </a:cubicBezTo>
                  <a:cubicBezTo>
                    <a:pt x="156" y="2010"/>
                    <a:pt x="159" y="2019"/>
                    <a:pt x="161" y="2024"/>
                  </a:cubicBezTo>
                  <a:cubicBezTo>
                    <a:pt x="168" y="2043"/>
                    <a:pt x="177" y="2126"/>
                    <a:pt x="173" y="2131"/>
                  </a:cubicBezTo>
                  <a:cubicBezTo>
                    <a:pt x="170" y="2134"/>
                    <a:pt x="172" y="2158"/>
                    <a:pt x="175" y="2162"/>
                  </a:cubicBezTo>
                  <a:cubicBezTo>
                    <a:pt x="178" y="2165"/>
                    <a:pt x="188" y="2168"/>
                    <a:pt x="194" y="2168"/>
                  </a:cubicBezTo>
                  <a:cubicBezTo>
                    <a:pt x="196" y="2168"/>
                    <a:pt x="202" y="2165"/>
                    <a:pt x="207" y="2162"/>
                  </a:cubicBezTo>
                  <a:cubicBezTo>
                    <a:pt x="225" y="2151"/>
                    <a:pt x="235" y="2142"/>
                    <a:pt x="251" y="2125"/>
                  </a:cubicBezTo>
                  <a:cubicBezTo>
                    <a:pt x="269" y="2105"/>
                    <a:pt x="279" y="2087"/>
                    <a:pt x="281" y="2074"/>
                  </a:cubicBezTo>
                  <a:cubicBezTo>
                    <a:pt x="282" y="2069"/>
                    <a:pt x="281" y="2045"/>
                    <a:pt x="279" y="2017"/>
                  </a:cubicBezTo>
                  <a:cubicBezTo>
                    <a:pt x="279" y="2015"/>
                    <a:pt x="279" y="2015"/>
                    <a:pt x="279" y="2015"/>
                  </a:cubicBezTo>
                  <a:cubicBezTo>
                    <a:pt x="273" y="1972"/>
                    <a:pt x="273" y="1954"/>
                    <a:pt x="279" y="1937"/>
                  </a:cubicBezTo>
                  <a:cubicBezTo>
                    <a:pt x="282" y="1927"/>
                    <a:pt x="285" y="1918"/>
                    <a:pt x="284" y="1916"/>
                  </a:cubicBezTo>
                  <a:cubicBezTo>
                    <a:pt x="284" y="1914"/>
                    <a:pt x="285" y="1912"/>
                    <a:pt x="286" y="1912"/>
                  </a:cubicBezTo>
                  <a:cubicBezTo>
                    <a:pt x="287" y="1911"/>
                    <a:pt x="290" y="1906"/>
                    <a:pt x="294" y="1900"/>
                  </a:cubicBezTo>
                  <a:cubicBezTo>
                    <a:pt x="297" y="1893"/>
                    <a:pt x="305" y="1883"/>
                    <a:pt x="312" y="1877"/>
                  </a:cubicBezTo>
                  <a:cubicBezTo>
                    <a:pt x="326" y="1864"/>
                    <a:pt x="362" y="1842"/>
                    <a:pt x="388" y="1830"/>
                  </a:cubicBezTo>
                  <a:cubicBezTo>
                    <a:pt x="420" y="1816"/>
                    <a:pt x="418" y="1823"/>
                    <a:pt x="412" y="1752"/>
                  </a:cubicBezTo>
                  <a:cubicBezTo>
                    <a:pt x="409" y="1719"/>
                    <a:pt x="406" y="1690"/>
                    <a:pt x="405" y="1689"/>
                  </a:cubicBezTo>
                  <a:cubicBezTo>
                    <a:pt x="402" y="1686"/>
                    <a:pt x="396" y="1685"/>
                    <a:pt x="389" y="1686"/>
                  </a:cubicBezTo>
                  <a:cubicBezTo>
                    <a:pt x="388" y="1686"/>
                    <a:pt x="387" y="1686"/>
                    <a:pt x="386" y="1686"/>
                  </a:cubicBezTo>
                  <a:close/>
                  <a:moveTo>
                    <a:pt x="773" y="2554"/>
                  </a:moveTo>
                  <a:cubicBezTo>
                    <a:pt x="772" y="2555"/>
                    <a:pt x="771" y="2555"/>
                    <a:pt x="770" y="2555"/>
                  </a:cubicBezTo>
                  <a:cubicBezTo>
                    <a:pt x="766" y="2558"/>
                    <a:pt x="762" y="2573"/>
                    <a:pt x="761" y="2588"/>
                  </a:cubicBezTo>
                  <a:cubicBezTo>
                    <a:pt x="761" y="2594"/>
                    <a:pt x="758" y="2601"/>
                    <a:pt x="753" y="2606"/>
                  </a:cubicBezTo>
                  <a:cubicBezTo>
                    <a:pt x="749" y="2612"/>
                    <a:pt x="746" y="2617"/>
                    <a:pt x="746" y="2620"/>
                  </a:cubicBezTo>
                  <a:cubicBezTo>
                    <a:pt x="747" y="2631"/>
                    <a:pt x="719" y="2670"/>
                    <a:pt x="694" y="2693"/>
                  </a:cubicBezTo>
                  <a:cubicBezTo>
                    <a:pt x="654" y="2729"/>
                    <a:pt x="630" y="2762"/>
                    <a:pt x="637" y="2768"/>
                  </a:cubicBezTo>
                  <a:cubicBezTo>
                    <a:pt x="641" y="2771"/>
                    <a:pt x="697" y="2771"/>
                    <a:pt x="719" y="2767"/>
                  </a:cubicBezTo>
                  <a:cubicBezTo>
                    <a:pt x="729" y="2766"/>
                    <a:pt x="745" y="2763"/>
                    <a:pt x="755" y="2760"/>
                  </a:cubicBezTo>
                  <a:cubicBezTo>
                    <a:pt x="798" y="2751"/>
                    <a:pt x="827" y="2740"/>
                    <a:pt x="845" y="2727"/>
                  </a:cubicBezTo>
                  <a:cubicBezTo>
                    <a:pt x="870" y="2708"/>
                    <a:pt x="883" y="2695"/>
                    <a:pt x="893" y="2679"/>
                  </a:cubicBezTo>
                  <a:cubicBezTo>
                    <a:pt x="910" y="2652"/>
                    <a:pt x="913" y="2645"/>
                    <a:pt x="911" y="2625"/>
                  </a:cubicBezTo>
                  <a:cubicBezTo>
                    <a:pt x="909" y="2609"/>
                    <a:pt x="908" y="2607"/>
                    <a:pt x="900" y="2599"/>
                  </a:cubicBezTo>
                  <a:cubicBezTo>
                    <a:pt x="893" y="2591"/>
                    <a:pt x="886" y="2587"/>
                    <a:pt x="860" y="2575"/>
                  </a:cubicBezTo>
                  <a:cubicBezTo>
                    <a:pt x="834" y="2564"/>
                    <a:pt x="787" y="2552"/>
                    <a:pt x="773" y="2554"/>
                  </a:cubicBezTo>
                  <a:close/>
                </a:path>
              </a:pathLst>
            </a:custGeom>
            <a:solidFill>
              <a:srgbClr val="FF6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6" name="Freeform 117"/>
            <p:cNvSpPr>
              <a:spLocks noEditPoints="1"/>
            </p:cNvSpPr>
            <p:nvPr/>
          </p:nvSpPr>
          <p:spPr bwMode="auto">
            <a:xfrm>
              <a:off x="1110" y="-1275"/>
              <a:ext cx="5453" cy="6867"/>
            </a:xfrm>
            <a:custGeom>
              <a:avLst/>
              <a:gdLst>
                <a:gd name="T0" fmla="*/ 1014 w 2305"/>
                <a:gd name="T1" fmla="*/ 239 h 2904"/>
                <a:gd name="T2" fmla="*/ 689 w 2305"/>
                <a:gd name="T3" fmla="*/ 226 h 2904"/>
                <a:gd name="T4" fmla="*/ 491 w 2305"/>
                <a:gd name="T5" fmla="*/ 320 h 2904"/>
                <a:gd name="T6" fmla="*/ 449 w 2305"/>
                <a:gd name="T7" fmla="*/ 741 h 2904"/>
                <a:gd name="T8" fmla="*/ 77 w 2305"/>
                <a:gd name="T9" fmla="*/ 823 h 2904"/>
                <a:gd name="T10" fmla="*/ 265 w 2305"/>
                <a:gd name="T11" fmla="*/ 1190 h 2904"/>
                <a:gd name="T12" fmla="*/ 639 w 2305"/>
                <a:gd name="T13" fmla="*/ 1170 h 2904"/>
                <a:gd name="T14" fmla="*/ 650 w 2305"/>
                <a:gd name="T15" fmla="*/ 1456 h 2904"/>
                <a:gd name="T16" fmla="*/ 546 w 2305"/>
                <a:gd name="T17" fmla="*/ 1668 h 2904"/>
                <a:gd name="T18" fmla="*/ 213 w 2305"/>
                <a:gd name="T19" fmla="*/ 2016 h 2904"/>
                <a:gd name="T20" fmla="*/ 431 w 2305"/>
                <a:gd name="T21" fmla="*/ 2111 h 2904"/>
                <a:gd name="T22" fmla="*/ 624 w 2305"/>
                <a:gd name="T23" fmla="*/ 2156 h 2904"/>
                <a:gd name="T24" fmla="*/ 717 w 2305"/>
                <a:gd name="T25" fmla="*/ 2831 h 2904"/>
                <a:gd name="T26" fmla="*/ 1083 w 2305"/>
                <a:gd name="T27" fmla="*/ 2718 h 2904"/>
                <a:gd name="T28" fmla="*/ 1351 w 2305"/>
                <a:gd name="T29" fmla="*/ 2841 h 2904"/>
                <a:gd name="T30" fmla="*/ 1700 w 2305"/>
                <a:gd name="T31" fmla="*/ 2837 h 2904"/>
                <a:gd name="T32" fmla="*/ 2157 w 2305"/>
                <a:gd name="T33" fmla="*/ 2579 h 2904"/>
                <a:gd name="T34" fmla="*/ 2251 w 2305"/>
                <a:gd name="T35" fmla="*/ 2036 h 2904"/>
                <a:gd name="T36" fmla="*/ 1739 w 2305"/>
                <a:gd name="T37" fmla="*/ 1972 h 2904"/>
                <a:gd name="T38" fmla="*/ 1533 w 2305"/>
                <a:gd name="T39" fmla="*/ 1893 h 2904"/>
                <a:gd name="T40" fmla="*/ 1095 w 2305"/>
                <a:gd name="T41" fmla="*/ 1422 h 2904"/>
                <a:gd name="T42" fmla="*/ 1419 w 2305"/>
                <a:gd name="T43" fmla="*/ 1104 h 2904"/>
                <a:gd name="T44" fmla="*/ 1509 w 2305"/>
                <a:gd name="T45" fmla="*/ 620 h 2904"/>
                <a:gd name="T46" fmla="*/ 1325 w 2305"/>
                <a:gd name="T47" fmla="*/ 251 h 2904"/>
                <a:gd name="T48" fmla="*/ 1302 w 2305"/>
                <a:gd name="T49" fmla="*/ 390 h 2904"/>
                <a:gd name="T50" fmla="*/ 1486 w 2305"/>
                <a:gd name="T51" fmla="*/ 761 h 2904"/>
                <a:gd name="T52" fmla="*/ 1399 w 2305"/>
                <a:gd name="T53" fmla="*/ 1029 h 2904"/>
                <a:gd name="T54" fmla="*/ 1132 w 2305"/>
                <a:gd name="T55" fmla="*/ 1730 h 2904"/>
                <a:gd name="T56" fmla="*/ 1541 w 2305"/>
                <a:gd name="T57" fmla="*/ 1939 h 2904"/>
                <a:gd name="T58" fmla="*/ 1780 w 2305"/>
                <a:gd name="T59" fmla="*/ 1987 h 2904"/>
                <a:gd name="T60" fmla="*/ 2270 w 2305"/>
                <a:gd name="T61" fmla="*/ 2199 h 2904"/>
                <a:gd name="T62" fmla="*/ 2039 w 2305"/>
                <a:gd name="T63" fmla="*/ 2622 h 2904"/>
                <a:gd name="T64" fmla="*/ 1717 w 2305"/>
                <a:gd name="T65" fmla="*/ 2769 h 2904"/>
                <a:gd name="T66" fmla="*/ 1126 w 2305"/>
                <a:gd name="T67" fmla="*/ 2693 h 2904"/>
                <a:gd name="T68" fmla="*/ 1353 w 2305"/>
                <a:gd name="T69" fmla="*/ 2448 h 2904"/>
                <a:gd name="T70" fmla="*/ 1545 w 2305"/>
                <a:gd name="T71" fmla="*/ 2278 h 2904"/>
                <a:gd name="T72" fmla="*/ 1909 w 2305"/>
                <a:gd name="T73" fmla="*/ 2285 h 2904"/>
                <a:gd name="T74" fmla="*/ 1377 w 2305"/>
                <a:gd name="T75" fmla="*/ 2338 h 2904"/>
                <a:gd name="T76" fmla="*/ 1175 w 2305"/>
                <a:gd name="T77" fmla="*/ 2498 h 2904"/>
                <a:gd name="T78" fmla="*/ 1026 w 2305"/>
                <a:gd name="T79" fmla="*/ 2583 h 2904"/>
                <a:gd name="T80" fmla="*/ 647 w 2305"/>
                <a:gd name="T81" fmla="*/ 2132 h 2904"/>
                <a:gd name="T82" fmla="*/ 625 w 2305"/>
                <a:gd name="T83" fmla="*/ 1574 h 2904"/>
                <a:gd name="T84" fmla="*/ 750 w 2305"/>
                <a:gd name="T85" fmla="*/ 1235 h 2904"/>
                <a:gd name="T86" fmla="*/ 447 w 2305"/>
                <a:gd name="T87" fmla="*/ 1186 h 2904"/>
                <a:gd name="T88" fmla="*/ 647 w 2305"/>
                <a:gd name="T89" fmla="*/ 961 h 2904"/>
                <a:gd name="T90" fmla="*/ 503 w 2305"/>
                <a:gd name="T91" fmla="*/ 1004 h 2904"/>
                <a:gd name="T92" fmla="*/ 131 w 2305"/>
                <a:gd name="T93" fmla="*/ 848 h 2904"/>
                <a:gd name="T94" fmla="*/ 587 w 2305"/>
                <a:gd name="T95" fmla="*/ 742 h 2904"/>
                <a:gd name="T96" fmla="*/ 701 w 2305"/>
                <a:gd name="T97" fmla="*/ 383 h 2904"/>
                <a:gd name="T98" fmla="*/ 1249 w 2305"/>
                <a:gd name="T99" fmla="*/ 80 h 2904"/>
                <a:gd name="T100" fmla="*/ 751 w 2305"/>
                <a:gd name="T101" fmla="*/ 312 h 2904"/>
                <a:gd name="T102" fmla="*/ 547 w 2305"/>
                <a:gd name="T103" fmla="*/ 177 h 2904"/>
                <a:gd name="T104" fmla="*/ 1181 w 2305"/>
                <a:gd name="T105" fmla="*/ 314 h 2904"/>
                <a:gd name="T106" fmla="*/ 741 w 2305"/>
                <a:gd name="T107" fmla="*/ 628 h 2904"/>
                <a:gd name="T108" fmla="*/ 875 w 2305"/>
                <a:gd name="T109" fmla="*/ 544 h 2904"/>
                <a:gd name="T110" fmla="*/ 798 w 2305"/>
                <a:gd name="T111" fmla="*/ 614 h 2904"/>
                <a:gd name="T112" fmla="*/ 591 w 2305"/>
                <a:gd name="T113" fmla="*/ 615 h 2904"/>
                <a:gd name="T114" fmla="*/ 382 w 2305"/>
                <a:gd name="T115" fmla="*/ 1089 h 2904"/>
                <a:gd name="T116" fmla="*/ 403 w 2305"/>
                <a:gd name="T117" fmla="*/ 1996 h 2904"/>
                <a:gd name="T118" fmla="*/ 271 w 2305"/>
                <a:gd name="T119" fmla="*/ 2082 h 2904"/>
                <a:gd name="T120" fmla="*/ 507 w 2305"/>
                <a:gd name="T121" fmla="*/ 1766 h 2904"/>
                <a:gd name="T122" fmla="*/ 837 w 2305"/>
                <a:gd name="T123" fmla="*/ 2847 h 29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305" h="2904">
                  <a:moveTo>
                    <a:pt x="1293" y="1"/>
                  </a:moveTo>
                  <a:cubicBezTo>
                    <a:pt x="1292" y="1"/>
                    <a:pt x="1292" y="1"/>
                    <a:pt x="1291" y="2"/>
                  </a:cubicBezTo>
                  <a:cubicBezTo>
                    <a:pt x="1290" y="3"/>
                    <a:pt x="1286" y="9"/>
                    <a:pt x="1282" y="16"/>
                  </a:cubicBezTo>
                  <a:cubicBezTo>
                    <a:pt x="1268" y="42"/>
                    <a:pt x="1258" y="52"/>
                    <a:pt x="1235" y="62"/>
                  </a:cubicBezTo>
                  <a:cubicBezTo>
                    <a:pt x="1222" y="68"/>
                    <a:pt x="1189" y="79"/>
                    <a:pt x="1173" y="83"/>
                  </a:cubicBezTo>
                  <a:cubicBezTo>
                    <a:pt x="1165" y="85"/>
                    <a:pt x="1156" y="88"/>
                    <a:pt x="1153" y="90"/>
                  </a:cubicBezTo>
                  <a:cubicBezTo>
                    <a:pt x="1150" y="92"/>
                    <a:pt x="1139" y="98"/>
                    <a:pt x="1127" y="103"/>
                  </a:cubicBezTo>
                  <a:cubicBezTo>
                    <a:pt x="1095" y="118"/>
                    <a:pt x="1085" y="125"/>
                    <a:pt x="1054" y="159"/>
                  </a:cubicBezTo>
                  <a:cubicBezTo>
                    <a:pt x="1042" y="172"/>
                    <a:pt x="1034" y="183"/>
                    <a:pt x="1031" y="192"/>
                  </a:cubicBezTo>
                  <a:cubicBezTo>
                    <a:pt x="1028" y="199"/>
                    <a:pt x="1024" y="209"/>
                    <a:pt x="1023" y="213"/>
                  </a:cubicBezTo>
                  <a:cubicBezTo>
                    <a:pt x="1016" y="230"/>
                    <a:pt x="1014" y="235"/>
                    <a:pt x="1014" y="239"/>
                  </a:cubicBezTo>
                  <a:cubicBezTo>
                    <a:pt x="1015" y="241"/>
                    <a:pt x="1012" y="246"/>
                    <a:pt x="1008" y="250"/>
                  </a:cubicBezTo>
                  <a:cubicBezTo>
                    <a:pt x="1002" y="258"/>
                    <a:pt x="1001" y="258"/>
                    <a:pt x="987" y="257"/>
                  </a:cubicBezTo>
                  <a:cubicBezTo>
                    <a:pt x="961" y="254"/>
                    <a:pt x="938" y="256"/>
                    <a:pt x="916" y="261"/>
                  </a:cubicBezTo>
                  <a:cubicBezTo>
                    <a:pt x="904" y="263"/>
                    <a:pt x="885" y="268"/>
                    <a:pt x="874" y="270"/>
                  </a:cubicBezTo>
                  <a:cubicBezTo>
                    <a:pt x="862" y="273"/>
                    <a:pt x="846" y="277"/>
                    <a:pt x="838" y="279"/>
                  </a:cubicBezTo>
                  <a:cubicBezTo>
                    <a:pt x="816" y="286"/>
                    <a:pt x="808" y="286"/>
                    <a:pt x="798" y="280"/>
                  </a:cubicBezTo>
                  <a:cubicBezTo>
                    <a:pt x="788" y="274"/>
                    <a:pt x="759" y="262"/>
                    <a:pt x="755" y="262"/>
                  </a:cubicBezTo>
                  <a:cubicBezTo>
                    <a:pt x="754" y="262"/>
                    <a:pt x="747" y="259"/>
                    <a:pt x="741" y="255"/>
                  </a:cubicBezTo>
                  <a:cubicBezTo>
                    <a:pt x="734" y="251"/>
                    <a:pt x="728" y="247"/>
                    <a:pt x="726" y="247"/>
                  </a:cubicBezTo>
                  <a:cubicBezTo>
                    <a:pt x="725" y="248"/>
                    <a:pt x="716" y="243"/>
                    <a:pt x="707" y="237"/>
                  </a:cubicBezTo>
                  <a:cubicBezTo>
                    <a:pt x="698" y="231"/>
                    <a:pt x="690" y="226"/>
                    <a:pt x="689" y="226"/>
                  </a:cubicBezTo>
                  <a:cubicBezTo>
                    <a:pt x="682" y="227"/>
                    <a:pt x="597" y="160"/>
                    <a:pt x="583" y="142"/>
                  </a:cubicBezTo>
                  <a:cubicBezTo>
                    <a:pt x="579" y="137"/>
                    <a:pt x="569" y="127"/>
                    <a:pt x="560" y="119"/>
                  </a:cubicBezTo>
                  <a:cubicBezTo>
                    <a:pt x="552" y="112"/>
                    <a:pt x="541" y="102"/>
                    <a:pt x="537" y="97"/>
                  </a:cubicBezTo>
                  <a:cubicBezTo>
                    <a:pt x="531" y="91"/>
                    <a:pt x="529" y="90"/>
                    <a:pt x="525" y="93"/>
                  </a:cubicBezTo>
                  <a:cubicBezTo>
                    <a:pt x="522" y="95"/>
                    <a:pt x="521" y="99"/>
                    <a:pt x="522" y="109"/>
                  </a:cubicBezTo>
                  <a:cubicBezTo>
                    <a:pt x="523" y="123"/>
                    <a:pt x="522" y="130"/>
                    <a:pt x="514" y="154"/>
                  </a:cubicBezTo>
                  <a:cubicBezTo>
                    <a:pt x="512" y="161"/>
                    <a:pt x="507" y="174"/>
                    <a:pt x="505" y="183"/>
                  </a:cubicBezTo>
                  <a:cubicBezTo>
                    <a:pt x="502" y="191"/>
                    <a:pt x="498" y="200"/>
                    <a:pt x="497" y="203"/>
                  </a:cubicBezTo>
                  <a:cubicBezTo>
                    <a:pt x="495" y="205"/>
                    <a:pt x="494" y="212"/>
                    <a:pt x="493" y="218"/>
                  </a:cubicBezTo>
                  <a:cubicBezTo>
                    <a:pt x="493" y="239"/>
                    <a:pt x="492" y="247"/>
                    <a:pt x="490" y="253"/>
                  </a:cubicBezTo>
                  <a:cubicBezTo>
                    <a:pt x="489" y="257"/>
                    <a:pt x="490" y="301"/>
                    <a:pt x="491" y="320"/>
                  </a:cubicBezTo>
                  <a:cubicBezTo>
                    <a:pt x="493" y="333"/>
                    <a:pt x="503" y="370"/>
                    <a:pt x="509" y="383"/>
                  </a:cubicBezTo>
                  <a:cubicBezTo>
                    <a:pt x="521" y="412"/>
                    <a:pt x="542" y="441"/>
                    <a:pt x="560" y="456"/>
                  </a:cubicBezTo>
                  <a:cubicBezTo>
                    <a:pt x="576" y="470"/>
                    <a:pt x="576" y="470"/>
                    <a:pt x="576" y="480"/>
                  </a:cubicBezTo>
                  <a:cubicBezTo>
                    <a:pt x="575" y="486"/>
                    <a:pt x="573" y="494"/>
                    <a:pt x="571" y="498"/>
                  </a:cubicBezTo>
                  <a:cubicBezTo>
                    <a:pt x="563" y="512"/>
                    <a:pt x="557" y="532"/>
                    <a:pt x="553" y="556"/>
                  </a:cubicBezTo>
                  <a:cubicBezTo>
                    <a:pt x="550" y="569"/>
                    <a:pt x="548" y="582"/>
                    <a:pt x="547" y="585"/>
                  </a:cubicBezTo>
                  <a:cubicBezTo>
                    <a:pt x="544" y="592"/>
                    <a:pt x="543" y="624"/>
                    <a:pt x="546" y="668"/>
                  </a:cubicBezTo>
                  <a:cubicBezTo>
                    <a:pt x="548" y="716"/>
                    <a:pt x="547" y="720"/>
                    <a:pt x="529" y="727"/>
                  </a:cubicBezTo>
                  <a:cubicBezTo>
                    <a:pt x="518" y="731"/>
                    <a:pt x="495" y="735"/>
                    <a:pt x="470" y="738"/>
                  </a:cubicBezTo>
                  <a:cubicBezTo>
                    <a:pt x="470" y="739"/>
                    <a:pt x="470" y="739"/>
                    <a:pt x="470" y="739"/>
                  </a:cubicBezTo>
                  <a:cubicBezTo>
                    <a:pt x="449" y="741"/>
                    <a:pt x="449" y="741"/>
                    <a:pt x="449" y="741"/>
                  </a:cubicBezTo>
                  <a:cubicBezTo>
                    <a:pt x="411" y="745"/>
                    <a:pt x="347" y="747"/>
                    <a:pt x="307" y="738"/>
                  </a:cubicBezTo>
                  <a:cubicBezTo>
                    <a:pt x="262" y="729"/>
                    <a:pt x="198" y="712"/>
                    <a:pt x="193" y="709"/>
                  </a:cubicBezTo>
                  <a:cubicBezTo>
                    <a:pt x="191" y="708"/>
                    <a:pt x="183" y="705"/>
                    <a:pt x="177" y="702"/>
                  </a:cubicBezTo>
                  <a:cubicBezTo>
                    <a:pt x="169" y="699"/>
                    <a:pt x="164" y="695"/>
                    <a:pt x="161" y="690"/>
                  </a:cubicBezTo>
                  <a:cubicBezTo>
                    <a:pt x="142" y="658"/>
                    <a:pt x="118" y="644"/>
                    <a:pt x="86" y="648"/>
                  </a:cubicBezTo>
                  <a:cubicBezTo>
                    <a:pt x="71" y="649"/>
                    <a:pt x="66" y="651"/>
                    <a:pt x="52" y="660"/>
                  </a:cubicBezTo>
                  <a:cubicBezTo>
                    <a:pt x="34" y="672"/>
                    <a:pt x="14" y="694"/>
                    <a:pt x="8" y="709"/>
                  </a:cubicBezTo>
                  <a:cubicBezTo>
                    <a:pt x="3" y="721"/>
                    <a:pt x="0" y="747"/>
                    <a:pt x="1" y="758"/>
                  </a:cubicBezTo>
                  <a:cubicBezTo>
                    <a:pt x="1" y="763"/>
                    <a:pt x="5" y="773"/>
                    <a:pt x="9" y="779"/>
                  </a:cubicBezTo>
                  <a:cubicBezTo>
                    <a:pt x="19" y="795"/>
                    <a:pt x="56" y="820"/>
                    <a:pt x="68" y="819"/>
                  </a:cubicBezTo>
                  <a:cubicBezTo>
                    <a:pt x="70" y="818"/>
                    <a:pt x="74" y="820"/>
                    <a:pt x="77" y="823"/>
                  </a:cubicBezTo>
                  <a:cubicBezTo>
                    <a:pt x="81" y="827"/>
                    <a:pt x="83" y="833"/>
                    <a:pt x="87" y="857"/>
                  </a:cubicBezTo>
                  <a:cubicBezTo>
                    <a:pt x="91" y="883"/>
                    <a:pt x="97" y="903"/>
                    <a:pt x="104" y="917"/>
                  </a:cubicBezTo>
                  <a:cubicBezTo>
                    <a:pt x="110" y="930"/>
                    <a:pt x="118" y="947"/>
                    <a:pt x="122" y="955"/>
                  </a:cubicBezTo>
                  <a:cubicBezTo>
                    <a:pt x="140" y="993"/>
                    <a:pt x="195" y="1051"/>
                    <a:pt x="222" y="1060"/>
                  </a:cubicBezTo>
                  <a:cubicBezTo>
                    <a:pt x="228" y="1061"/>
                    <a:pt x="240" y="1065"/>
                    <a:pt x="248" y="1068"/>
                  </a:cubicBezTo>
                  <a:cubicBezTo>
                    <a:pt x="266" y="1074"/>
                    <a:pt x="306" y="1080"/>
                    <a:pt x="320" y="1079"/>
                  </a:cubicBezTo>
                  <a:cubicBezTo>
                    <a:pt x="325" y="1078"/>
                    <a:pt x="329" y="1079"/>
                    <a:pt x="329" y="1080"/>
                  </a:cubicBezTo>
                  <a:cubicBezTo>
                    <a:pt x="329" y="1081"/>
                    <a:pt x="328" y="1083"/>
                    <a:pt x="327" y="1083"/>
                  </a:cubicBezTo>
                  <a:cubicBezTo>
                    <a:pt x="324" y="1083"/>
                    <a:pt x="298" y="1117"/>
                    <a:pt x="291" y="1130"/>
                  </a:cubicBezTo>
                  <a:cubicBezTo>
                    <a:pt x="287" y="1136"/>
                    <a:pt x="283" y="1143"/>
                    <a:pt x="282" y="1146"/>
                  </a:cubicBezTo>
                  <a:cubicBezTo>
                    <a:pt x="277" y="1152"/>
                    <a:pt x="269" y="1174"/>
                    <a:pt x="265" y="1190"/>
                  </a:cubicBezTo>
                  <a:cubicBezTo>
                    <a:pt x="261" y="1209"/>
                    <a:pt x="260" y="1247"/>
                    <a:pt x="263" y="1252"/>
                  </a:cubicBezTo>
                  <a:cubicBezTo>
                    <a:pt x="265" y="1254"/>
                    <a:pt x="268" y="1260"/>
                    <a:pt x="271" y="1266"/>
                  </a:cubicBezTo>
                  <a:cubicBezTo>
                    <a:pt x="278" y="1281"/>
                    <a:pt x="292" y="1291"/>
                    <a:pt x="307" y="1292"/>
                  </a:cubicBezTo>
                  <a:cubicBezTo>
                    <a:pt x="349" y="1295"/>
                    <a:pt x="379" y="1281"/>
                    <a:pt x="459" y="1225"/>
                  </a:cubicBezTo>
                  <a:cubicBezTo>
                    <a:pt x="476" y="1213"/>
                    <a:pt x="496" y="1199"/>
                    <a:pt x="503" y="1195"/>
                  </a:cubicBezTo>
                  <a:cubicBezTo>
                    <a:pt x="514" y="1189"/>
                    <a:pt x="514" y="1189"/>
                    <a:pt x="514" y="1189"/>
                  </a:cubicBezTo>
                  <a:cubicBezTo>
                    <a:pt x="526" y="1182"/>
                    <a:pt x="545" y="1172"/>
                    <a:pt x="554" y="1167"/>
                  </a:cubicBezTo>
                  <a:cubicBezTo>
                    <a:pt x="568" y="1161"/>
                    <a:pt x="581" y="1155"/>
                    <a:pt x="583" y="1154"/>
                  </a:cubicBezTo>
                  <a:cubicBezTo>
                    <a:pt x="589" y="1151"/>
                    <a:pt x="595" y="1149"/>
                    <a:pt x="601" y="1148"/>
                  </a:cubicBezTo>
                  <a:cubicBezTo>
                    <a:pt x="608" y="1147"/>
                    <a:pt x="614" y="1148"/>
                    <a:pt x="619" y="1149"/>
                  </a:cubicBezTo>
                  <a:cubicBezTo>
                    <a:pt x="628" y="1152"/>
                    <a:pt x="630" y="1154"/>
                    <a:pt x="639" y="1170"/>
                  </a:cubicBezTo>
                  <a:cubicBezTo>
                    <a:pt x="663" y="1213"/>
                    <a:pt x="709" y="1260"/>
                    <a:pt x="749" y="1281"/>
                  </a:cubicBezTo>
                  <a:cubicBezTo>
                    <a:pt x="754" y="1284"/>
                    <a:pt x="763" y="1289"/>
                    <a:pt x="768" y="1292"/>
                  </a:cubicBezTo>
                  <a:cubicBezTo>
                    <a:pt x="773" y="1295"/>
                    <a:pt x="784" y="1300"/>
                    <a:pt x="792" y="1303"/>
                  </a:cubicBezTo>
                  <a:cubicBezTo>
                    <a:pt x="800" y="1306"/>
                    <a:pt x="808" y="1310"/>
                    <a:pt x="809" y="1311"/>
                  </a:cubicBezTo>
                  <a:cubicBezTo>
                    <a:pt x="810" y="1311"/>
                    <a:pt x="807" y="1316"/>
                    <a:pt x="802" y="1320"/>
                  </a:cubicBezTo>
                  <a:cubicBezTo>
                    <a:pt x="797" y="1324"/>
                    <a:pt x="792" y="1328"/>
                    <a:pt x="791" y="1330"/>
                  </a:cubicBezTo>
                  <a:cubicBezTo>
                    <a:pt x="790" y="1331"/>
                    <a:pt x="787" y="1333"/>
                    <a:pt x="784" y="1333"/>
                  </a:cubicBezTo>
                  <a:cubicBezTo>
                    <a:pt x="779" y="1334"/>
                    <a:pt x="762" y="1346"/>
                    <a:pt x="744" y="1362"/>
                  </a:cubicBezTo>
                  <a:cubicBezTo>
                    <a:pt x="739" y="1367"/>
                    <a:pt x="732" y="1372"/>
                    <a:pt x="728" y="1374"/>
                  </a:cubicBezTo>
                  <a:cubicBezTo>
                    <a:pt x="721" y="1379"/>
                    <a:pt x="706" y="1394"/>
                    <a:pt x="680" y="1425"/>
                  </a:cubicBezTo>
                  <a:cubicBezTo>
                    <a:pt x="668" y="1438"/>
                    <a:pt x="655" y="1452"/>
                    <a:pt x="650" y="1456"/>
                  </a:cubicBezTo>
                  <a:cubicBezTo>
                    <a:pt x="646" y="1461"/>
                    <a:pt x="638" y="1471"/>
                    <a:pt x="633" y="1478"/>
                  </a:cubicBezTo>
                  <a:cubicBezTo>
                    <a:pt x="628" y="1486"/>
                    <a:pt x="621" y="1498"/>
                    <a:pt x="616" y="1505"/>
                  </a:cubicBezTo>
                  <a:cubicBezTo>
                    <a:pt x="612" y="1512"/>
                    <a:pt x="606" y="1521"/>
                    <a:pt x="604" y="1526"/>
                  </a:cubicBezTo>
                  <a:cubicBezTo>
                    <a:pt x="598" y="1537"/>
                    <a:pt x="584" y="1563"/>
                    <a:pt x="577" y="1575"/>
                  </a:cubicBezTo>
                  <a:cubicBezTo>
                    <a:pt x="568" y="1592"/>
                    <a:pt x="562" y="1609"/>
                    <a:pt x="560" y="1620"/>
                  </a:cubicBezTo>
                  <a:cubicBezTo>
                    <a:pt x="560" y="1620"/>
                    <a:pt x="560" y="1620"/>
                    <a:pt x="560" y="1620"/>
                  </a:cubicBezTo>
                  <a:cubicBezTo>
                    <a:pt x="556" y="1635"/>
                    <a:pt x="555" y="1642"/>
                    <a:pt x="547" y="1664"/>
                  </a:cubicBezTo>
                  <a:cubicBezTo>
                    <a:pt x="547" y="1665"/>
                    <a:pt x="547" y="1666"/>
                    <a:pt x="546" y="1668"/>
                  </a:cubicBezTo>
                  <a:cubicBezTo>
                    <a:pt x="546" y="1669"/>
                    <a:pt x="546" y="1670"/>
                    <a:pt x="546" y="1671"/>
                  </a:cubicBezTo>
                  <a:cubicBezTo>
                    <a:pt x="546" y="1670"/>
                    <a:pt x="546" y="1669"/>
                    <a:pt x="546" y="1668"/>
                  </a:cubicBezTo>
                  <a:cubicBezTo>
                    <a:pt x="546" y="1668"/>
                    <a:pt x="546" y="1668"/>
                    <a:pt x="546" y="1668"/>
                  </a:cubicBezTo>
                  <a:cubicBezTo>
                    <a:pt x="543" y="1682"/>
                    <a:pt x="539" y="1695"/>
                    <a:pt x="537" y="1698"/>
                  </a:cubicBezTo>
                  <a:cubicBezTo>
                    <a:pt x="535" y="1700"/>
                    <a:pt x="529" y="1706"/>
                    <a:pt x="524" y="1709"/>
                  </a:cubicBezTo>
                  <a:cubicBezTo>
                    <a:pt x="519" y="1711"/>
                    <a:pt x="513" y="1712"/>
                    <a:pt x="506" y="1713"/>
                  </a:cubicBezTo>
                  <a:cubicBezTo>
                    <a:pt x="490" y="1715"/>
                    <a:pt x="464" y="1724"/>
                    <a:pt x="448" y="1733"/>
                  </a:cubicBezTo>
                  <a:cubicBezTo>
                    <a:pt x="439" y="1737"/>
                    <a:pt x="416" y="1746"/>
                    <a:pt x="409" y="1748"/>
                  </a:cubicBezTo>
                  <a:cubicBezTo>
                    <a:pt x="404" y="1749"/>
                    <a:pt x="380" y="1762"/>
                    <a:pt x="360" y="1774"/>
                  </a:cubicBezTo>
                  <a:cubicBezTo>
                    <a:pt x="349" y="1781"/>
                    <a:pt x="338" y="1787"/>
                    <a:pt x="336" y="1787"/>
                  </a:cubicBezTo>
                  <a:cubicBezTo>
                    <a:pt x="335" y="1787"/>
                    <a:pt x="331" y="1791"/>
                    <a:pt x="328" y="1797"/>
                  </a:cubicBezTo>
                  <a:cubicBezTo>
                    <a:pt x="323" y="1803"/>
                    <a:pt x="320" y="1806"/>
                    <a:pt x="315" y="1807"/>
                  </a:cubicBezTo>
                  <a:cubicBezTo>
                    <a:pt x="311" y="1807"/>
                    <a:pt x="303" y="1812"/>
                    <a:pt x="297" y="1817"/>
                  </a:cubicBezTo>
                  <a:cubicBezTo>
                    <a:pt x="242" y="1871"/>
                    <a:pt x="200" y="1936"/>
                    <a:pt x="213" y="2016"/>
                  </a:cubicBezTo>
                  <a:cubicBezTo>
                    <a:pt x="215" y="2030"/>
                    <a:pt x="219" y="2044"/>
                    <a:pt x="221" y="2058"/>
                  </a:cubicBezTo>
                  <a:cubicBezTo>
                    <a:pt x="232" y="2092"/>
                    <a:pt x="236" y="2101"/>
                    <a:pt x="238" y="2113"/>
                  </a:cubicBezTo>
                  <a:cubicBezTo>
                    <a:pt x="241" y="2123"/>
                    <a:pt x="241" y="2123"/>
                    <a:pt x="241" y="2123"/>
                  </a:cubicBezTo>
                  <a:cubicBezTo>
                    <a:pt x="241" y="2123"/>
                    <a:pt x="241" y="2123"/>
                    <a:pt x="241" y="2123"/>
                  </a:cubicBezTo>
                  <a:cubicBezTo>
                    <a:pt x="249" y="2155"/>
                    <a:pt x="254" y="2188"/>
                    <a:pt x="252" y="2195"/>
                  </a:cubicBezTo>
                  <a:cubicBezTo>
                    <a:pt x="249" y="2203"/>
                    <a:pt x="248" y="2220"/>
                    <a:pt x="251" y="2249"/>
                  </a:cubicBezTo>
                  <a:cubicBezTo>
                    <a:pt x="253" y="2274"/>
                    <a:pt x="253" y="2274"/>
                    <a:pt x="253" y="2274"/>
                  </a:cubicBezTo>
                  <a:cubicBezTo>
                    <a:pt x="265" y="2284"/>
                    <a:pt x="265" y="2284"/>
                    <a:pt x="265" y="2284"/>
                  </a:cubicBezTo>
                  <a:cubicBezTo>
                    <a:pt x="279" y="2296"/>
                    <a:pt x="298" y="2301"/>
                    <a:pt x="311" y="2297"/>
                  </a:cubicBezTo>
                  <a:cubicBezTo>
                    <a:pt x="325" y="2293"/>
                    <a:pt x="348" y="2275"/>
                    <a:pt x="392" y="2236"/>
                  </a:cubicBezTo>
                  <a:cubicBezTo>
                    <a:pt x="432" y="2199"/>
                    <a:pt x="437" y="2185"/>
                    <a:pt x="431" y="2111"/>
                  </a:cubicBezTo>
                  <a:cubicBezTo>
                    <a:pt x="430" y="2098"/>
                    <a:pt x="424" y="2075"/>
                    <a:pt x="425" y="2054"/>
                  </a:cubicBezTo>
                  <a:cubicBezTo>
                    <a:pt x="427" y="2033"/>
                    <a:pt x="436" y="2014"/>
                    <a:pt x="453" y="1993"/>
                  </a:cubicBezTo>
                  <a:cubicBezTo>
                    <a:pt x="463" y="1980"/>
                    <a:pt x="473" y="1971"/>
                    <a:pt x="482" y="1965"/>
                  </a:cubicBezTo>
                  <a:cubicBezTo>
                    <a:pt x="499" y="1955"/>
                    <a:pt x="533" y="1939"/>
                    <a:pt x="538" y="1938"/>
                  </a:cubicBezTo>
                  <a:cubicBezTo>
                    <a:pt x="545" y="1937"/>
                    <a:pt x="554" y="1947"/>
                    <a:pt x="555" y="1956"/>
                  </a:cubicBezTo>
                  <a:cubicBezTo>
                    <a:pt x="556" y="1968"/>
                    <a:pt x="566" y="2000"/>
                    <a:pt x="571" y="2007"/>
                  </a:cubicBezTo>
                  <a:cubicBezTo>
                    <a:pt x="573" y="2009"/>
                    <a:pt x="575" y="2017"/>
                    <a:pt x="576" y="2023"/>
                  </a:cubicBezTo>
                  <a:cubicBezTo>
                    <a:pt x="578" y="2034"/>
                    <a:pt x="581" y="2047"/>
                    <a:pt x="587" y="2062"/>
                  </a:cubicBezTo>
                  <a:cubicBezTo>
                    <a:pt x="587" y="2061"/>
                    <a:pt x="586" y="2061"/>
                    <a:pt x="586" y="2061"/>
                  </a:cubicBezTo>
                  <a:cubicBezTo>
                    <a:pt x="592" y="2076"/>
                    <a:pt x="609" y="2118"/>
                    <a:pt x="612" y="2128"/>
                  </a:cubicBezTo>
                  <a:cubicBezTo>
                    <a:pt x="616" y="2139"/>
                    <a:pt x="621" y="2151"/>
                    <a:pt x="624" y="2156"/>
                  </a:cubicBezTo>
                  <a:cubicBezTo>
                    <a:pt x="627" y="2160"/>
                    <a:pt x="630" y="2166"/>
                    <a:pt x="630" y="2168"/>
                  </a:cubicBezTo>
                  <a:cubicBezTo>
                    <a:pt x="631" y="2174"/>
                    <a:pt x="670" y="2259"/>
                    <a:pt x="684" y="2285"/>
                  </a:cubicBezTo>
                  <a:cubicBezTo>
                    <a:pt x="690" y="2297"/>
                    <a:pt x="701" y="2315"/>
                    <a:pt x="708" y="2326"/>
                  </a:cubicBezTo>
                  <a:cubicBezTo>
                    <a:pt x="725" y="2353"/>
                    <a:pt x="805" y="2499"/>
                    <a:pt x="811" y="2514"/>
                  </a:cubicBezTo>
                  <a:cubicBezTo>
                    <a:pt x="824" y="2545"/>
                    <a:pt x="828" y="2560"/>
                    <a:pt x="832" y="2598"/>
                  </a:cubicBezTo>
                  <a:cubicBezTo>
                    <a:pt x="838" y="2642"/>
                    <a:pt x="838" y="2642"/>
                    <a:pt x="825" y="2672"/>
                  </a:cubicBezTo>
                  <a:cubicBezTo>
                    <a:pt x="816" y="2691"/>
                    <a:pt x="784" y="2738"/>
                    <a:pt x="779" y="2739"/>
                  </a:cubicBezTo>
                  <a:cubicBezTo>
                    <a:pt x="775" y="2739"/>
                    <a:pt x="734" y="2791"/>
                    <a:pt x="735" y="2795"/>
                  </a:cubicBezTo>
                  <a:cubicBezTo>
                    <a:pt x="735" y="2797"/>
                    <a:pt x="732" y="2803"/>
                    <a:pt x="728" y="2808"/>
                  </a:cubicBezTo>
                  <a:cubicBezTo>
                    <a:pt x="725" y="2814"/>
                    <a:pt x="722" y="2820"/>
                    <a:pt x="722" y="2822"/>
                  </a:cubicBezTo>
                  <a:cubicBezTo>
                    <a:pt x="722" y="2823"/>
                    <a:pt x="720" y="2827"/>
                    <a:pt x="717" y="2831"/>
                  </a:cubicBezTo>
                  <a:cubicBezTo>
                    <a:pt x="706" y="2844"/>
                    <a:pt x="713" y="2887"/>
                    <a:pt x="729" y="2899"/>
                  </a:cubicBezTo>
                  <a:cubicBezTo>
                    <a:pt x="734" y="2904"/>
                    <a:pt x="738" y="2904"/>
                    <a:pt x="769" y="2903"/>
                  </a:cubicBezTo>
                  <a:cubicBezTo>
                    <a:pt x="818" y="2900"/>
                    <a:pt x="872" y="2893"/>
                    <a:pt x="888" y="2886"/>
                  </a:cubicBezTo>
                  <a:cubicBezTo>
                    <a:pt x="913" y="2875"/>
                    <a:pt x="933" y="2867"/>
                    <a:pt x="940" y="2865"/>
                  </a:cubicBezTo>
                  <a:cubicBezTo>
                    <a:pt x="944" y="2863"/>
                    <a:pt x="950" y="2861"/>
                    <a:pt x="952" y="2858"/>
                  </a:cubicBezTo>
                  <a:cubicBezTo>
                    <a:pt x="955" y="2856"/>
                    <a:pt x="958" y="2854"/>
                    <a:pt x="960" y="2854"/>
                  </a:cubicBezTo>
                  <a:cubicBezTo>
                    <a:pt x="962" y="2854"/>
                    <a:pt x="977" y="2845"/>
                    <a:pt x="995" y="2834"/>
                  </a:cubicBezTo>
                  <a:cubicBezTo>
                    <a:pt x="1030" y="2813"/>
                    <a:pt x="1047" y="2795"/>
                    <a:pt x="1056" y="2772"/>
                  </a:cubicBezTo>
                  <a:cubicBezTo>
                    <a:pt x="1058" y="2765"/>
                    <a:pt x="1062" y="2757"/>
                    <a:pt x="1063" y="2755"/>
                  </a:cubicBezTo>
                  <a:cubicBezTo>
                    <a:pt x="1066" y="2750"/>
                    <a:pt x="1069" y="2723"/>
                    <a:pt x="1067" y="2719"/>
                  </a:cubicBezTo>
                  <a:cubicBezTo>
                    <a:pt x="1063" y="2715"/>
                    <a:pt x="1072" y="2714"/>
                    <a:pt x="1083" y="2718"/>
                  </a:cubicBezTo>
                  <a:cubicBezTo>
                    <a:pt x="1096" y="2723"/>
                    <a:pt x="1110" y="2731"/>
                    <a:pt x="1128" y="2744"/>
                  </a:cubicBezTo>
                  <a:cubicBezTo>
                    <a:pt x="1134" y="2749"/>
                    <a:pt x="1141" y="2752"/>
                    <a:pt x="1142" y="2752"/>
                  </a:cubicBezTo>
                  <a:cubicBezTo>
                    <a:pt x="1143" y="2752"/>
                    <a:pt x="1154" y="2758"/>
                    <a:pt x="1166" y="2766"/>
                  </a:cubicBezTo>
                  <a:cubicBezTo>
                    <a:pt x="1179" y="2774"/>
                    <a:pt x="1190" y="2780"/>
                    <a:pt x="1192" y="2780"/>
                  </a:cubicBezTo>
                  <a:cubicBezTo>
                    <a:pt x="1193" y="2780"/>
                    <a:pt x="1200" y="2783"/>
                    <a:pt x="1207" y="2787"/>
                  </a:cubicBezTo>
                  <a:cubicBezTo>
                    <a:pt x="1213" y="2791"/>
                    <a:pt x="1222" y="2795"/>
                    <a:pt x="1226" y="2797"/>
                  </a:cubicBezTo>
                  <a:cubicBezTo>
                    <a:pt x="1231" y="2799"/>
                    <a:pt x="1242" y="2803"/>
                    <a:pt x="1251" y="2807"/>
                  </a:cubicBezTo>
                  <a:cubicBezTo>
                    <a:pt x="1261" y="2811"/>
                    <a:pt x="1271" y="2815"/>
                    <a:pt x="1275" y="2816"/>
                  </a:cubicBezTo>
                  <a:cubicBezTo>
                    <a:pt x="1278" y="2816"/>
                    <a:pt x="1284" y="2819"/>
                    <a:pt x="1288" y="2821"/>
                  </a:cubicBezTo>
                  <a:cubicBezTo>
                    <a:pt x="1292" y="2823"/>
                    <a:pt x="1302" y="2826"/>
                    <a:pt x="1310" y="2828"/>
                  </a:cubicBezTo>
                  <a:cubicBezTo>
                    <a:pt x="1319" y="2831"/>
                    <a:pt x="1337" y="2836"/>
                    <a:pt x="1351" y="2841"/>
                  </a:cubicBezTo>
                  <a:cubicBezTo>
                    <a:pt x="1381" y="2851"/>
                    <a:pt x="1403" y="2856"/>
                    <a:pt x="1427" y="2857"/>
                  </a:cubicBezTo>
                  <a:cubicBezTo>
                    <a:pt x="1437" y="2857"/>
                    <a:pt x="1451" y="2858"/>
                    <a:pt x="1459" y="2859"/>
                  </a:cubicBezTo>
                  <a:cubicBezTo>
                    <a:pt x="1477" y="2860"/>
                    <a:pt x="1515" y="2856"/>
                    <a:pt x="1526" y="2852"/>
                  </a:cubicBezTo>
                  <a:cubicBezTo>
                    <a:pt x="1531" y="2850"/>
                    <a:pt x="1547" y="2847"/>
                    <a:pt x="1561" y="2845"/>
                  </a:cubicBezTo>
                  <a:cubicBezTo>
                    <a:pt x="1585" y="2842"/>
                    <a:pt x="1610" y="2835"/>
                    <a:pt x="1615" y="2831"/>
                  </a:cubicBezTo>
                  <a:cubicBezTo>
                    <a:pt x="1616" y="2831"/>
                    <a:pt x="1619" y="2832"/>
                    <a:pt x="1621" y="2834"/>
                  </a:cubicBezTo>
                  <a:cubicBezTo>
                    <a:pt x="1624" y="2837"/>
                    <a:pt x="1624" y="2841"/>
                    <a:pt x="1620" y="2858"/>
                  </a:cubicBezTo>
                  <a:cubicBezTo>
                    <a:pt x="1618" y="2869"/>
                    <a:pt x="1618" y="2880"/>
                    <a:pt x="1619" y="2882"/>
                  </a:cubicBezTo>
                  <a:cubicBezTo>
                    <a:pt x="1620" y="2884"/>
                    <a:pt x="1622" y="2885"/>
                    <a:pt x="1623" y="2885"/>
                  </a:cubicBezTo>
                  <a:cubicBezTo>
                    <a:pt x="1627" y="2885"/>
                    <a:pt x="1638" y="2878"/>
                    <a:pt x="1646" y="2871"/>
                  </a:cubicBezTo>
                  <a:cubicBezTo>
                    <a:pt x="1653" y="2865"/>
                    <a:pt x="1686" y="2844"/>
                    <a:pt x="1700" y="2837"/>
                  </a:cubicBezTo>
                  <a:cubicBezTo>
                    <a:pt x="1710" y="2833"/>
                    <a:pt x="1736" y="2819"/>
                    <a:pt x="1764" y="2805"/>
                  </a:cubicBezTo>
                  <a:cubicBezTo>
                    <a:pt x="1776" y="2798"/>
                    <a:pt x="1787" y="2792"/>
                    <a:pt x="1789" y="2792"/>
                  </a:cubicBezTo>
                  <a:cubicBezTo>
                    <a:pt x="1791" y="2792"/>
                    <a:pt x="1801" y="2788"/>
                    <a:pt x="1813" y="2783"/>
                  </a:cubicBezTo>
                  <a:cubicBezTo>
                    <a:pt x="1824" y="2777"/>
                    <a:pt x="1848" y="2767"/>
                    <a:pt x="1866" y="2759"/>
                  </a:cubicBezTo>
                  <a:cubicBezTo>
                    <a:pt x="1903" y="2743"/>
                    <a:pt x="1919" y="2736"/>
                    <a:pt x="1939" y="2724"/>
                  </a:cubicBezTo>
                  <a:cubicBezTo>
                    <a:pt x="1947" y="2719"/>
                    <a:pt x="1965" y="2709"/>
                    <a:pt x="1980" y="2702"/>
                  </a:cubicBezTo>
                  <a:cubicBezTo>
                    <a:pt x="1994" y="2694"/>
                    <a:pt x="2018" y="2681"/>
                    <a:pt x="2033" y="2672"/>
                  </a:cubicBezTo>
                  <a:cubicBezTo>
                    <a:pt x="2048" y="2663"/>
                    <a:pt x="2060" y="2656"/>
                    <a:pt x="2061" y="2656"/>
                  </a:cubicBezTo>
                  <a:cubicBezTo>
                    <a:pt x="2062" y="2656"/>
                    <a:pt x="2068" y="2651"/>
                    <a:pt x="2074" y="2646"/>
                  </a:cubicBezTo>
                  <a:cubicBezTo>
                    <a:pt x="2080" y="2640"/>
                    <a:pt x="2088" y="2634"/>
                    <a:pt x="2093" y="2631"/>
                  </a:cubicBezTo>
                  <a:cubicBezTo>
                    <a:pt x="2105" y="2623"/>
                    <a:pt x="2147" y="2589"/>
                    <a:pt x="2157" y="2579"/>
                  </a:cubicBezTo>
                  <a:cubicBezTo>
                    <a:pt x="2191" y="2543"/>
                    <a:pt x="2227" y="2498"/>
                    <a:pt x="2233" y="2483"/>
                  </a:cubicBezTo>
                  <a:cubicBezTo>
                    <a:pt x="2236" y="2476"/>
                    <a:pt x="2243" y="2463"/>
                    <a:pt x="2248" y="2456"/>
                  </a:cubicBezTo>
                  <a:cubicBezTo>
                    <a:pt x="2253" y="2448"/>
                    <a:pt x="2258" y="2441"/>
                    <a:pt x="2257" y="2440"/>
                  </a:cubicBezTo>
                  <a:cubicBezTo>
                    <a:pt x="2257" y="2439"/>
                    <a:pt x="2260" y="2433"/>
                    <a:pt x="2264" y="2426"/>
                  </a:cubicBezTo>
                  <a:cubicBezTo>
                    <a:pt x="2281" y="2396"/>
                    <a:pt x="2291" y="2361"/>
                    <a:pt x="2297" y="2317"/>
                  </a:cubicBezTo>
                  <a:cubicBezTo>
                    <a:pt x="2298" y="2309"/>
                    <a:pt x="2300" y="2297"/>
                    <a:pt x="2301" y="2290"/>
                  </a:cubicBezTo>
                  <a:cubicBezTo>
                    <a:pt x="2304" y="2268"/>
                    <a:pt x="2304" y="2258"/>
                    <a:pt x="2305" y="2222"/>
                  </a:cubicBezTo>
                  <a:cubicBezTo>
                    <a:pt x="2305" y="2189"/>
                    <a:pt x="2304" y="2183"/>
                    <a:pt x="2298" y="2152"/>
                  </a:cubicBezTo>
                  <a:cubicBezTo>
                    <a:pt x="2291" y="2122"/>
                    <a:pt x="2281" y="2093"/>
                    <a:pt x="2269" y="2069"/>
                  </a:cubicBezTo>
                  <a:cubicBezTo>
                    <a:pt x="2267" y="2064"/>
                    <a:pt x="2263" y="2056"/>
                    <a:pt x="2260" y="2050"/>
                  </a:cubicBezTo>
                  <a:cubicBezTo>
                    <a:pt x="2258" y="2044"/>
                    <a:pt x="2254" y="2038"/>
                    <a:pt x="2251" y="2036"/>
                  </a:cubicBezTo>
                  <a:cubicBezTo>
                    <a:pt x="2248" y="2034"/>
                    <a:pt x="2246" y="2031"/>
                    <a:pt x="2246" y="2028"/>
                  </a:cubicBezTo>
                  <a:cubicBezTo>
                    <a:pt x="2246" y="2026"/>
                    <a:pt x="2242" y="2021"/>
                    <a:pt x="2238" y="2017"/>
                  </a:cubicBezTo>
                  <a:cubicBezTo>
                    <a:pt x="2234" y="2013"/>
                    <a:pt x="2231" y="2009"/>
                    <a:pt x="2231" y="2008"/>
                  </a:cubicBezTo>
                  <a:cubicBezTo>
                    <a:pt x="2231" y="2003"/>
                    <a:pt x="2203" y="1976"/>
                    <a:pt x="2168" y="1946"/>
                  </a:cubicBezTo>
                  <a:cubicBezTo>
                    <a:pt x="2126" y="1911"/>
                    <a:pt x="2083" y="1891"/>
                    <a:pt x="2042" y="1887"/>
                  </a:cubicBezTo>
                  <a:cubicBezTo>
                    <a:pt x="2034" y="1886"/>
                    <a:pt x="2025" y="1885"/>
                    <a:pt x="2023" y="1884"/>
                  </a:cubicBezTo>
                  <a:cubicBezTo>
                    <a:pt x="2005" y="1878"/>
                    <a:pt x="1910" y="1885"/>
                    <a:pt x="1883" y="1894"/>
                  </a:cubicBezTo>
                  <a:cubicBezTo>
                    <a:pt x="1876" y="1897"/>
                    <a:pt x="1862" y="1901"/>
                    <a:pt x="1852" y="1904"/>
                  </a:cubicBezTo>
                  <a:cubicBezTo>
                    <a:pt x="1834" y="1909"/>
                    <a:pt x="1807" y="1920"/>
                    <a:pt x="1796" y="1928"/>
                  </a:cubicBezTo>
                  <a:cubicBezTo>
                    <a:pt x="1789" y="1933"/>
                    <a:pt x="1781" y="1939"/>
                    <a:pt x="1760" y="1956"/>
                  </a:cubicBezTo>
                  <a:cubicBezTo>
                    <a:pt x="1751" y="1963"/>
                    <a:pt x="1741" y="1971"/>
                    <a:pt x="1739" y="1972"/>
                  </a:cubicBezTo>
                  <a:cubicBezTo>
                    <a:pt x="1735" y="1975"/>
                    <a:pt x="1716" y="2007"/>
                    <a:pt x="1705" y="2030"/>
                  </a:cubicBezTo>
                  <a:cubicBezTo>
                    <a:pt x="1702" y="2034"/>
                    <a:pt x="1699" y="2038"/>
                    <a:pt x="1698" y="2038"/>
                  </a:cubicBezTo>
                  <a:cubicBezTo>
                    <a:pt x="1693" y="2039"/>
                    <a:pt x="1685" y="2032"/>
                    <a:pt x="1685" y="2027"/>
                  </a:cubicBezTo>
                  <a:cubicBezTo>
                    <a:pt x="1684" y="2022"/>
                    <a:pt x="1677" y="2011"/>
                    <a:pt x="1667" y="1999"/>
                  </a:cubicBezTo>
                  <a:cubicBezTo>
                    <a:pt x="1664" y="1995"/>
                    <a:pt x="1661" y="1991"/>
                    <a:pt x="1661" y="1989"/>
                  </a:cubicBezTo>
                  <a:cubicBezTo>
                    <a:pt x="1660" y="1988"/>
                    <a:pt x="1653" y="1980"/>
                    <a:pt x="1644" y="1972"/>
                  </a:cubicBezTo>
                  <a:cubicBezTo>
                    <a:pt x="1636" y="1964"/>
                    <a:pt x="1626" y="1954"/>
                    <a:pt x="1622" y="1950"/>
                  </a:cubicBezTo>
                  <a:cubicBezTo>
                    <a:pt x="1619" y="1946"/>
                    <a:pt x="1610" y="1938"/>
                    <a:pt x="1602" y="1933"/>
                  </a:cubicBezTo>
                  <a:cubicBezTo>
                    <a:pt x="1594" y="1928"/>
                    <a:pt x="1582" y="1920"/>
                    <a:pt x="1577" y="1917"/>
                  </a:cubicBezTo>
                  <a:cubicBezTo>
                    <a:pt x="1562" y="1907"/>
                    <a:pt x="1545" y="1897"/>
                    <a:pt x="1543" y="1898"/>
                  </a:cubicBezTo>
                  <a:cubicBezTo>
                    <a:pt x="1542" y="1898"/>
                    <a:pt x="1537" y="1896"/>
                    <a:pt x="1533" y="1893"/>
                  </a:cubicBezTo>
                  <a:cubicBezTo>
                    <a:pt x="1529" y="1890"/>
                    <a:pt x="1521" y="1886"/>
                    <a:pt x="1516" y="1884"/>
                  </a:cubicBezTo>
                  <a:cubicBezTo>
                    <a:pt x="1504" y="1879"/>
                    <a:pt x="1472" y="1866"/>
                    <a:pt x="1433" y="1851"/>
                  </a:cubicBezTo>
                  <a:cubicBezTo>
                    <a:pt x="1418" y="1845"/>
                    <a:pt x="1404" y="1838"/>
                    <a:pt x="1400" y="1836"/>
                  </a:cubicBezTo>
                  <a:cubicBezTo>
                    <a:pt x="1396" y="1835"/>
                    <a:pt x="1384" y="1830"/>
                    <a:pt x="1374" y="1826"/>
                  </a:cubicBezTo>
                  <a:cubicBezTo>
                    <a:pt x="1339" y="1815"/>
                    <a:pt x="1291" y="1795"/>
                    <a:pt x="1279" y="1788"/>
                  </a:cubicBezTo>
                  <a:cubicBezTo>
                    <a:pt x="1272" y="1785"/>
                    <a:pt x="1259" y="1777"/>
                    <a:pt x="1250" y="1772"/>
                  </a:cubicBezTo>
                  <a:cubicBezTo>
                    <a:pt x="1229" y="1761"/>
                    <a:pt x="1183" y="1725"/>
                    <a:pt x="1172" y="1712"/>
                  </a:cubicBezTo>
                  <a:cubicBezTo>
                    <a:pt x="1167" y="1707"/>
                    <a:pt x="1153" y="1686"/>
                    <a:pt x="1140" y="1665"/>
                  </a:cubicBezTo>
                  <a:cubicBezTo>
                    <a:pt x="1118" y="1631"/>
                    <a:pt x="1115" y="1625"/>
                    <a:pt x="1104" y="1592"/>
                  </a:cubicBezTo>
                  <a:cubicBezTo>
                    <a:pt x="1094" y="1560"/>
                    <a:pt x="1092" y="1551"/>
                    <a:pt x="1088" y="1517"/>
                  </a:cubicBezTo>
                  <a:cubicBezTo>
                    <a:pt x="1084" y="1476"/>
                    <a:pt x="1085" y="1468"/>
                    <a:pt x="1095" y="1422"/>
                  </a:cubicBezTo>
                  <a:cubicBezTo>
                    <a:pt x="1102" y="1390"/>
                    <a:pt x="1109" y="1371"/>
                    <a:pt x="1124" y="1347"/>
                  </a:cubicBezTo>
                  <a:cubicBezTo>
                    <a:pt x="1130" y="1336"/>
                    <a:pt x="1137" y="1325"/>
                    <a:pt x="1138" y="1322"/>
                  </a:cubicBezTo>
                  <a:cubicBezTo>
                    <a:pt x="1141" y="1313"/>
                    <a:pt x="1155" y="1295"/>
                    <a:pt x="1159" y="1295"/>
                  </a:cubicBezTo>
                  <a:cubicBezTo>
                    <a:pt x="1161" y="1295"/>
                    <a:pt x="1169" y="1288"/>
                    <a:pt x="1177" y="1280"/>
                  </a:cubicBezTo>
                  <a:cubicBezTo>
                    <a:pt x="1191" y="1264"/>
                    <a:pt x="1228" y="1232"/>
                    <a:pt x="1232" y="1232"/>
                  </a:cubicBezTo>
                  <a:cubicBezTo>
                    <a:pt x="1233" y="1232"/>
                    <a:pt x="1236" y="1229"/>
                    <a:pt x="1239" y="1225"/>
                  </a:cubicBezTo>
                  <a:cubicBezTo>
                    <a:pt x="1242" y="1221"/>
                    <a:pt x="1257" y="1210"/>
                    <a:pt x="1273" y="1200"/>
                  </a:cubicBezTo>
                  <a:cubicBezTo>
                    <a:pt x="1304" y="1179"/>
                    <a:pt x="1312" y="1174"/>
                    <a:pt x="1338" y="1156"/>
                  </a:cubicBezTo>
                  <a:cubicBezTo>
                    <a:pt x="1360" y="1140"/>
                    <a:pt x="1373" y="1129"/>
                    <a:pt x="1391" y="1110"/>
                  </a:cubicBezTo>
                  <a:cubicBezTo>
                    <a:pt x="1399" y="1102"/>
                    <a:pt x="1407" y="1095"/>
                    <a:pt x="1410" y="1095"/>
                  </a:cubicBezTo>
                  <a:cubicBezTo>
                    <a:pt x="1412" y="1096"/>
                    <a:pt x="1416" y="1099"/>
                    <a:pt x="1419" y="1104"/>
                  </a:cubicBezTo>
                  <a:cubicBezTo>
                    <a:pt x="1422" y="1108"/>
                    <a:pt x="1426" y="1114"/>
                    <a:pt x="1428" y="1115"/>
                  </a:cubicBezTo>
                  <a:cubicBezTo>
                    <a:pt x="1432" y="1118"/>
                    <a:pt x="1433" y="1118"/>
                    <a:pt x="1437" y="1114"/>
                  </a:cubicBezTo>
                  <a:cubicBezTo>
                    <a:pt x="1440" y="1111"/>
                    <a:pt x="1442" y="1107"/>
                    <a:pt x="1441" y="1105"/>
                  </a:cubicBezTo>
                  <a:cubicBezTo>
                    <a:pt x="1440" y="1094"/>
                    <a:pt x="1455" y="1064"/>
                    <a:pt x="1478" y="1027"/>
                  </a:cubicBezTo>
                  <a:cubicBezTo>
                    <a:pt x="1493" y="1002"/>
                    <a:pt x="1513" y="949"/>
                    <a:pt x="1517" y="919"/>
                  </a:cubicBezTo>
                  <a:cubicBezTo>
                    <a:pt x="1523" y="884"/>
                    <a:pt x="1523" y="883"/>
                    <a:pt x="1535" y="884"/>
                  </a:cubicBezTo>
                  <a:cubicBezTo>
                    <a:pt x="1541" y="885"/>
                    <a:pt x="1545" y="883"/>
                    <a:pt x="1547" y="881"/>
                  </a:cubicBezTo>
                  <a:cubicBezTo>
                    <a:pt x="1549" y="878"/>
                    <a:pt x="1548" y="854"/>
                    <a:pt x="1544" y="807"/>
                  </a:cubicBezTo>
                  <a:cubicBezTo>
                    <a:pt x="1537" y="715"/>
                    <a:pt x="1534" y="699"/>
                    <a:pt x="1525" y="670"/>
                  </a:cubicBezTo>
                  <a:cubicBezTo>
                    <a:pt x="1521" y="657"/>
                    <a:pt x="1516" y="640"/>
                    <a:pt x="1515" y="634"/>
                  </a:cubicBezTo>
                  <a:cubicBezTo>
                    <a:pt x="1513" y="627"/>
                    <a:pt x="1510" y="621"/>
                    <a:pt x="1509" y="620"/>
                  </a:cubicBezTo>
                  <a:cubicBezTo>
                    <a:pt x="1508" y="619"/>
                    <a:pt x="1505" y="610"/>
                    <a:pt x="1501" y="601"/>
                  </a:cubicBezTo>
                  <a:cubicBezTo>
                    <a:pt x="1486" y="563"/>
                    <a:pt x="1462" y="519"/>
                    <a:pt x="1446" y="499"/>
                  </a:cubicBezTo>
                  <a:cubicBezTo>
                    <a:pt x="1441" y="493"/>
                    <a:pt x="1437" y="487"/>
                    <a:pt x="1436" y="486"/>
                  </a:cubicBezTo>
                  <a:cubicBezTo>
                    <a:pt x="1436" y="484"/>
                    <a:pt x="1432" y="478"/>
                    <a:pt x="1427" y="473"/>
                  </a:cubicBezTo>
                  <a:cubicBezTo>
                    <a:pt x="1422" y="467"/>
                    <a:pt x="1412" y="457"/>
                    <a:pt x="1406" y="450"/>
                  </a:cubicBezTo>
                  <a:cubicBezTo>
                    <a:pt x="1400" y="442"/>
                    <a:pt x="1389" y="431"/>
                    <a:pt x="1381" y="423"/>
                  </a:cubicBezTo>
                  <a:cubicBezTo>
                    <a:pt x="1365" y="407"/>
                    <a:pt x="1353" y="390"/>
                    <a:pt x="1352" y="382"/>
                  </a:cubicBezTo>
                  <a:cubicBezTo>
                    <a:pt x="1352" y="378"/>
                    <a:pt x="1351" y="374"/>
                    <a:pt x="1349" y="371"/>
                  </a:cubicBezTo>
                  <a:cubicBezTo>
                    <a:pt x="1347" y="369"/>
                    <a:pt x="1344" y="348"/>
                    <a:pt x="1340" y="324"/>
                  </a:cubicBezTo>
                  <a:cubicBezTo>
                    <a:pt x="1337" y="300"/>
                    <a:pt x="1333" y="277"/>
                    <a:pt x="1331" y="273"/>
                  </a:cubicBezTo>
                  <a:cubicBezTo>
                    <a:pt x="1330" y="269"/>
                    <a:pt x="1327" y="259"/>
                    <a:pt x="1325" y="251"/>
                  </a:cubicBezTo>
                  <a:cubicBezTo>
                    <a:pt x="1323" y="237"/>
                    <a:pt x="1316" y="215"/>
                    <a:pt x="1304" y="176"/>
                  </a:cubicBezTo>
                  <a:cubicBezTo>
                    <a:pt x="1292" y="139"/>
                    <a:pt x="1292" y="70"/>
                    <a:pt x="1303" y="32"/>
                  </a:cubicBezTo>
                  <a:cubicBezTo>
                    <a:pt x="1307" y="19"/>
                    <a:pt x="1300" y="0"/>
                    <a:pt x="1293" y="1"/>
                  </a:cubicBezTo>
                  <a:cubicBezTo>
                    <a:pt x="1293" y="1"/>
                    <a:pt x="1293" y="1"/>
                    <a:pt x="1293" y="1"/>
                  </a:cubicBezTo>
                  <a:close/>
                  <a:moveTo>
                    <a:pt x="1249" y="80"/>
                  </a:moveTo>
                  <a:cubicBezTo>
                    <a:pt x="1256" y="80"/>
                    <a:pt x="1258" y="86"/>
                    <a:pt x="1264" y="127"/>
                  </a:cubicBezTo>
                  <a:cubicBezTo>
                    <a:pt x="1268" y="152"/>
                    <a:pt x="1272" y="168"/>
                    <a:pt x="1274" y="172"/>
                  </a:cubicBezTo>
                  <a:cubicBezTo>
                    <a:pt x="1277" y="175"/>
                    <a:pt x="1282" y="194"/>
                    <a:pt x="1286" y="212"/>
                  </a:cubicBezTo>
                  <a:cubicBezTo>
                    <a:pt x="1290" y="231"/>
                    <a:pt x="1294" y="250"/>
                    <a:pt x="1296" y="255"/>
                  </a:cubicBezTo>
                  <a:cubicBezTo>
                    <a:pt x="1300" y="264"/>
                    <a:pt x="1302" y="295"/>
                    <a:pt x="1304" y="350"/>
                  </a:cubicBezTo>
                  <a:cubicBezTo>
                    <a:pt x="1305" y="373"/>
                    <a:pt x="1305" y="384"/>
                    <a:pt x="1302" y="390"/>
                  </a:cubicBezTo>
                  <a:cubicBezTo>
                    <a:pt x="1298" y="400"/>
                    <a:pt x="1301" y="406"/>
                    <a:pt x="1309" y="405"/>
                  </a:cubicBezTo>
                  <a:cubicBezTo>
                    <a:pt x="1316" y="405"/>
                    <a:pt x="1330" y="411"/>
                    <a:pt x="1334" y="416"/>
                  </a:cubicBezTo>
                  <a:cubicBezTo>
                    <a:pt x="1335" y="419"/>
                    <a:pt x="1342" y="426"/>
                    <a:pt x="1347" y="432"/>
                  </a:cubicBezTo>
                  <a:cubicBezTo>
                    <a:pt x="1359" y="444"/>
                    <a:pt x="1361" y="445"/>
                    <a:pt x="1383" y="472"/>
                  </a:cubicBezTo>
                  <a:cubicBezTo>
                    <a:pt x="1403" y="497"/>
                    <a:pt x="1413" y="510"/>
                    <a:pt x="1419" y="520"/>
                  </a:cubicBezTo>
                  <a:cubicBezTo>
                    <a:pt x="1421" y="525"/>
                    <a:pt x="1426" y="534"/>
                    <a:pt x="1430" y="541"/>
                  </a:cubicBezTo>
                  <a:cubicBezTo>
                    <a:pt x="1450" y="574"/>
                    <a:pt x="1467" y="608"/>
                    <a:pt x="1473" y="629"/>
                  </a:cubicBezTo>
                  <a:cubicBezTo>
                    <a:pt x="1474" y="632"/>
                    <a:pt x="1476" y="639"/>
                    <a:pt x="1478" y="643"/>
                  </a:cubicBezTo>
                  <a:cubicBezTo>
                    <a:pt x="1486" y="667"/>
                    <a:pt x="1489" y="676"/>
                    <a:pt x="1493" y="705"/>
                  </a:cubicBezTo>
                  <a:cubicBezTo>
                    <a:pt x="1498" y="741"/>
                    <a:pt x="1499" y="770"/>
                    <a:pt x="1495" y="770"/>
                  </a:cubicBezTo>
                  <a:cubicBezTo>
                    <a:pt x="1493" y="771"/>
                    <a:pt x="1489" y="766"/>
                    <a:pt x="1486" y="761"/>
                  </a:cubicBezTo>
                  <a:cubicBezTo>
                    <a:pt x="1480" y="752"/>
                    <a:pt x="1479" y="751"/>
                    <a:pt x="1471" y="751"/>
                  </a:cubicBezTo>
                  <a:cubicBezTo>
                    <a:pt x="1462" y="752"/>
                    <a:pt x="1462" y="752"/>
                    <a:pt x="1462" y="752"/>
                  </a:cubicBezTo>
                  <a:cubicBezTo>
                    <a:pt x="1464" y="765"/>
                    <a:pt x="1464" y="765"/>
                    <a:pt x="1464" y="765"/>
                  </a:cubicBezTo>
                  <a:cubicBezTo>
                    <a:pt x="1465" y="772"/>
                    <a:pt x="1468" y="789"/>
                    <a:pt x="1471" y="803"/>
                  </a:cubicBezTo>
                  <a:cubicBezTo>
                    <a:pt x="1482" y="849"/>
                    <a:pt x="1481" y="886"/>
                    <a:pt x="1467" y="927"/>
                  </a:cubicBezTo>
                  <a:cubicBezTo>
                    <a:pt x="1465" y="934"/>
                    <a:pt x="1463" y="941"/>
                    <a:pt x="1463" y="942"/>
                  </a:cubicBezTo>
                  <a:cubicBezTo>
                    <a:pt x="1463" y="944"/>
                    <a:pt x="1444" y="979"/>
                    <a:pt x="1441" y="983"/>
                  </a:cubicBezTo>
                  <a:cubicBezTo>
                    <a:pt x="1435" y="989"/>
                    <a:pt x="1430" y="986"/>
                    <a:pt x="1426" y="974"/>
                  </a:cubicBezTo>
                  <a:cubicBezTo>
                    <a:pt x="1424" y="966"/>
                    <a:pt x="1422" y="964"/>
                    <a:pt x="1418" y="964"/>
                  </a:cubicBezTo>
                  <a:cubicBezTo>
                    <a:pt x="1414" y="964"/>
                    <a:pt x="1412" y="969"/>
                    <a:pt x="1408" y="992"/>
                  </a:cubicBezTo>
                  <a:cubicBezTo>
                    <a:pt x="1406" y="1007"/>
                    <a:pt x="1402" y="1023"/>
                    <a:pt x="1399" y="1029"/>
                  </a:cubicBezTo>
                  <a:cubicBezTo>
                    <a:pt x="1397" y="1034"/>
                    <a:pt x="1385" y="1051"/>
                    <a:pt x="1372" y="1067"/>
                  </a:cubicBezTo>
                  <a:cubicBezTo>
                    <a:pt x="1350" y="1095"/>
                    <a:pt x="1335" y="1109"/>
                    <a:pt x="1290" y="1143"/>
                  </a:cubicBezTo>
                  <a:cubicBezTo>
                    <a:pt x="1219" y="1197"/>
                    <a:pt x="1183" y="1228"/>
                    <a:pt x="1140" y="1274"/>
                  </a:cubicBezTo>
                  <a:cubicBezTo>
                    <a:pt x="1080" y="1336"/>
                    <a:pt x="1053" y="1402"/>
                    <a:pt x="1051" y="1494"/>
                  </a:cubicBezTo>
                  <a:cubicBezTo>
                    <a:pt x="1051" y="1520"/>
                    <a:pt x="1056" y="1562"/>
                    <a:pt x="1062" y="1574"/>
                  </a:cubicBezTo>
                  <a:cubicBezTo>
                    <a:pt x="1064" y="1578"/>
                    <a:pt x="1067" y="1588"/>
                    <a:pt x="1069" y="1596"/>
                  </a:cubicBezTo>
                  <a:cubicBezTo>
                    <a:pt x="1071" y="1604"/>
                    <a:pt x="1075" y="1615"/>
                    <a:pt x="1077" y="1620"/>
                  </a:cubicBezTo>
                  <a:cubicBezTo>
                    <a:pt x="1079" y="1626"/>
                    <a:pt x="1082" y="1634"/>
                    <a:pt x="1083" y="1639"/>
                  </a:cubicBezTo>
                  <a:cubicBezTo>
                    <a:pt x="1084" y="1644"/>
                    <a:pt x="1086" y="1650"/>
                    <a:pt x="1088" y="1652"/>
                  </a:cubicBezTo>
                  <a:cubicBezTo>
                    <a:pt x="1089" y="1655"/>
                    <a:pt x="1095" y="1666"/>
                    <a:pt x="1099" y="1676"/>
                  </a:cubicBezTo>
                  <a:cubicBezTo>
                    <a:pt x="1110" y="1700"/>
                    <a:pt x="1110" y="1699"/>
                    <a:pt x="1132" y="1730"/>
                  </a:cubicBezTo>
                  <a:cubicBezTo>
                    <a:pt x="1153" y="1758"/>
                    <a:pt x="1172" y="1775"/>
                    <a:pt x="1209" y="1800"/>
                  </a:cubicBezTo>
                  <a:cubicBezTo>
                    <a:pt x="1238" y="1819"/>
                    <a:pt x="1255" y="1829"/>
                    <a:pt x="1270" y="1833"/>
                  </a:cubicBezTo>
                  <a:cubicBezTo>
                    <a:pt x="1275" y="1835"/>
                    <a:pt x="1282" y="1838"/>
                    <a:pt x="1285" y="1840"/>
                  </a:cubicBezTo>
                  <a:cubicBezTo>
                    <a:pt x="1293" y="1846"/>
                    <a:pt x="1314" y="1856"/>
                    <a:pt x="1334" y="1864"/>
                  </a:cubicBezTo>
                  <a:cubicBezTo>
                    <a:pt x="1373" y="1878"/>
                    <a:pt x="1394" y="1885"/>
                    <a:pt x="1397" y="1885"/>
                  </a:cubicBezTo>
                  <a:cubicBezTo>
                    <a:pt x="1402" y="1884"/>
                    <a:pt x="1419" y="1892"/>
                    <a:pt x="1424" y="1896"/>
                  </a:cubicBezTo>
                  <a:cubicBezTo>
                    <a:pt x="1428" y="1900"/>
                    <a:pt x="1474" y="1917"/>
                    <a:pt x="1479" y="1917"/>
                  </a:cubicBezTo>
                  <a:cubicBezTo>
                    <a:pt x="1481" y="1917"/>
                    <a:pt x="1485" y="1918"/>
                    <a:pt x="1489" y="1921"/>
                  </a:cubicBezTo>
                  <a:cubicBezTo>
                    <a:pt x="1493" y="1923"/>
                    <a:pt x="1500" y="1925"/>
                    <a:pt x="1503" y="1926"/>
                  </a:cubicBezTo>
                  <a:cubicBezTo>
                    <a:pt x="1507" y="1926"/>
                    <a:pt x="1511" y="1928"/>
                    <a:pt x="1512" y="1929"/>
                  </a:cubicBezTo>
                  <a:cubicBezTo>
                    <a:pt x="1513" y="1931"/>
                    <a:pt x="1523" y="1934"/>
                    <a:pt x="1541" y="1939"/>
                  </a:cubicBezTo>
                  <a:cubicBezTo>
                    <a:pt x="1547" y="1941"/>
                    <a:pt x="1559" y="1946"/>
                    <a:pt x="1566" y="1950"/>
                  </a:cubicBezTo>
                  <a:cubicBezTo>
                    <a:pt x="1574" y="1955"/>
                    <a:pt x="1582" y="1959"/>
                    <a:pt x="1584" y="1959"/>
                  </a:cubicBezTo>
                  <a:cubicBezTo>
                    <a:pt x="1591" y="1961"/>
                    <a:pt x="1626" y="1989"/>
                    <a:pt x="1636" y="2001"/>
                  </a:cubicBezTo>
                  <a:cubicBezTo>
                    <a:pt x="1660" y="2032"/>
                    <a:pt x="1682" y="2072"/>
                    <a:pt x="1683" y="2090"/>
                  </a:cubicBezTo>
                  <a:cubicBezTo>
                    <a:pt x="1684" y="2094"/>
                    <a:pt x="1685" y="2098"/>
                    <a:pt x="1687" y="2099"/>
                  </a:cubicBezTo>
                  <a:cubicBezTo>
                    <a:pt x="1688" y="2100"/>
                    <a:pt x="1690" y="2107"/>
                    <a:pt x="1691" y="2116"/>
                  </a:cubicBezTo>
                  <a:cubicBezTo>
                    <a:pt x="1693" y="2132"/>
                    <a:pt x="1696" y="2137"/>
                    <a:pt x="1703" y="2136"/>
                  </a:cubicBezTo>
                  <a:cubicBezTo>
                    <a:pt x="1711" y="2136"/>
                    <a:pt x="1713" y="2131"/>
                    <a:pt x="1717" y="2110"/>
                  </a:cubicBezTo>
                  <a:cubicBezTo>
                    <a:pt x="1722" y="2085"/>
                    <a:pt x="1733" y="2054"/>
                    <a:pt x="1742" y="2040"/>
                  </a:cubicBezTo>
                  <a:cubicBezTo>
                    <a:pt x="1745" y="2034"/>
                    <a:pt x="1748" y="2029"/>
                    <a:pt x="1748" y="2028"/>
                  </a:cubicBezTo>
                  <a:cubicBezTo>
                    <a:pt x="1748" y="2025"/>
                    <a:pt x="1778" y="1987"/>
                    <a:pt x="1780" y="1987"/>
                  </a:cubicBezTo>
                  <a:cubicBezTo>
                    <a:pt x="1781" y="1987"/>
                    <a:pt x="1786" y="1984"/>
                    <a:pt x="1790" y="1980"/>
                  </a:cubicBezTo>
                  <a:cubicBezTo>
                    <a:pt x="1796" y="1974"/>
                    <a:pt x="1827" y="1955"/>
                    <a:pt x="1840" y="1948"/>
                  </a:cubicBezTo>
                  <a:cubicBezTo>
                    <a:pt x="1843" y="1946"/>
                    <a:pt x="1857" y="1942"/>
                    <a:pt x="1871" y="1939"/>
                  </a:cubicBezTo>
                  <a:cubicBezTo>
                    <a:pt x="1891" y="1933"/>
                    <a:pt x="1903" y="1932"/>
                    <a:pt x="1934" y="1931"/>
                  </a:cubicBezTo>
                  <a:cubicBezTo>
                    <a:pt x="1995" y="1929"/>
                    <a:pt x="2022" y="1932"/>
                    <a:pt x="2062" y="1946"/>
                  </a:cubicBezTo>
                  <a:cubicBezTo>
                    <a:pt x="2068" y="1948"/>
                    <a:pt x="2074" y="1949"/>
                    <a:pt x="2075" y="1949"/>
                  </a:cubicBezTo>
                  <a:cubicBezTo>
                    <a:pt x="2076" y="1949"/>
                    <a:pt x="2082" y="1952"/>
                    <a:pt x="2088" y="1956"/>
                  </a:cubicBezTo>
                  <a:cubicBezTo>
                    <a:pt x="2094" y="1960"/>
                    <a:pt x="2104" y="1965"/>
                    <a:pt x="2111" y="1967"/>
                  </a:cubicBezTo>
                  <a:cubicBezTo>
                    <a:pt x="2132" y="1973"/>
                    <a:pt x="2135" y="1975"/>
                    <a:pt x="2159" y="1992"/>
                  </a:cubicBezTo>
                  <a:cubicBezTo>
                    <a:pt x="2192" y="2016"/>
                    <a:pt x="2211" y="2039"/>
                    <a:pt x="2240" y="2093"/>
                  </a:cubicBezTo>
                  <a:cubicBezTo>
                    <a:pt x="2255" y="2119"/>
                    <a:pt x="2269" y="2169"/>
                    <a:pt x="2270" y="2199"/>
                  </a:cubicBezTo>
                  <a:cubicBezTo>
                    <a:pt x="2271" y="2228"/>
                    <a:pt x="2270" y="2261"/>
                    <a:pt x="2269" y="2266"/>
                  </a:cubicBezTo>
                  <a:cubicBezTo>
                    <a:pt x="2268" y="2268"/>
                    <a:pt x="2267" y="2277"/>
                    <a:pt x="2266" y="2286"/>
                  </a:cubicBezTo>
                  <a:cubicBezTo>
                    <a:pt x="2263" y="2314"/>
                    <a:pt x="2259" y="2333"/>
                    <a:pt x="2256" y="2339"/>
                  </a:cubicBezTo>
                  <a:cubicBezTo>
                    <a:pt x="2254" y="2342"/>
                    <a:pt x="2253" y="2346"/>
                    <a:pt x="2253" y="2348"/>
                  </a:cubicBezTo>
                  <a:cubicBezTo>
                    <a:pt x="2254" y="2353"/>
                    <a:pt x="2238" y="2392"/>
                    <a:pt x="2231" y="2403"/>
                  </a:cubicBezTo>
                  <a:cubicBezTo>
                    <a:pt x="2228" y="2408"/>
                    <a:pt x="2222" y="2418"/>
                    <a:pt x="2218" y="2426"/>
                  </a:cubicBezTo>
                  <a:cubicBezTo>
                    <a:pt x="2206" y="2449"/>
                    <a:pt x="2193" y="2469"/>
                    <a:pt x="2186" y="2477"/>
                  </a:cubicBezTo>
                  <a:cubicBezTo>
                    <a:pt x="2182" y="2482"/>
                    <a:pt x="2179" y="2487"/>
                    <a:pt x="2179" y="2488"/>
                  </a:cubicBezTo>
                  <a:cubicBezTo>
                    <a:pt x="2179" y="2492"/>
                    <a:pt x="2168" y="2507"/>
                    <a:pt x="2141" y="2536"/>
                  </a:cubicBezTo>
                  <a:cubicBezTo>
                    <a:pt x="2114" y="2566"/>
                    <a:pt x="2097" y="2581"/>
                    <a:pt x="2065" y="2602"/>
                  </a:cubicBezTo>
                  <a:cubicBezTo>
                    <a:pt x="2055" y="2610"/>
                    <a:pt x="2043" y="2618"/>
                    <a:pt x="2039" y="2622"/>
                  </a:cubicBezTo>
                  <a:cubicBezTo>
                    <a:pt x="2034" y="2626"/>
                    <a:pt x="2027" y="2630"/>
                    <a:pt x="2022" y="2632"/>
                  </a:cubicBezTo>
                  <a:cubicBezTo>
                    <a:pt x="2017" y="2634"/>
                    <a:pt x="2011" y="2637"/>
                    <a:pt x="2010" y="2640"/>
                  </a:cubicBezTo>
                  <a:cubicBezTo>
                    <a:pt x="2008" y="2642"/>
                    <a:pt x="2005" y="2644"/>
                    <a:pt x="2002" y="2644"/>
                  </a:cubicBezTo>
                  <a:cubicBezTo>
                    <a:pt x="1999" y="2644"/>
                    <a:pt x="1995" y="2646"/>
                    <a:pt x="1994" y="2647"/>
                  </a:cubicBezTo>
                  <a:cubicBezTo>
                    <a:pt x="1992" y="2649"/>
                    <a:pt x="1976" y="2657"/>
                    <a:pt x="1946" y="2671"/>
                  </a:cubicBezTo>
                  <a:cubicBezTo>
                    <a:pt x="1877" y="2703"/>
                    <a:pt x="1842" y="2720"/>
                    <a:pt x="1838" y="2723"/>
                  </a:cubicBezTo>
                  <a:cubicBezTo>
                    <a:pt x="1835" y="2725"/>
                    <a:pt x="1831" y="2727"/>
                    <a:pt x="1828" y="2728"/>
                  </a:cubicBezTo>
                  <a:cubicBezTo>
                    <a:pt x="1825" y="2728"/>
                    <a:pt x="1814" y="2733"/>
                    <a:pt x="1803" y="2738"/>
                  </a:cubicBezTo>
                  <a:cubicBezTo>
                    <a:pt x="1791" y="2743"/>
                    <a:pt x="1780" y="2749"/>
                    <a:pt x="1776" y="2751"/>
                  </a:cubicBezTo>
                  <a:cubicBezTo>
                    <a:pt x="1773" y="2752"/>
                    <a:pt x="1763" y="2757"/>
                    <a:pt x="1753" y="2762"/>
                  </a:cubicBezTo>
                  <a:cubicBezTo>
                    <a:pt x="1722" y="2778"/>
                    <a:pt x="1718" y="2778"/>
                    <a:pt x="1717" y="2769"/>
                  </a:cubicBezTo>
                  <a:cubicBezTo>
                    <a:pt x="1716" y="2759"/>
                    <a:pt x="1704" y="2758"/>
                    <a:pt x="1681" y="2768"/>
                  </a:cubicBezTo>
                  <a:cubicBezTo>
                    <a:pt x="1675" y="2770"/>
                    <a:pt x="1667" y="2773"/>
                    <a:pt x="1661" y="2775"/>
                  </a:cubicBezTo>
                  <a:cubicBezTo>
                    <a:pt x="1656" y="2777"/>
                    <a:pt x="1647" y="2780"/>
                    <a:pt x="1642" y="2782"/>
                  </a:cubicBezTo>
                  <a:cubicBezTo>
                    <a:pt x="1630" y="2787"/>
                    <a:pt x="1603" y="2795"/>
                    <a:pt x="1572" y="2803"/>
                  </a:cubicBezTo>
                  <a:cubicBezTo>
                    <a:pt x="1530" y="2814"/>
                    <a:pt x="1512" y="2816"/>
                    <a:pt x="1474" y="2811"/>
                  </a:cubicBezTo>
                  <a:cubicBezTo>
                    <a:pt x="1465" y="2810"/>
                    <a:pt x="1449" y="2808"/>
                    <a:pt x="1438" y="2807"/>
                  </a:cubicBezTo>
                  <a:cubicBezTo>
                    <a:pt x="1393" y="2802"/>
                    <a:pt x="1384" y="2800"/>
                    <a:pt x="1361" y="2794"/>
                  </a:cubicBezTo>
                  <a:cubicBezTo>
                    <a:pt x="1337" y="2787"/>
                    <a:pt x="1324" y="2783"/>
                    <a:pt x="1268" y="2761"/>
                  </a:cubicBezTo>
                  <a:cubicBezTo>
                    <a:pt x="1219" y="2742"/>
                    <a:pt x="1208" y="2738"/>
                    <a:pt x="1199" y="2732"/>
                  </a:cubicBezTo>
                  <a:cubicBezTo>
                    <a:pt x="1179" y="2719"/>
                    <a:pt x="1161" y="2710"/>
                    <a:pt x="1150" y="2705"/>
                  </a:cubicBezTo>
                  <a:cubicBezTo>
                    <a:pt x="1143" y="2702"/>
                    <a:pt x="1133" y="2697"/>
                    <a:pt x="1126" y="2693"/>
                  </a:cubicBezTo>
                  <a:cubicBezTo>
                    <a:pt x="1119" y="2689"/>
                    <a:pt x="1108" y="2683"/>
                    <a:pt x="1101" y="2679"/>
                  </a:cubicBezTo>
                  <a:cubicBezTo>
                    <a:pt x="1084" y="2669"/>
                    <a:pt x="1029" y="2630"/>
                    <a:pt x="1028" y="2626"/>
                  </a:cubicBezTo>
                  <a:cubicBezTo>
                    <a:pt x="1028" y="2622"/>
                    <a:pt x="1051" y="2610"/>
                    <a:pt x="1060" y="2609"/>
                  </a:cubicBezTo>
                  <a:cubicBezTo>
                    <a:pt x="1067" y="2608"/>
                    <a:pt x="1122" y="2579"/>
                    <a:pt x="1162" y="2554"/>
                  </a:cubicBezTo>
                  <a:cubicBezTo>
                    <a:pt x="1177" y="2545"/>
                    <a:pt x="1190" y="2538"/>
                    <a:pt x="1191" y="2537"/>
                  </a:cubicBezTo>
                  <a:cubicBezTo>
                    <a:pt x="1192" y="2537"/>
                    <a:pt x="1198" y="2534"/>
                    <a:pt x="1204" y="2531"/>
                  </a:cubicBezTo>
                  <a:cubicBezTo>
                    <a:pt x="1209" y="2528"/>
                    <a:pt x="1218" y="2524"/>
                    <a:pt x="1223" y="2521"/>
                  </a:cubicBezTo>
                  <a:cubicBezTo>
                    <a:pt x="1229" y="2519"/>
                    <a:pt x="1237" y="2514"/>
                    <a:pt x="1242" y="2510"/>
                  </a:cubicBezTo>
                  <a:cubicBezTo>
                    <a:pt x="1247" y="2507"/>
                    <a:pt x="1252" y="2503"/>
                    <a:pt x="1255" y="2503"/>
                  </a:cubicBezTo>
                  <a:cubicBezTo>
                    <a:pt x="1257" y="2503"/>
                    <a:pt x="1268" y="2497"/>
                    <a:pt x="1279" y="2490"/>
                  </a:cubicBezTo>
                  <a:cubicBezTo>
                    <a:pt x="1326" y="2462"/>
                    <a:pt x="1344" y="2451"/>
                    <a:pt x="1353" y="2448"/>
                  </a:cubicBezTo>
                  <a:cubicBezTo>
                    <a:pt x="1358" y="2446"/>
                    <a:pt x="1364" y="2442"/>
                    <a:pt x="1367" y="2438"/>
                  </a:cubicBezTo>
                  <a:cubicBezTo>
                    <a:pt x="1371" y="2433"/>
                    <a:pt x="1370" y="2432"/>
                    <a:pt x="1366" y="2427"/>
                  </a:cubicBezTo>
                  <a:cubicBezTo>
                    <a:pt x="1364" y="2423"/>
                    <a:pt x="1359" y="2420"/>
                    <a:pt x="1356" y="2420"/>
                  </a:cubicBezTo>
                  <a:cubicBezTo>
                    <a:pt x="1326" y="2420"/>
                    <a:pt x="1321" y="2418"/>
                    <a:pt x="1334" y="2411"/>
                  </a:cubicBezTo>
                  <a:cubicBezTo>
                    <a:pt x="1338" y="2410"/>
                    <a:pt x="1351" y="2401"/>
                    <a:pt x="1364" y="2393"/>
                  </a:cubicBezTo>
                  <a:cubicBezTo>
                    <a:pt x="1378" y="2385"/>
                    <a:pt x="1390" y="2378"/>
                    <a:pt x="1391" y="2378"/>
                  </a:cubicBezTo>
                  <a:cubicBezTo>
                    <a:pt x="1396" y="2378"/>
                    <a:pt x="1417" y="2364"/>
                    <a:pt x="1425" y="2356"/>
                  </a:cubicBezTo>
                  <a:cubicBezTo>
                    <a:pt x="1428" y="2352"/>
                    <a:pt x="1433" y="2348"/>
                    <a:pt x="1435" y="2348"/>
                  </a:cubicBezTo>
                  <a:cubicBezTo>
                    <a:pt x="1438" y="2348"/>
                    <a:pt x="1443" y="2345"/>
                    <a:pt x="1448" y="2341"/>
                  </a:cubicBezTo>
                  <a:cubicBezTo>
                    <a:pt x="1464" y="2330"/>
                    <a:pt x="1493" y="2312"/>
                    <a:pt x="1495" y="2312"/>
                  </a:cubicBezTo>
                  <a:cubicBezTo>
                    <a:pt x="1501" y="2311"/>
                    <a:pt x="1541" y="2284"/>
                    <a:pt x="1545" y="2278"/>
                  </a:cubicBezTo>
                  <a:cubicBezTo>
                    <a:pt x="1548" y="2274"/>
                    <a:pt x="1553" y="2271"/>
                    <a:pt x="1557" y="2270"/>
                  </a:cubicBezTo>
                  <a:cubicBezTo>
                    <a:pt x="1560" y="2270"/>
                    <a:pt x="1567" y="2268"/>
                    <a:pt x="1571" y="2265"/>
                  </a:cubicBezTo>
                  <a:cubicBezTo>
                    <a:pt x="1588" y="2256"/>
                    <a:pt x="1592" y="2254"/>
                    <a:pt x="1597" y="2253"/>
                  </a:cubicBezTo>
                  <a:cubicBezTo>
                    <a:pt x="1600" y="2253"/>
                    <a:pt x="1609" y="2250"/>
                    <a:pt x="1617" y="2246"/>
                  </a:cubicBezTo>
                  <a:cubicBezTo>
                    <a:pt x="1638" y="2237"/>
                    <a:pt x="1664" y="2229"/>
                    <a:pt x="1677" y="2228"/>
                  </a:cubicBezTo>
                  <a:cubicBezTo>
                    <a:pt x="1682" y="2227"/>
                    <a:pt x="1688" y="2225"/>
                    <a:pt x="1688" y="2224"/>
                  </a:cubicBezTo>
                  <a:cubicBezTo>
                    <a:pt x="1689" y="2222"/>
                    <a:pt x="1708" y="2219"/>
                    <a:pt x="1737" y="2216"/>
                  </a:cubicBezTo>
                  <a:cubicBezTo>
                    <a:pt x="1766" y="2213"/>
                    <a:pt x="1785" y="2212"/>
                    <a:pt x="1786" y="2214"/>
                  </a:cubicBezTo>
                  <a:cubicBezTo>
                    <a:pt x="1787" y="2215"/>
                    <a:pt x="1791" y="2216"/>
                    <a:pt x="1796" y="2215"/>
                  </a:cubicBezTo>
                  <a:cubicBezTo>
                    <a:pt x="1817" y="2213"/>
                    <a:pt x="1853" y="2232"/>
                    <a:pt x="1878" y="2259"/>
                  </a:cubicBezTo>
                  <a:cubicBezTo>
                    <a:pt x="1893" y="2275"/>
                    <a:pt x="1905" y="2285"/>
                    <a:pt x="1909" y="2285"/>
                  </a:cubicBezTo>
                  <a:cubicBezTo>
                    <a:pt x="1921" y="2284"/>
                    <a:pt x="1901" y="2247"/>
                    <a:pt x="1874" y="2220"/>
                  </a:cubicBezTo>
                  <a:cubicBezTo>
                    <a:pt x="1855" y="2201"/>
                    <a:pt x="1840" y="2192"/>
                    <a:pt x="1817" y="2183"/>
                  </a:cubicBezTo>
                  <a:cubicBezTo>
                    <a:pt x="1783" y="2170"/>
                    <a:pt x="1773" y="2169"/>
                    <a:pt x="1725" y="2173"/>
                  </a:cubicBezTo>
                  <a:cubicBezTo>
                    <a:pt x="1699" y="2175"/>
                    <a:pt x="1672" y="2178"/>
                    <a:pt x="1660" y="2181"/>
                  </a:cubicBezTo>
                  <a:cubicBezTo>
                    <a:pt x="1637" y="2187"/>
                    <a:pt x="1595" y="2200"/>
                    <a:pt x="1588" y="2204"/>
                  </a:cubicBezTo>
                  <a:cubicBezTo>
                    <a:pt x="1585" y="2205"/>
                    <a:pt x="1579" y="2208"/>
                    <a:pt x="1573" y="2210"/>
                  </a:cubicBezTo>
                  <a:cubicBezTo>
                    <a:pt x="1568" y="2213"/>
                    <a:pt x="1562" y="2216"/>
                    <a:pt x="1560" y="2217"/>
                  </a:cubicBezTo>
                  <a:cubicBezTo>
                    <a:pt x="1558" y="2218"/>
                    <a:pt x="1554" y="2221"/>
                    <a:pt x="1551" y="2223"/>
                  </a:cubicBezTo>
                  <a:cubicBezTo>
                    <a:pt x="1506" y="2248"/>
                    <a:pt x="1434" y="2293"/>
                    <a:pt x="1429" y="2298"/>
                  </a:cubicBezTo>
                  <a:cubicBezTo>
                    <a:pt x="1424" y="2302"/>
                    <a:pt x="1400" y="2321"/>
                    <a:pt x="1391" y="2327"/>
                  </a:cubicBezTo>
                  <a:cubicBezTo>
                    <a:pt x="1387" y="2330"/>
                    <a:pt x="1381" y="2335"/>
                    <a:pt x="1377" y="2338"/>
                  </a:cubicBezTo>
                  <a:cubicBezTo>
                    <a:pt x="1373" y="2342"/>
                    <a:pt x="1369" y="2345"/>
                    <a:pt x="1366" y="2345"/>
                  </a:cubicBezTo>
                  <a:cubicBezTo>
                    <a:pt x="1364" y="2345"/>
                    <a:pt x="1360" y="2348"/>
                    <a:pt x="1356" y="2351"/>
                  </a:cubicBezTo>
                  <a:cubicBezTo>
                    <a:pt x="1353" y="2354"/>
                    <a:pt x="1349" y="2357"/>
                    <a:pt x="1347" y="2357"/>
                  </a:cubicBezTo>
                  <a:cubicBezTo>
                    <a:pt x="1345" y="2357"/>
                    <a:pt x="1337" y="2362"/>
                    <a:pt x="1329" y="2366"/>
                  </a:cubicBezTo>
                  <a:cubicBezTo>
                    <a:pt x="1321" y="2371"/>
                    <a:pt x="1310" y="2377"/>
                    <a:pt x="1305" y="2379"/>
                  </a:cubicBezTo>
                  <a:cubicBezTo>
                    <a:pt x="1300" y="2382"/>
                    <a:pt x="1294" y="2385"/>
                    <a:pt x="1293" y="2386"/>
                  </a:cubicBezTo>
                  <a:cubicBezTo>
                    <a:pt x="1288" y="2390"/>
                    <a:pt x="1268" y="2393"/>
                    <a:pt x="1252" y="2392"/>
                  </a:cubicBezTo>
                  <a:cubicBezTo>
                    <a:pt x="1224" y="2390"/>
                    <a:pt x="1220" y="2391"/>
                    <a:pt x="1220" y="2398"/>
                  </a:cubicBezTo>
                  <a:cubicBezTo>
                    <a:pt x="1220" y="2407"/>
                    <a:pt x="1227" y="2414"/>
                    <a:pt x="1249" y="2422"/>
                  </a:cubicBezTo>
                  <a:cubicBezTo>
                    <a:pt x="1259" y="2427"/>
                    <a:pt x="1267" y="2431"/>
                    <a:pt x="1268" y="2433"/>
                  </a:cubicBezTo>
                  <a:cubicBezTo>
                    <a:pt x="1269" y="2436"/>
                    <a:pt x="1225" y="2467"/>
                    <a:pt x="1175" y="2498"/>
                  </a:cubicBezTo>
                  <a:cubicBezTo>
                    <a:pt x="1166" y="2504"/>
                    <a:pt x="1152" y="2513"/>
                    <a:pt x="1144" y="2518"/>
                  </a:cubicBezTo>
                  <a:cubicBezTo>
                    <a:pt x="1135" y="2524"/>
                    <a:pt x="1121" y="2533"/>
                    <a:pt x="1113" y="2538"/>
                  </a:cubicBezTo>
                  <a:cubicBezTo>
                    <a:pt x="1098" y="2548"/>
                    <a:pt x="1082" y="2553"/>
                    <a:pt x="1076" y="2549"/>
                  </a:cubicBezTo>
                  <a:cubicBezTo>
                    <a:pt x="1074" y="2548"/>
                    <a:pt x="1071" y="2540"/>
                    <a:pt x="1068" y="2523"/>
                  </a:cubicBezTo>
                  <a:cubicBezTo>
                    <a:pt x="1066" y="2510"/>
                    <a:pt x="1063" y="2495"/>
                    <a:pt x="1061" y="2490"/>
                  </a:cubicBezTo>
                  <a:cubicBezTo>
                    <a:pt x="1055" y="2468"/>
                    <a:pt x="1050" y="2454"/>
                    <a:pt x="1048" y="2452"/>
                  </a:cubicBezTo>
                  <a:cubicBezTo>
                    <a:pt x="1047" y="2451"/>
                    <a:pt x="1045" y="2448"/>
                    <a:pt x="1045" y="2446"/>
                  </a:cubicBezTo>
                  <a:cubicBezTo>
                    <a:pt x="1045" y="2440"/>
                    <a:pt x="1023" y="2405"/>
                    <a:pt x="1021" y="2406"/>
                  </a:cubicBezTo>
                  <a:cubicBezTo>
                    <a:pt x="1018" y="2406"/>
                    <a:pt x="1026" y="2469"/>
                    <a:pt x="1029" y="2473"/>
                  </a:cubicBezTo>
                  <a:cubicBezTo>
                    <a:pt x="1030" y="2474"/>
                    <a:pt x="1034" y="2495"/>
                    <a:pt x="1038" y="2519"/>
                  </a:cubicBezTo>
                  <a:cubicBezTo>
                    <a:pt x="1047" y="2571"/>
                    <a:pt x="1047" y="2573"/>
                    <a:pt x="1026" y="2583"/>
                  </a:cubicBezTo>
                  <a:cubicBezTo>
                    <a:pt x="1009" y="2591"/>
                    <a:pt x="970" y="2603"/>
                    <a:pt x="953" y="2605"/>
                  </a:cubicBezTo>
                  <a:cubicBezTo>
                    <a:pt x="939" y="2606"/>
                    <a:pt x="883" y="2599"/>
                    <a:pt x="879" y="2596"/>
                  </a:cubicBezTo>
                  <a:cubicBezTo>
                    <a:pt x="877" y="2594"/>
                    <a:pt x="874" y="2583"/>
                    <a:pt x="862" y="2538"/>
                  </a:cubicBezTo>
                  <a:cubicBezTo>
                    <a:pt x="860" y="2529"/>
                    <a:pt x="857" y="2520"/>
                    <a:pt x="854" y="2518"/>
                  </a:cubicBezTo>
                  <a:cubicBezTo>
                    <a:pt x="852" y="2515"/>
                    <a:pt x="849" y="2507"/>
                    <a:pt x="846" y="2501"/>
                  </a:cubicBezTo>
                  <a:cubicBezTo>
                    <a:pt x="841" y="2486"/>
                    <a:pt x="828" y="2459"/>
                    <a:pt x="822" y="2453"/>
                  </a:cubicBezTo>
                  <a:cubicBezTo>
                    <a:pt x="820" y="2450"/>
                    <a:pt x="816" y="2441"/>
                    <a:pt x="812" y="2433"/>
                  </a:cubicBezTo>
                  <a:cubicBezTo>
                    <a:pt x="808" y="2425"/>
                    <a:pt x="802" y="2414"/>
                    <a:pt x="798" y="2409"/>
                  </a:cubicBezTo>
                  <a:cubicBezTo>
                    <a:pt x="795" y="2403"/>
                    <a:pt x="790" y="2393"/>
                    <a:pt x="786" y="2387"/>
                  </a:cubicBezTo>
                  <a:cubicBezTo>
                    <a:pt x="783" y="2380"/>
                    <a:pt x="769" y="2357"/>
                    <a:pt x="755" y="2335"/>
                  </a:cubicBezTo>
                  <a:cubicBezTo>
                    <a:pt x="717" y="2275"/>
                    <a:pt x="664" y="2176"/>
                    <a:pt x="647" y="2132"/>
                  </a:cubicBezTo>
                  <a:cubicBezTo>
                    <a:pt x="645" y="2126"/>
                    <a:pt x="640" y="2114"/>
                    <a:pt x="637" y="2105"/>
                  </a:cubicBezTo>
                  <a:cubicBezTo>
                    <a:pt x="633" y="2096"/>
                    <a:pt x="626" y="2075"/>
                    <a:pt x="622" y="2060"/>
                  </a:cubicBezTo>
                  <a:cubicBezTo>
                    <a:pt x="617" y="2044"/>
                    <a:pt x="611" y="2026"/>
                    <a:pt x="609" y="2020"/>
                  </a:cubicBezTo>
                  <a:cubicBezTo>
                    <a:pt x="606" y="2013"/>
                    <a:pt x="603" y="2002"/>
                    <a:pt x="601" y="1996"/>
                  </a:cubicBezTo>
                  <a:cubicBezTo>
                    <a:pt x="600" y="1990"/>
                    <a:pt x="596" y="1977"/>
                    <a:pt x="593" y="1968"/>
                  </a:cubicBezTo>
                  <a:cubicBezTo>
                    <a:pt x="586" y="1943"/>
                    <a:pt x="576" y="1895"/>
                    <a:pt x="574" y="1870"/>
                  </a:cubicBezTo>
                  <a:cubicBezTo>
                    <a:pt x="569" y="1820"/>
                    <a:pt x="572" y="1744"/>
                    <a:pt x="580" y="1725"/>
                  </a:cubicBezTo>
                  <a:cubicBezTo>
                    <a:pt x="581" y="1722"/>
                    <a:pt x="582" y="1717"/>
                    <a:pt x="581" y="1713"/>
                  </a:cubicBezTo>
                  <a:cubicBezTo>
                    <a:pt x="581" y="1710"/>
                    <a:pt x="582" y="1703"/>
                    <a:pt x="584" y="1699"/>
                  </a:cubicBezTo>
                  <a:cubicBezTo>
                    <a:pt x="586" y="1694"/>
                    <a:pt x="588" y="1684"/>
                    <a:pt x="590" y="1676"/>
                  </a:cubicBezTo>
                  <a:cubicBezTo>
                    <a:pt x="598" y="1639"/>
                    <a:pt x="612" y="1599"/>
                    <a:pt x="625" y="1574"/>
                  </a:cubicBezTo>
                  <a:cubicBezTo>
                    <a:pt x="630" y="1566"/>
                    <a:pt x="635" y="1554"/>
                    <a:pt x="638" y="1547"/>
                  </a:cubicBezTo>
                  <a:cubicBezTo>
                    <a:pt x="641" y="1541"/>
                    <a:pt x="649" y="1526"/>
                    <a:pt x="656" y="1516"/>
                  </a:cubicBezTo>
                  <a:cubicBezTo>
                    <a:pt x="671" y="1493"/>
                    <a:pt x="748" y="1398"/>
                    <a:pt x="751" y="1397"/>
                  </a:cubicBezTo>
                  <a:cubicBezTo>
                    <a:pt x="754" y="1397"/>
                    <a:pt x="769" y="1386"/>
                    <a:pt x="796" y="1363"/>
                  </a:cubicBezTo>
                  <a:cubicBezTo>
                    <a:pt x="804" y="1356"/>
                    <a:pt x="812" y="1351"/>
                    <a:pt x="814" y="1350"/>
                  </a:cubicBezTo>
                  <a:cubicBezTo>
                    <a:pt x="818" y="1350"/>
                    <a:pt x="850" y="1334"/>
                    <a:pt x="871" y="1320"/>
                  </a:cubicBezTo>
                  <a:cubicBezTo>
                    <a:pt x="881" y="1315"/>
                    <a:pt x="890" y="1310"/>
                    <a:pt x="892" y="1310"/>
                  </a:cubicBezTo>
                  <a:cubicBezTo>
                    <a:pt x="896" y="1309"/>
                    <a:pt x="903" y="1300"/>
                    <a:pt x="902" y="1296"/>
                  </a:cubicBezTo>
                  <a:cubicBezTo>
                    <a:pt x="902" y="1291"/>
                    <a:pt x="891" y="1283"/>
                    <a:pt x="883" y="1282"/>
                  </a:cubicBezTo>
                  <a:cubicBezTo>
                    <a:pt x="825" y="1272"/>
                    <a:pt x="796" y="1263"/>
                    <a:pt x="775" y="1251"/>
                  </a:cubicBezTo>
                  <a:cubicBezTo>
                    <a:pt x="768" y="1246"/>
                    <a:pt x="756" y="1239"/>
                    <a:pt x="750" y="1235"/>
                  </a:cubicBezTo>
                  <a:cubicBezTo>
                    <a:pt x="735" y="1226"/>
                    <a:pt x="705" y="1202"/>
                    <a:pt x="700" y="1194"/>
                  </a:cubicBezTo>
                  <a:cubicBezTo>
                    <a:pt x="675" y="1159"/>
                    <a:pt x="666" y="1141"/>
                    <a:pt x="659" y="1117"/>
                  </a:cubicBezTo>
                  <a:cubicBezTo>
                    <a:pt x="653" y="1097"/>
                    <a:pt x="645" y="1085"/>
                    <a:pt x="638" y="1085"/>
                  </a:cubicBezTo>
                  <a:cubicBezTo>
                    <a:pt x="635" y="1086"/>
                    <a:pt x="629" y="1089"/>
                    <a:pt x="623" y="1093"/>
                  </a:cubicBezTo>
                  <a:cubicBezTo>
                    <a:pt x="614" y="1100"/>
                    <a:pt x="591" y="1111"/>
                    <a:pt x="552" y="1129"/>
                  </a:cubicBezTo>
                  <a:cubicBezTo>
                    <a:pt x="539" y="1135"/>
                    <a:pt x="525" y="1142"/>
                    <a:pt x="512" y="1148"/>
                  </a:cubicBezTo>
                  <a:cubicBezTo>
                    <a:pt x="512" y="1148"/>
                    <a:pt x="512" y="1148"/>
                    <a:pt x="512" y="1148"/>
                  </a:cubicBezTo>
                  <a:cubicBezTo>
                    <a:pt x="482" y="1163"/>
                    <a:pt x="482" y="1163"/>
                    <a:pt x="482" y="1163"/>
                  </a:cubicBezTo>
                  <a:cubicBezTo>
                    <a:pt x="472" y="1170"/>
                    <a:pt x="463" y="1176"/>
                    <a:pt x="462" y="1178"/>
                  </a:cubicBezTo>
                  <a:cubicBezTo>
                    <a:pt x="461" y="1179"/>
                    <a:pt x="458" y="1181"/>
                    <a:pt x="456" y="1181"/>
                  </a:cubicBezTo>
                  <a:cubicBezTo>
                    <a:pt x="455" y="1181"/>
                    <a:pt x="450" y="1183"/>
                    <a:pt x="447" y="1186"/>
                  </a:cubicBezTo>
                  <a:cubicBezTo>
                    <a:pt x="437" y="1194"/>
                    <a:pt x="412" y="1208"/>
                    <a:pt x="410" y="1207"/>
                  </a:cubicBezTo>
                  <a:cubicBezTo>
                    <a:pt x="409" y="1206"/>
                    <a:pt x="410" y="1202"/>
                    <a:pt x="414" y="1197"/>
                  </a:cubicBezTo>
                  <a:cubicBezTo>
                    <a:pt x="417" y="1192"/>
                    <a:pt x="426" y="1179"/>
                    <a:pt x="433" y="1168"/>
                  </a:cubicBezTo>
                  <a:cubicBezTo>
                    <a:pt x="440" y="1157"/>
                    <a:pt x="450" y="1143"/>
                    <a:pt x="454" y="1137"/>
                  </a:cubicBezTo>
                  <a:cubicBezTo>
                    <a:pt x="459" y="1131"/>
                    <a:pt x="463" y="1125"/>
                    <a:pt x="462" y="1123"/>
                  </a:cubicBezTo>
                  <a:cubicBezTo>
                    <a:pt x="462" y="1121"/>
                    <a:pt x="472" y="1109"/>
                    <a:pt x="484" y="1096"/>
                  </a:cubicBezTo>
                  <a:cubicBezTo>
                    <a:pt x="508" y="1068"/>
                    <a:pt x="508" y="1068"/>
                    <a:pt x="508" y="1068"/>
                  </a:cubicBezTo>
                  <a:cubicBezTo>
                    <a:pt x="508" y="1068"/>
                    <a:pt x="509" y="1067"/>
                    <a:pt x="509" y="1067"/>
                  </a:cubicBezTo>
                  <a:cubicBezTo>
                    <a:pt x="514" y="1062"/>
                    <a:pt x="525" y="1050"/>
                    <a:pt x="534" y="1040"/>
                  </a:cubicBezTo>
                  <a:cubicBezTo>
                    <a:pt x="554" y="1018"/>
                    <a:pt x="566" y="1007"/>
                    <a:pt x="589" y="990"/>
                  </a:cubicBezTo>
                  <a:cubicBezTo>
                    <a:pt x="607" y="977"/>
                    <a:pt x="637" y="962"/>
                    <a:pt x="647" y="961"/>
                  </a:cubicBezTo>
                  <a:cubicBezTo>
                    <a:pt x="654" y="960"/>
                    <a:pt x="665" y="969"/>
                    <a:pt x="675" y="985"/>
                  </a:cubicBezTo>
                  <a:cubicBezTo>
                    <a:pt x="684" y="999"/>
                    <a:pt x="689" y="1000"/>
                    <a:pt x="694" y="989"/>
                  </a:cubicBezTo>
                  <a:cubicBezTo>
                    <a:pt x="698" y="977"/>
                    <a:pt x="692" y="954"/>
                    <a:pt x="679" y="933"/>
                  </a:cubicBezTo>
                  <a:cubicBezTo>
                    <a:pt x="672" y="922"/>
                    <a:pt x="666" y="909"/>
                    <a:pt x="664" y="901"/>
                  </a:cubicBezTo>
                  <a:cubicBezTo>
                    <a:pt x="662" y="893"/>
                    <a:pt x="660" y="886"/>
                    <a:pt x="658" y="884"/>
                  </a:cubicBezTo>
                  <a:cubicBezTo>
                    <a:pt x="656" y="882"/>
                    <a:pt x="653" y="881"/>
                    <a:pt x="651" y="882"/>
                  </a:cubicBezTo>
                  <a:cubicBezTo>
                    <a:pt x="648" y="882"/>
                    <a:pt x="644" y="886"/>
                    <a:pt x="642" y="894"/>
                  </a:cubicBezTo>
                  <a:cubicBezTo>
                    <a:pt x="640" y="900"/>
                    <a:pt x="634" y="910"/>
                    <a:pt x="630" y="916"/>
                  </a:cubicBezTo>
                  <a:cubicBezTo>
                    <a:pt x="611" y="939"/>
                    <a:pt x="574" y="971"/>
                    <a:pt x="564" y="972"/>
                  </a:cubicBezTo>
                  <a:cubicBezTo>
                    <a:pt x="561" y="972"/>
                    <a:pt x="559" y="973"/>
                    <a:pt x="557" y="975"/>
                  </a:cubicBezTo>
                  <a:cubicBezTo>
                    <a:pt x="556" y="977"/>
                    <a:pt x="526" y="992"/>
                    <a:pt x="503" y="1004"/>
                  </a:cubicBezTo>
                  <a:cubicBezTo>
                    <a:pt x="495" y="1007"/>
                    <a:pt x="485" y="1011"/>
                    <a:pt x="472" y="1017"/>
                  </a:cubicBezTo>
                  <a:cubicBezTo>
                    <a:pt x="429" y="1037"/>
                    <a:pt x="386" y="1042"/>
                    <a:pt x="349" y="1039"/>
                  </a:cubicBezTo>
                  <a:cubicBezTo>
                    <a:pt x="339" y="1038"/>
                    <a:pt x="324" y="1037"/>
                    <a:pt x="315" y="1037"/>
                  </a:cubicBezTo>
                  <a:cubicBezTo>
                    <a:pt x="306" y="1037"/>
                    <a:pt x="294" y="1036"/>
                    <a:pt x="288" y="1034"/>
                  </a:cubicBezTo>
                  <a:cubicBezTo>
                    <a:pt x="282" y="1032"/>
                    <a:pt x="274" y="1030"/>
                    <a:pt x="271" y="1030"/>
                  </a:cubicBezTo>
                  <a:cubicBezTo>
                    <a:pt x="263" y="1029"/>
                    <a:pt x="221" y="998"/>
                    <a:pt x="205" y="982"/>
                  </a:cubicBezTo>
                  <a:cubicBezTo>
                    <a:pt x="199" y="976"/>
                    <a:pt x="192" y="968"/>
                    <a:pt x="190" y="963"/>
                  </a:cubicBezTo>
                  <a:cubicBezTo>
                    <a:pt x="187" y="958"/>
                    <a:pt x="183" y="951"/>
                    <a:pt x="180" y="948"/>
                  </a:cubicBezTo>
                  <a:cubicBezTo>
                    <a:pt x="161" y="919"/>
                    <a:pt x="146" y="894"/>
                    <a:pt x="143" y="884"/>
                  </a:cubicBezTo>
                  <a:cubicBezTo>
                    <a:pt x="140" y="878"/>
                    <a:pt x="137" y="871"/>
                    <a:pt x="136" y="868"/>
                  </a:cubicBezTo>
                  <a:cubicBezTo>
                    <a:pt x="134" y="865"/>
                    <a:pt x="132" y="856"/>
                    <a:pt x="131" y="848"/>
                  </a:cubicBezTo>
                  <a:cubicBezTo>
                    <a:pt x="130" y="840"/>
                    <a:pt x="127" y="828"/>
                    <a:pt x="125" y="821"/>
                  </a:cubicBezTo>
                  <a:cubicBezTo>
                    <a:pt x="118" y="805"/>
                    <a:pt x="120" y="799"/>
                    <a:pt x="133" y="787"/>
                  </a:cubicBezTo>
                  <a:cubicBezTo>
                    <a:pt x="139" y="782"/>
                    <a:pt x="147" y="772"/>
                    <a:pt x="151" y="765"/>
                  </a:cubicBezTo>
                  <a:cubicBezTo>
                    <a:pt x="156" y="757"/>
                    <a:pt x="160" y="751"/>
                    <a:pt x="161" y="751"/>
                  </a:cubicBezTo>
                  <a:cubicBezTo>
                    <a:pt x="165" y="751"/>
                    <a:pt x="239" y="769"/>
                    <a:pt x="254" y="773"/>
                  </a:cubicBezTo>
                  <a:cubicBezTo>
                    <a:pt x="266" y="777"/>
                    <a:pt x="276" y="779"/>
                    <a:pt x="290" y="781"/>
                  </a:cubicBezTo>
                  <a:cubicBezTo>
                    <a:pt x="297" y="782"/>
                    <a:pt x="316" y="784"/>
                    <a:pt x="333" y="786"/>
                  </a:cubicBezTo>
                  <a:cubicBezTo>
                    <a:pt x="369" y="791"/>
                    <a:pt x="421" y="786"/>
                    <a:pt x="458" y="780"/>
                  </a:cubicBezTo>
                  <a:cubicBezTo>
                    <a:pt x="482" y="773"/>
                    <a:pt x="482" y="773"/>
                    <a:pt x="482" y="773"/>
                  </a:cubicBezTo>
                  <a:cubicBezTo>
                    <a:pt x="531" y="764"/>
                    <a:pt x="554" y="758"/>
                    <a:pt x="565" y="752"/>
                  </a:cubicBezTo>
                  <a:cubicBezTo>
                    <a:pt x="568" y="750"/>
                    <a:pt x="578" y="746"/>
                    <a:pt x="587" y="742"/>
                  </a:cubicBezTo>
                  <a:cubicBezTo>
                    <a:pt x="610" y="732"/>
                    <a:pt x="614" y="729"/>
                    <a:pt x="624" y="718"/>
                  </a:cubicBezTo>
                  <a:cubicBezTo>
                    <a:pt x="631" y="709"/>
                    <a:pt x="634" y="702"/>
                    <a:pt x="639" y="676"/>
                  </a:cubicBezTo>
                  <a:cubicBezTo>
                    <a:pt x="642" y="660"/>
                    <a:pt x="638" y="628"/>
                    <a:pt x="631" y="614"/>
                  </a:cubicBezTo>
                  <a:cubicBezTo>
                    <a:pt x="621" y="596"/>
                    <a:pt x="599" y="580"/>
                    <a:pt x="588" y="583"/>
                  </a:cubicBezTo>
                  <a:cubicBezTo>
                    <a:pt x="585" y="583"/>
                    <a:pt x="582" y="584"/>
                    <a:pt x="580" y="584"/>
                  </a:cubicBezTo>
                  <a:cubicBezTo>
                    <a:pt x="575" y="584"/>
                    <a:pt x="575" y="569"/>
                    <a:pt x="582" y="551"/>
                  </a:cubicBezTo>
                  <a:cubicBezTo>
                    <a:pt x="592" y="521"/>
                    <a:pt x="597" y="506"/>
                    <a:pt x="599" y="504"/>
                  </a:cubicBezTo>
                  <a:cubicBezTo>
                    <a:pt x="600" y="504"/>
                    <a:pt x="602" y="500"/>
                    <a:pt x="602" y="496"/>
                  </a:cubicBezTo>
                  <a:cubicBezTo>
                    <a:pt x="604" y="485"/>
                    <a:pt x="635" y="440"/>
                    <a:pt x="650" y="426"/>
                  </a:cubicBezTo>
                  <a:cubicBezTo>
                    <a:pt x="657" y="420"/>
                    <a:pt x="670" y="408"/>
                    <a:pt x="679" y="400"/>
                  </a:cubicBezTo>
                  <a:cubicBezTo>
                    <a:pt x="688" y="392"/>
                    <a:pt x="697" y="384"/>
                    <a:pt x="701" y="383"/>
                  </a:cubicBezTo>
                  <a:cubicBezTo>
                    <a:pt x="704" y="381"/>
                    <a:pt x="708" y="379"/>
                    <a:pt x="710" y="377"/>
                  </a:cubicBezTo>
                  <a:cubicBezTo>
                    <a:pt x="720" y="366"/>
                    <a:pt x="745" y="354"/>
                    <a:pt x="784" y="339"/>
                  </a:cubicBezTo>
                  <a:cubicBezTo>
                    <a:pt x="849" y="314"/>
                    <a:pt x="933" y="297"/>
                    <a:pt x="983" y="299"/>
                  </a:cubicBezTo>
                  <a:cubicBezTo>
                    <a:pt x="1032" y="301"/>
                    <a:pt x="1029" y="302"/>
                    <a:pt x="1037" y="289"/>
                  </a:cubicBezTo>
                  <a:cubicBezTo>
                    <a:pt x="1041" y="283"/>
                    <a:pt x="1043" y="277"/>
                    <a:pt x="1043" y="276"/>
                  </a:cubicBezTo>
                  <a:cubicBezTo>
                    <a:pt x="1043" y="275"/>
                    <a:pt x="1046" y="265"/>
                    <a:pt x="1050" y="253"/>
                  </a:cubicBezTo>
                  <a:cubicBezTo>
                    <a:pt x="1054" y="242"/>
                    <a:pt x="1059" y="228"/>
                    <a:pt x="1061" y="222"/>
                  </a:cubicBezTo>
                  <a:cubicBezTo>
                    <a:pt x="1065" y="210"/>
                    <a:pt x="1104" y="162"/>
                    <a:pt x="1119" y="151"/>
                  </a:cubicBezTo>
                  <a:cubicBezTo>
                    <a:pt x="1136" y="139"/>
                    <a:pt x="1164" y="122"/>
                    <a:pt x="1175" y="118"/>
                  </a:cubicBezTo>
                  <a:cubicBezTo>
                    <a:pt x="1180" y="116"/>
                    <a:pt x="1198" y="107"/>
                    <a:pt x="1214" y="98"/>
                  </a:cubicBezTo>
                  <a:cubicBezTo>
                    <a:pt x="1231" y="88"/>
                    <a:pt x="1246" y="81"/>
                    <a:pt x="1249" y="80"/>
                  </a:cubicBezTo>
                  <a:cubicBezTo>
                    <a:pt x="1249" y="80"/>
                    <a:pt x="1249" y="80"/>
                    <a:pt x="1249" y="80"/>
                  </a:cubicBezTo>
                  <a:close/>
                  <a:moveTo>
                    <a:pt x="553" y="167"/>
                  </a:moveTo>
                  <a:cubicBezTo>
                    <a:pt x="557" y="166"/>
                    <a:pt x="570" y="177"/>
                    <a:pt x="580" y="189"/>
                  </a:cubicBezTo>
                  <a:cubicBezTo>
                    <a:pt x="584" y="194"/>
                    <a:pt x="597" y="206"/>
                    <a:pt x="611" y="218"/>
                  </a:cubicBezTo>
                  <a:cubicBezTo>
                    <a:pt x="624" y="229"/>
                    <a:pt x="636" y="240"/>
                    <a:pt x="638" y="243"/>
                  </a:cubicBezTo>
                  <a:cubicBezTo>
                    <a:pt x="640" y="246"/>
                    <a:pt x="648" y="253"/>
                    <a:pt x="657" y="258"/>
                  </a:cubicBezTo>
                  <a:cubicBezTo>
                    <a:pt x="665" y="263"/>
                    <a:pt x="680" y="272"/>
                    <a:pt x="689" y="278"/>
                  </a:cubicBezTo>
                  <a:cubicBezTo>
                    <a:pt x="698" y="285"/>
                    <a:pt x="706" y="290"/>
                    <a:pt x="707" y="290"/>
                  </a:cubicBezTo>
                  <a:cubicBezTo>
                    <a:pt x="708" y="290"/>
                    <a:pt x="714" y="292"/>
                    <a:pt x="720" y="296"/>
                  </a:cubicBezTo>
                  <a:cubicBezTo>
                    <a:pt x="727" y="299"/>
                    <a:pt x="736" y="303"/>
                    <a:pt x="742" y="305"/>
                  </a:cubicBezTo>
                  <a:cubicBezTo>
                    <a:pt x="748" y="307"/>
                    <a:pt x="751" y="309"/>
                    <a:pt x="751" y="312"/>
                  </a:cubicBezTo>
                  <a:cubicBezTo>
                    <a:pt x="751" y="314"/>
                    <a:pt x="740" y="323"/>
                    <a:pt x="727" y="332"/>
                  </a:cubicBezTo>
                  <a:cubicBezTo>
                    <a:pt x="677" y="364"/>
                    <a:pt x="660" y="376"/>
                    <a:pt x="650" y="386"/>
                  </a:cubicBezTo>
                  <a:cubicBezTo>
                    <a:pt x="645" y="392"/>
                    <a:pt x="636" y="400"/>
                    <a:pt x="632" y="404"/>
                  </a:cubicBezTo>
                  <a:cubicBezTo>
                    <a:pt x="627" y="408"/>
                    <a:pt x="618" y="417"/>
                    <a:pt x="610" y="425"/>
                  </a:cubicBezTo>
                  <a:cubicBezTo>
                    <a:pt x="596" y="441"/>
                    <a:pt x="592" y="443"/>
                    <a:pt x="584" y="438"/>
                  </a:cubicBezTo>
                  <a:cubicBezTo>
                    <a:pt x="571" y="430"/>
                    <a:pt x="561" y="416"/>
                    <a:pt x="556" y="401"/>
                  </a:cubicBezTo>
                  <a:cubicBezTo>
                    <a:pt x="553" y="392"/>
                    <a:pt x="549" y="382"/>
                    <a:pt x="547" y="379"/>
                  </a:cubicBezTo>
                  <a:cubicBezTo>
                    <a:pt x="543" y="373"/>
                    <a:pt x="541" y="360"/>
                    <a:pt x="536" y="313"/>
                  </a:cubicBezTo>
                  <a:cubicBezTo>
                    <a:pt x="530" y="256"/>
                    <a:pt x="530" y="253"/>
                    <a:pt x="534" y="229"/>
                  </a:cubicBezTo>
                  <a:cubicBezTo>
                    <a:pt x="536" y="216"/>
                    <a:pt x="539" y="201"/>
                    <a:pt x="541" y="196"/>
                  </a:cubicBezTo>
                  <a:cubicBezTo>
                    <a:pt x="542" y="191"/>
                    <a:pt x="545" y="182"/>
                    <a:pt x="547" y="177"/>
                  </a:cubicBezTo>
                  <a:cubicBezTo>
                    <a:pt x="548" y="171"/>
                    <a:pt x="551" y="167"/>
                    <a:pt x="553" y="167"/>
                  </a:cubicBezTo>
                  <a:close/>
                  <a:moveTo>
                    <a:pt x="1214" y="171"/>
                  </a:moveTo>
                  <a:cubicBezTo>
                    <a:pt x="1212" y="171"/>
                    <a:pt x="1207" y="175"/>
                    <a:pt x="1203" y="180"/>
                  </a:cubicBezTo>
                  <a:cubicBezTo>
                    <a:pt x="1198" y="185"/>
                    <a:pt x="1193" y="190"/>
                    <a:pt x="1191" y="190"/>
                  </a:cubicBezTo>
                  <a:cubicBezTo>
                    <a:pt x="1189" y="190"/>
                    <a:pt x="1183" y="195"/>
                    <a:pt x="1176" y="200"/>
                  </a:cubicBezTo>
                  <a:cubicBezTo>
                    <a:pt x="1170" y="205"/>
                    <a:pt x="1157" y="216"/>
                    <a:pt x="1147" y="223"/>
                  </a:cubicBezTo>
                  <a:cubicBezTo>
                    <a:pt x="1129" y="237"/>
                    <a:pt x="1118" y="252"/>
                    <a:pt x="1111" y="272"/>
                  </a:cubicBezTo>
                  <a:cubicBezTo>
                    <a:pt x="1104" y="295"/>
                    <a:pt x="1106" y="311"/>
                    <a:pt x="1116" y="300"/>
                  </a:cubicBezTo>
                  <a:cubicBezTo>
                    <a:pt x="1118" y="298"/>
                    <a:pt x="1125" y="294"/>
                    <a:pt x="1132" y="291"/>
                  </a:cubicBezTo>
                  <a:cubicBezTo>
                    <a:pt x="1141" y="286"/>
                    <a:pt x="1145" y="286"/>
                    <a:pt x="1152" y="288"/>
                  </a:cubicBezTo>
                  <a:cubicBezTo>
                    <a:pt x="1164" y="291"/>
                    <a:pt x="1176" y="301"/>
                    <a:pt x="1181" y="314"/>
                  </a:cubicBezTo>
                  <a:cubicBezTo>
                    <a:pt x="1186" y="326"/>
                    <a:pt x="1191" y="363"/>
                    <a:pt x="1190" y="387"/>
                  </a:cubicBezTo>
                  <a:cubicBezTo>
                    <a:pt x="1190" y="401"/>
                    <a:pt x="1190" y="402"/>
                    <a:pt x="1195" y="402"/>
                  </a:cubicBezTo>
                  <a:cubicBezTo>
                    <a:pt x="1200" y="401"/>
                    <a:pt x="1213" y="384"/>
                    <a:pt x="1219" y="367"/>
                  </a:cubicBezTo>
                  <a:cubicBezTo>
                    <a:pt x="1226" y="350"/>
                    <a:pt x="1227" y="334"/>
                    <a:pt x="1223" y="284"/>
                  </a:cubicBezTo>
                  <a:cubicBezTo>
                    <a:pt x="1221" y="259"/>
                    <a:pt x="1219" y="231"/>
                    <a:pt x="1220" y="220"/>
                  </a:cubicBezTo>
                  <a:cubicBezTo>
                    <a:pt x="1220" y="196"/>
                    <a:pt x="1218" y="173"/>
                    <a:pt x="1215" y="171"/>
                  </a:cubicBezTo>
                  <a:cubicBezTo>
                    <a:pt x="1214" y="171"/>
                    <a:pt x="1214" y="171"/>
                    <a:pt x="1214" y="171"/>
                  </a:cubicBezTo>
                  <a:cubicBezTo>
                    <a:pt x="1214" y="171"/>
                    <a:pt x="1214" y="171"/>
                    <a:pt x="1214" y="171"/>
                  </a:cubicBezTo>
                  <a:close/>
                  <a:moveTo>
                    <a:pt x="851" y="544"/>
                  </a:moveTo>
                  <a:cubicBezTo>
                    <a:pt x="834" y="547"/>
                    <a:pt x="818" y="555"/>
                    <a:pt x="788" y="576"/>
                  </a:cubicBezTo>
                  <a:cubicBezTo>
                    <a:pt x="762" y="594"/>
                    <a:pt x="754" y="602"/>
                    <a:pt x="741" y="628"/>
                  </a:cubicBezTo>
                  <a:cubicBezTo>
                    <a:pt x="729" y="651"/>
                    <a:pt x="726" y="677"/>
                    <a:pt x="730" y="726"/>
                  </a:cubicBezTo>
                  <a:cubicBezTo>
                    <a:pt x="732" y="748"/>
                    <a:pt x="735" y="767"/>
                    <a:pt x="736" y="769"/>
                  </a:cubicBezTo>
                  <a:cubicBezTo>
                    <a:pt x="740" y="774"/>
                    <a:pt x="755" y="770"/>
                    <a:pt x="793" y="752"/>
                  </a:cubicBezTo>
                  <a:cubicBezTo>
                    <a:pt x="803" y="748"/>
                    <a:pt x="813" y="744"/>
                    <a:pt x="816" y="744"/>
                  </a:cubicBezTo>
                  <a:cubicBezTo>
                    <a:pt x="818" y="744"/>
                    <a:pt x="825" y="741"/>
                    <a:pt x="831" y="738"/>
                  </a:cubicBezTo>
                  <a:cubicBezTo>
                    <a:pt x="855" y="726"/>
                    <a:pt x="899" y="711"/>
                    <a:pt x="925" y="705"/>
                  </a:cubicBezTo>
                  <a:cubicBezTo>
                    <a:pt x="973" y="694"/>
                    <a:pt x="986" y="690"/>
                    <a:pt x="989" y="686"/>
                  </a:cubicBezTo>
                  <a:cubicBezTo>
                    <a:pt x="996" y="674"/>
                    <a:pt x="982" y="626"/>
                    <a:pt x="963" y="597"/>
                  </a:cubicBezTo>
                  <a:cubicBezTo>
                    <a:pt x="952" y="580"/>
                    <a:pt x="931" y="562"/>
                    <a:pt x="919" y="557"/>
                  </a:cubicBezTo>
                  <a:cubicBezTo>
                    <a:pt x="915" y="556"/>
                    <a:pt x="908" y="553"/>
                    <a:pt x="903" y="550"/>
                  </a:cubicBezTo>
                  <a:cubicBezTo>
                    <a:pt x="899" y="548"/>
                    <a:pt x="886" y="546"/>
                    <a:pt x="875" y="544"/>
                  </a:cubicBezTo>
                  <a:cubicBezTo>
                    <a:pt x="868" y="544"/>
                    <a:pt x="861" y="543"/>
                    <a:pt x="855" y="544"/>
                  </a:cubicBezTo>
                  <a:cubicBezTo>
                    <a:pt x="854" y="544"/>
                    <a:pt x="853" y="544"/>
                    <a:pt x="851" y="544"/>
                  </a:cubicBezTo>
                  <a:close/>
                  <a:moveTo>
                    <a:pt x="862" y="576"/>
                  </a:moveTo>
                  <a:cubicBezTo>
                    <a:pt x="881" y="575"/>
                    <a:pt x="897" y="580"/>
                    <a:pt x="921" y="595"/>
                  </a:cubicBezTo>
                  <a:cubicBezTo>
                    <a:pt x="942" y="608"/>
                    <a:pt x="944" y="609"/>
                    <a:pt x="951" y="631"/>
                  </a:cubicBezTo>
                  <a:cubicBezTo>
                    <a:pt x="961" y="658"/>
                    <a:pt x="963" y="665"/>
                    <a:pt x="960" y="670"/>
                  </a:cubicBezTo>
                  <a:cubicBezTo>
                    <a:pt x="956" y="675"/>
                    <a:pt x="939" y="677"/>
                    <a:pt x="935" y="673"/>
                  </a:cubicBezTo>
                  <a:cubicBezTo>
                    <a:pt x="932" y="670"/>
                    <a:pt x="927" y="656"/>
                    <a:pt x="922" y="641"/>
                  </a:cubicBezTo>
                  <a:cubicBezTo>
                    <a:pt x="920" y="632"/>
                    <a:pt x="901" y="615"/>
                    <a:pt x="887" y="609"/>
                  </a:cubicBezTo>
                  <a:cubicBezTo>
                    <a:pt x="873" y="603"/>
                    <a:pt x="854" y="601"/>
                    <a:pt x="830" y="603"/>
                  </a:cubicBezTo>
                  <a:cubicBezTo>
                    <a:pt x="813" y="605"/>
                    <a:pt x="809" y="606"/>
                    <a:pt x="798" y="614"/>
                  </a:cubicBezTo>
                  <a:cubicBezTo>
                    <a:pt x="792" y="619"/>
                    <a:pt x="782" y="629"/>
                    <a:pt x="777" y="636"/>
                  </a:cubicBezTo>
                  <a:cubicBezTo>
                    <a:pt x="770" y="646"/>
                    <a:pt x="768" y="648"/>
                    <a:pt x="768" y="644"/>
                  </a:cubicBezTo>
                  <a:cubicBezTo>
                    <a:pt x="766" y="625"/>
                    <a:pt x="807" y="590"/>
                    <a:pt x="842" y="580"/>
                  </a:cubicBezTo>
                  <a:cubicBezTo>
                    <a:pt x="849" y="578"/>
                    <a:pt x="856" y="577"/>
                    <a:pt x="862" y="576"/>
                  </a:cubicBezTo>
                  <a:close/>
                  <a:moveTo>
                    <a:pt x="591" y="615"/>
                  </a:moveTo>
                  <a:cubicBezTo>
                    <a:pt x="598" y="614"/>
                    <a:pt x="608" y="622"/>
                    <a:pt x="611" y="631"/>
                  </a:cubicBezTo>
                  <a:cubicBezTo>
                    <a:pt x="614" y="641"/>
                    <a:pt x="609" y="644"/>
                    <a:pt x="599" y="639"/>
                  </a:cubicBezTo>
                  <a:cubicBezTo>
                    <a:pt x="595" y="637"/>
                    <a:pt x="589" y="635"/>
                    <a:pt x="587" y="636"/>
                  </a:cubicBezTo>
                  <a:cubicBezTo>
                    <a:pt x="585" y="636"/>
                    <a:pt x="581" y="635"/>
                    <a:pt x="578" y="633"/>
                  </a:cubicBezTo>
                  <a:cubicBezTo>
                    <a:pt x="573" y="630"/>
                    <a:pt x="573" y="629"/>
                    <a:pt x="579" y="623"/>
                  </a:cubicBezTo>
                  <a:cubicBezTo>
                    <a:pt x="583" y="619"/>
                    <a:pt x="588" y="615"/>
                    <a:pt x="591" y="615"/>
                  </a:cubicBezTo>
                  <a:close/>
                  <a:moveTo>
                    <a:pt x="462" y="1060"/>
                  </a:moveTo>
                  <a:cubicBezTo>
                    <a:pt x="468" y="1059"/>
                    <a:pt x="471" y="1060"/>
                    <a:pt x="472" y="1063"/>
                  </a:cubicBezTo>
                  <a:cubicBezTo>
                    <a:pt x="472" y="1065"/>
                    <a:pt x="463" y="1077"/>
                    <a:pt x="453" y="1090"/>
                  </a:cubicBezTo>
                  <a:cubicBezTo>
                    <a:pt x="442" y="1103"/>
                    <a:pt x="434" y="1115"/>
                    <a:pt x="434" y="1116"/>
                  </a:cubicBezTo>
                  <a:cubicBezTo>
                    <a:pt x="434" y="1118"/>
                    <a:pt x="419" y="1142"/>
                    <a:pt x="403" y="1162"/>
                  </a:cubicBezTo>
                  <a:cubicBezTo>
                    <a:pt x="373" y="1203"/>
                    <a:pt x="342" y="1236"/>
                    <a:pt x="320" y="1251"/>
                  </a:cubicBezTo>
                  <a:cubicBezTo>
                    <a:pt x="309" y="1258"/>
                    <a:pt x="309" y="1258"/>
                    <a:pt x="302" y="1248"/>
                  </a:cubicBezTo>
                  <a:cubicBezTo>
                    <a:pt x="294" y="1233"/>
                    <a:pt x="297" y="1196"/>
                    <a:pt x="309" y="1173"/>
                  </a:cubicBezTo>
                  <a:cubicBezTo>
                    <a:pt x="310" y="1171"/>
                    <a:pt x="312" y="1166"/>
                    <a:pt x="314" y="1162"/>
                  </a:cubicBezTo>
                  <a:cubicBezTo>
                    <a:pt x="320" y="1150"/>
                    <a:pt x="352" y="1112"/>
                    <a:pt x="361" y="1105"/>
                  </a:cubicBezTo>
                  <a:cubicBezTo>
                    <a:pt x="366" y="1102"/>
                    <a:pt x="375" y="1095"/>
                    <a:pt x="382" y="1089"/>
                  </a:cubicBezTo>
                  <a:cubicBezTo>
                    <a:pt x="392" y="1080"/>
                    <a:pt x="399" y="1077"/>
                    <a:pt x="409" y="1074"/>
                  </a:cubicBezTo>
                  <a:cubicBezTo>
                    <a:pt x="417" y="1072"/>
                    <a:pt x="425" y="1070"/>
                    <a:pt x="428" y="1069"/>
                  </a:cubicBezTo>
                  <a:cubicBezTo>
                    <a:pt x="444" y="1064"/>
                    <a:pt x="455" y="1061"/>
                    <a:pt x="462" y="1060"/>
                  </a:cubicBezTo>
                  <a:close/>
                  <a:moveTo>
                    <a:pt x="507" y="1766"/>
                  </a:moveTo>
                  <a:cubicBezTo>
                    <a:pt x="514" y="1765"/>
                    <a:pt x="520" y="1766"/>
                    <a:pt x="523" y="1769"/>
                  </a:cubicBezTo>
                  <a:cubicBezTo>
                    <a:pt x="524" y="1770"/>
                    <a:pt x="527" y="1799"/>
                    <a:pt x="530" y="1832"/>
                  </a:cubicBezTo>
                  <a:cubicBezTo>
                    <a:pt x="536" y="1903"/>
                    <a:pt x="538" y="1896"/>
                    <a:pt x="506" y="1910"/>
                  </a:cubicBezTo>
                  <a:cubicBezTo>
                    <a:pt x="480" y="1922"/>
                    <a:pt x="444" y="1944"/>
                    <a:pt x="430" y="1957"/>
                  </a:cubicBezTo>
                  <a:cubicBezTo>
                    <a:pt x="423" y="1963"/>
                    <a:pt x="415" y="1973"/>
                    <a:pt x="412" y="1980"/>
                  </a:cubicBezTo>
                  <a:cubicBezTo>
                    <a:pt x="409" y="1986"/>
                    <a:pt x="405" y="1991"/>
                    <a:pt x="404" y="1992"/>
                  </a:cubicBezTo>
                  <a:cubicBezTo>
                    <a:pt x="403" y="1992"/>
                    <a:pt x="402" y="1994"/>
                    <a:pt x="403" y="1996"/>
                  </a:cubicBezTo>
                  <a:cubicBezTo>
                    <a:pt x="403" y="1998"/>
                    <a:pt x="400" y="2007"/>
                    <a:pt x="397" y="2017"/>
                  </a:cubicBezTo>
                  <a:cubicBezTo>
                    <a:pt x="391" y="2034"/>
                    <a:pt x="391" y="2052"/>
                    <a:pt x="397" y="2095"/>
                  </a:cubicBezTo>
                  <a:cubicBezTo>
                    <a:pt x="397" y="2097"/>
                    <a:pt x="397" y="2097"/>
                    <a:pt x="397" y="2097"/>
                  </a:cubicBezTo>
                  <a:cubicBezTo>
                    <a:pt x="399" y="2125"/>
                    <a:pt x="400" y="2149"/>
                    <a:pt x="399" y="2154"/>
                  </a:cubicBezTo>
                  <a:cubicBezTo>
                    <a:pt x="397" y="2167"/>
                    <a:pt x="387" y="2185"/>
                    <a:pt x="369" y="2205"/>
                  </a:cubicBezTo>
                  <a:cubicBezTo>
                    <a:pt x="353" y="2222"/>
                    <a:pt x="343" y="2231"/>
                    <a:pt x="326" y="2242"/>
                  </a:cubicBezTo>
                  <a:cubicBezTo>
                    <a:pt x="320" y="2245"/>
                    <a:pt x="314" y="2248"/>
                    <a:pt x="312" y="2248"/>
                  </a:cubicBezTo>
                  <a:cubicBezTo>
                    <a:pt x="307" y="2248"/>
                    <a:pt x="296" y="2245"/>
                    <a:pt x="294" y="2242"/>
                  </a:cubicBezTo>
                  <a:cubicBezTo>
                    <a:pt x="290" y="2238"/>
                    <a:pt x="288" y="2214"/>
                    <a:pt x="291" y="2211"/>
                  </a:cubicBezTo>
                  <a:cubicBezTo>
                    <a:pt x="295" y="2206"/>
                    <a:pt x="286" y="2123"/>
                    <a:pt x="279" y="2104"/>
                  </a:cubicBezTo>
                  <a:cubicBezTo>
                    <a:pt x="277" y="2099"/>
                    <a:pt x="274" y="2090"/>
                    <a:pt x="271" y="2082"/>
                  </a:cubicBezTo>
                  <a:cubicBezTo>
                    <a:pt x="269" y="2076"/>
                    <a:pt x="267" y="2069"/>
                    <a:pt x="265" y="2065"/>
                  </a:cubicBezTo>
                  <a:cubicBezTo>
                    <a:pt x="254" y="2029"/>
                    <a:pt x="256" y="1972"/>
                    <a:pt x="270" y="1942"/>
                  </a:cubicBezTo>
                  <a:cubicBezTo>
                    <a:pt x="274" y="1934"/>
                    <a:pt x="277" y="1926"/>
                    <a:pt x="276" y="1924"/>
                  </a:cubicBezTo>
                  <a:cubicBezTo>
                    <a:pt x="276" y="1920"/>
                    <a:pt x="293" y="1891"/>
                    <a:pt x="301" y="1882"/>
                  </a:cubicBezTo>
                  <a:cubicBezTo>
                    <a:pt x="305" y="1877"/>
                    <a:pt x="312" y="1869"/>
                    <a:pt x="317" y="1865"/>
                  </a:cubicBezTo>
                  <a:cubicBezTo>
                    <a:pt x="322" y="1861"/>
                    <a:pt x="327" y="1857"/>
                    <a:pt x="328" y="1856"/>
                  </a:cubicBezTo>
                  <a:cubicBezTo>
                    <a:pt x="333" y="1849"/>
                    <a:pt x="412" y="1792"/>
                    <a:pt x="419" y="1791"/>
                  </a:cubicBezTo>
                  <a:cubicBezTo>
                    <a:pt x="420" y="1791"/>
                    <a:pt x="425" y="1789"/>
                    <a:pt x="429" y="1786"/>
                  </a:cubicBezTo>
                  <a:cubicBezTo>
                    <a:pt x="434" y="1783"/>
                    <a:pt x="447" y="1779"/>
                    <a:pt x="460" y="1777"/>
                  </a:cubicBezTo>
                  <a:cubicBezTo>
                    <a:pt x="472" y="1774"/>
                    <a:pt x="487" y="1771"/>
                    <a:pt x="493" y="1769"/>
                  </a:cubicBezTo>
                  <a:cubicBezTo>
                    <a:pt x="498" y="1767"/>
                    <a:pt x="503" y="1766"/>
                    <a:pt x="507" y="1766"/>
                  </a:cubicBezTo>
                  <a:close/>
                  <a:moveTo>
                    <a:pt x="570" y="1874"/>
                  </a:moveTo>
                  <a:cubicBezTo>
                    <a:pt x="572" y="1888"/>
                    <a:pt x="575" y="1905"/>
                    <a:pt x="578" y="1921"/>
                  </a:cubicBezTo>
                  <a:cubicBezTo>
                    <a:pt x="575" y="1905"/>
                    <a:pt x="572" y="1888"/>
                    <a:pt x="570" y="1874"/>
                  </a:cubicBezTo>
                  <a:close/>
                  <a:moveTo>
                    <a:pt x="892" y="2634"/>
                  </a:moveTo>
                  <a:cubicBezTo>
                    <a:pt x="905" y="2633"/>
                    <a:pt x="952" y="2644"/>
                    <a:pt x="978" y="2655"/>
                  </a:cubicBezTo>
                  <a:cubicBezTo>
                    <a:pt x="1004" y="2667"/>
                    <a:pt x="1011" y="2671"/>
                    <a:pt x="1018" y="2679"/>
                  </a:cubicBezTo>
                  <a:cubicBezTo>
                    <a:pt x="1026" y="2687"/>
                    <a:pt x="1027" y="2689"/>
                    <a:pt x="1029" y="2705"/>
                  </a:cubicBezTo>
                  <a:cubicBezTo>
                    <a:pt x="1031" y="2725"/>
                    <a:pt x="1029" y="2732"/>
                    <a:pt x="1011" y="2759"/>
                  </a:cubicBezTo>
                  <a:cubicBezTo>
                    <a:pt x="1001" y="2775"/>
                    <a:pt x="988" y="2789"/>
                    <a:pt x="963" y="2807"/>
                  </a:cubicBezTo>
                  <a:cubicBezTo>
                    <a:pt x="945" y="2820"/>
                    <a:pt x="916" y="2831"/>
                    <a:pt x="873" y="2840"/>
                  </a:cubicBezTo>
                  <a:cubicBezTo>
                    <a:pt x="863" y="2843"/>
                    <a:pt x="847" y="2846"/>
                    <a:pt x="837" y="2847"/>
                  </a:cubicBezTo>
                  <a:cubicBezTo>
                    <a:pt x="815" y="2851"/>
                    <a:pt x="759" y="2852"/>
                    <a:pt x="755" y="2848"/>
                  </a:cubicBezTo>
                  <a:cubicBezTo>
                    <a:pt x="748" y="2842"/>
                    <a:pt x="773" y="2809"/>
                    <a:pt x="812" y="2773"/>
                  </a:cubicBezTo>
                  <a:cubicBezTo>
                    <a:pt x="837" y="2750"/>
                    <a:pt x="865" y="2711"/>
                    <a:pt x="864" y="2700"/>
                  </a:cubicBezTo>
                  <a:cubicBezTo>
                    <a:pt x="864" y="2697"/>
                    <a:pt x="867" y="2692"/>
                    <a:pt x="871" y="2687"/>
                  </a:cubicBezTo>
                  <a:cubicBezTo>
                    <a:pt x="876" y="2681"/>
                    <a:pt x="879" y="2674"/>
                    <a:pt x="880" y="2668"/>
                  </a:cubicBezTo>
                  <a:cubicBezTo>
                    <a:pt x="880" y="2653"/>
                    <a:pt x="885" y="2639"/>
                    <a:pt x="888" y="2635"/>
                  </a:cubicBezTo>
                  <a:cubicBezTo>
                    <a:pt x="889" y="2635"/>
                    <a:pt x="890" y="2635"/>
                    <a:pt x="892" y="2634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7" name="Freeform 118"/>
            <p:cNvSpPr>
              <a:spLocks noEditPoints="1"/>
            </p:cNvSpPr>
            <p:nvPr/>
          </p:nvSpPr>
          <p:spPr bwMode="auto">
            <a:xfrm>
              <a:off x="1806" y="85"/>
              <a:ext cx="3491" cy="5299"/>
            </a:xfrm>
            <a:custGeom>
              <a:avLst/>
              <a:gdLst>
                <a:gd name="T0" fmla="*/ 548 w 1476"/>
                <a:gd name="T1" fmla="*/ 5 h 2241"/>
                <a:gd name="T2" fmla="*/ 483 w 1476"/>
                <a:gd name="T3" fmla="*/ 61 h 2241"/>
                <a:gd name="T4" fmla="*/ 536 w 1476"/>
                <a:gd name="T5" fmla="*/ 28 h 2241"/>
                <a:gd name="T6" fmla="*/ 629 w 1476"/>
                <a:gd name="T7" fmla="*/ 66 h 2241"/>
                <a:gd name="T8" fmla="*/ 666 w 1476"/>
                <a:gd name="T9" fmla="*/ 95 h 2241"/>
                <a:gd name="T10" fmla="*/ 627 w 1476"/>
                <a:gd name="T11" fmla="*/ 20 h 2241"/>
                <a:gd name="T12" fmla="*/ 298 w 1476"/>
                <a:gd name="T13" fmla="*/ 40 h 2241"/>
                <a:gd name="T14" fmla="*/ 284 w 1476"/>
                <a:gd name="T15" fmla="*/ 58 h 2241"/>
                <a:gd name="T16" fmla="*/ 305 w 1476"/>
                <a:gd name="T17" fmla="*/ 64 h 2241"/>
                <a:gd name="T18" fmla="*/ 298 w 1476"/>
                <a:gd name="T19" fmla="*/ 40 h 2241"/>
                <a:gd name="T20" fmla="*/ 594 w 1476"/>
                <a:gd name="T21" fmla="*/ 347 h 2241"/>
                <a:gd name="T22" fmla="*/ 780 w 1476"/>
                <a:gd name="T23" fmla="*/ 453 h 2241"/>
                <a:gd name="T24" fmla="*/ 722 w 1476"/>
                <a:gd name="T25" fmla="*/ 252 h 2241"/>
                <a:gd name="T26" fmla="*/ 168 w 1476"/>
                <a:gd name="T27" fmla="*/ 485 h 2241"/>
                <a:gd name="T28" fmla="*/ 115 w 1476"/>
                <a:gd name="T29" fmla="*/ 499 h 2241"/>
                <a:gd name="T30" fmla="*/ 67 w 1476"/>
                <a:gd name="T31" fmla="*/ 530 h 2241"/>
                <a:gd name="T32" fmla="*/ 15 w 1476"/>
                <a:gd name="T33" fmla="*/ 598 h 2241"/>
                <a:gd name="T34" fmla="*/ 26 w 1476"/>
                <a:gd name="T35" fmla="*/ 676 h 2241"/>
                <a:gd name="T36" fmla="*/ 140 w 1476"/>
                <a:gd name="T37" fmla="*/ 541 h 2241"/>
                <a:gd name="T38" fmla="*/ 178 w 1476"/>
                <a:gd name="T39" fmla="*/ 488 h 2241"/>
                <a:gd name="T40" fmla="*/ 339 w 1476"/>
                <a:gd name="T41" fmla="*/ 984 h 2241"/>
                <a:gd name="T42" fmla="*/ 296 w 1476"/>
                <a:gd name="T43" fmla="*/ 1102 h 2241"/>
                <a:gd name="T44" fmla="*/ 288 w 1476"/>
                <a:gd name="T45" fmla="*/ 1138 h 2241"/>
                <a:gd name="T46" fmla="*/ 280 w 1476"/>
                <a:gd name="T47" fmla="*/ 1295 h 2241"/>
                <a:gd name="T48" fmla="*/ 308 w 1476"/>
                <a:gd name="T49" fmla="*/ 1421 h 2241"/>
                <a:gd name="T50" fmla="*/ 328 w 1476"/>
                <a:gd name="T51" fmla="*/ 1485 h 2241"/>
                <a:gd name="T52" fmla="*/ 354 w 1476"/>
                <a:gd name="T53" fmla="*/ 1557 h 2241"/>
                <a:gd name="T54" fmla="*/ 476 w 1476"/>
                <a:gd name="T55" fmla="*/ 1783 h 2241"/>
                <a:gd name="T56" fmla="*/ 620 w 1476"/>
                <a:gd name="T57" fmla="*/ 1542 h 2241"/>
                <a:gd name="T58" fmla="*/ 486 w 1476"/>
                <a:gd name="T59" fmla="*/ 1034 h 2241"/>
                <a:gd name="T60" fmla="*/ 1080 w 1476"/>
                <a:gd name="T61" fmla="*/ 1812 h 2241"/>
                <a:gd name="T62" fmla="*/ 1040 w 1476"/>
                <a:gd name="T63" fmla="*/ 1836 h 2241"/>
                <a:gd name="T64" fmla="*/ 1073 w 1476"/>
                <a:gd name="T65" fmla="*/ 1852 h 2241"/>
                <a:gd name="T66" fmla="*/ 1059 w 1476"/>
                <a:gd name="T67" fmla="*/ 1873 h 2241"/>
                <a:gd name="T68" fmla="*/ 961 w 1476"/>
                <a:gd name="T69" fmla="*/ 1928 h 2241"/>
                <a:gd name="T70" fmla="*/ 930 w 1476"/>
                <a:gd name="T71" fmla="*/ 1946 h 2241"/>
                <a:gd name="T72" fmla="*/ 897 w 1476"/>
                <a:gd name="T73" fmla="*/ 1962 h 2241"/>
                <a:gd name="T74" fmla="*/ 766 w 1476"/>
                <a:gd name="T75" fmla="*/ 2034 h 2241"/>
                <a:gd name="T76" fmla="*/ 808 w 1476"/>
                <a:gd name="T77" fmla="*/ 2104 h 2241"/>
                <a:gd name="T78" fmla="*/ 856 w 1476"/>
                <a:gd name="T79" fmla="*/ 2130 h 2241"/>
                <a:gd name="T80" fmla="*/ 974 w 1476"/>
                <a:gd name="T81" fmla="*/ 2186 h 2241"/>
                <a:gd name="T82" fmla="*/ 1145 w 1476"/>
                <a:gd name="T83" fmla="*/ 2232 h 2241"/>
                <a:gd name="T84" fmla="*/ 1278 w 1476"/>
                <a:gd name="T85" fmla="*/ 2228 h 2241"/>
                <a:gd name="T86" fmla="*/ 1367 w 1476"/>
                <a:gd name="T87" fmla="*/ 2200 h 2241"/>
                <a:gd name="T88" fmla="*/ 1424 w 1476"/>
                <a:gd name="T89" fmla="*/ 2194 h 2241"/>
                <a:gd name="T90" fmla="*/ 1474 w 1476"/>
                <a:gd name="T91" fmla="*/ 2180 h 2241"/>
                <a:gd name="T92" fmla="*/ 1476 w 1476"/>
                <a:gd name="T93" fmla="*/ 2073 h 2241"/>
                <a:gd name="T94" fmla="*/ 1204 w 1476"/>
                <a:gd name="T95" fmla="*/ 2129 h 2241"/>
                <a:gd name="T96" fmla="*/ 1136 w 1476"/>
                <a:gd name="T97" fmla="*/ 2040 h 2241"/>
                <a:gd name="T98" fmla="*/ 1292 w 1476"/>
                <a:gd name="T99" fmla="*/ 1918 h 2241"/>
                <a:gd name="T100" fmla="*/ 1080 w 1476"/>
                <a:gd name="T101" fmla="*/ 1812 h 2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476" h="2241">
                  <a:moveTo>
                    <a:pt x="569" y="1"/>
                  </a:moveTo>
                  <a:cubicBezTo>
                    <a:pt x="562" y="2"/>
                    <a:pt x="556" y="3"/>
                    <a:pt x="548" y="5"/>
                  </a:cubicBezTo>
                  <a:cubicBezTo>
                    <a:pt x="513" y="15"/>
                    <a:pt x="472" y="50"/>
                    <a:pt x="474" y="69"/>
                  </a:cubicBezTo>
                  <a:cubicBezTo>
                    <a:pt x="474" y="73"/>
                    <a:pt x="476" y="71"/>
                    <a:pt x="483" y="61"/>
                  </a:cubicBezTo>
                  <a:cubicBezTo>
                    <a:pt x="488" y="54"/>
                    <a:pt x="498" y="44"/>
                    <a:pt x="505" y="39"/>
                  </a:cubicBezTo>
                  <a:cubicBezTo>
                    <a:pt x="516" y="31"/>
                    <a:pt x="520" y="30"/>
                    <a:pt x="536" y="28"/>
                  </a:cubicBezTo>
                  <a:cubicBezTo>
                    <a:pt x="560" y="26"/>
                    <a:pt x="579" y="28"/>
                    <a:pt x="593" y="34"/>
                  </a:cubicBezTo>
                  <a:cubicBezTo>
                    <a:pt x="607" y="40"/>
                    <a:pt x="626" y="57"/>
                    <a:pt x="629" y="66"/>
                  </a:cubicBezTo>
                  <a:cubicBezTo>
                    <a:pt x="633" y="81"/>
                    <a:pt x="639" y="95"/>
                    <a:pt x="642" y="98"/>
                  </a:cubicBezTo>
                  <a:cubicBezTo>
                    <a:pt x="646" y="102"/>
                    <a:pt x="663" y="100"/>
                    <a:pt x="666" y="95"/>
                  </a:cubicBezTo>
                  <a:cubicBezTo>
                    <a:pt x="669" y="90"/>
                    <a:pt x="668" y="83"/>
                    <a:pt x="658" y="56"/>
                  </a:cubicBezTo>
                  <a:cubicBezTo>
                    <a:pt x="650" y="34"/>
                    <a:pt x="649" y="33"/>
                    <a:pt x="627" y="20"/>
                  </a:cubicBezTo>
                  <a:cubicBezTo>
                    <a:pt x="604" y="5"/>
                    <a:pt x="588" y="0"/>
                    <a:pt x="569" y="1"/>
                  </a:cubicBezTo>
                  <a:close/>
                  <a:moveTo>
                    <a:pt x="298" y="40"/>
                  </a:moveTo>
                  <a:cubicBezTo>
                    <a:pt x="295" y="40"/>
                    <a:pt x="289" y="44"/>
                    <a:pt x="286" y="48"/>
                  </a:cubicBezTo>
                  <a:cubicBezTo>
                    <a:pt x="279" y="54"/>
                    <a:pt x="279" y="55"/>
                    <a:pt x="284" y="58"/>
                  </a:cubicBezTo>
                  <a:cubicBezTo>
                    <a:pt x="287" y="60"/>
                    <a:pt x="291" y="61"/>
                    <a:pt x="294" y="61"/>
                  </a:cubicBezTo>
                  <a:cubicBezTo>
                    <a:pt x="296" y="61"/>
                    <a:pt x="301" y="62"/>
                    <a:pt x="305" y="64"/>
                  </a:cubicBezTo>
                  <a:cubicBezTo>
                    <a:pt x="315" y="70"/>
                    <a:pt x="320" y="66"/>
                    <a:pt x="317" y="56"/>
                  </a:cubicBezTo>
                  <a:cubicBezTo>
                    <a:pt x="314" y="47"/>
                    <a:pt x="304" y="39"/>
                    <a:pt x="298" y="40"/>
                  </a:cubicBezTo>
                  <a:close/>
                  <a:moveTo>
                    <a:pt x="718" y="252"/>
                  </a:moveTo>
                  <a:cubicBezTo>
                    <a:pt x="677" y="257"/>
                    <a:pt x="635" y="294"/>
                    <a:pt x="594" y="347"/>
                  </a:cubicBezTo>
                  <a:cubicBezTo>
                    <a:pt x="533" y="427"/>
                    <a:pt x="558" y="479"/>
                    <a:pt x="596" y="512"/>
                  </a:cubicBezTo>
                  <a:cubicBezTo>
                    <a:pt x="635" y="545"/>
                    <a:pt x="731" y="517"/>
                    <a:pt x="780" y="453"/>
                  </a:cubicBezTo>
                  <a:cubicBezTo>
                    <a:pt x="828" y="389"/>
                    <a:pt x="837" y="313"/>
                    <a:pt x="779" y="270"/>
                  </a:cubicBezTo>
                  <a:cubicBezTo>
                    <a:pt x="760" y="256"/>
                    <a:pt x="741" y="250"/>
                    <a:pt x="722" y="252"/>
                  </a:cubicBezTo>
                  <a:cubicBezTo>
                    <a:pt x="721" y="252"/>
                    <a:pt x="720" y="252"/>
                    <a:pt x="718" y="252"/>
                  </a:cubicBezTo>
                  <a:close/>
                  <a:moveTo>
                    <a:pt x="168" y="485"/>
                  </a:moveTo>
                  <a:cubicBezTo>
                    <a:pt x="161" y="486"/>
                    <a:pt x="150" y="489"/>
                    <a:pt x="134" y="494"/>
                  </a:cubicBezTo>
                  <a:cubicBezTo>
                    <a:pt x="132" y="495"/>
                    <a:pt x="123" y="497"/>
                    <a:pt x="115" y="499"/>
                  </a:cubicBezTo>
                  <a:cubicBezTo>
                    <a:pt x="105" y="502"/>
                    <a:pt x="98" y="505"/>
                    <a:pt x="88" y="514"/>
                  </a:cubicBezTo>
                  <a:cubicBezTo>
                    <a:pt x="81" y="520"/>
                    <a:pt x="72" y="528"/>
                    <a:pt x="67" y="530"/>
                  </a:cubicBezTo>
                  <a:cubicBezTo>
                    <a:pt x="58" y="537"/>
                    <a:pt x="26" y="575"/>
                    <a:pt x="21" y="587"/>
                  </a:cubicBezTo>
                  <a:cubicBezTo>
                    <a:pt x="19" y="591"/>
                    <a:pt x="16" y="596"/>
                    <a:pt x="15" y="598"/>
                  </a:cubicBezTo>
                  <a:cubicBezTo>
                    <a:pt x="3" y="621"/>
                    <a:pt x="0" y="658"/>
                    <a:pt x="9" y="673"/>
                  </a:cubicBezTo>
                  <a:cubicBezTo>
                    <a:pt x="15" y="683"/>
                    <a:pt x="15" y="683"/>
                    <a:pt x="26" y="676"/>
                  </a:cubicBezTo>
                  <a:cubicBezTo>
                    <a:pt x="48" y="661"/>
                    <a:pt x="79" y="628"/>
                    <a:pt x="110" y="587"/>
                  </a:cubicBezTo>
                  <a:cubicBezTo>
                    <a:pt x="125" y="567"/>
                    <a:pt x="140" y="543"/>
                    <a:pt x="140" y="541"/>
                  </a:cubicBezTo>
                  <a:cubicBezTo>
                    <a:pt x="140" y="540"/>
                    <a:pt x="149" y="528"/>
                    <a:pt x="159" y="515"/>
                  </a:cubicBezTo>
                  <a:cubicBezTo>
                    <a:pt x="170" y="502"/>
                    <a:pt x="178" y="490"/>
                    <a:pt x="178" y="488"/>
                  </a:cubicBezTo>
                  <a:cubicBezTo>
                    <a:pt x="178" y="485"/>
                    <a:pt x="175" y="484"/>
                    <a:pt x="168" y="485"/>
                  </a:cubicBezTo>
                  <a:close/>
                  <a:moveTo>
                    <a:pt x="339" y="984"/>
                  </a:moveTo>
                  <a:cubicBezTo>
                    <a:pt x="337" y="989"/>
                    <a:pt x="334" y="995"/>
                    <a:pt x="332" y="999"/>
                  </a:cubicBezTo>
                  <a:cubicBezTo>
                    <a:pt x="318" y="1024"/>
                    <a:pt x="305" y="1064"/>
                    <a:pt x="296" y="1102"/>
                  </a:cubicBezTo>
                  <a:cubicBezTo>
                    <a:pt x="295" y="1109"/>
                    <a:pt x="292" y="1119"/>
                    <a:pt x="290" y="1124"/>
                  </a:cubicBezTo>
                  <a:cubicBezTo>
                    <a:pt x="288" y="1128"/>
                    <a:pt x="287" y="1135"/>
                    <a:pt x="288" y="1138"/>
                  </a:cubicBezTo>
                  <a:cubicBezTo>
                    <a:pt x="288" y="1142"/>
                    <a:pt x="287" y="1147"/>
                    <a:pt x="286" y="1150"/>
                  </a:cubicBezTo>
                  <a:cubicBezTo>
                    <a:pt x="279" y="1169"/>
                    <a:pt x="275" y="1245"/>
                    <a:pt x="280" y="1295"/>
                  </a:cubicBezTo>
                  <a:cubicBezTo>
                    <a:pt x="282" y="1320"/>
                    <a:pt x="292" y="1368"/>
                    <a:pt x="300" y="1393"/>
                  </a:cubicBezTo>
                  <a:cubicBezTo>
                    <a:pt x="303" y="1402"/>
                    <a:pt x="306" y="1415"/>
                    <a:pt x="308" y="1421"/>
                  </a:cubicBezTo>
                  <a:cubicBezTo>
                    <a:pt x="309" y="1427"/>
                    <a:pt x="312" y="1438"/>
                    <a:pt x="315" y="1445"/>
                  </a:cubicBezTo>
                  <a:cubicBezTo>
                    <a:pt x="317" y="1451"/>
                    <a:pt x="323" y="1469"/>
                    <a:pt x="328" y="1485"/>
                  </a:cubicBezTo>
                  <a:cubicBezTo>
                    <a:pt x="332" y="1500"/>
                    <a:pt x="339" y="1521"/>
                    <a:pt x="343" y="1530"/>
                  </a:cubicBezTo>
                  <a:cubicBezTo>
                    <a:pt x="347" y="1539"/>
                    <a:pt x="351" y="1552"/>
                    <a:pt x="354" y="1557"/>
                  </a:cubicBezTo>
                  <a:cubicBezTo>
                    <a:pt x="371" y="1601"/>
                    <a:pt x="423" y="1700"/>
                    <a:pt x="461" y="1760"/>
                  </a:cubicBezTo>
                  <a:cubicBezTo>
                    <a:pt x="466" y="1768"/>
                    <a:pt x="471" y="1776"/>
                    <a:pt x="476" y="1783"/>
                  </a:cubicBezTo>
                  <a:cubicBezTo>
                    <a:pt x="498" y="1752"/>
                    <a:pt x="589" y="1650"/>
                    <a:pt x="615" y="1625"/>
                  </a:cubicBezTo>
                  <a:cubicBezTo>
                    <a:pt x="644" y="1597"/>
                    <a:pt x="637" y="1564"/>
                    <a:pt x="620" y="1542"/>
                  </a:cubicBezTo>
                  <a:cubicBezTo>
                    <a:pt x="603" y="1520"/>
                    <a:pt x="563" y="1486"/>
                    <a:pt x="568" y="1325"/>
                  </a:cubicBezTo>
                  <a:cubicBezTo>
                    <a:pt x="572" y="1164"/>
                    <a:pt x="534" y="1100"/>
                    <a:pt x="486" y="1034"/>
                  </a:cubicBezTo>
                  <a:cubicBezTo>
                    <a:pt x="442" y="973"/>
                    <a:pt x="387" y="979"/>
                    <a:pt x="339" y="984"/>
                  </a:cubicBezTo>
                  <a:close/>
                  <a:moveTo>
                    <a:pt x="1080" y="1812"/>
                  </a:moveTo>
                  <a:cubicBezTo>
                    <a:pt x="1077" y="1814"/>
                    <a:pt x="1074" y="1816"/>
                    <a:pt x="1071" y="1818"/>
                  </a:cubicBezTo>
                  <a:cubicBezTo>
                    <a:pt x="1058" y="1826"/>
                    <a:pt x="1044" y="1835"/>
                    <a:pt x="1040" y="1836"/>
                  </a:cubicBezTo>
                  <a:cubicBezTo>
                    <a:pt x="1027" y="1843"/>
                    <a:pt x="1033" y="1845"/>
                    <a:pt x="1062" y="1845"/>
                  </a:cubicBezTo>
                  <a:cubicBezTo>
                    <a:pt x="1066" y="1845"/>
                    <a:pt x="1070" y="1848"/>
                    <a:pt x="1073" y="1852"/>
                  </a:cubicBezTo>
                  <a:cubicBezTo>
                    <a:pt x="1077" y="1857"/>
                    <a:pt x="1077" y="1858"/>
                    <a:pt x="1073" y="1864"/>
                  </a:cubicBezTo>
                  <a:cubicBezTo>
                    <a:pt x="1071" y="1867"/>
                    <a:pt x="1065" y="1871"/>
                    <a:pt x="1059" y="1873"/>
                  </a:cubicBezTo>
                  <a:cubicBezTo>
                    <a:pt x="1051" y="1876"/>
                    <a:pt x="1032" y="1887"/>
                    <a:pt x="986" y="1915"/>
                  </a:cubicBezTo>
                  <a:cubicBezTo>
                    <a:pt x="974" y="1922"/>
                    <a:pt x="963" y="1928"/>
                    <a:pt x="961" y="1928"/>
                  </a:cubicBezTo>
                  <a:cubicBezTo>
                    <a:pt x="959" y="1928"/>
                    <a:pt x="953" y="1932"/>
                    <a:pt x="948" y="1935"/>
                  </a:cubicBezTo>
                  <a:cubicBezTo>
                    <a:pt x="943" y="1939"/>
                    <a:pt x="935" y="1944"/>
                    <a:pt x="930" y="1946"/>
                  </a:cubicBezTo>
                  <a:cubicBezTo>
                    <a:pt x="924" y="1949"/>
                    <a:pt x="916" y="1953"/>
                    <a:pt x="910" y="1956"/>
                  </a:cubicBezTo>
                  <a:cubicBezTo>
                    <a:pt x="904" y="1960"/>
                    <a:pt x="899" y="1962"/>
                    <a:pt x="897" y="1962"/>
                  </a:cubicBezTo>
                  <a:cubicBezTo>
                    <a:pt x="896" y="1963"/>
                    <a:pt x="883" y="1970"/>
                    <a:pt x="868" y="1979"/>
                  </a:cubicBezTo>
                  <a:cubicBezTo>
                    <a:pt x="828" y="2004"/>
                    <a:pt x="773" y="2033"/>
                    <a:pt x="766" y="2034"/>
                  </a:cubicBezTo>
                  <a:cubicBezTo>
                    <a:pt x="757" y="2035"/>
                    <a:pt x="734" y="2048"/>
                    <a:pt x="734" y="2051"/>
                  </a:cubicBezTo>
                  <a:cubicBezTo>
                    <a:pt x="735" y="2055"/>
                    <a:pt x="790" y="2094"/>
                    <a:pt x="808" y="2104"/>
                  </a:cubicBezTo>
                  <a:cubicBezTo>
                    <a:pt x="815" y="2108"/>
                    <a:pt x="826" y="2114"/>
                    <a:pt x="832" y="2118"/>
                  </a:cubicBezTo>
                  <a:cubicBezTo>
                    <a:pt x="839" y="2122"/>
                    <a:pt x="850" y="2127"/>
                    <a:pt x="856" y="2130"/>
                  </a:cubicBezTo>
                  <a:cubicBezTo>
                    <a:pt x="868" y="2135"/>
                    <a:pt x="885" y="2144"/>
                    <a:pt x="905" y="2157"/>
                  </a:cubicBezTo>
                  <a:cubicBezTo>
                    <a:pt x="914" y="2163"/>
                    <a:pt x="925" y="2167"/>
                    <a:pt x="974" y="2186"/>
                  </a:cubicBezTo>
                  <a:cubicBezTo>
                    <a:pt x="1030" y="2208"/>
                    <a:pt x="1044" y="2212"/>
                    <a:pt x="1067" y="2219"/>
                  </a:cubicBezTo>
                  <a:cubicBezTo>
                    <a:pt x="1090" y="2225"/>
                    <a:pt x="1100" y="2227"/>
                    <a:pt x="1145" y="2232"/>
                  </a:cubicBezTo>
                  <a:cubicBezTo>
                    <a:pt x="1155" y="2233"/>
                    <a:pt x="1171" y="2235"/>
                    <a:pt x="1180" y="2236"/>
                  </a:cubicBezTo>
                  <a:cubicBezTo>
                    <a:pt x="1218" y="2241"/>
                    <a:pt x="1236" y="2239"/>
                    <a:pt x="1278" y="2228"/>
                  </a:cubicBezTo>
                  <a:cubicBezTo>
                    <a:pt x="1309" y="2220"/>
                    <a:pt x="1336" y="2212"/>
                    <a:pt x="1348" y="2207"/>
                  </a:cubicBezTo>
                  <a:cubicBezTo>
                    <a:pt x="1353" y="2205"/>
                    <a:pt x="1362" y="2202"/>
                    <a:pt x="1367" y="2200"/>
                  </a:cubicBezTo>
                  <a:cubicBezTo>
                    <a:pt x="1373" y="2198"/>
                    <a:pt x="1382" y="2195"/>
                    <a:pt x="1387" y="2193"/>
                  </a:cubicBezTo>
                  <a:cubicBezTo>
                    <a:pt x="1411" y="2183"/>
                    <a:pt x="1423" y="2184"/>
                    <a:pt x="1424" y="2194"/>
                  </a:cubicBezTo>
                  <a:cubicBezTo>
                    <a:pt x="1425" y="2203"/>
                    <a:pt x="1428" y="2203"/>
                    <a:pt x="1460" y="2187"/>
                  </a:cubicBezTo>
                  <a:cubicBezTo>
                    <a:pt x="1465" y="2184"/>
                    <a:pt x="1470" y="2182"/>
                    <a:pt x="1474" y="2180"/>
                  </a:cubicBezTo>
                  <a:cubicBezTo>
                    <a:pt x="1472" y="2175"/>
                    <a:pt x="1470" y="2171"/>
                    <a:pt x="1468" y="2166"/>
                  </a:cubicBezTo>
                  <a:cubicBezTo>
                    <a:pt x="1459" y="2143"/>
                    <a:pt x="1476" y="2073"/>
                    <a:pt x="1476" y="2073"/>
                  </a:cubicBezTo>
                  <a:cubicBezTo>
                    <a:pt x="1476" y="2073"/>
                    <a:pt x="1458" y="2083"/>
                    <a:pt x="1440" y="2094"/>
                  </a:cubicBezTo>
                  <a:cubicBezTo>
                    <a:pt x="1422" y="2105"/>
                    <a:pt x="1278" y="2143"/>
                    <a:pt x="1204" y="2129"/>
                  </a:cubicBezTo>
                  <a:cubicBezTo>
                    <a:pt x="1130" y="2116"/>
                    <a:pt x="1098" y="2029"/>
                    <a:pt x="1098" y="2029"/>
                  </a:cubicBezTo>
                  <a:cubicBezTo>
                    <a:pt x="1098" y="2029"/>
                    <a:pt x="1113" y="2040"/>
                    <a:pt x="1136" y="2040"/>
                  </a:cubicBezTo>
                  <a:cubicBezTo>
                    <a:pt x="1167" y="2040"/>
                    <a:pt x="1207" y="2014"/>
                    <a:pt x="1234" y="1989"/>
                  </a:cubicBezTo>
                  <a:cubicBezTo>
                    <a:pt x="1262" y="1963"/>
                    <a:pt x="1292" y="1918"/>
                    <a:pt x="1292" y="1918"/>
                  </a:cubicBezTo>
                  <a:cubicBezTo>
                    <a:pt x="1292" y="1918"/>
                    <a:pt x="1219" y="1933"/>
                    <a:pt x="1163" y="1904"/>
                  </a:cubicBezTo>
                  <a:cubicBezTo>
                    <a:pt x="1112" y="1878"/>
                    <a:pt x="1102" y="1849"/>
                    <a:pt x="1080" y="1812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318" name="Group 282"/>
          <p:cNvGrpSpPr>
            <a:grpSpLocks noChangeAspect="1"/>
          </p:cNvGrpSpPr>
          <p:nvPr/>
        </p:nvGrpSpPr>
        <p:grpSpPr bwMode="auto">
          <a:xfrm>
            <a:off x="7217798" y="4591055"/>
            <a:ext cx="517253" cy="1275463"/>
            <a:chOff x="4592" y="2552"/>
            <a:chExt cx="644" cy="1588"/>
          </a:xfrm>
        </p:grpSpPr>
        <p:sp>
          <p:nvSpPr>
            <p:cNvPr id="319" name="Freeform 286"/>
            <p:cNvSpPr>
              <a:spLocks/>
            </p:cNvSpPr>
            <p:nvPr/>
          </p:nvSpPr>
          <p:spPr bwMode="auto">
            <a:xfrm>
              <a:off x="4943" y="2715"/>
              <a:ext cx="241" cy="344"/>
            </a:xfrm>
            <a:custGeom>
              <a:avLst/>
              <a:gdLst>
                <a:gd name="T0" fmla="*/ 488 w 511"/>
                <a:gd name="T1" fmla="*/ 378 h 732"/>
                <a:gd name="T2" fmla="*/ 270 w 511"/>
                <a:gd name="T3" fmla="*/ 730 h 732"/>
                <a:gd name="T4" fmla="*/ 2 w 511"/>
                <a:gd name="T5" fmla="*/ 479 h 732"/>
                <a:gd name="T6" fmla="*/ 179 w 511"/>
                <a:gd name="T7" fmla="*/ 87 h 732"/>
                <a:gd name="T8" fmla="*/ 345 w 511"/>
                <a:gd name="T9" fmla="*/ 35 h 732"/>
                <a:gd name="T10" fmla="*/ 488 w 511"/>
                <a:gd name="T11" fmla="*/ 378 h 7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11" h="732">
                  <a:moveTo>
                    <a:pt x="488" y="378"/>
                  </a:moveTo>
                  <a:cubicBezTo>
                    <a:pt x="477" y="519"/>
                    <a:pt x="416" y="727"/>
                    <a:pt x="270" y="730"/>
                  </a:cubicBezTo>
                  <a:cubicBezTo>
                    <a:pt x="124" y="732"/>
                    <a:pt x="4" y="620"/>
                    <a:pt x="2" y="479"/>
                  </a:cubicBezTo>
                  <a:cubicBezTo>
                    <a:pt x="0" y="382"/>
                    <a:pt x="33" y="242"/>
                    <a:pt x="179" y="87"/>
                  </a:cubicBezTo>
                  <a:cubicBezTo>
                    <a:pt x="261" y="0"/>
                    <a:pt x="310" y="2"/>
                    <a:pt x="345" y="35"/>
                  </a:cubicBezTo>
                  <a:cubicBezTo>
                    <a:pt x="452" y="135"/>
                    <a:pt x="511" y="79"/>
                    <a:pt x="488" y="378"/>
                  </a:cubicBezTo>
                  <a:close/>
                </a:path>
              </a:pathLst>
            </a:custGeom>
            <a:solidFill>
              <a:srgbClr val="C8882A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0" name="Freeform 289"/>
            <p:cNvSpPr>
              <a:spLocks/>
            </p:cNvSpPr>
            <p:nvPr/>
          </p:nvSpPr>
          <p:spPr bwMode="auto">
            <a:xfrm>
              <a:off x="5044" y="2715"/>
              <a:ext cx="142" cy="255"/>
            </a:xfrm>
            <a:custGeom>
              <a:avLst/>
              <a:gdLst>
                <a:gd name="T0" fmla="*/ 110 w 300"/>
                <a:gd name="T1" fmla="*/ 19 h 543"/>
                <a:gd name="T2" fmla="*/ 205 w 300"/>
                <a:gd name="T3" fmla="*/ 77 h 543"/>
                <a:gd name="T4" fmla="*/ 287 w 300"/>
                <a:gd name="T5" fmla="*/ 240 h 543"/>
                <a:gd name="T6" fmla="*/ 175 w 300"/>
                <a:gd name="T7" fmla="*/ 427 h 543"/>
                <a:gd name="T8" fmla="*/ 98 w 300"/>
                <a:gd name="T9" fmla="*/ 530 h 543"/>
                <a:gd name="T10" fmla="*/ 21 w 300"/>
                <a:gd name="T11" fmla="*/ 37 h 543"/>
                <a:gd name="T12" fmla="*/ 110 w 300"/>
                <a:gd name="T13" fmla="*/ 19 h 5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00" h="543">
                  <a:moveTo>
                    <a:pt x="110" y="19"/>
                  </a:moveTo>
                  <a:cubicBezTo>
                    <a:pt x="161" y="45"/>
                    <a:pt x="160" y="42"/>
                    <a:pt x="205" y="77"/>
                  </a:cubicBezTo>
                  <a:cubicBezTo>
                    <a:pt x="300" y="151"/>
                    <a:pt x="284" y="144"/>
                    <a:pt x="287" y="240"/>
                  </a:cubicBezTo>
                  <a:cubicBezTo>
                    <a:pt x="290" y="335"/>
                    <a:pt x="241" y="340"/>
                    <a:pt x="175" y="427"/>
                  </a:cubicBezTo>
                  <a:cubicBezTo>
                    <a:pt x="162" y="444"/>
                    <a:pt x="116" y="543"/>
                    <a:pt x="98" y="530"/>
                  </a:cubicBezTo>
                  <a:cubicBezTo>
                    <a:pt x="0" y="461"/>
                    <a:pt x="14" y="281"/>
                    <a:pt x="21" y="37"/>
                  </a:cubicBezTo>
                  <a:cubicBezTo>
                    <a:pt x="22" y="23"/>
                    <a:pt x="72" y="0"/>
                    <a:pt x="110" y="19"/>
                  </a:cubicBezTo>
                  <a:close/>
                </a:path>
              </a:pathLst>
            </a:custGeom>
            <a:solidFill>
              <a:srgbClr val="C8882A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1" name="Freeform 291"/>
            <p:cNvSpPr>
              <a:spLocks/>
            </p:cNvSpPr>
            <p:nvPr/>
          </p:nvSpPr>
          <p:spPr bwMode="auto">
            <a:xfrm>
              <a:off x="4608" y="2552"/>
              <a:ext cx="270" cy="542"/>
            </a:xfrm>
            <a:custGeom>
              <a:avLst/>
              <a:gdLst>
                <a:gd name="T0" fmla="*/ 572 w 575"/>
                <a:gd name="T1" fmla="*/ 889 h 1152"/>
                <a:gd name="T2" fmla="*/ 303 w 575"/>
                <a:gd name="T3" fmla="*/ 1151 h 1152"/>
                <a:gd name="T4" fmla="*/ 97 w 575"/>
                <a:gd name="T5" fmla="*/ 961 h 1152"/>
                <a:gd name="T6" fmla="*/ 66 w 575"/>
                <a:gd name="T7" fmla="*/ 763 h 1152"/>
                <a:gd name="T8" fmla="*/ 146 w 575"/>
                <a:gd name="T9" fmla="*/ 1 h 1152"/>
                <a:gd name="T10" fmla="*/ 406 w 575"/>
                <a:gd name="T11" fmla="*/ 368 h 1152"/>
                <a:gd name="T12" fmla="*/ 534 w 575"/>
                <a:gd name="T13" fmla="*/ 704 h 1152"/>
                <a:gd name="T14" fmla="*/ 572 w 575"/>
                <a:gd name="T15" fmla="*/ 889 h 1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75" h="1152">
                  <a:moveTo>
                    <a:pt x="572" y="889"/>
                  </a:moveTo>
                  <a:cubicBezTo>
                    <a:pt x="575" y="1030"/>
                    <a:pt x="448" y="1148"/>
                    <a:pt x="303" y="1151"/>
                  </a:cubicBezTo>
                  <a:cubicBezTo>
                    <a:pt x="209" y="1152"/>
                    <a:pt x="133" y="1067"/>
                    <a:pt x="97" y="961"/>
                  </a:cubicBezTo>
                  <a:cubicBezTo>
                    <a:pt x="78" y="903"/>
                    <a:pt x="69" y="813"/>
                    <a:pt x="66" y="763"/>
                  </a:cubicBezTo>
                  <a:cubicBezTo>
                    <a:pt x="57" y="645"/>
                    <a:pt x="0" y="4"/>
                    <a:pt x="146" y="1"/>
                  </a:cubicBezTo>
                  <a:cubicBezTo>
                    <a:pt x="216" y="0"/>
                    <a:pt x="323" y="172"/>
                    <a:pt x="406" y="368"/>
                  </a:cubicBezTo>
                  <a:cubicBezTo>
                    <a:pt x="455" y="482"/>
                    <a:pt x="507" y="604"/>
                    <a:pt x="534" y="704"/>
                  </a:cubicBezTo>
                  <a:cubicBezTo>
                    <a:pt x="558" y="789"/>
                    <a:pt x="572" y="855"/>
                    <a:pt x="572" y="889"/>
                  </a:cubicBezTo>
                  <a:close/>
                </a:path>
              </a:pathLst>
            </a:custGeom>
            <a:solidFill>
              <a:srgbClr val="C8882A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2" name="Freeform 294"/>
            <p:cNvSpPr>
              <a:spLocks/>
            </p:cNvSpPr>
            <p:nvPr/>
          </p:nvSpPr>
          <p:spPr bwMode="auto">
            <a:xfrm>
              <a:off x="4596" y="2936"/>
              <a:ext cx="618" cy="580"/>
            </a:xfrm>
            <a:custGeom>
              <a:avLst/>
              <a:gdLst>
                <a:gd name="T0" fmla="*/ 1166 w 1312"/>
                <a:gd name="T1" fmla="*/ 722 h 1233"/>
                <a:gd name="T2" fmla="*/ 905 w 1312"/>
                <a:gd name="T3" fmla="*/ 1113 h 1233"/>
                <a:gd name="T4" fmla="*/ 770 w 1312"/>
                <a:gd name="T5" fmla="*/ 1208 h 1233"/>
                <a:gd name="T6" fmla="*/ 693 w 1312"/>
                <a:gd name="T7" fmla="*/ 1233 h 1233"/>
                <a:gd name="T8" fmla="*/ 630 w 1312"/>
                <a:gd name="T9" fmla="*/ 1219 h 1233"/>
                <a:gd name="T10" fmla="*/ 519 w 1312"/>
                <a:gd name="T11" fmla="*/ 1144 h 1233"/>
                <a:gd name="T12" fmla="*/ 158 w 1312"/>
                <a:gd name="T13" fmla="*/ 734 h 1233"/>
                <a:gd name="T14" fmla="*/ 658 w 1312"/>
                <a:gd name="T15" fmla="*/ 7 h 1233"/>
                <a:gd name="T16" fmla="*/ 1166 w 1312"/>
                <a:gd name="T17" fmla="*/ 722 h 1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312" h="1233">
                  <a:moveTo>
                    <a:pt x="1166" y="722"/>
                  </a:moveTo>
                  <a:cubicBezTo>
                    <a:pt x="1253" y="1064"/>
                    <a:pt x="1034" y="1055"/>
                    <a:pt x="905" y="1113"/>
                  </a:cubicBezTo>
                  <a:cubicBezTo>
                    <a:pt x="870" y="1128"/>
                    <a:pt x="806" y="1184"/>
                    <a:pt x="770" y="1208"/>
                  </a:cubicBezTo>
                  <a:cubicBezTo>
                    <a:pt x="734" y="1233"/>
                    <a:pt x="728" y="1233"/>
                    <a:pt x="693" y="1233"/>
                  </a:cubicBezTo>
                  <a:cubicBezTo>
                    <a:pt x="663" y="1233"/>
                    <a:pt x="654" y="1226"/>
                    <a:pt x="630" y="1219"/>
                  </a:cubicBezTo>
                  <a:cubicBezTo>
                    <a:pt x="573" y="1203"/>
                    <a:pt x="583" y="1168"/>
                    <a:pt x="519" y="1144"/>
                  </a:cubicBezTo>
                  <a:cubicBezTo>
                    <a:pt x="235" y="1033"/>
                    <a:pt x="206" y="1095"/>
                    <a:pt x="158" y="734"/>
                  </a:cubicBezTo>
                  <a:cubicBezTo>
                    <a:pt x="0" y="414"/>
                    <a:pt x="278" y="14"/>
                    <a:pt x="658" y="7"/>
                  </a:cubicBezTo>
                  <a:cubicBezTo>
                    <a:pt x="1037" y="0"/>
                    <a:pt x="1312" y="397"/>
                    <a:pt x="1166" y="722"/>
                  </a:cubicBezTo>
                  <a:close/>
                </a:path>
              </a:pathLst>
            </a:custGeom>
            <a:solidFill>
              <a:srgbClr val="C8882A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3" name="Freeform 284"/>
            <p:cNvSpPr>
              <a:spLocks/>
            </p:cNvSpPr>
            <p:nvPr/>
          </p:nvSpPr>
          <p:spPr bwMode="auto">
            <a:xfrm>
              <a:off x="4647" y="3412"/>
              <a:ext cx="535" cy="605"/>
            </a:xfrm>
            <a:custGeom>
              <a:avLst/>
              <a:gdLst>
                <a:gd name="T0" fmla="*/ 1102 w 1137"/>
                <a:gd name="T1" fmla="*/ 698 h 1286"/>
                <a:gd name="T2" fmla="*/ 506 w 1137"/>
                <a:gd name="T3" fmla="*/ 1256 h 1286"/>
                <a:gd name="T4" fmla="*/ 34 w 1137"/>
                <a:gd name="T5" fmla="*/ 589 h 1286"/>
                <a:gd name="T6" fmla="*/ 631 w 1137"/>
                <a:gd name="T7" fmla="*/ 30 h 1286"/>
                <a:gd name="T8" fmla="*/ 1102 w 1137"/>
                <a:gd name="T9" fmla="*/ 698 h 12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37" h="1286">
                  <a:moveTo>
                    <a:pt x="1102" y="698"/>
                  </a:moveTo>
                  <a:cubicBezTo>
                    <a:pt x="1068" y="1036"/>
                    <a:pt x="801" y="1286"/>
                    <a:pt x="506" y="1256"/>
                  </a:cubicBezTo>
                  <a:cubicBezTo>
                    <a:pt x="211" y="1226"/>
                    <a:pt x="0" y="927"/>
                    <a:pt x="34" y="589"/>
                  </a:cubicBezTo>
                  <a:cubicBezTo>
                    <a:pt x="69" y="250"/>
                    <a:pt x="336" y="0"/>
                    <a:pt x="631" y="30"/>
                  </a:cubicBezTo>
                  <a:cubicBezTo>
                    <a:pt x="926" y="60"/>
                    <a:pt x="1137" y="359"/>
                    <a:pt x="1102" y="698"/>
                  </a:cubicBezTo>
                  <a:close/>
                </a:path>
              </a:pathLst>
            </a:custGeom>
            <a:solidFill>
              <a:srgbClr val="C8882A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4" name="Freeform 295"/>
            <p:cNvSpPr>
              <a:spLocks/>
            </p:cNvSpPr>
            <p:nvPr/>
          </p:nvSpPr>
          <p:spPr bwMode="auto">
            <a:xfrm>
              <a:off x="4923" y="3065"/>
              <a:ext cx="134" cy="134"/>
            </a:xfrm>
            <a:custGeom>
              <a:avLst/>
              <a:gdLst>
                <a:gd name="T0" fmla="*/ 284 w 285"/>
                <a:gd name="T1" fmla="*/ 139 h 284"/>
                <a:gd name="T2" fmla="*/ 145 w 285"/>
                <a:gd name="T3" fmla="*/ 283 h 284"/>
                <a:gd name="T4" fmla="*/ 2 w 285"/>
                <a:gd name="T5" fmla="*/ 145 h 284"/>
                <a:gd name="T6" fmla="*/ 140 w 285"/>
                <a:gd name="T7" fmla="*/ 1 h 284"/>
                <a:gd name="T8" fmla="*/ 284 w 285"/>
                <a:gd name="T9" fmla="*/ 139 h 2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85" h="284">
                  <a:moveTo>
                    <a:pt x="284" y="139"/>
                  </a:moveTo>
                  <a:cubicBezTo>
                    <a:pt x="285" y="217"/>
                    <a:pt x="223" y="281"/>
                    <a:pt x="145" y="283"/>
                  </a:cubicBezTo>
                  <a:cubicBezTo>
                    <a:pt x="67" y="284"/>
                    <a:pt x="3" y="222"/>
                    <a:pt x="2" y="145"/>
                  </a:cubicBezTo>
                  <a:cubicBezTo>
                    <a:pt x="0" y="67"/>
                    <a:pt x="62" y="2"/>
                    <a:pt x="140" y="1"/>
                  </a:cubicBezTo>
                  <a:cubicBezTo>
                    <a:pt x="218" y="0"/>
                    <a:pt x="282" y="61"/>
                    <a:pt x="284" y="139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5" name="Freeform 296"/>
            <p:cNvSpPr>
              <a:spLocks/>
            </p:cNvSpPr>
            <p:nvPr/>
          </p:nvSpPr>
          <p:spPr bwMode="auto">
            <a:xfrm>
              <a:off x="4944" y="3118"/>
              <a:ext cx="52" cy="52"/>
            </a:xfrm>
            <a:custGeom>
              <a:avLst/>
              <a:gdLst>
                <a:gd name="T0" fmla="*/ 190 w 191"/>
                <a:gd name="T1" fmla="*/ 107 h 217"/>
                <a:gd name="T2" fmla="*/ 98 w 191"/>
                <a:gd name="T3" fmla="*/ 216 h 217"/>
                <a:gd name="T4" fmla="*/ 2 w 191"/>
                <a:gd name="T5" fmla="*/ 110 h 217"/>
                <a:gd name="T6" fmla="*/ 94 w 191"/>
                <a:gd name="T7" fmla="*/ 1 h 217"/>
                <a:gd name="T8" fmla="*/ 190 w 191"/>
                <a:gd name="T9" fmla="*/ 107 h 2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91" h="217">
                  <a:moveTo>
                    <a:pt x="190" y="107"/>
                  </a:moveTo>
                  <a:cubicBezTo>
                    <a:pt x="191" y="166"/>
                    <a:pt x="150" y="215"/>
                    <a:pt x="98" y="216"/>
                  </a:cubicBezTo>
                  <a:cubicBezTo>
                    <a:pt x="46" y="217"/>
                    <a:pt x="3" y="169"/>
                    <a:pt x="2" y="110"/>
                  </a:cubicBezTo>
                  <a:cubicBezTo>
                    <a:pt x="0" y="51"/>
                    <a:pt x="42" y="2"/>
                    <a:pt x="94" y="1"/>
                  </a:cubicBezTo>
                  <a:cubicBezTo>
                    <a:pt x="146" y="0"/>
                    <a:pt x="189" y="47"/>
                    <a:pt x="190" y="107"/>
                  </a:cubicBezTo>
                  <a:close/>
                </a:path>
              </a:pathLst>
            </a:custGeom>
            <a:solidFill>
              <a:srgbClr val="000000"/>
            </a:solidFill>
            <a:ln w="0" cap="flat">
              <a:solidFill>
                <a:srgbClr val="000000"/>
              </a:solidFill>
              <a:prstDash val="solid"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6" name="Freeform 298"/>
            <p:cNvSpPr>
              <a:spLocks/>
            </p:cNvSpPr>
            <p:nvPr/>
          </p:nvSpPr>
          <p:spPr bwMode="auto">
            <a:xfrm>
              <a:off x="4768" y="3068"/>
              <a:ext cx="134" cy="134"/>
            </a:xfrm>
            <a:custGeom>
              <a:avLst/>
              <a:gdLst>
                <a:gd name="T0" fmla="*/ 284 w 285"/>
                <a:gd name="T1" fmla="*/ 139 h 284"/>
                <a:gd name="T2" fmla="*/ 145 w 285"/>
                <a:gd name="T3" fmla="*/ 283 h 284"/>
                <a:gd name="T4" fmla="*/ 2 w 285"/>
                <a:gd name="T5" fmla="*/ 145 h 284"/>
                <a:gd name="T6" fmla="*/ 140 w 285"/>
                <a:gd name="T7" fmla="*/ 1 h 284"/>
                <a:gd name="T8" fmla="*/ 284 w 285"/>
                <a:gd name="T9" fmla="*/ 139 h 2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85" h="284">
                  <a:moveTo>
                    <a:pt x="284" y="139"/>
                  </a:moveTo>
                  <a:cubicBezTo>
                    <a:pt x="285" y="217"/>
                    <a:pt x="223" y="282"/>
                    <a:pt x="145" y="283"/>
                  </a:cubicBezTo>
                  <a:cubicBezTo>
                    <a:pt x="67" y="284"/>
                    <a:pt x="3" y="222"/>
                    <a:pt x="2" y="145"/>
                  </a:cubicBezTo>
                  <a:cubicBezTo>
                    <a:pt x="0" y="67"/>
                    <a:pt x="62" y="3"/>
                    <a:pt x="140" y="1"/>
                  </a:cubicBezTo>
                  <a:cubicBezTo>
                    <a:pt x="218" y="0"/>
                    <a:pt x="282" y="62"/>
                    <a:pt x="284" y="139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7" name="Freeform 299"/>
            <p:cNvSpPr>
              <a:spLocks/>
            </p:cNvSpPr>
            <p:nvPr/>
          </p:nvSpPr>
          <p:spPr bwMode="auto">
            <a:xfrm>
              <a:off x="4818" y="3118"/>
              <a:ext cx="54" cy="52"/>
            </a:xfrm>
            <a:custGeom>
              <a:avLst/>
              <a:gdLst>
                <a:gd name="T0" fmla="*/ 190 w 191"/>
                <a:gd name="T1" fmla="*/ 107 h 217"/>
                <a:gd name="T2" fmla="*/ 98 w 191"/>
                <a:gd name="T3" fmla="*/ 216 h 217"/>
                <a:gd name="T4" fmla="*/ 2 w 191"/>
                <a:gd name="T5" fmla="*/ 110 h 217"/>
                <a:gd name="T6" fmla="*/ 94 w 191"/>
                <a:gd name="T7" fmla="*/ 1 h 217"/>
                <a:gd name="T8" fmla="*/ 190 w 191"/>
                <a:gd name="T9" fmla="*/ 107 h 2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91" h="217">
                  <a:moveTo>
                    <a:pt x="190" y="107"/>
                  </a:moveTo>
                  <a:cubicBezTo>
                    <a:pt x="191" y="166"/>
                    <a:pt x="150" y="215"/>
                    <a:pt x="98" y="216"/>
                  </a:cubicBezTo>
                  <a:cubicBezTo>
                    <a:pt x="46" y="217"/>
                    <a:pt x="3" y="170"/>
                    <a:pt x="2" y="110"/>
                  </a:cubicBezTo>
                  <a:cubicBezTo>
                    <a:pt x="0" y="51"/>
                    <a:pt x="42" y="2"/>
                    <a:pt x="94" y="1"/>
                  </a:cubicBezTo>
                  <a:cubicBezTo>
                    <a:pt x="146" y="0"/>
                    <a:pt x="189" y="47"/>
                    <a:pt x="190" y="107"/>
                  </a:cubicBezTo>
                  <a:close/>
                </a:path>
              </a:pathLst>
            </a:custGeom>
            <a:solidFill>
              <a:srgbClr val="000000"/>
            </a:solidFill>
            <a:ln w="0" cap="flat">
              <a:solidFill>
                <a:srgbClr val="000000"/>
              </a:solidFill>
              <a:prstDash val="solid"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8" name="Freeform 301"/>
            <p:cNvSpPr>
              <a:spLocks/>
            </p:cNvSpPr>
            <p:nvPr/>
          </p:nvSpPr>
          <p:spPr bwMode="auto">
            <a:xfrm>
              <a:off x="4859" y="3398"/>
              <a:ext cx="57" cy="78"/>
            </a:xfrm>
            <a:custGeom>
              <a:avLst/>
              <a:gdLst>
                <a:gd name="T0" fmla="*/ 0 w 122"/>
                <a:gd name="T1" fmla="*/ 65 h 165"/>
                <a:gd name="T2" fmla="*/ 7 w 122"/>
                <a:gd name="T3" fmla="*/ 147 h 165"/>
                <a:gd name="T4" fmla="*/ 16 w 122"/>
                <a:gd name="T5" fmla="*/ 162 h 165"/>
                <a:gd name="T6" fmla="*/ 105 w 122"/>
                <a:gd name="T7" fmla="*/ 148 h 165"/>
                <a:gd name="T8" fmla="*/ 121 w 122"/>
                <a:gd name="T9" fmla="*/ 134 h 165"/>
                <a:gd name="T10" fmla="*/ 113 w 122"/>
                <a:gd name="T11" fmla="*/ 0 h 165"/>
                <a:gd name="T12" fmla="*/ 0 w 122"/>
                <a:gd name="T13" fmla="*/ 65 h 1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2" h="165">
                  <a:moveTo>
                    <a:pt x="0" y="65"/>
                  </a:moveTo>
                  <a:cubicBezTo>
                    <a:pt x="7" y="147"/>
                    <a:pt x="7" y="147"/>
                    <a:pt x="7" y="147"/>
                  </a:cubicBezTo>
                  <a:cubicBezTo>
                    <a:pt x="7" y="147"/>
                    <a:pt x="8" y="159"/>
                    <a:pt x="16" y="162"/>
                  </a:cubicBezTo>
                  <a:cubicBezTo>
                    <a:pt x="23" y="165"/>
                    <a:pt x="105" y="148"/>
                    <a:pt x="105" y="148"/>
                  </a:cubicBezTo>
                  <a:cubicBezTo>
                    <a:pt x="105" y="148"/>
                    <a:pt x="119" y="142"/>
                    <a:pt x="121" y="134"/>
                  </a:cubicBezTo>
                  <a:cubicBezTo>
                    <a:pt x="122" y="127"/>
                    <a:pt x="113" y="0"/>
                    <a:pt x="113" y="0"/>
                  </a:cubicBezTo>
                  <a:lnTo>
                    <a:pt x="0" y="65"/>
                  </a:lnTo>
                  <a:close/>
                </a:path>
              </a:pathLst>
            </a:custGeom>
            <a:solidFill>
              <a:srgbClr val="B9B9B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9" name="Freeform 302"/>
            <p:cNvSpPr>
              <a:spLocks/>
            </p:cNvSpPr>
            <p:nvPr/>
          </p:nvSpPr>
          <p:spPr bwMode="auto">
            <a:xfrm>
              <a:off x="4863" y="3405"/>
              <a:ext cx="48" cy="65"/>
            </a:xfrm>
            <a:custGeom>
              <a:avLst/>
              <a:gdLst>
                <a:gd name="T0" fmla="*/ 0 w 103"/>
                <a:gd name="T1" fmla="*/ 55 h 139"/>
                <a:gd name="T2" fmla="*/ 5 w 103"/>
                <a:gd name="T3" fmla="*/ 125 h 139"/>
                <a:gd name="T4" fmla="*/ 13 w 103"/>
                <a:gd name="T5" fmla="*/ 137 h 139"/>
                <a:gd name="T6" fmla="*/ 89 w 103"/>
                <a:gd name="T7" fmla="*/ 125 h 139"/>
                <a:gd name="T8" fmla="*/ 102 w 103"/>
                <a:gd name="T9" fmla="*/ 113 h 139"/>
                <a:gd name="T10" fmla="*/ 96 w 103"/>
                <a:gd name="T11" fmla="*/ 0 h 139"/>
                <a:gd name="T12" fmla="*/ 0 w 103"/>
                <a:gd name="T13" fmla="*/ 55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3" h="139">
                  <a:moveTo>
                    <a:pt x="0" y="55"/>
                  </a:moveTo>
                  <a:cubicBezTo>
                    <a:pt x="5" y="125"/>
                    <a:pt x="5" y="125"/>
                    <a:pt x="5" y="125"/>
                  </a:cubicBezTo>
                  <a:cubicBezTo>
                    <a:pt x="5" y="125"/>
                    <a:pt x="6" y="135"/>
                    <a:pt x="13" y="137"/>
                  </a:cubicBezTo>
                  <a:cubicBezTo>
                    <a:pt x="20" y="139"/>
                    <a:pt x="89" y="125"/>
                    <a:pt x="89" y="125"/>
                  </a:cubicBezTo>
                  <a:cubicBezTo>
                    <a:pt x="89" y="125"/>
                    <a:pt x="100" y="120"/>
                    <a:pt x="102" y="113"/>
                  </a:cubicBezTo>
                  <a:cubicBezTo>
                    <a:pt x="103" y="107"/>
                    <a:pt x="96" y="0"/>
                    <a:pt x="96" y="0"/>
                  </a:cubicBezTo>
                  <a:lnTo>
                    <a:pt x="0" y="5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0" name="Freeform 303"/>
            <p:cNvSpPr>
              <a:spLocks/>
            </p:cNvSpPr>
            <p:nvPr/>
          </p:nvSpPr>
          <p:spPr bwMode="auto">
            <a:xfrm>
              <a:off x="4917" y="3397"/>
              <a:ext cx="56" cy="76"/>
            </a:xfrm>
            <a:custGeom>
              <a:avLst/>
              <a:gdLst>
                <a:gd name="T0" fmla="*/ 120 w 120"/>
                <a:gd name="T1" fmla="*/ 60 h 161"/>
                <a:gd name="T2" fmla="*/ 117 w 120"/>
                <a:gd name="T3" fmla="*/ 143 h 161"/>
                <a:gd name="T4" fmla="*/ 108 w 120"/>
                <a:gd name="T5" fmla="*/ 158 h 161"/>
                <a:gd name="T6" fmla="*/ 18 w 120"/>
                <a:gd name="T7" fmla="*/ 147 h 161"/>
                <a:gd name="T8" fmla="*/ 2 w 120"/>
                <a:gd name="T9" fmla="*/ 134 h 161"/>
                <a:gd name="T10" fmla="*/ 4 w 120"/>
                <a:gd name="T11" fmla="*/ 0 h 161"/>
                <a:gd name="T12" fmla="*/ 120 w 120"/>
                <a:gd name="T13" fmla="*/ 60 h 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0" h="161">
                  <a:moveTo>
                    <a:pt x="120" y="60"/>
                  </a:moveTo>
                  <a:cubicBezTo>
                    <a:pt x="117" y="143"/>
                    <a:pt x="117" y="143"/>
                    <a:pt x="117" y="143"/>
                  </a:cubicBezTo>
                  <a:cubicBezTo>
                    <a:pt x="117" y="143"/>
                    <a:pt x="116" y="155"/>
                    <a:pt x="108" y="158"/>
                  </a:cubicBezTo>
                  <a:cubicBezTo>
                    <a:pt x="100" y="161"/>
                    <a:pt x="18" y="147"/>
                    <a:pt x="18" y="147"/>
                  </a:cubicBezTo>
                  <a:cubicBezTo>
                    <a:pt x="18" y="147"/>
                    <a:pt x="4" y="141"/>
                    <a:pt x="2" y="134"/>
                  </a:cubicBezTo>
                  <a:cubicBezTo>
                    <a:pt x="0" y="126"/>
                    <a:pt x="4" y="0"/>
                    <a:pt x="4" y="0"/>
                  </a:cubicBezTo>
                  <a:lnTo>
                    <a:pt x="120" y="60"/>
                  </a:lnTo>
                  <a:close/>
                </a:path>
              </a:pathLst>
            </a:custGeom>
            <a:solidFill>
              <a:srgbClr val="B9B9B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1" name="Freeform 304"/>
            <p:cNvSpPr>
              <a:spLocks/>
            </p:cNvSpPr>
            <p:nvPr/>
          </p:nvSpPr>
          <p:spPr bwMode="auto">
            <a:xfrm>
              <a:off x="4921" y="3403"/>
              <a:ext cx="48" cy="65"/>
            </a:xfrm>
            <a:custGeom>
              <a:avLst/>
              <a:gdLst>
                <a:gd name="T0" fmla="*/ 101 w 101"/>
                <a:gd name="T1" fmla="*/ 51 h 137"/>
                <a:gd name="T2" fmla="*/ 98 w 101"/>
                <a:gd name="T3" fmla="*/ 121 h 137"/>
                <a:gd name="T4" fmla="*/ 91 w 101"/>
                <a:gd name="T5" fmla="*/ 134 h 137"/>
                <a:gd name="T6" fmla="*/ 15 w 101"/>
                <a:gd name="T7" fmla="*/ 125 h 137"/>
                <a:gd name="T8" fmla="*/ 2 w 101"/>
                <a:gd name="T9" fmla="*/ 114 h 137"/>
                <a:gd name="T10" fmla="*/ 4 w 101"/>
                <a:gd name="T11" fmla="*/ 0 h 137"/>
                <a:gd name="T12" fmla="*/ 101 w 101"/>
                <a:gd name="T13" fmla="*/ 51 h 1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1" h="137">
                  <a:moveTo>
                    <a:pt x="101" y="51"/>
                  </a:moveTo>
                  <a:cubicBezTo>
                    <a:pt x="98" y="121"/>
                    <a:pt x="98" y="121"/>
                    <a:pt x="98" y="121"/>
                  </a:cubicBezTo>
                  <a:cubicBezTo>
                    <a:pt x="98" y="121"/>
                    <a:pt x="98" y="131"/>
                    <a:pt x="91" y="134"/>
                  </a:cubicBezTo>
                  <a:cubicBezTo>
                    <a:pt x="85" y="137"/>
                    <a:pt x="15" y="125"/>
                    <a:pt x="15" y="125"/>
                  </a:cubicBezTo>
                  <a:cubicBezTo>
                    <a:pt x="15" y="125"/>
                    <a:pt x="3" y="120"/>
                    <a:pt x="2" y="114"/>
                  </a:cubicBezTo>
                  <a:cubicBezTo>
                    <a:pt x="0" y="107"/>
                    <a:pt x="4" y="0"/>
                    <a:pt x="4" y="0"/>
                  </a:cubicBezTo>
                  <a:lnTo>
                    <a:pt x="101" y="5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2" name="Freeform 305"/>
            <p:cNvSpPr>
              <a:spLocks/>
            </p:cNvSpPr>
            <p:nvPr/>
          </p:nvSpPr>
          <p:spPr bwMode="auto">
            <a:xfrm>
              <a:off x="4686" y="3256"/>
              <a:ext cx="251" cy="194"/>
            </a:xfrm>
            <a:custGeom>
              <a:avLst/>
              <a:gdLst>
                <a:gd name="T0" fmla="*/ 531 w 533"/>
                <a:gd name="T1" fmla="*/ 201 h 411"/>
                <a:gd name="T2" fmla="*/ 270 w 533"/>
                <a:gd name="T3" fmla="*/ 408 h 411"/>
                <a:gd name="T4" fmla="*/ 2 w 533"/>
                <a:gd name="T5" fmla="*/ 211 h 411"/>
                <a:gd name="T6" fmla="*/ 263 w 533"/>
                <a:gd name="T7" fmla="*/ 3 h 411"/>
                <a:gd name="T8" fmla="*/ 531 w 533"/>
                <a:gd name="T9" fmla="*/ 201 h 4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33" h="411">
                  <a:moveTo>
                    <a:pt x="531" y="201"/>
                  </a:moveTo>
                  <a:cubicBezTo>
                    <a:pt x="533" y="313"/>
                    <a:pt x="416" y="406"/>
                    <a:pt x="270" y="408"/>
                  </a:cubicBezTo>
                  <a:cubicBezTo>
                    <a:pt x="124" y="411"/>
                    <a:pt x="4" y="322"/>
                    <a:pt x="2" y="211"/>
                  </a:cubicBezTo>
                  <a:cubicBezTo>
                    <a:pt x="0" y="99"/>
                    <a:pt x="117" y="6"/>
                    <a:pt x="263" y="3"/>
                  </a:cubicBezTo>
                  <a:cubicBezTo>
                    <a:pt x="408" y="0"/>
                    <a:pt x="529" y="89"/>
                    <a:pt x="531" y="201"/>
                  </a:cubicBezTo>
                  <a:close/>
                </a:path>
              </a:pathLst>
            </a:custGeom>
            <a:solidFill>
              <a:srgbClr val="EEEEE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3" name="Freeform 306"/>
            <p:cNvSpPr>
              <a:spLocks/>
            </p:cNvSpPr>
            <p:nvPr/>
          </p:nvSpPr>
          <p:spPr bwMode="auto">
            <a:xfrm>
              <a:off x="4901" y="3252"/>
              <a:ext cx="251" cy="193"/>
            </a:xfrm>
            <a:custGeom>
              <a:avLst/>
              <a:gdLst>
                <a:gd name="T0" fmla="*/ 531 w 533"/>
                <a:gd name="T1" fmla="*/ 201 h 411"/>
                <a:gd name="T2" fmla="*/ 271 w 533"/>
                <a:gd name="T3" fmla="*/ 408 h 411"/>
                <a:gd name="T4" fmla="*/ 3 w 533"/>
                <a:gd name="T5" fmla="*/ 211 h 411"/>
                <a:gd name="T6" fmla="*/ 263 w 533"/>
                <a:gd name="T7" fmla="*/ 3 h 411"/>
                <a:gd name="T8" fmla="*/ 531 w 533"/>
                <a:gd name="T9" fmla="*/ 201 h 4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33" h="411">
                  <a:moveTo>
                    <a:pt x="531" y="201"/>
                  </a:moveTo>
                  <a:cubicBezTo>
                    <a:pt x="533" y="313"/>
                    <a:pt x="416" y="406"/>
                    <a:pt x="271" y="408"/>
                  </a:cubicBezTo>
                  <a:cubicBezTo>
                    <a:pt x="125" y="411"/>
                    <a:pt x="5" y="322"/>
                    <a:pt x="3" y="211"/>
                  </a:cubicBezTo>
                  <a:cubicBezTo>
                    <a:pt x="0" y="99"/>
                    <a:pt x="117" y="6"/>
                    <a:pt x="263" y="3"/>
                  </a:cubicBezTo>
                  <a:cubicBezTo>
                    <a:pt x="409" y="0"/>
                    <a:pt x="529" y="89"/>
                    <a:pt x="531" y="201"/>
                  </a:cubicBezTo>
                  <a:close/>
                </a:path>
              </a:pathLst>
            </a:custGeom>
            <a:solidFill>
              <a:srgbClr val="EEEEE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4" name="Freeform 307"/>
            <p:cNvSpPr>
              <a:spLocks/>
            </p:cNvSpPr>
            <p:nvPr/>
          </p:nvSpPr>
          <p:spPr bwMode="auto">
            <a:xfrm>
              <a:off x="4865" y="3189"/>
              <a:ext cx="101" cy="96"/>
            </a:xfrm>
            <a:custGeom>
              <a:avLst/>
              <a:gdLst>
                <a:gd name="T0" fmla="*/ 104 w 215"/>
                <a:gd name="T1" fmla="*/ 203 h 205"/>
                <a:gd name="T2" fmla="*/ 65 w 215"/>
                <a:gd name="T3" fmla="*/ 188 h 205"/>
                <a:gd name="T4" fmla="*/ 31 w 215"/>
                <a:gd name="T5" fmla="*/ 138 h 205"/>
                <a:gd name="T6" fmla="*/ 18 w 215"/>
                <a:gd name="T7" fmla="*/ 25 h 205"/>
                <a:gd name="T8" fmla="*/ 188 w 215"/>
                <a:gd name="T9" fmla="*/ 22 h 205"/>
                <a:gd name="T10" fmla="*/ 178 w 215"/>
                <a:gd name="T11" fmla="*/ 133 h 205"/>
                <a:gd name="T12" fmla="*/ 146 w 215"/>
                <a:gd name="T13" fmla="*/ 188 h 205"/>
                <a:gd name="T14" fmla="*/ 104 w 215"/>
                <a:gd name="T15" fmla="*/ 203 h 2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15" h="205">
                  <a:moveTo>
                    <a:pt x="104" y="203"/>
                  </a:moveTo>
                  <a:cubicBezTo>
                    <a:pt x="93" y="203"/>
                    <a:pt x="81" y="204"/>
                    <a:pt x="65" y="188"/>
                  </a:cubicBezTo>
                  <a:cubicBezTo>
                    <a:pt x="49" y="173"/>
                    <a:pt x="40" y="166"/>
                    <a:pt x="31" y="138"/>
                  </a:cubicBezTo>
                  <a:cubicBezTo>
                    <a:pt x="22" y="110"/>
                    <a:pt x="0" y="51"/>
                    <a:pt x="18" y="25"/>
                  </a:cubicBezTo>
                  <a:cubicBezTo>
                    <a:pt x="36" y="0"/>
                    <a:pt x="161" y="4"/>
                    <a:pt x="188" y="22"/>
                  </a:cubicBezTo>
                  <a:cubicBezTo>
                    <a:pt x="215" y="41"/>
                    <a:pt x="185" y="114"/>
                    <a:pt x="178" y="133"/>
                  </a:cubicBezTo>
                  <a:cubicBezTo>
                    <a:pt x="171" y="153"/>
                    <a:pt x="160" y="171"/>
                    <a:pt x="146" y="188"/>
                  </a:cubicBezTo>
                  <a:cubicBezTo>
                    <a:pt x="133" y="205"/>
                    <a:pt x="116" y="203"/>
                    <a:pt x="104" y="203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5" name="Freeform 308"/>
            <p:cNvSpPr>
              <a:spLocks/>
            </p:cNvSpPr>
            <p:nvPr/>
          </p:nvSpPr>
          <p:spPr bwMode="auto">
            <a:xfrm>
              <a:off x="4746" y="3312"/>
              <a:ext cx="7" cy="8"/>
            </a:xfrm>
            <a:custGeom>
              <a:avLst/>
              <a:gdLst>
                <a:gd name="T0" fmla="*/ 16 w 16"/>
                <a:gd name="T1" fmla="*/ 9 h 17"/>
                <a:gd name="T2" fmla="*/ 8 w 16"/>
                <a:gd name="T3" fmla="*/ 17 h 17"/>
                <a:gd name="T4" fmla="*/ 0 w 16"/>
                <a:gd name="T5" fmla="*/ 9 h 17"/>
                <a:gd name="T6" fmla="*/ 8 w 16"/>
                <a:gd name="T7" fmla="*/ 0 h 17"/>
                <a:gd name="T8" fmla="*/ 16 w 16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16" y="9"/>
                  </a:moveTo>
                  <a:cubicBezTo>
                    <a:pt x="16" y="13"/>
                    <a:pt x="13" y="17"/>
                    <a:pt x="8" y="17"/>
                  </a:cubicBezTo>
                  <a:cubicBezTo>
                    <a:pt x="4" y="17"/>
                    <a:pt x="0" y="14"/>
                    <a:pt x="0" y="9"/>
                  </a:cubicBezTo>
                  <a:cubicBezTo>
                    <a:pt x="0" y="4"/>
                    <a:pt x="4" y="0"/>
                    <a:pt x="8" y="0"/>
                  </a:cubicBezTo>
                  <a:cubicBezTo>
                    <a:pt x="12" y="0"/>
                    <a:pt x="16" y="4"/>
                    <a:pt x="16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6" name="Freeform 309"/>
            <p:cNvSpPr>
              <a:spLocks/>
            </p:cNvSpPr>
            <p:nvPr/>
          </p:nvSpPr>
          <p:spPr bwMode="auto">
            <a:xfrm>
              <a:off x="4731" y="3344"/>
              <a:ext cx="8" cy="8"/>
            </a:xfrm>
            <a:custGeom>
              <a:avLst/>
              <a:gdLst>
                <a:gd name="T0" fmla="*/ 16 w 16"/>
                <a:gd name="T1" fmla="*/ 9 h 17"/>
                <a:gd name="T2" fmla="*/ 8 w 16"/>
                <a:gd name="T3" fmla="*/ 17 h 17"/>
                <a:gd name="T4" fmla="*/ 0 w 16"/>
                <a:gd name="T5" fmla="*/ 9 h 17"/>
                <a:gd name="T6" fmla="*/ 8 w 16"/>
                <a:gd name="T7" fmla="*/ 0 h 17"/>
                <a:gd name="T8" fmla="*/ 16 w 16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16" y="9"/>
                  </a:moveTo>
                  <a:cubicBezTo>
                    <a:pt x="16" y="13"/>
                    <a:pt x="13" y="17"/>
                    <a:pt x="8" y="17"/>
                  </a:cubicBezTo>
                  <a:cubicBezTo>
                    <a:pt x="4" y="17"/>
                    <a:pt x="0" y="13"/>
                    <a:pt x="0" y="9"/>
                  </a:cubicBezTo>
                  <a:cubicBezTo>
                    <a:pt x="0" y="4"/>
                    <a:pt x="3" y="0"/>
                    <a:pt x="8" y="0"/>
                  </a:cubicBezTo>
                  <a:cubicBezTo>
                    <a:pt x="12" y="0"/>
                    <a:pt x="16" y="4"/>
                    <a:pt x="16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7" name="Freeform 310"/>
            <p:cNvSpPr>
              <a:spLocks/>
            </p:cNvSpPr>
            <p:nvPr/>
          </p:nvSpPr>
          <p:spPr bwMode="auto">
            <a:xfrm>
              <a:off x="4760" y="3370"/>
              <a:ext cx="8" cy="8"/>
            </a:xfrm>
            <a:custGeom>
              <a:avLst/>
              <a:gdLst>
                <a:gd name="T0" fmla="*/ 16 w 16"/>
                <a:gd name="T1" fmla="*/ 9 h 17"/>
                <a:gd name="T2" fmla="*/ 8 w 16"/>
                <a:gd name="T3" fmla="*/ 17 h 17"/>
                <a:gd name="T4" fmla="*/ 0 w 16"/>
                <a:gd name="T5" fmla="*/ 9 h 17"/>
                <a:gd name="T6" fmla="*/ 8 w 16"/>
                <a:gd name="T7" fmla="*/ 0 h 17"/>
                <a:gd name="T8" fmla="*/ 16 w 16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16" y="9"/>
                  </a:moveTo>
                  <a:cubicBezTo>
                    <a:pt x="16" y="13"/>
                    <a:pt x="12" y="17"/>
                    <a:pt x="8" y="17"/>
                  </a:cubicBezTo>
                  <a:cubicBezTo>
                    <a:pt x="4" y="17"/>
                    <a:pt x="0" y="14"/>
                    <a:pt x="0" y="9"/>
                  </a:cubicBezTo>
                  <a:cubicBezTo>
                    <a:pt x="0" y="4"/>
                    <a:pt x="3" y="0"/>
                    <a:pt x="8" y="0"/>
                  </a:cubicBezTo>
                  <a:cubicBezTo>
                    <a:pt x="12" y="0"/>
                    <a:pt x="16" y="4"/>
                    <a:pt x="16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8" name="Freeform 311"/>
            <p:cNvSpPr>
              <a:spLocks/>
            </p:cNvSpPr>
            <p:nvPr/>
          </p:nvSpPr>
          <p:spPr bwMode="auto">
            <a:xfrm>
              <a:off x="4730" y="3386"/>
              <a:ext cx="8" cy="8"/>
            </a:xfrm>
            <a:custGeom>
              <a:avLst/>
              <a:gdLst>
                <a:gd name="T0" fmla="*/ 16 w 16"/>
                <a:gd name="T1" fmla="*/ 9 h 17"/>
                <a:gd name="T2" fmla="*/ 8 w 16"/>
                <a:gd name="T3" fmla="*/ 17 h 17"/>
                <a:gd name="T4" fmla="*/ 0 w 16"/>
                <a:gd name="T5" fmla="*/ 9 h 17"/>
                <a:gd name="T6" fmla="*/ 8 w 16"/>
                <a:gd name="T7" fmla="*/ 0 h 17"/>
                <a:gd name="T8" fmla="*/ 16 w 16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16" y="9"/>
                  </a:moveTo>
                  <a:cubicBezTo>
                    <a:pt x="16" y="13"/>
                    <a:pt x="12" y="17"/>
                    <a:pt x="8" y="17"/>
                  </a:cubicBezTo>
                  <a:cubicBezTo>
                    <a:pt x="4" y="17"/>
                    <a:pt x="0" y="14"/>
                    <a:pt x="0" y="9"/>
                  </a:cubicBezTo>
                  <a:cubicBezTo>
                    <a:pt x="0" y="4"/>
                    <a:pt x="3" y="0"/>
                    <a:pt x="8" y="0"/>
                  </a:cubicBezTo>
                  <a:cubicBezTo>
                    <a:pt x="12" y="0"/>
                    <a:pt x="16" y="4"/>
                    <a:pt x="16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9" name="Freeform 312"/>
            <p:cNvSpPr>
              <a:spLocks/>
            </p:cNvSpPr>
            <p:nvPr/>
          </p:nvSpPr>
          <p:spPr bwMode="auto">
            <a:xfrm>
              <a:off x="4769" y="3400"/>
              <a:ext cx="8" cy="8"/>
            </a:xfrm>
            <a:custGeom>
              <a:avLst/>
              <a:gdLst>
                <a:gd name="T0" fmla="*/ 16 w 16"/>
                <a:gd name="T1" fmla="*/ 8 h 17"/>
                <a:gd name="T2" fmla="*/ 8 w 16"/>
                <a:gd name="T3" fmla="*/ 17 h 17"/>
                <a:gd name="T4" fmla="*/ 0 w 16"/>
                <a:gd name="T5" fmla="*/ 8 h 17"/>
                <a:gd name="T6" fmla="*/ 8 w 16"/>
                <a:gd name="T7" fmla="*/ 0 h 17"/>
                <a:gd name="T8" fmla="*/ 16 w 16"/>
                <a:gd name="T9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16" y="8"/>
                  </a:moveTo>
                  <a:cubicBezTo>
                    <a:pt x="16" y="13"/>
                    <a:pt x="13" y="17"/>
                    <a:pt x="8" y="17"/>
                  </a:cubicBezTo>
                  <a:cubicBezTo>
                    <a:pt x="4" y="17"/>
                    <a:pt x="0" y="13"/>
                    <a:pt x="0" y="8"/>
                  </a:cubicBezTo>
                  <a:cubicBezTo>
                    <a:pt x="0" y="4"/>
                    <a:pt x="3" y="0"/>
                    <a:pt x="8" y="0"/>
                  </a:cubicBezTo>
                  <a:cubicBezTo>
                    <a:pt x="12" y="0"/>
                    <a:pt x="16" y="3"/>
                    <a:pt x="16" y="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0" name="Freeform 313"/>
            <p:cNvSpPr>
              <a:spLocks/>
            </p:cNvSpPr>
            <p:nvPr/>
          </p:nvSpPr>
          <p:spPr bwMode="auto">
            <a:xfrm>
              <a:off x="4799" y="3422"/>
              <a:ext cx="8" cy="8"/>
            </a:xfrm>
            <a:custGeom>
              <a:avLst/>
              <a:gdLst>
                <a:gd name="T0" fmla="*/ 16 w 17"/>
                <a:gd name="T1" fmla="*/ 9 h 17"/>
                <a:gd name="T2" fmla="*/ 9 w 17"/>
                <a:gd name="T3" fmla="*/ 17 h 17"/>
                <a:gd name="T4" fmla="*/ 1 w 17"/>
                <a:gd name="T5" fmla="*/ 9 h 17"/>
                <a:gd name="T6" fmla="*/ 8 w 17"/>
                <a:gd name="T7" fmla="*/ 0 h 17"/>
                <a:gd name="T8" fmla="*/ 16 w 17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17">
                  <a:moveTo>
                    <a:pt x="16" y="9"/>
                  </a:moveTo>
                  <a:cubicBezTo>
                    <a:pt x="17" y="13"/>
                    <a:pt x="13" y="17"/>
                    <a:pt x="9" y="17"/>
                  </a:cubicBezTo>
                  <a:cubicBezTo>
                    <a:pt x="4" y="17"/>
                    <a:pt x="1" y="13"/>
                    <a:pt x="1" y="9"/>
                  </a:cubicBezTo>
                  <a:cubicBezTo>
                    <a:pt x="0" y="4"/>
                    <a:pt x="4" y="0"/>
                    <a:pt x="8" y="0"/>
                  </a:cubicBezTo>
                  <a:cubicBezTo>
                    <a:pt x="13" y="0"/>
                    <a:pt x="16" y="4"/>
                    <a:pt x="16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1" name="Freeform 314"/>
            <p:cNvSpPr>
              <a:spLocks/>
            </p:cNvSpPr>
            <p:nvPr/>
          </p:nvSpPr>
          <p:spPr bwMode="auto">
            <a:xfrm>
              <a:off x="4808" y="3382"/>
              <a:ext cx="8" cy="8"/>
            </a:xfrm>
            <a:custGeom>
              <a:avLst/>
              <a:gdLst>
                <a:gd name="T0" fmla="*/ 16 w 16"/>
                <a:gd name="T1" fmla="*/ 8 h 17"/>
                <a:gd name="T2" fmla="*/ 8 w 16"/>
                <a:gd name="T3" fmla="*/ 17 h 17"/>
                <a:gd name="T4" fmla="*/ 0 w 16"/>
                <a:gd name="T5" fmla="*/ 8 h 17"/>
                <a:gd name="T6" fmla="*/ 7 w 16"/>
                <a:gd name="T7" fmla="*/ 0 h 17"/>
                <a:gd name="T8" fmla="*/ 16 w 16"/>
                <a:gd name="T9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16" y="8"/>
                  </a:moveTo>
                  <a:cubicBezTo>
                    <a:pt x="16" y="13"/>
                    <a:pt x="12" y="16"/>
                    <a:pt x="8" y="17"/>
                  </a:cubicBezTo>
                  <a:cubicBezTo>
                    <a:pt x="3" y="17"/>
                    <a:pt x="0" y="13"/>
                    <a:pt x="0" y="8"/>
                  </a:cubicBezTo>
                  <a:cubicBezTo>
                    <a:pt x="0" y="4"/>
                    <a:pt x="3" y="0"/>
                    <a:pt x="7" y="0"/>
                  </a:cubicBezTo>
                  <a:cubicBezTo>
                    <a:pt x="12" y="0"/>
                    <a:pt x="16" y="3"/>
                    <a:pt x="16" y="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2" name="Freeform 315"/>
            <p:cNvSpPr>
              <a:spLocks/>
            </p:cNvSpPr>
            <p:nvPr/>
          </p:nvSpPr>
          <p:spPr bwMode="auto">
            <a:xfrm>
              <a:off x="4777" y="3337"/>
              <a:ext cx="8" cy="8"/>
            </a:xfrm>
            <a:custGeom>
              <a:avLst/>
              <a:gdLst>
                <a:gd name="T0" fmla="*/ 16 w 16"/>
                <a:gd name="T1" fmla="*/ 9 h 17"/>
                <a:gd name="T2" fmla="*/ 8 w 16"/>
                <a:gd name="T3" fmla="*/ 17 h 17"/>
                <a:gd name="T4" fmla="*/ 0 w 16"/>
                <a:gd name="T5" fmla="*/ 9 h 17"/>
                <a:gd name="T6" fmla="*/ 8 w 16"/>
                <a:gd name="T7" fmla="*/ 0 h 17"/>
                <a:gd name="T8" fmla="*/ 16 w 16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16" y="9"/>
                  </a:moveTo>
                  <a:cubicBezTo>
                    <a:pt x="16" y="13"/>
                    <a:pt x="13" y="17"/>
                    <a:pt x="8" y="17"/>
                  </a:cubicBezTo>
                  <a:cubicBezTo>
                    <a:pt x="4" y="17"/>
                    <a:pt x="0" y="14"/>
                    <a:pt x="0" y="9"/>
                  </a:cubicBezTo>
                  <a:cubicBezTo>
                    <a:pt x="0" y="4"/>
                    <a:pt x="4" y="0"/>
                    <a:pt x="8" y="0"/>
                  </a:cubicBezTo>
                  <a:cubicBezTo>
                    <a:pt x="12" y="0"/>
                    <a:pt x="16" y="4"/>
                    <a:pt x="16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3" name="Freeform 316"/>
            <p:cNvSpPr>
              <a:spLocks/>
            </p:cNvSpPr>
            <p:nvPr/>
          </p:nvSpPr>
          <p:spPr bwMode="auto">
            <a:xfrm>
              <a:off x="4813" y="3358"/>
              <a:ext cx="8" cy="8"/>
            </a:xfrm>
            <a:custGeom>
              <a:avLst/>
              <a:gdLst>
                <a:gd name="T0" fmla="*/ 16 w 16"/>
                <a:gd name="T1" fmla="*/ 8 h 17"/>
                <a:gd name="T2" fmla="*/ 8 w 16"/>
                <a:gd name="T3" fmla="*/ 17 h 17"/>
                <a:gd name="T4" fmla="*/ 0 w 16"/>
                <a:gd name="T5" fmla="*/ 8 h 17"/>
                <a:gd name="T6" fmla="*/ 8 w 16"/>
                <a:gd name="T7" fmla="*/ 0 h 17"/>
                <a:gd name="T8" fmla="*/ 16 w 16"/>
                <a:gd name="T9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16" y="8"/>
                  </a:moveTo>
                  <a:cubicBezTo>
                    <a:pt x="16" y="13"/>
                    <a:pt x="12" y="17"/>
                    <a:pt x="8" y="17"/>
                  </a:cubicBezTo>
                  <a:cubicBezTo>
                    <a:pt x="4" y="17"/>
                    <a:pt x="0" y="13"/>
                    <a:pt x="0" y="8"/>
                  </a:cubicBezTo>
                  <a:cubicBezTo>
                    <a:pt x="0" y="4"/>
                    <a:pt x="3" y="0"/>
                    <a:pt x="8" y="0"/>
                  </a:cubicBezTo>
                  <a:cubicBezTo>
                    <a:pt x="12" y="0"/>
                    <a:pt x="16" y="3"/>
                    <a:pt x="16" y="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4" name="Freeform 317"/>
            <p:cNvSpPr>
              <a:spLocks/>
            </p:cNvSpPr>
            <p:nvPr/>
          </p:nvSpPr>
          <p:spPr bwMode="auto">
            <a:xfrm>
              <a:off x="4779" y="3312"/>
              <a:ext cx="7" cy="8"/>
            </a:xfrm>
            <a:custGeom>
              <a:avLst/>
              <a:gdLst>
                <a:gd name="T0" fmla="*/ 16 w 16"/>
                <a:gd name="T1" fmla="*/ 8 h 17"/>
                <a:gd name="T2" fmla="*/ 8 w 16"/>
                <a:gd name="T3" fmla="*/ 17 h 17"/>
                <a:gd name="T4" fmla="*/ 0 w 16"/>
                <a:gd name="T5" fmla="*/ 9 h 17"/>
                <a:gd name="T6" fmla="*/ 8 w 16"/>
                <a:gd name="T7" fmla="*/ 0 h 17"/>
                <a:gd name="T8" fmla="*/ 16 w 16"/>
                <a:gd name="T9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16" y="8"/>
                  </a:moveTo>
                  <a:cubicBezTo>
                    <a:pt x="16" y="13"/>
                    <a:pt x="12" y="17"/>
                    <a:pt x="8" y="17"/>
                  </a:cubicBezTo>
                  <a:cubicBezTo>
                    <a:pt x="4" y="17"/>
                    <a:pt x="0" y="13"/>
                    <a:pt x="0" y="9"/>
                  </a:cubicBezTo>
                  <a:cubicBezTo>
                    <a:pt x="0" y="4"/>
                    <a:pt x="3" y="0"/>
                    <a:pt x="8" y="0"/>
                  </a:cubicBezTo>
                  <a:cubicBezTo>
                    <a:pt x="12" y="0"/>
                    <a:pt x="16" y="4"/>
                    <a:pt x="16" y="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5" name="Freeform 318"/>
            <p:cNvSpPr>
              <a:spLocks/>
            </p:cNvSpPr>
            <p:nvPr/>
          </p:nvSpPr>
          <p:spPr bwMode="auto">
            <a:xfrm>
              <a:off x="4815" y="3325"/>
              <a:ext cx="7" cy="8"/>
            </a:xfrm>
            <a:custGeom>
              <a:avLst/>
              <a:gdLst>
                <a:gd name="T0" fmla="*/ 16 w 16"/>
                <a:gd name="T1" fmla="*/ 8 h 17"/>
                <a:gd name="T2" fmla="*/ 8 w 16"/>
                <a:gd name="T3" fmla="*/ 16 h 17"/>
                <a:gd name="T4" fmla="*/ 0 w 16"/>
                <a:gd name="T5" fmla="*/ 8 h 17"/>
                <a:gd name="T6" fmla="*/ 8 w 16"/>
                <a:gd name="T7" fmla="*/ 0 h 17"/>
                <a:gd name="T8" fmla="*/ 16 w 16"/>
                <a:gd name="T9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16" y="8"/>
                  </a:moveTo>
                  <a:cubicBezTo>
                    <a:pt x="16" y="13"/>
                    <a:pt x="13" y="16"/>
                    <a:pt x="8" y="16"/>
                  </a:cubicBezTo>
                  <a:cubicBezTo>
                    <a:pt x="4" y="17"/>
                    <a:pt x="0" y="13"/>
                    <a:pt x="0" y="8"/>
                  </a:cubicBezTo>
                  <a:cubicBezTo>
                    <a:pt x="0" y="4"/>
                    <a:pt x="4" y="0"/>
                    <a:pt x="8" y="0"/>
                  </a:cubicBezTo>
                  <a:cubicBezTo>
                    <a:pt x="12" y="0"/>
                    <a:pt x="16" y="3"/>
                    <a:pt x="16" y="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6" name="Freeform 319"/>
            <p:cNvSpPr>
              <a:spLocks/>
            </p:cNvSpPr>
            <p:nvPr/>
          </p:nvSpPr>
          <p:spPr bwMode="auto">
            <a:xfrm>
              <a:off x="4810" y="3291"/>
              <a:ext cx="8" cy="8"/>
            </a:xfrm>
            <a:custGeom>
              <a:avLst/>
              <a:gdLst>
                <a:gd name="T0" fmla="*/ 16 w 17"/>
                <a:gd name="T1" fmla="*/ 9 h 18"/>
                <a:gd name="T2" fmla="*/ 9 w 17"/>
                <a:gd name="T3" fmla="*/ 17 h 18"/>
                <a:gd name="T4" fmla="*/ 1 w 17"/>
                <a:gd name="T5" fmla="*/ 9 h 18"/>
                <a:gd name="T6" fmla="*/ 8 w 17"/>
                <a:gd name="T7" fmla="*/ 1 h 18"/>
                <a:gd name="T8" fmla="*/ 16 w 17"/>
                <a:gd name="T9" fmla="*/ 9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18">
                  <a:moveTo>
                    <a:pt x="16" y="9"/>
                  </a:moveTo>
                  <a:cubicBezTo>
                    <a:pt x="17" y="14"/>
                    <a:pt x="13" y="17"/>
                    <a:pt x="9" y="17"/>
                  </a:cubicBezTo>
                  <a:cubicBezTo>
                    <a:pt x="4" y="18"/>
                    <a:pt x="1" y="14"/>
                    <a:pt x="1" y="9"/>
                  </a:cubicBezTo>
                  <a:cubicBezTo>
                    <a:pt x="0" y="4"/>
                    <a:pt x="4" y="1"/>
                    <a:pt x="8" y="1"/>
                  </a:cubicBezTo>
                  <a:cubicBezTo>
                    <a:pt x="13" y="0"/>
                    <a:pt x="16" y="4"/>
                    <a:pt x="16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7" name="Freeform 320"/>
            <p:cNvSpPr>
              <a:spLocks/>
            </p:cNvSpPr>
            <p:nvPr/>
          </p:nvSpPr>
          <p:spPr bwMode="auto">
            <a:xfrm>
              <a:off x="4838" y="3402"/>
              <a:ext cx="8" cy="8"/>
            </a:xfrm>
            <a:custGeom>
              <a:avLst/>
              <a:gdLst>
                <a:gd name="T0" fmla="*/ 16 w 16"/>
                <a:gd name="T1" fmla="*/ 9 h 17"/>
                <a:gd name="T2" fmla="*/ 8 w 16"/>
                <a:gd name="T3" fmla="*/ 17 h 17"/>
                <a:gd name="T4" fmla="*/ 0 w 16"/>
                <a:gd name="T5" fmla="*/ 9 h 17"/>
                <a:gd name="T6" fmla="*/ 8 w 16"/>
                <a:gd name="T7" fmla="*/ 0 h 17"/>
                <a:gd name="T8" fmla="*/ 16 w 16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16" y="9"/>
                  </a:moveTo>
                  <a:cubicBezTo>
                    <a:pt x="16" y="13"/>
                    <a:pt x="13" y="17"/>
                    <a:pt x="8" y="17"/>
                  </a:cubicBezTo>
                  <a:cubicBezTo>
                    <a:pt x="4" y="17"/>
                    <a:pt x="0" y="14"/>
                    <a:pt x="0" y="9"/>
                  </a:cubicBezTo>
                  <a:cubicBezTo>
                    <a:pt x="0" y="4"/>
                    <a:pt x="4" y="1"/>
                    <a:pt x="8" y="0"/>
                  </a:cubicBezTo>
                  <a:cubicBezTo>
                    <a:pt x="12" y="0"/>
                    <a:pt x="16" y="4"/>
                    <a:pt x="16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8" name="Freeform 321"/>
            <p:cNvSpPr>
              <a:spLocks/>
            </p:cNvSpPr>
            <p:nvPr/>
          </p:nvSpPr>
          <p:spPr bwMode="auto">
            <a:xfrm>
              <a:off x="4845" y="3363"/>
              <a:ext cx="8" cy="8"/>
            </a:xfrm>
            <a:custGeom>
              <a:avLst/>
              <a:gdLst>
                <a:gd name="T0" fmla="*/ 16 w 17"/>
                <a:gd name="T1" fmla="*/ 8 h 17"/>
                <a:gd name="T2" fmla="*/ 9 w 17"/>
                <a:gd name="T3" fmla="*/ 17 h 17"/>
                <a:gd name="T4" fmla="*/ 1 w 17"/>
                <a:gd name="T5" fmla="*/ 8 h 17"/>
                <a:gd name="T6" fmla="*/ 8 w 17"/>
                <a:gd name="T7" fmla="*/ 0 h 17"/>
                <a:gd name="T8" fmla="*/ 16 w 17"/>
                <a:gd name="T9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17">
                  <a:moveTo>
                    <a:pt x="16" y="8"/>
                  </a:moveTo>
                  <a:cubicBezTo>
                    <a:pt x="17" y="13"/>
                    <a:pt x="13" y="17"/>
                    <a:pt x="9" y="17"/>
                  </a:cubicBezTo>
                  <a:cubicBezTo>
                    <a:pt x="4" y="17"/>
                    <a:pt x="1" y="13"/>
                    <a:pt x="1" y="8"/>
                  </a:cubicBezTo>
                  <a:cubicBezTo>
                    <a:pt x="0" y="4"/>
                    <a:pt x="4" y="0"/>
                    <a:pt x="8" y="0"/>
                  </a:cubicBezTo>
                  <a:cubicBezTo>
                    <a:pt x="13" y="0"/>
                    <a:pt x="16" y="3"/>
                    <a:pt x="16" y="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9" name="Freeform 322"/>
            <p:cNvSpPr>
              <a:spLocks/>
            </p:cNvSpPr>
            <p:nvPr/>
          </p:nvSpPr>
          <p:spPr bwMode="auto">
            <a:xfrm>
              <a:off x="5076" y="3294"/>
              <a:ext cx="8" cy="8"/>
            </a:xfrm>
            <a:custGeom>
              <a:avLst/>
              <a:gdLst>
                <a:gd name="T0" fmla="*/ 0 w 16"/>
                <a:gd name="T1" fmla="*/ 9 h 17"/>
                <a:gd name="T2" fmla="*/ 8 w 16"/>
                <a:gd name="T3" fmla="*/ 17 h 17"/>
                <a:gd name="T4" fmla="*/ 16 w 16"/>
                <a:gd name="T5" fmla="*/ 9 h 17"/>
                <a:gd name="T6" fmla="*/ 8 w 16"/>
                <a:gd name="T7" fmla="*/ 0 h 17"/>
                <a:gd name="T8" fmla="*/ 0 w 16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0" y="9"/>
                  </a:moveTo>
                  <a:cubicBezTo>
                    <a:pt x="0" y="14"/>
                    <a:pt x="4" y="17"/>
                    <a:pt x="8" y="17"/>
                  </a:cubicBezTo>
                  <a:cubicBezTo>
                    <a:pt x="12" y="17"/>
                    <a:pt x="16" y="13"/>
                    <a:pt x="16" y="9"/>
                  </a:cubicBezTo>
                  <a:cubicBezTo>
                    <a:pt x="16" y="4"/>
                    <a:pt x="12" y="0"/>
                    <a:pt x="8" y="0"/>
                  </a:cubicBezTo>
                  <a:cubicBezTo>
                    <a:pt x="3" y="0"/>
                    <a:pt x="0" y="4"/>
                    <a:pt x="0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0" name="Freeform 323"/>
            <p:cNvSpPr>
              <a:spLocks/>
            </p:cNvSpPr>
            <p:nvPr/>
          </p:nvSpPr>
          <p:spPr bwMode="auto">
            <a:xfrm>
              <a:off x="5091" y="3326"/>
              <a:ext cx="8" cy="8"/>
            </a:xfrm>
            <a:custGeom>
              <a:avLst/>
              <a:gdLst>
                <a:gd name="T0" fmla="*/ 0 w 16"/>
                <a:gd name="T1" fmla="*/ 9 h 17"/>
                <a:gd name="T2" fmla="*/ 9 w 16"/>
                <a:gd name="T3" fmla="*/ 17 h 17"/>
                <a:gd name="T4" fmla="*/ 16 w 16"/>
                <a:gd name="T5" fmla="*/ 8 h 17"/>
                <a:gd name="T6" fmla="*/ 8 w 16"/>
                <a:gd name="T7" fmla="*/ 0 h 17"/>
                <a:gd name="T8" fmla="*/ 0 w 16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0" y="9"/>
                  </a:moveTo>
                  <a:cubicBezTo>
                    <a:pt x="1" y="13"/>
                    <a:pt x="4" y="17"/>
                    <a:pt x="9" y="17"/>
                  </a:cubicBezTo>
                  <a:cubicBezTo>
                    <a:pt x="13" y="17"/>
                    <a:pt x="16" y="13"/>
                    <a:pt x="16" y="8"/>
                  </a:cubicBezTo>
                  <a:cubicBezTo>
                    <a:pt x="16" y="4"/>
                    <a:pt x="13" y="0"/>
                    <a:pt x="8" y="0"/>
                  </a:cubicBezTo>
                  <a:cubicBezTo>
                    <a:pt x="4" y="0"/>
                    <a:pt x="0" y="4"/>
                    <a:pt x="0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1" name="Freeform 324"/>
            <p:cNvSpPr>
              <a:spLocks/>
            </p:cNvSpPr>
            <p:nvPr/>
          </p:nvSpPr>
          <p:spPr bwMode="auto">
            <a:xfrm>
              <a:off x="5064" y="3353"/>
              <a:ext cx="8" cy="8"/>
            </a:xfrm>
            <a:custGeom>
              <a:avLst/>
              <a:gdLst>
                <a:gd name="T0" fmla="*/ 1 w 17"/>
                <a:gd name="T1" fmla="*/ 9 h 17"/>
                <a:gd name="T2" fmla="*/ 9 w 17"/>
                <a:gd name="T3" fmla="*/ 17 h 17"/>
                <a:gd name="T4" fmla="*/ 16 w 17"/>
                <a:gd name="T5" fmla="*/ 9 h 17"/>
                <a:gd name="T6" fmla="*/ 8 w 17"/>
                <a:gd name="T7" fmla="*/ 0 h 17"/>
                <a:gd name="T8" fmla="*/ 1 w 17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17">
                  <a:moveTo>
                    <a:pt x="1" y="9"/>
                  </a:moveTo>
                  <a:cubicBezTo>
                    <a:pt x="1" y="14"/>
                    <a:pt x="4" y="17"/>
                    <a:pt x="9" y="17"/>
                  </a:cubicBezTo>
                  <a:cubicBezTo>
                    <a:pt x="13" y="17"/>
                    <a:pt x="17" y="13"/>
                    <a:pt x="16" y="9"/>
                  </a:cubicBezTo>
                  <a:cubicBezTo>
                    <a:pt x="16" y="4"/>
                    <a:pt x="13" y="0"/>
                    <a:pt x="8" y="0"/>
                  </a:cubicBezTo>
                  <a:cubicBezTo>
                    <a:pt x="4" y="1"/>
                    <a:pt x="0" y="4"/>
                    <a:pt x="1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2" name="Freeform 325"/>
            <p:cNvSpPr>
              <a:spLocks/>
            </p:cNvSpPr>
            <p:nvPr/>
          </p:nvSpPr>
          <p:spPr bwMode="auto">
            <a:xfrm>
              <a:off x="5095" y="3368"/>
              <a:ext cx="7" cy="8"/>
            </a:xfrm>
            <a:custGeom>
              <a:avLst/>
              <a:gdLst>
                <a:gd name="T0" fmla="*/ 0 w 16"/>
                <a:gd name="T1" fmla="*/ 9 h 17"/>
                <a:gd name="T2" fmla="*/ 8 w 16"/>
                <a:gd name="T3" fmla="*/ 17 h 17"/>
                <a:gd name="T4" fmla="*/ 16 w 16"/>
                <a:gd name="T5" fmla="*/ 8 h 17"/>
                <a:gd name="T6" fmla="*/ 8 w 16"/>
                <a:gd name="T7" fmla="*/ 0 h 17"/>
                <a:gd name="T8" fmla="*/ 0 w 16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0" y="9"/>
                  </a:moveTo>
                  <a:cubicBezTo>
                    <a:pt x="0" y="13"/>
                    <a:pt x="4" y="17"/>
                    <a:pt x="8" y="17"/>
                  </a:cubicBezTo>
                  <a:cubicBezTo>
                    <a:pt x="12" y="17"/>
                    <a:pt x="16" y="13"/>
                    <a:pt x="16" y="8"/>
                  </a:cubicBezTo>
                  <a:cubicBezTo>
                    <a:pt x="16" y="4"/>
                    <a:pt x="12" y="0"/>
                    <a:pt x="8" y="0"/>
                  </a:cubicBezTo>
                  <a:cubicBezTo>
                    <a:pt x="3" y="0"/>
                    <a:pt x="0" y="4"/>
                    <a:pt x="0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3" name="Freeform 326"/>
            <p:cNvSpPr>
              <a:spLocks/>
            </p:cNvSpPr>
            <p:nvPr/>
          </p:nvSpPr>
          <p:spPr bwMode="auto">
            <a:xfrm>
              <a:off x="5056" y="3383"/>
              <a:ext cx="8" cy="8"/>
            </a:xfrm>
            <a:custGeom>
              <a:avLst/>
              <a:gdLst>
                <a:gd name="T0" fmla="*/ 0 w 16"/>
                <a:gd name="T1" fmla="*/ 9 h 17"/>
                <a:gd name="T2" fmla="*/ 8 w 16"/>
                <a:gd name="T3" fmla="*/ 17 h 17"/>
                <a:gd name="T4" fmla="*/ 16 w 16"/>
                <a:gd name="T5" fmla="*/ 9 h 17"/>
                <a:gd name="T6" fmla="*/ 8 w 16"/>
                <a:gd name="T7" fmla="*/ 1 h 17"/>
                <a:gd name="T8" fmla="*/ 0 w 16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0" y="9"/>
                  </a:moveTo>
                  <a:cubicBezTo>
                    <a:pt x="0" y="14"/>
                    <a:pt x="4" y="17"/>
                    <a:pt x="8" y="17"/>
                  </a:cubicBezTo>
                  <a:cubicBezTo>
                    <a:pt x="12" y="17"/>
                    <a:pt x="16" y="13"/>
                    <a:pt x="16" y="9"/>
                  </a:cubicBezTo>
                  <a:cubicBezTo>
                    <a:pt x="16" y="4"/>
                    <a:pt x="12" y="0"/>
                    <a:pt x="8" y="1"/>
                  </a:cubicBezTo>
                  <a:cubicBezTo>
                    <a:pt x="3" y="1"/>
                    <a:pt x="0" y="4"/>
                    <a:pt x="0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4" name="Freeform 327"/>
            <p:cNvSpPr>
              <a:spLocks/>
            </p:cNvSpPr>
            <p:nvPr/>
          </p:nvSpPr>
          <p:spPr bwMode="auto">
            <a:xfrm>
              <a:off x="5026" y="3406"/>
              <a:ext cx="8" cy="8"/>
            </a:xfrm>
            <a:custGeom>
              <a:avLst/>
              <a:gdLst>
                <a:gd name="T0" fmla="*/ 0 w 16"/>
                <a:gd name="T1" fmla="*/ 9 h 17"/>
                <a:gd name="T2" fmla="*/ 8 w 16"/>
                <a:gd name="T3" fmla="*/ 17 h 17"/>
                <a:gd name="T4" fmla="*/ 16 w 16"/>
                <a:gd name="T5" fmla="*/ 9 h 17"/>
                <a:gd name="T6" fmla="*/ 8 w 16"/>
                <a:gd name="T7" fmla="*/ 0 h 17"/>
                <a:gd name="T8" fmla="*/ 0 w 16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0" y="9"/>
                  </a:moveTo>
                  <a:cubicBezTo>
                    <a:pt x="0" y="14"/>
                    <a:pt x="4" y="17"/>
                    <a:pt x="8" y="17"/>
                  </a:cubicBezTo>
                  <a:cubicBezTo>
                    <a:pt x="13" y="17"/>
                    <a:pt x="16" y="13"/>
                    <a:pt x="16" y="9"/>
                  </a:cubicBezTo>
                  <a:cubicBezTo>
                    <a:pt x="16" y="4"/>
                    <a:pt x="12" y="0"/>
                    <a:pt x="8" y="0"/>
                  </a:cubicBezTo>
                  <a:cubicBezTo>
                    <a:pt x="4" y="1"/>
                    <a:pt x="0" y="4"/>
                    <a:pt x="0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5" name="Freeform 328"/>
            <p:cNvSpPr>
              <a:spLocks/>
            </p:cNvSpPr>
            <p:nvPr/>
          </p:nvSpPr>
          <p:spPr bwMode="auto">
            <a:xfrm>
              <a:off x="5016" y="3366"/>
              <a:ext cx="8" cy="8"/>
            </a:xfrm>
            <a:custGeom>
              <a:avLst/>
              <a:gdLst>
                <a:gd name="T0" fmla="*/ 0 w 16"/>
                <a:gd name="T1" fmla="*/ 8 h 17"/>
                <a:gd name="T2" fmla="*/ 8 w 16"/>
                <a:gd name="T3" fmla="*/ 16 h 17"/>
                <a:gd name="T4" fmla="*/ 16 w 16"/>
                <a:gd name="T5" fmla="*/ 8 h 17"/>
                <a:gd name="T6" fmla="*/ 8 w 16"/>
                <a:gd name="T7" fmla="*/ 0 h 17"/>
                <a:gd name="T8" fmla="*/ 0 w 16"/>
                <a:gd name="T9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0" y="8"/>
                  </a:moveTo>
                  <a:cubicBezTo>
                    <a:pt x="0" y="13"/>
                    <a:pt x="4" y="17"/>
                    <a:pt x="8" y="16"/>
                  </a:cubicBezTo>
                  <a:cubicBezTo>
                    <a:pt x="12" y="16"/>
                    <a:pt x="16" y="13"/>
                    <a:pt x="16" y="8"/>
                  </a:cubicBezTo>
                  <a:cubicBezTo>
                    <a:pt x="16" y="3"/>
                    <a:pt x="12" y="0"/>
                    <a:pt x="8" y="0"/>
                  </a:cubicBezTo>
                  <a:cubicBezTo>
                    <a:pt x="3" y="0"/>
                    <a:pt x="0" y="4"/>
                    <a:pt x="0" y="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6" name="Freeform 329"/>
            <p:cNvSpPr>
              <a:spLocks/>
            </p:cNvSpPr>
            <p:nvPr/>
          </p:nvSpPr>
          <p:spPr bwMode="auto">
            <a:xfrm>
              <a:off x="5046" y="3321"/>
              <a:ext cx="7" cy="8"/>
            </a:xfrm>
            <a:custGeom>
              <a:avLst/>
              <a:gdLst>
                <a:gd name="T0" fmla="*/ 0 w 16"/>
                <a:gd name="T1" fmla="*/ 8 h 17"/>
                <a:gd name="T2" fmla="*/ 8 w 16"/>
                <a:gd name="T3" fmla="*/ 17 h 17"/>
                <a:gd name="T4" fmla="*/ 16 w 16"/>
                <a:gd name="T5" fmla="*/ 8 h 17"/>
                <a:gd name="T6" fmla="*/ 8 w 16"/>
                <a:gd name="T7" fmla="*/ 0 h 17"/>
                <a:gd name="T8" fmla="*/ 0 w 16"/>
                <a:gd name="T9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0" y="8"/>
                  </a:moveTo>
                  <a:cubicBezTo>
                    <a:pt x="0" y="13"/>
                    <a:pt x="4" y="17"/>
                    <a:pt x="8" y="17"/>
                  </a:cubicBezTo>
                  <a:cubicBezTo>
                    <a:pt x="12" y="17"/>
                    <a:pt x="16" y="13"/>
                    <a:pt x="16" y="8"/>
                  </a:cubicBezTo>
                  <a:cubicBezTo>
                    <a:pt x="16" y="4"/>
                    <a:pt x="12" y="0"/>
                    <a:pt x="8" y="0"/>
                  </a:cubicBezTo>
                  <a:cubicBezTo>
                    <a:pt x="3" y="0"/>
                    <a:pt x="0" y="4"/>
                    <a:pt x="0" y="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7" name="Oval 330"/>
            <p:cNvSpPr>
              <a:spLocks noChangeArrowheads="1"/>
            </p:cNvSpPr>
            <p:nvPr/>
          </p:nvSpPr>
          <p:spPr bwMode="auto">
            <a:xfrm>
              <a:off x="5010" y="3343"/>
              <a:ext cx="8" cy="8"/>
            </a:xfrm>
            <a:prstGeom prst="ellipse">
              <a:avLst/>
            </a:pr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8" name="Freeform 331"/>
            <p:cNvSpPr>
              <a:spLocks/>
            </p:cNvSpPr>
            <p:nvPr/>
          </p:nvSpPr>
          <p:spPr bwMode="auto">
            <a:xfrm>
              <a:off x="5043" y="3296"/>
              <a:ext cx="8" cy="8"/>
            </a:xfrm>
            <a:custGeom>
              <a:avLst/>
              <a:gdLst>
                <a:gd name="T0" fmla="*/ 0 w 16"/>
                <a:gd name="T1" fmla="*/ 8 h 17"/>
                <a:gd name="T2" fmla="*/ 8 w 16"/>
                <a:gd name="T3" fmla="*/ 16 h 17"/>
                <a:gd name="T4" fmla="*/ 16 w 16"/>
                <a:gd name="T5" fmla="*/ 8 h 17"/>
                <a:gd name="T6" fmla="*/ 8 w 16"/>
                <a:gd name="T7" fmla="*/ 0 h 17"/>
                <a:gd name="T8" fmla="*/ 0 w 16"/>
                <a:gd name="T9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0" y="8"/>
                  </a:moveTo>
                  <a:cubicBezTo>
                    <a:pt x="0" y="13"/>
                    <a:pt x="4" y="17"/>
                    <a:pt x="8" y="16"/>
                  </a:cubicBezTo>
                  <a:cubicBezTo>
                    <a:pt x="13" y="16"/>
                    <a:pt x="16" y="13"/>
                    <a:pt x="16" y="8"/>
                  </a:cubicBezTo>
                  <a:cubicBezTo>
                    <a:pt x="16" y="3"/>
                    <a:pt x="12" y="0"/>
                    <a:pt x="8" y="0"/>
                  </a:cubicBezTo>
                  <a:cubicBezTo>
                    <a:pt x="3" y="0"/>
                    <a:pt x="0" y="4"/>
                    <a:pt x="0" y="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9" name="Freeform 332"/>
            <p:cNvSpPr>
              <a:spLocks/>
            </p:cNvSpPr>
            <p:nvPr/>
          </p:nvSpPr>
          <p:spPr bwMode="auto">
            <a:xfrm>
              <a:off x="5007" y="3310"/>
              <a:ext cx="8" cy="8"/>
            </a:xfrm>
            <a:custGeom>
              <a:avLst/>
              <a:gdLst>
                <a:gd name="T0" fmla="*/ 0 w 16"/>
                <a:gd name="T1" fmla="*/ 9 h 17"/>
                <a:gd name="T2" fmla="*/ 8 w 16"/>
                <a:gd name="T3" fmla="*/ 17 h 17"/>
                <a:gd name="T4" fmla="*/ 16 w 16"/>
                <a:gd name="T5" fmla="*/ 8 h 17"/>
                <a:gd name="T6" fmla="*/ 8 w 16"/>
                <a:gd name="T7" fmla="*/ 0 h 17"/>
                <a:gd name="T8" fmla="*/ 0 w 16"/>
                <a:gd name="T9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0" y="9"/>
                  </a:moveTo>
                  <a:cubicBezTo>
                    <a:pt x="0" y="13"/>
                    <a:pt x="3" y="17"/>
                    <a:pt x="8" y="17"/>
                  </a:cubicBezTo>
                  <a:cubicBezTo>
                    <a:pt x="12" y="17"/>
                    <a:pt x="16" y="13"/>
                    <a:pt x="16" y="8"/>
                  </a:cubicBezTo>
                  <a:cubicBezTo>
                    <a:pt x="16" y="4"/>
                    <a:pt x="12" y="0"/>
                    <a:pt x="8" y="0"/>
                  </a:cubicBezTo>
                  <a:cubicBezTo>
                    <a:pt x="3" y="0"/>
                    <a:pt x="0" y="4"/>
                    <a:pt x="0" y="9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0" name="Freeform 333"/>
            <p:cNvSpPr>
              <a:spLocks/>
            </p:cNvSpPr>
            <p:nvPr/>
          </p:nvSpPr>
          <p:spPr bwMode="auto">
            <a:xfrm>
              <a:off x="5011" y="3276"/>
              <a:ext cx="8" cy="8"/>
            </a:xfrm>
            <a:custGeom>
              <a:avLst/>
              <a:gdLst>
                <a:gd name="T0" fmla="*/ 0 w 16"/>
                <a:gd name="T1" fmla="*/ 8 h 17"/>
                <a:gd name="T2" fmla="*/ 8 w 16"/>
                <a:gd name="T3" fmla="*/ 17 h 17"/>
                <a:gd name="T4" fmla="*/ 16 w 16"/>
                <a:gd name="T5" fmla="*/ 8 h 17"/>
                <a:gd name="T6" fmla="*/ 8 w 16"/>
                <a:gd name="T7" fmla="*/ 0 h 17"/>
                <a:gd name="T8" fmla="*/ 0 w 16"/>
                <a:gd name="T9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0" y="8"/>
                  </a:moveTo>
                  <a:cubicBezTo>
                    <a:pt x="0" y="13"/>
                    <a:pt x="3" y="17"/>
                    <a:pt x="8" y="17"/>
                  </a:cubicBezTo>
                  <a:cubicBezTo>
                    <a:pt x="12" y="16"/>
                    <a:pt x="16" y="13"/>
                    <a:pt x="16" y="8"/>
                  </a:cubicBezTo>
                  <a:cubicBezTo>
                    <a:pt x="16" y="3"/>
                    <a:pt x="12" y="0"/>
                    <a:pt x="8" y="0"/>
                  </a:cubicBezTo>
                  <a:cubicBezTo>
                    <a:pt x="3" y="0"/>
                    <a:pt x="0" y="4"/>
                    <a:pt x="0" y="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1" name="Freeform 334"/>
            <p:cNvSpPr>
              <a:spLocks/>
            </p:cNvSpPr>
            <p:nvPr/>
          </p:nvSpPr>
          <p:spPr bwMode="auto">
            <a:xfrm>
              <a:off x="4987" y="3388"/>
              <a:ext cx="7" cy="8"/>
            </a:xfrm>
            <a:custGeom>
              <a:avLst/>
              <a:gdLst>
                <a:gd name="T0" fmla="*/ 0 w 16"/>
                <a:gd name="T1" fmla="*/ 8 h 17"/>
                <a:gd name="T2" fmla="*/ 8 w 16"/>
                <a:gd name="T3" fmla="*/ 17 h 17"/>
                <a:gd name="T4" fmla="*/ 16 w 16"/>
                <a:gd name="T5" fmla="*/ 8 h 17"/>
                <a:gd name="T6" fmla="*/ 8 w 16"/>
                <a:gd name="T7" fmla="*/ 0 h 17"/>
                <a:gd name="T8" fmla="*/ 0 w 16"/>
                <a:gd name="T9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0" y="8"/>
                  </a:moveTo>
                  <a:cubicBezTo>
                    <a:pt x="0" y="13"/>
                    <a:pt x="4" y="17"/>
                    <a:pt x="8" y="17"/>
                  </a:cubicBezTo>
                  <a:cubicBezTo>
                    <a:pt x="12" y="17"/>
                    <a:pt x="16" y="13"/>
                    <a:pt x="16" y="8"/>
                  </a:cubicBezTo>
                  <a:cubicBezTo>
                    <a:pt x="16" y="3"/>
                    <a:pt x="12" y="0"/>
                    <a:pt x="8" y="0"/>
                  </a:cubicBezTo>
                  <a:cubicBezTo>
                    <a:pt x="3" y="0"/>
                    <a:pt x="0" y="4"/>
                    <a:pt x="0" y="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2" name="Freeform 335"/>
            <p:cNvSpPr>
              <a:spLocks/>
            </p:cNvSpPr>
            <p:nvPr/>
          </p:nvSpPr>
          <p:spPr bwMode="auto">
            <a:xfrm>
              <a:off x="4978" y="3349"/>
              <a:ext cx="8" cy="8"/>
            </a:xfrm>
            <a:custGeom>
              <a:avLst/>
              <a:gdLst>
                <a:gd name="T0" fmla="*/ 0 w 16"/>
                <a:gd name="T1" fmla="*/ 8 h 17"/>
                <a:gd name="T2" fmla="*/ 8 w 16"/>
                <a:gd name="T3" fmla="*/ 17 h 17"/>
                <a:gd name="T4" fmla="*/ 16 w 16"/>
                <a:gd name="T5" fmla="*/ 8 h 17"/>
                <a:gd name="T6" fmla="*/ 7 w 16"/>
                <a:gd name="T7" fmla="*/ 0 h 17"/>
                <a:gd name="T8" fmla="*/ 0 w 16"/>
                <a:gd name="T9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17">
                  <a:moveTo>
                    <a:pt x="0" y="8"/>
                  </a:moveTo>
                  <a:cubicBezTo>
                    <a:pt x="0" y="13"/>
                    <a:pt x="3" y="17"/>
                    <a:pt x="8" y="17"/>
                  </a:cubicBezTo>
                  <a:cubicBezTo>
                    <a:pt x="12" y="16"/>
                    <a:pt x="16" y="13"/>
                    <a:pt x="16" y="8"/>
                  </a:cubicBezTo>
                  <a:cubicBezTo>
                    <a:pt x="15" y="3"/>
                    <a:pt x="12" y="0"/>
                    <a:pt x="7" y="0"/>
                  </a:cubicBezTo>
                  <a:cubicBezTo>
                    <a:pt x="3" y="0"/>
                    <a:pt x="0" y="4"/>
                    <a:pt x="0" y="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3" name="Freeform 336"/>
            <p:cNvSpPr>
              <a:spLocks/>
            </p:cNvSpPr>
            <p:nvPr/>
          </p:nvSpPr>
          <p:spPr bwMode="auto">
            <a:xfrm>
              <a:off x="4970" y="3771"/>
              <a:ext cx="266" cy="358"/>
            </a:xfrm>
            <a:custGeom>
              <a:avLst/>
              <a:gdLst>
                <a:gd name="T0" fmla="*/ 495 w 565"/>
                <a:gd name="T1" fmla="*/ 113 h 761"/>
                <a:gd name="T2" fmla="*/ 239 w 565"/>
                <a:gd name="T3" fmla="*/ 32 h 761"/>
                <a:gd name="T4" fmla="*/ 40 w 565"/>
                <a:gd name="T5" fmla="*/ 166 h 761"/>
                <a:gd name="T6" fmla="*/ 21 w 565"/>
                <a:gd name="T7" fmla="*/ 360 h 761"/>
                <a:gd name="T8" fmla="*/ 88 w 565"/>
                <a:gd name="T9" fmla="*/ 664 h 761"/>
                <a:gd name="T10" fmla="*/ 448 w 565"/>
                <a:gd name="T11" fmla="*/ 680 h 761"/>
                <a:gd name="T12" fmla="*/ 561 w 565"/>
                <a:gd name="T13" fmla="*/ 396 h 761"/>
                <a:gd name="T14" fmla="*/ 495 w 565"/>
                <a:gd name="T15" fmla="*/ 113 h 7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65" h="761">
                  <a:moveTo>
                    <a:pt x="495" y="113"/>
                  </a:moveTo>
                  <a:cubicBezTo>
                    <a:pt x="495" y="113"/>
                    <a:pt x="391" y="0"/>
                    <a:pt x="239" y="32"/>
                  </a:cubicBezTo>
                  <a:cubicBezTo>
                    <a:pt x="87" y="64"/>
                    <a:pt x="40" y="166"/>
                    <a:pt x="40" y="166"/>
                  </a:cubicBezTo>
                  <a:cubicBezTo>
                    <a:pt x="40" y="166"/>
                    <a:pt x="0" y="224"/>
                    <a:pt x="21" y="360"/>
                  </a:cubicBezTo>
                  <a:cubicBezTo>
                    <a:pt x="43" y="497"/>
                    <a:pt x="19" y="568"/>
                    <a:pt x="88" y="664"/>
                  </a:cubicBezTo>
                  <a:cubicBezTo>
                    <a:pt x="157" y="761"/>
                    <a:pt x="378" y="755"/>
                    <a:pt x="448" y="680"/>
                  </a:cubicBezTo>
                  <a:cubicBezTo>
                    <a:pt x="517" y="605"/>
                    <a:pt x="557" y="482"/>
                    <a:pt x="561" y="396"/>
                  </a:cubicBezTo>
                  <a:cubicBezTo>
                    <a:pt x="565" y="311"/>
                    <a:pt x="563" y="235"/>
                    <a:pt x="495" y="113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4" name="Freeform 337"/>
            <p:cNvSpPr>
              <a:spLocks/>
            </p:cNvSpPr>
            <p:nvPr/>
          </p:nvSpPr>
          <p:spPr bwMode="auto">
            <a:xfrm>
              <a:off x="4979" y="3783"/>
              <a:ext cx="249" cy="335"/>
            </a:xfrm>
            <a:custGeom>
              <a:avLst/>
              <a:gdLst>
                <a:gd name="T0" fmla="*/ 463 w 528"/>
                <a:gd name="T1" fmla="*/ 106 h 712"/>
                <a:gd name="T2" fmla="*/ 224 w 528"/>
                <a:gd name="T3" fmla="*/ 31 h 712"/>
                <a:gd name="T4" fmla="*/ 37 w 528"/>
                <a:gd name="T5" fmla="*/ 155 h 712"/>
                <a:gd name="T6" fmla="*/ 20 w 528"/>
                <a:gd name="T7" fmla="*/ 337 h 712"/>
                <a:gd name="T8" fmla="*/ 82 w 528"/>
                <a:gd name="T9" fmla="*/ 621 h 712"/>
                <a:gd name="T10" fmla="*/ 418 w 528"/>
                <a:gd name="T11" fmla="*/ 636 h 712"/>
                <a:gd name="T12" fmla="*/ 525 w 528"/>
                <a:gd name="T13" fmla="*/ 371 h 712"/>
                <a:gd name="T14" fmla="*/ 463 w 528"/>
                <a:gd name="T15" fmla="*/ 106 h 7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28" h="712">
                  <a:moveTo>
                    <a:pt x="463" y="106"/>
                  </a:moveTo>
                  <a:cubicBezTo>
                    <a:pt x="463" y="106"/>
                    <a:pt x="366" y="0"/>
                    <a:pt x="224" y="31"/>
                  </a:cubicBezTo>
                  <a:cubicBezTo>
                    <a:pt x="82" y="61"/>
                    <a:pt x="37" y="155"/>
                    <a:pt x="37" y="155"/>
                  </a:cubicBezTo>
                  <a:cubicBezTo>
                    <a:pt x="37" y="155"/>
                    <a:pt x="0" y="210"/>
                    <a:pt x="20" y="337"/>
                  </a:cubicBezTo>
                  <a:cubicBezTo>
                    <a:pt x="40" y="464"/>
                    <a:pt x="18" y="531"/>
                    <a:pt x="82" y="621"/>
                  </a:cubicBezTo>
                  <a:cubicBezTo>
                    <a:pt x="147" y="712"/>
                    <a:pt x="353" y="706"/>
                    <a:pt x="418" y="636"/>
                  </a:cubicBezTo>
                  <a:cubicBezTo>
                    <a:pt x="484" y="566"/>
                    <a:pt x="521" y="450"/>
                    <a:pt x="525" y="371"/>
                  </a:cubicBezTo>
                  <a:cubicBezTo>
                    <a:pt x="528" y="291"/>
                    <a:pt x="527" y="220"/>
                    <a:pt x="463" y="106"/>
                  </a:cubicBezTo>
                  <a:close/>
                </a:path>
              </a:pathLst>
            </a:custGeom>
            <a:solidFill>
              <a:srgbClr val="C8882A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5" name="Freeform 338"/>
            <p:cNvSpPr>
              <a:spLocks/>
            </p:cNvSpPr>
            <p:nvPr/>
          </p:nvSpPr>
          <p:spPr bwMode="auto">
            <a:xfrm>
              <a:off x="5007" y="3844"/>
              <a:ext cx="66" cy="83"/>
            </a:xfrm>
            <a:custGeom>
              <a:avLst/>
              <a:gdLst>
                <a:gd name="T0" fmla="*/ 132 w 139"/>
                <a:gd name="T1" fmla="*/ 78 h 176"/>
                <a:gd name="T2" fmla="*/ 82 w 139"/>
                <a:gd name="T3" fmla="*/ 170 h 176"/>
                <a:gd name="T4" fmla="*/ 7 w 139"/>
                <a:gd name="T5" fmla="*/ 97 h 176"/>
                <a:gd name="T6" fmla="*/ 57 w 139"/>
                <a:gd name="T7" fmla="*/ 5 h 176"/>
                <a:gd name="T8" fmla="*/ 132 w 139"/>
                <a:gd name="T9" fmla="*/ 78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9" h="176">
                  <a:moveTo>
                    <a:pt x="132" y="78"/>
                  </a:moveTo>
                  <a:cubicBezTo>
                    <a:pt x="139" y="124"/>
                    <a:pt x="116" y="165"/>
                    <a:pt x="82" y="170"/>
                  </a:cubicBezTo>
                  <a:cubicBezTo>
                    <a:pt x="48" y="176"/>
                    <a:pt x="14" y="143"/>
                    <a:pt x="7" y="97"/>
                  </a:cubicBezTo>
                  <a:cubicBezTo>
                    <a:pt x="0" y="52"/>
                    <a:pt x="22" y="10"/>
                    <a:pt x="57" y="5"/>
                  </a:cubicBezTo>
                  <a:cubicBezTo>
                    <a:pt x="91" y="0"/>
                    <a:pt x="125" y="33"/>
                    <a:pt x="132" y="7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6" name="Freeform 339"/>
            <p:cNvSpPr>
              <a:spLocks/>
            </p:cNvSpPr>
            <p:nvPr/>
          </p:nvSpPr>
          <p:spPr bwMode="auto">
            <a:xfrm>
              <a:off x="5078" y="3812"/>
              <a:ext cx="62" cy="80"/>
            </a:xfrm>
            <a:custGeom>
              <a:avLst/>
              <a:gdLst>
                <a:gd name="T0" fmla="*/ 129 w 132"/>
                <a:gd name="T1" fmla="*/ 90 h 171"/>
                <a:gd name="T2" fmla="*/ 60 w 132"/>
                <a:gd name="T3" fmla="*/ 169 h 171"/>
                <a:gd name="T4" fmla="*/ 3 w 132"/>
                <a:gd name="T5" fmla="*/ 81 h 171"/>
                <a:gd name="T6" fmla="*/ 72 w 132"/>
                <a:gd name="T7" fmla="*/ 2 h 171"/>
                <a:gd name="T8" fmla="*/ 129 w 132"/>
                <a:gd name="T9" fmla="*/ 90 h 1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2" h="171">
                  <a:moveTo>
                    <a:pt x="129" y="90"/>
                  </a:moveTo>
                  <a:cubicBezTo>
                    <a:pt x="126" y="136"/>
                    <a:pt x="95" y="171"/>
                    <a:pt x="60" y="169"/>
                  </a:cubicBezTo>
                  <a:cubicBezTo>
                    <a:pt x="26" y="167"/>
                    <a:pt x="0" y="127"/>
                    <a:pt x="3" y="81"/>
                  </a:cubicBezTo>
                  <a:cubicBezTo>
                    <a:pt x="6" y="35"/>
                    <a:pt x="37" y="0"/>
                    <a:pt x="72" y="2"/>
                  </a:cubicBezTo>
                  <a:cubicBezTo>
                    <a:pt x="106" y="5"/>
                    <a:pt x="132" y="44"/>
                    <a:pt x="129" y="90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7" name="Freeform 340"/>
            <p:cNvSpPr>
              <a:spLocks/>
            </p:cNvSpPr>
            <p:nvPr/>
          </p:nvSpPr>
          <p:spPr bwMode="auto">
            <a:xfrm>
              <a:off x="5142" y="3849"/>
              <a:ext cx="66" cy="83"/>
            </a:xfrm>
            <a:custGeom>
              <a:avLst/>
              <a:gdLst>
                <a:gd name="T0" fmla="*/ 7 w 139"/>
                <a:gd name="T1" fmla="*/ 78 h 176"/>
                <a:gd name="T2" fmla="*/ 57 w 139"/>
                <a:gd name="T3" fmla="*/ 171 h 176"/>
                <a:gd name="T4" fmla="*/ 132 w 139"/>
                <a:gd name="T5" fmla="*/ 98 h 176"/>
                <a:gd name="T6" fmla="*/ 82 w 139"/>
                <a:gd name="T7" fmla="*/ 5 h 176"/>
                <a:gd name="T8" fmla="*/ 7 w 139"/>
                <a:gd name="T9" fmla="*/ 78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9" h="176">
                  <a:moveTo>
                    <a:pt x="7" y="78"/>
                  </a:moveTo>
                  <a:cubicBezTo>
                    <a:pt x="0" y="124"/>
                    <a:pt x="22" y="165"/>
                    <a:pt x="57" y="171"/>
                  </a:cubicBezTo>
                  <a:cubicBezTo>
                    <a:pt x="91" y="176"/>
                    <a:pt x="124" y="143"/>
                    <a:pt x="132" y="98"/>
                  </a:cubicBezTo>
                  <a:cubicBezTo>
                    <a:pt x="139" y="52"/>
                    <a:pt x="116" y="11"/>
                    <a:pt x="82" y="5"/>
                  </a:cubicBezTo>
                  <a:cubicBezTo>
                    <a:pt x="48" y="0"/>
                    <a:pt x="14" y="33"/>
                    <a:pt x="7" y="7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8" name="Freeform 341"/>
            <p:cNvSpPr>
              <a:spLocks/>
            </p:cNvSpPr>
            <p:nvPr/>
          </p:nvSpPr>
          <p:spPr bwMode="auto">
            <a:xfrm>
              <a:off x="5040" y="3935"/>
              <a:ext cx="130" cy="142"/>
            </a:xfrm>
            <a:custGeom>
              <a:avLst/>
              <a:gdLst>
                <a:gd name="T0" fmla="*/ 240 w 275"/>
                <a:gd name="T1" fmla="*/ 218 h 301"/>
                <a:gd name="T2" fmla="*/ 74 w 275"/>
                <a:gd name="T3" fmla="*/ 264 h 301"/>
                <a:gd name="T4" fmla="*/ 36 w 275"/>
                <a:gd name="T5" fmla="*/ 83 h 301"/>
                <a:gd name="T6" fmla="*/ 202 w 275"/>
                <a:gd name="T7" fmla="*/ 37 h 301"/>
                <a:gd name="T8" fmla="*/ 240 w 275"/>
                <a:gd name="T9" fmla="*/ 218 h 3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5" h="301">
                  <a:moveTo>
                    <a:pt x="240" y="218"/>
                  </a:moveTo>
                  <a:cubicBezTo>
                    <a:pt x="205" y="281"/>
                    <a:pt x="130" y="301"/>
                    <a:pt x="74" y="264"/>
                  </a:cubicBezTo>
                  <a:cubicBezTo>
                    <a:pt x="17" y="226"/>
                    <a:pt x="0" y="145"/>
                    <a:pt x="36" y="83"/>
                  </a:cubicBezTo>
                  <a:cubicBezTo>
                    <a:pt x="71" y="20"/>
                    <a:pt x="145" y="0"/>
                    <a:pt x="202" y="37"/>
                  </a:cubicBezTo>
                  <a:cubicBezTo>
                    <a:pt x="258" y="75"/>
                    <a:pt x="275" y="156"/>
                    <a:pt x="240" y="21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9" name="Freeform 342"/>
            <p:cNvSpPr>
              <a:spLocks/>
            </p:cNvSpPr>
            <p:nvPr/>
          </p:nvSpPr>
          <p:spPr bwMode="auto">
            <a:xfrm>
              <a:off x="4616" y="3782"/>
              <a:ext cx="266" cy="358"/>
            </a:xfrm>
            <a:custGeom>
              <a:avLst/>
              <a:gdLst>
                <a:gd name="T0" fmla="*/ 70 w 565"/>
                <a:gd name="T1" fmla="*/ 113 h 761"/>
                <a:gd name="T2" fmla="*/ 325 w 565"/>
                <a:gd name="T3" fmla="*/ 32 h 761"/>
                <a:gd name="T4" fmla="*/ 525 w 565"/>
                <a:gd name="T5" fmla="*/ 166 h 761"/>
                <a:gd name="T6" fmla="*/ 543 w 565"/>
                <a:gd name="T7" fmla="*/ 360 h 761"/>
                <a:gd name="T8" fmla="*/ 477 w 565"/>
                <a:gd name="T9" fmla="*/ 665 h 761"/>
                <a:gd name="T10" fmla="*/ 117 w 565"/>
                <a:gd name="T11" fmla="*/ 680 h 761"/>
                <a:gd name="T12" fmla="*/ 4 w 565"/>
                <a:gd name="T13" fmla="*/ 396 h 761"/>
                <a:gd name="T14" fmla="*/ 70 w 565"/>
                <a:gd name="T15" fmla="*/ 113 h 7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65" h="761">
                  <a:moveTo>
                    <a:pt x="70" y="113"/>
                  </a:moveTo>
                  <a:cubicBezTo>
                    <a:pt x="70" y="113"/>
                    <a:pt x="173" y="0"/>
                    <a:pt x="325" y="32"/>
                  </a:cubicBezTo>
                  <a:cubicBezTo>
                    <a:pt x="478" y="65"/>
                    <a:pt x="525" y="166"/>
                    <a:pt x="525" y="166"/>
                  </a:cubicBezTo>
                  <a:cubicBezTo>
                    <a:pt x="525" y="166"/>
                    <a:pt x="565" y="224"/>
                    <a:pt x="543" y="360"/>
                  </a:cubicBezTo>
                  <a:cubicBezTo>
                    <a:pt x="522" y="497"/>
                    <a:pt x="546" y="568"/>
                    <a:pt x="477" y="665"/>
                  </a:cubicBezTo>
                  <a:cubicBezTo>
                    <a:pt x="408" y="761"/>
                    <a:pt x="187" y="755"/>
                    <a:pt x="117" y="680"/>
                  </a:cubicBezTo>
                  <a:cubicBezTo>
                    <a:pt x="47" y="605"/>
                    <a:pt x="8" y="482"/>
                    <a:pt x="4" y="396"/>
                  </a:cubicBezTo>
                  <a:cubicBezTo>
                    <a:pt x="0" y="311"/>
                    <a:pt x="1" y="235"/>
                    <a:pt x="70" y="113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0" name="Freeform 343"/>
            <p:cNvSpPr>
              <a:spLocks/>
            </p:cNvSpPr>
            <p:nvPr/>
          </p:nvSpPr>
          <p:spPr bwMode="auto">
            <a:xfrm>
              <a:off x="4624" y="3794"/>
              <a:ext cx="248" cy="335"/>
            </a:xfrm>
            <a:custGeom>
              <a:avLst/>
              <a:gdLst>
                <a:gd name="T0" fmla="*/ 65 w 528"/>
                <a:gd name="T1" fmla="*/ 106 h 712"/>
                <a:gd name="T2" fmla="*/ 304 w 528"/>
                <a:gd name="T3" fmla="*/ 31 h 712"/>
                <a:gd name="T4" fmla="*/ 491 w 528"/>
                <a:gd name="T5" fmla="*/ 156 h 712"/>
                <a:gd name="T6" fmla="*/ 508 w 528"/>
                <a:gd name="T7" fmla="*/ 337 h 712"/>
                <a:gd name="T8" fmla="*/ 446 w 528"/>
                <a:gd name="T9" fmla="*/ 621 h 712"/>
                <a:gd name="T10" fmla="*/ 110 w 528"/>
                <a:gd name="T11" fmla="*/ 636 h 712"/>
                <a:gd name="T12" fmla="*/ 3 w 528"/>
                <a:gd name="T13" fmla="*/ 371 h 712"/>
                <a:gd name="T14" fmla="*/ 65 w 528"/>
                <a:gd name="T15" fmla="*/ 106 h 7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28" h="712">
                  <a:moveTo>
                    <a:pt x="65" y="106"/>
                  </a:moveTo>
                  <a:cubicBezTo>
                    <a:pt x="65" y="106"/>
                    <a:pt x="162" y="0"/>
                    <a:pt x="304" y="31"/>
                  </a:cubicBezTo>
                  <a:cubicBezTo>
                    <a:pt x="446" y="61"/>
                    <a:pt x="491" y="156"/>
                    <a:pt x="491" y="156"/>
                  </a:cubicBezTo>
                  <a:cubicBezTo>
                    <a:pt x="491" y="156"/>
                    <a:pt x="528" y="210"/>
                    <a:pt x="508" y="337"/>
                  </a:cubicBezTo>
                  <a:cubicBezTo>
                    <a:pt x="487" y="464"/>
                    <a:pt x="510" y="531"/>
                    <a:pt x="446" y="621"/>
                  </a:cubicBezTo>
                  <a:cubicBezTo>
                    <a:pt x="381" y="712"/>
                    <a:pt x="175" y="706"/>
                    <a:pt x="110" y="636"/>
                  </a:cubicBezTo>
                  <a:cubicBezTo>
                    <a:pt x="44" y="566"/>
                    <a:pt x="7" y="450"/>
                    <a:pt x="3" y="371"/>
                  </a:cubicBezTo>
                  <a:cubicBezTo>
                    <a:pt x="0" y="291"/>
                    <a:pt x="1" y="220"/>
                    <a:pt x="65" y="106"/>
                  </a:cubicBezTo>
                  <a:close/>
                </a:path>
              </a:pathLst>
            </a:custGeom>
            <a:solidFill>
              <a:srgbClr val="C8882A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1" name="Freeform 344"/>
            <p:cNvSpPr>
              <a:spLocks/>
            </p:cNvSpPr>
            <p:nvPr/>
          </p:nvSpPr>
          <p:spPr bwMode="auto">
            <a:xfrm>
              <a:off x="4779" y="3855"/>
              <a:ext cx="65" cy="83"/>
            </a:xfrm>
            <a:custGeom>
              <a:avLst/>
              <a:gdLst>
                <a:gd name="T0" fmla="*/ 7 w 139"/>
                <a:gd name="T1" fmla="*/ 78 h 176"/>
                <a:gd name="T2" fmla="*/ 57 w 139"/>
                <a:gd name="T3" fmla="*/ 170 h 176"/>
                <a:gd name="T4" fmla="*/ 132 w 139"/>
                <a:gd name="T5" fmla="*/ 97 h 176"/>
                <a:gd name="T6" fmla="*/ 82 w 139"/>
                <a:gd name="T7" fmla="*/ 5 h 176"/>
                <a:gd name="T8" fmla="*/ 7 w 139"/>
                <a:gd name="T9" fmla="*/ 78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9" h="176">
                  <a:moveTo>
                    <a:pt x="7" y="78"/>
                  </a:moveTo>
                  <a:cubicBezTo>
                    <a:pt x="0" y="124"/>
                    <a:pt x="22" y="165"/>
                    <a:pt x="57" y="170"/>
                  </a:cubicBezTo>
                  <a:cubicBezTo>
                    <a:pt x="91" y="176"/>
                    <a:pt x="125" y="143"/>
                    <a:pt x="132" y="97"/>
                  </a:cubicBezTo>
                  <a:cubicBezTo>
                    <a:pt x="139" y="52"/>
                    <a:pt x="117" y="10"/>
                    <a:pt x="82" y="5"/>
                  </a:cubicBezTo>
                  <a:cubicBezTo>
                    <a:pt x="48" y="0"/>
                    <a:pt x="14" y="33"/>
                    <a:pt x="7" y="7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2" name="Freeform 345"/>
            <p:cNvSpPr>
              <a:spLocks/>
            </p:cNvSpPr>
            <p:nvPr/>
          </p:nvSpPr>
          <p:spPr bwMode="auto">
            <a:xfrm>
              <a:off x="4711" y="3822"/>
              <a:ext cx="62" cy="81"/>
            </a:xfrm>
            <a:custGeom>
              <a:avLst/>
              <a:gdLst>
                <a:gd name="T0" fmla="*/ 3 w 132"/>
                <a:gd name="T1" fmla="*/ 90 h 171"/>
                <a:gd name="T2" fmla="*/ 71 w 132"/>
                <a:gd name="T3" fmla="*/ 169 h 171"/>
                <a:gd name="T4" fmla="*/ 129 w 132"/>
                <a:gd name="T5" fmla="*/ 81 h 171"/>
                <a:gd name="T6" fmla="*/ 60 w 132"/>
                <a:gd name="T7" fmla="*/ 2 h 171"/>
                <a:gd name="T8" fmla="*/ 3 w 132"/>
                <a:gd name="T9" fmla="*/ 90 h 1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2" h="171">
                  <a:moveTo>
                    <a:pt x="3" y="90"/>
                  </a:moveTo>
                  <a:cubicBezTo>
                    <a:pt x="6" y="136"/>
                    <a:pt x="37" y="171"/>
                    <a:pt x="71" y="169"/>
                  </a:cubicBezTo>
                  <a:cubicBezTo>
                    <a:pt x="106" y="167"/>
                    <a:pt x="132" y="127"/>
                    <a:pt x="129" y="81"/>
                  </a:cubicBezTo>
                  <a:cubicBezTo>
                    <a:pt x="126" y="35"/>
                    <a:pt x="95" y="0"/>
                    <a:pt x="60" y="2"/>
                  </a:cubicBezTo>
                  <a:cubicBezTo>
                    <a:pt x="26" y="5"/>
                    <a:pt x="0" y="44"/>
                    <a:pt x="3" y="90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3" name="Freeform 346"/>
            <p:cNvSpPr>
              <a:spLocks/>
            </p:cNvSpPr>
            <p:nvPr/>
          </p:nvSpPr>
          <p:spPr bwMode="auto">
            <a:xfrm>
              <a:off x="4644" y="3860"/>
              <a:ext cx="65" cy="83"/>
            </a:xfrm>
            <a:custGeom>
              <a:avLst/>
              <a:gdLst>
                <a:gd name="T0" fmla="*/ 132 w 139"/>
                <a:gd name="T1" fmla="*/ 78 h 176"/>
                <a:gd name="T2" fmla="*/ 82 w 139"/>
                <a:gd name="T3" fmla="*/ 171 h 176"/>
                <a:gd name="T4" fmla="*/ 7 w 139"/>
                <a:gd name="T5" fmla="*/ 98 h 176"/>
                <a:gd name="T6" fmla="*/ 57 w 139"/>
                <a:gd name="T7" fmla="*/ 5 h 176"/>
                <a:gd name="T8" fmla="*/ 132 w 139"/>
                <a:gd name="T9" fmla="*/ 78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9" h="176">
                  <a:moveTo>
                    <a:pt x="132" y="78"/>
                  </a:moveTo>
                  <a:cubicBezTo>
                    <a:pt x="139" y="124"/>
                    <a:pt x="117" y="165"/>
                    <a:pt x="82" y="171"/>
                  </a:cubicBezTo>
                  <a:cubicBezTo>
                    <a:pt x="48" y="176"/>
                    <a:pt x="14" y="143"/>
                    <a:pt x="7" y="98"/>
                  </a:cubicBezTo>
                  <a:cubicBezTo>
                    <a:pt x="0" y="52"/>
                    <a:pt x="23" y="11"/>
                    <a:pt x="57" y="5"/>
                  </a:cubicBezTo>
                  <a:cubicBezTo>
                    <a:pt x="91" y="0"/>
                    <a:pt x="125" y="33"/>
                    <a:pt x="132" y="7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4" name="Freeform 347"/>
            <p:cNvSpPr>
              <a:spLocks/>
            </p:cNvSpPr>
            <p:nvPr/>
          </p:nvSpPr>
          <p:spPr bwMode="auto">
            <a:xfrm>
              <a:off x="4682" y="3946"/>
              <a:ext cx="130" cy="142"/>
            </a:xfrm>
            <a:custGeom>
              <a:avLst/>
              <a:gdLst>
                <a:gd name="T0" fmla="*/ 35 w 275"/>
                <a:gd name="T1" fmla="*/ 218 h 301"/>
                <a:gd name="T2" fmla="*/ 201 w 275"/>
                <a:gd name="T3" fmla="*/ 264 h 301"/>
                <a:gd name="T4" fmla="*/ 239 w 275"/>
                <a:gd name="T5" fmla="*/ 83 h 301"/>
                <a:gd name="T6" fmla="*/ 73 w 275"/>
                <a:gd name="T7" fmla="*/ 37 h 301"/>
                <a:gd name="T8" fmla="*/ 35 w 275"/>
                <a:gd name="T9" fmla="*/ 218 h 3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5" h="301">
                  <a:moveTo>
                    <a:pt x="35" y="218"/>
                  </a:moveTo>
                  <a:cubicBezTo>
                    <a:pt x="70" y="281"/>
                    <a:pt x="145" y="301"/>
                    <a:pt x="201" y="264"/>
                  </a:cubicBezTo>
                  <a:cubicBezTo>
                    <a:pt x="257" y="226"/>
                    <a:pt x="275" y="145"/>
                    <a:pt x="239" y="83"/>
                  </a:cubicBezTo>
                  <a:cubicBezTo>
                    <a:pt x="204" y="20"/>
                    <a:pt x="130" y="0"/>
                    <a:pt x="73" y="37"/>
                  </a:cubicBezTo>
                  <a:cubicBezTo>
                    <a:pt x="17" y="75"/>
                    <a:pt x="0" y="156"/>
                    <a:pt x="35" y="218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5" name="Freeform 348"/>
            <p:cNvSpPr>
              <a:spLocks/>
            </p:cNvSpPr>
            <p:nvPr/>
          </p:nvSpPr>
          <p:spPr bwMode="auto">
            <a:xfrm>
              <a:off x="5020" y="3620"/>
              <a:ext cx="214" cy="177"/>
            </a:xfrm>
            <a:custGeom>
              <a:avLst/>
              <a:gdLst>
                <a:gd name="T0" fmla="*/ 384 w 454"/>
                <a:gd name="T1" fmla="*/ 41 h 376"/>
                <a:gd name="T2" fmla="*/ 438 w 454"/>
                <a:gd name="T3" fmla="*/ 209 h 376"/>
                <a:gd name="T4" fmla="*/ 361 w 454"/>
                <a:gd name="T5" fmla="*/ 348 h 376"/>
                <a:gd name="T6" fmla="*/ 244 w 454"/>
                <a:gd name="T7" fmla="*/ 367 h 376"/>
                <a:gd name="T8" fmla="*/ 60 w 454"/>
                <a:gd name="T9" fmla="*/ 333 h 376"/>
                <a:gd name="T10" fmla="*/ 43 w 454"/>
                <a:gd name="T11" fmla="*/ 93 h 376"/>
                <a:gd name="T12" fmla="*/ 212 w 454"/>
                <a:gd name="T13" fmla="*/ 7 h 376"/>
                <a:gd name="T14" fmla="*/ 384 w 454"/>
                <a:gd name="T15" fmla="*/ 41 h 3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54" h="376">
                  <a:moveTo>
                    <a:pt x="384" y="41"/>
                  </a:moveTo>
                  <a:cubicBezTo>
                    <a:pt x="384" y="41"/>
                    <a:pt x="454" y="106"/>
                    <a:pt x="438" y="209"/>
                  </a:cubicBezTo>
                  <a:cubicBezTo>
                    <a:pt x="421" y="312"/>
                    <a:pt x="361" y="348"/>
                    <a:pt x="361" y="348"/>
                  </a:cubicBezTo>
                  <a:cubicBezTo>
                    <a:pt x="361" y="348"/>
                    <a:pt x="327" y="376"/>
                    <a:pt x="244" y="367"/>
                  </a:cubicBezTo>
                  <a:cubicBezTo>
                    <a:pt x="162" y="357"/>
                    <a:pt x="120" y="376"/>
                    <a:pt x="60" y="333"/>
                  </a:cubicBezTo>
                  <a:cubicBezTo>
                    <a:pt x="0" y="291"/>
                    <a:pt x="0" y="143"/>
                    <a:pt x="43" y="93"/>
                  </a:cubicBezTo>
                  <a:cubicBezTo>
                    <a:pt x="87" y="44"/>
                    <a:pt x="161" y="13"/>
                    <a:pt x="212" y="7"/>
                  </a:cubicBezTo>
                  <a:cubicBezTo>
                    <a:pt x="263" y="1"/>
                    <a:pt x="309" y="0"/>
                    <a:pt x="384" y="41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6" name="Freeform 349"/>
            <p:cNvSpPr>
              <a:spLocks/>
            </p:cNvSpPr>
            <p:nvPr/>
          </p:nvSpPr>
          <p:spPr bwMode="auto">
            <a:xfrm>
              <a:off x="5027" y="3625"/>
              <a:ext cx="200" cy="166"/>
            </a:xfrm>
            <a:custGeom>
              <a:avLst/>
              <a:gdLst>
                <a:gd name="T0" fmla="*/ 359 w 424"/>
                <a:gd name="T1" fmla="*/ 39 h 352"/>
                <a:gd name="T2" fmla="*/ 409 w 424"/>
                <a:gd name="T3" fmla="*/ 196 h 352"/>
                <a:gd name="T4" fmla="*/ 337 w 424"/>
                <a:gd name="T5" fmla="*/ 325 h 352"/>
                <a:gd name="T6" fmla="*/ 228 w 424"/>
                <a:gd name="T7" fmla="*/ 344 h 352"/>
                <a:gd name="T8" fmla="*/ 56 w 424"/>
                <a:gd name="T9" fmla="*/ 312 h 352"/>
                <a:gd name="T10" fmla="*/ 41 w 424"/>
                <a:gd name="T11" fmla="*/ 88 h 352"/>
                <a:gd name="T12" fmla="*/ 198 w 424"/>
                <a:gd name="T13" fmla="*/ 7 h 352"/>
                <a:gd name="T14" fmla="*/ 359 w 424"/>
                <a:gd name="T15" fmla="*/ 39 h 3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24" h="352">
                  <a:moveTo>
                    <a:pt x="359" y="39"/>
                  </a:moveTo>
                  <a:cubicBezTo>
                    <a:pt x="359" y="39"/>
                    <a:pt x="424" y="100"/>
                    <a:pt x="409" y="196"/>
                  </a:cubicBezTo>
                  <a:cubicBezTo>
                    <a:pt x="393" y="292"/>
                    <a:pt x="337" y="325"/>
                    <a:pt x="337" y="325"/>
                  </a:cubicBezTo>
                  <a:cubicBezTo>
                    <a:pt x="337" y="325"/>
                    <a:pt x="305" y="352"/>
                    <a:pt x="228" y="344"/>
                  </a:cubicBezTo>
                  <a:cubicBezTo>
                    <a:pt x="151" y="335"/>
                    <a:pt x="112" y="352"/>
                    <a:pt x="56" y="312"/>
                  </a:cubicBezTo>
                  <a:cubicBezTo>
                    <a:pt x="0" y="272"/>
                    <a:pt x="0" y="134"/>
                    <a:pt x="41" y="88"/>
                  </a:cubicBezTo>
                  <a:cubicBezTo>
                    <a:pt x="81" y="42"/>
                    <a:pt x="150" y="12"/>
                    <a:pt x="198" y="7"/>
                  </a:cubicBezTo>
                  <a:cubicBezTo>
                    <a:pt x="246" y="2"/>
                    <a:pt x="289" y="0"/>
                    <a:pt x="359" y="39"/>
                  </a:cubicBezTo>
                  <a:close/>
                </a:path>
              </a:pathLst>
            </a:custGeom>
            <a:solidFill>
              <a:srgbClr val="C8882A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7" name="Freeform 350"/>
            <p:cNvSpPr>
              <a:spLocks/>
            </p:cNvSpPr>
            <p:nvPr/>
          </p:nvSpPr>
          <p:spPr bwMode="auto">
            <a:xfrm>
              <a:off x="5147" y="3689"/>
              <a:ext cx="22" cy="104"/>
            </a:xfrm>
            <a:custGeom>
              <a:avLst/>
              <a:gdLst>
                <a:gd name="T0" fmla="*/ 33 w 46"/>
                <a:gd name="T1" fmla="*/ 211 h 221"/>
                <a:gd name="T2" fmla="*/ 45 w 46"/>
                <a:gd name="T3" fmla="*/ 108 h 221"/>
                <a:gd name="T4" fmla="*/ 32 w 46"/>
                <a:gd name="T5" fmla="*/ 17 h 221"/>
                <a:gd name="T6" fmla="*/ 7 w 46"/>
                <a:gd name="T7" fmla="*/ 15 h 221"/>
                <a:gd name="T8" fmla="*/ 15 w 46"/>
                <a:gd name="T9" fmla="*/ 83 h 221"/>
                <a:gd name="T10" fmla="*/ 15 w 46"/>
                <a:gd name="T11" fmla="*/ 144 h 221"/>
                <a:gd name="T12" fmla="*/ 3 w 46"/>
                <a:gd name="T13" fmla="*/ 216 h 221"/>
                <a:gd name="T14" fmla="*/ 33 w 46"/>
                <a:gd name="T15" fmla="*/ 211 h 2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6" h="221">
                  <a:moveTo>
                    <a:pt x="33" y="211"/>
                  </a:moveTo>
                  <a:cubicBezTo>
                    <a:pt x="33" y="211"/>
                    <a:pt x="45" y="139"/>
                    <a:pt x="45" y="108"/>
                  </a:cubicBezTo>
                  <a:cubicBezTo>
                    <a:pt x="46" y="77"/>
                    <a:pt x="41" y="34"/>
                    <a:pt x="32" y="17"/>
                  </a:cubicBezTo>
                  <a:cubicBezTo>
                    <a:pt x="23" y="0"/>
                    <a:pt x="10" y="6"/>
                    <a:pt x="7" y="15"/>
                  </a:cubicBezTo>
                  <a:cubicBezTo>
                    <a:pt x="5" y="25"/>
                    <a:pt x="11" y="65"/>
                    <a:pt x="15" y="83"/>
                  </a:cubicBezTo>
                  <a:cubicBezTo>
                    <a:pt x="20" y="100"/>
                    <a:pt x="18" y="134"/>
                    <a:pt x="15" y="144"/>
                  </a:cubicBezTo>
                  <a:cubicBezTo>
                    <a:pt x="12" y="154"/>
                    <a:pt x="7" y="211"/>
                    <a:pt x="3" y="216"/>
                  </a:cubicBezTo>
                  <a:cubicBezTo>
                    <a:pt x="0" y="221"/>
                    <a:pt x="33" y="211"/>
                    <a:pt x="33" y="211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8" name="Freeform 351"/>
            <p:cNvSpPr>
              <a:spLocks/>
            </p:cNvSpPr>
            <p:nvPr/>
          </p:nvSpPr>
          <p:spPr bwMode="auto">
            <a:xfrm>
              <a:off x="5114" y="3690"/>
              <a:ext cx="22" cy="104"/>
            </a:xfrm>
            <a:custGeom>
              <a:avLst/>
              <a:gdLst>
                <a:gd name="T0" fmla="*/ 33 w 46"/>
                <a:gd name="T1" fmla="*/ 211 h 221"/>
                <a:gd name="T2" fmla="*/ 46 w 46"/>
                <a:gd name="T3" fmla="*/ 108 h 221"/>
                <a:gd name="T4" fmla="*/ 32 w 46"/>
                <a:gd name="T5" fmla="*/ 17 h 221"/>
                <a:gd name="T6" fmla="*/ 8 w 46"/>
                <a:gd name="T7" fmla="*/ 15 h 221"/>
                <a:gd name="T8" fmla="*/ 16 w 46"/>
                <a:gd name="T9" fmla="*/ 83 h 221"/>
                <a:gd name="T10" fmla="*/ 15 w 46"/>
                <a:gd name="T11" fmla="*/ 144 h 221"/>
                <a:gd name="T12" fmla="*/ 4 w 46"/>
                <a:gd name="T13" fmla="*/ 216 h 221"/>
                <a:gd name="T14" fmla="*/ 33 w 46"/>
                <a:gd name="T15" fmla="*/ 211 h 2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6" h="221">
                  <a:moveTo>
                    <a:pt x="33" y="211"/>
                  </a:moveTo>
                  <a:cubicBezTo>
                    <a:pt x="33" y="211"/>
                    <a:pt x="45" y="139"/>
                    <a:pt x="46" y="108"/>
                  </a:cubicBezTo>
                  <a:cubicBezTo>
                    <a:pt x="46" y="77"/>
                    <a:pt x="41" y="34"/>
                    <a:pt x="32" y="17"/>
                  </a:cubicBezTo>
                  <a:cubicBezTo>
                    <a:pt x="23" y="0"/>
                    <a:pt x="11" y="6"/>
                    <a:pt x="8" y="15"/>
                  </a:cubicBezTo>
                  <a:cubicBezTo>
                    <a:pt x="5" y="25"/>
                    <a:pt x="11" y="65"/>
                    <a:pt x="16" y="83"/>
                  </a:cubicBezTo>
                  <a:cubicBezTo>
                    <a:pt x="20" y="101"/>
                    <a:pt x="19" y="134"/>
                    <a:pt x="15" y="144"/>
                  </a:cubicBezTo>
                  <a:cubicBezTo>
                    <a:pt x="12" y="155"/>
                    <a:pt x="7" y="211"/>
                    <a:pt x="4" y="216"/>
                  </a:cubicBezTo>
                  <a:cubicBezTo>
                    <a:pt x="0" y="221"/>
                    <a:pt x="33" y="211"/>
                    <a:pt x="33" y="211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9" name="Freeform 352"/>
            <p:cNvSpPr>
              <a:spLocks/>
            </p:cNvSpPr>
            <p:nvPr/>
          </p:nvSpPr>
          <p:spPr bwMode="auto">
            <a:xfrm>
              <a:off x="5084" y="3686"/>
              <a:ext cx="21" cy="103"/>
            </a:xfrm>
            <a:custGeom>
              <a:avLst/>
              <a:gdLst>
                <a:gd name="T0" fmla="*/ 31 w 44"/>
                <a:gd name="T1" fmla="*/ 217 h 219"/>
                <a:gd name="T2" fmla="*/ 43 w 44"/>
                <a:gd name="T3" fmla="*/ 108 h 219"/>
                <a:gd name="T4" fmla="*/ 30 w 44"/>
                <a:gd name="T5" fmla="*/ 17 h 219"/>
                <a:gd name="T6" fmla="*/ 6 w 44"/>
                <a:gd name="T7" fmla="*/ 15 h 219"/>
                <a:gd name="T8" fmla="*/ 13 w 44"/>
                <a:gd name="T9" fmla="*/ 83 h 219"/>
                <a:gd name="T10" fmla="*/ 13 w 44"/>
                <a:gd name="T11" fmla="*/ 145 h 219"/>
                <a:gd name="T12" fmla="*/ 4 w 44"/>
                <a:gd name="T13" fmla="*/ 214 h 219"/>
                <a:gd name="T14" fmla="*/ 31 w 44"/>
                <a:gd name="T15" fmla="*/ 217 h 2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4" h="219">
                  <a:moveTo>
                    <a:pt x="31" y="217"/>
                  </a:moveTo>
                  <a:cubicBezTo>
                    <a:pt x="31" y="217"/>
                    <a:pt x="43" y="139"/>
                    <a:pt x="43" y="108"/>
                  </a:cubicBezTo>
                  <a:cubicBezTo>
                    <a:pt x="44" y="77"/>
                    <a:pt x="39" y="34"/>
                    <a:pt x="30" y="17"/>
                  </a:cubicBezTo>
                  <a:cubicBezTo>
                    <a:pt x="21" y="0"/>
                    <a:pt x="8" y="6"/>
                    <a:pt x="6" y="15"/>
                  </a:cubicBezTo>
                  <a:cubicBezTo>
                    <a:pt x="3" y="25"/>
                    <a:pt x="9" y="65"/>
                    <a:pt x="13" y="83"/>
                  </a:cubicBezTo>
                  <a:cubicBezTo>
                    <a:pt x="18" y="101"/>
                    <a:pt x="16" y="134"/>
                    <a:pt x="13" y="145"/>
                  </a:cubicBezTo>
                  <a:cubicBezTo>
                    <a:pt x="10" y="155"/>
                    <a:pt x="7" y="209"/>
                    <a:pt x="4" y="214"/>
                  </a:cubicBezTo>
                  <a:cubicBezTo>
                    <a:pt x="0" y="219"/>
                    <a:pt x="31" y="217"/>
                    <a:pt x="31" y="217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0" name="Freeform 353"/>
            <p:cNvSpPr>
              <a:spLocks/>
            </p:cNvSpPr>
            <p:nvPr/>
          </p:nvSpPr>
          <p:spPr bwMode="auto">
            <a:xfrm>
              <a:off x="4592" y="3628"/>
              <a:ext cx="214" cy="177"/>
            </a:xfrm>
            <a:custGeom>
              <a:avLst/>
              <a:gdLst>
                <a:gd name="T0" fmla="*/ 70 w 454"/>
                <a:gd name="T1" fmla="*/ 41 h 377"/>
                <a:gd name="T2" fmla="*/ 16 w 454"/>
                <a:gd name="T3" fmla="*/ 210 h 377"/>
                <a:gd name="T4" fmla="*/ 93 w 454"/>
                <a:gd name="T5" fmla="*/ 348 h 377"/>
                <a:gd name="T6" fmla="*/ 209 w 454"/>
                <a:gd name="T7" fmla="*/ 367 h 377"/>
                <a:gd name="T8" fmla="*/ 394 w 454"/>
                <a:gd name="T9" fmla="*/ 334 h 377"/>
                <a:gd name="T10" fmla="*/ 410 w 454"/>
                <a:gd name="T11" fmla="*/ 94 h 377"/>
                <a:gd name="T12" fmla="*/ 241 w 454"/>
                <a:gd name="T13" fmla="*/ 8 h 377"/>
                <a:gd name="T14" fmla="*/ 70 w 454"/>
                <a:gd name="T15" fmla="*/ 41 h 3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54" h="377">
                  <a:moveTo>
                    <a:pt x="70" y="41"/>
                  </a:moveTo>
                  <a:cubicBezTo>
                    <a:pt x="70" y="41"/>
                    <a:pt x="0" y="107"/>
                    <a:pt x="16" y="210"/>
                  </a:cubicBezTo>
                  <a:cubicBezTo>
                    <a:pt x="33" y="312"/>
                    <a:pt x="93" y="348"/>
                    <a:pt x="93" y="348"/>
                  </a:cubicBezTo>
                  <a:cubicBezTo>
                    <a:pt x="93" y="348"/>
                    <a:pt x="127" y="377"/>
                    <a:pt x="209" y="367"/>
                  </a:cubicBezTo>
                  <a:cubicBezTo>
                    <a:pt x="292" y="358"/>
                    <a:pt x="334" y="377"/>
                    <a:pt x="394" y="334"/>
                  </a:cubicBezTo>
                  <a:cubicBezTo>
                    <a:pt x="453" y="291"/>
                    <a:pt x="454" y="144"/>
                    <a:pt x="410" y="94"/>
                  </a:cubicBezTo>
                  <a:cubicBezTo>
                    <a:pt x="366" y="44"/>
                    <a:pt x="293" y="13"/>
                    <a:pt x="241" y="8"/>
                  </a:cubicBezTo>
                  <a:cubicBezTo>
                    <a:pt x="190" y="2"/>
                    <a:pt x="144" y="0"/>
                    <a:pt x="70" y="41"/>
                  </a:cubicBezTo>
                  <a:close/>
                </a:path>
              </a:pathLst>
            </a:custGeom>
            <a:solidFill>
              <a:srgbClr val="68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1" name="Freeform 354"/>
            <p:cNvSpPr>
              <a:spLocks/>
            </p:cNvSpPr>
            <p:nvPr/>
          </p:nvSpPr>
          <p:spPr bwMode="auto">
            <a:xfrm>
              <a:off x="4599" y="3633"/>
              <a:ext cx="200" cy="166"/>
            </a:xfrm>
            <a:custGeom>
              <a:avLst/>
              <a:gdLst>
                <a:gd name="T0" fmla="*/ 66 w 425"/>
                <a:gd name="T1" fmla="*/ 38 h 352"/>
                <a:gd name="T2" fmla="*/ 16 w 425"/>
                <a:gd name="T3" fmla="*/ 195 h 352"/>
                <a:gd name="T4" fmla="*/ 87 w 425"/>
                <a:gd name="T5" fmla="*/ 325 h 352"/>
                <a:gd name="T6" fmla="*/ 196 w 425"/>
                <a:gd name="T7" fmla="*/ 343 h 352"/>
                <a:gd name="T8" fmla="*/ 369 w 425"/>
                <a:gd name="T9" fmla="*/ 312 h 352"/>
                <a:gd name="T10" fmla="*/ 384 w 425"/>
                <a:gd name="T11" fmla="*/ 88 h 352"/>
                <a:gd name="T12" fmla="*/ 226 w 425"/>
                <a:gd name="T13" fmla="*/ 7 h 352"/>
                <a:gd name="T14" fmla="*/ 66 w 425"/>
                <a:gd name="T15" fmla="*/ 38 h 3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25" h="352">
                  <a:moveTo>
                    <a:pt x="66" y="38"/>
                  </a:moveTo>
                  <a:cubicBezTo>
                    <a:pt x="66" y="38"/>
                    <a:pt x="0" y="99"/>
                    <a:pt x="16" y="195"/>
                  </a:cubicBezTo>
                  <a:cubicBezTo>
                    <a:pt x="31" y="292"/>
                    <a:pt x="87" y="325"/>
                    <a:pt x="87" y="325"/>
                  </a:cubicBezTo>
                  <a:cubicBezTo>
                    <a:pt x="87" y="325"/>
                    <a:pt x="119" y="352"/>
                    <a:pt x="196" y="343"/>
                  </a:cubicBezTo>
                  <a:cubicBezTo>
                    <a:pt x="273" y="334"/>
                    <a:pt x="313" y="352"/>
                    <a:pt x="369" y="312"/>
                  </a:cubicBezTo>
                  <a:cubicBezTo>
                    <a:pt x="424" y="272"/>
                    <a:pt x="425" y="134"/>
                    <a:pt x="384" y="88"/>
                  </a:cubicBezTo>
                  <a:cubicBezTo>
                    <a:pt x="343" y="41"/>
                    <a:pt x="274" y="12"/>
                    <a:pt x="226" y="7"/>
                  </a:cubicBezTo>
                  <a:cubicBezTo>
                    <a:pt x="179" y="1"/>
                    <a:pt x="136" y="0"/>
                    <a:pt x="66" y="38"/>
                  </a:cubicBezTo>
                  <a:close/>
                </a:path>
              </a:pathLst>
            </a:custGeom>
            <a:solidFill>
              <a:srgbClr val="C8882A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2" name="Freeform 355"/>
            <p:cNvSpPr>
              <a:spLocks/>
            </p:cNvSpPr>
            <p:nvPr/>
          </p:nvSpPr>
          <p:spPr bwMode="auto">
            <a:xfrm>
              <a:off x="4657" y="3697"/>
              <a:ext cx="22" cy="104"/>
            </a:xfrm>
            <a:custGeom>
              <a:avLst/>
              <a:gdLst>
                <a:gd name="T0" fmla="*/ 13 w 46"/>
                <a:gd name="T1" fmla="*/ 210 h 220"/>
                <a:gd name="T2" fmla="*/ 0 w 46"/>
                <a:gd name="T3" fmla="*/ 108 h 220"/>
                <a:gd name="T4" fmla="*/ 14 w 46"/>
                <a:gd name="T5" fmla="*/ 16 h 220"/>
                <a:gd name="T6" fmla="*/ 38 w 46"/>
                <a:gd name="T7" fmla="*/ 15 h 220"/>
                <a:gd name="T8" fmla="*/ 30 w 46"/>
                <a:gd name="T9" fmla="*/ 82 h 220"/>
                <a:gd name="T10" fmla="*/ 31 w 46"/>
                <a:gd name="T11" fmla="*/ 144 h 220"/>
                <a:gd name="T12" fmla="*/ 43 w 46"/>
                <a:gd name="T13" fmla="*/ 215 h 220"/>
                <a:gd name="T14" fmla="*/ 13 w 46"/>
                <a:gd name="T15" fmla="*/ 210 h 2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6" h="220">
                  <a:moveTo>
                    <a:pt x="13" y="210"/>
                  </a:moveTo>
                  <a:cubicBezTo>
                    <a:pt x="13" y="210"/>
                    <a:pt x="1" y="139"/>
                    <a:pt x="0" y="108"/>
                  </a:cubicBezTo>
                  <a:cubicBezTo>
                    <a:pt x="0" y="77"/>
                    <a:pt x="5" y="33"/>
                    <a:pt x="14" y="16"/>
                  </a:cubicBezTo>
                  <a:cubicBezTo>
                    <a:pt x="23" y="0"/>
                    <a:pt x="36" y="5"/>
                    <a:pt x="38" y="15"/>
                  </a:cubicBezTo>
                  <a:cubicBezTo>
                    <a:pt x="41" y="24"/>
                    <a:pt x="35" y="64"/>
                    <a:pt x="30" y="82"/>
                  </a:cubicBezTo>
                  <a:cubicBezTo>
                    <a:pt x="26" y="100"/>
                    <a:pt x="27" y="134"/>
                    <a:pt x="31" y="144"/>
                  </a:cubicBezTo>
                  <a:cubicBezTo>
                    <a:pt x="34" y="154"/>
                    <a:pt x="39" y="210"/>
                    <a:pt x="43" y="215"/>
                  </a:cubicBezTo>
                  <a:cubicBezTo>
                    <a:pt x="46" y="220"/>
                    <a:pt x="13" y="210"/>
                    <a:pt x="13" y="210"/>
                  </a:cubicBezTo>
                  <a:close/>
                </a:path>
              </a:pathLst>
            </a:custGeom>
            <a:solidFill>
              <a:srgbClr val="684444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3" name="Freeform 356"/>
            <p:cNvSpPr>
              <a:spLocks/>
            </p:cNvSpPr>
            <p:nvPr/>
          </p:nvSpPr>
          <p:spPr bwMode="auto">
            <a:xfrm>
              <a:off x="4690" y="3698"/>
              <a:ext cx="22" cy="104"/>
            </a:xfrm>
            <a:custGeom>
              <a:avLst/>
              <a:gdLst>
                <a:gd name="T0" fmla="*/ 13 w 47"/>
                <a:gd name="T1" fmla="*/ 210 h 220"/>
                <a:gd name="T2" fmla="*/ 1 w 47"/>
                <a:gd name="T3" fmla="*/ 108 h 220"/>
                <a:gd name="T4" fmla="*/ 14 w 47"/>
                <a:gd name="T5" fmla="*/ 17 h 220"/>
                <a:gd name="T6" fmla="*/ 39 w 47"/>
                <a:gd name="T7" fmla="*/ 15 h 220"/>
                <a:gd name="T8" fmla="*/ 31 w 47"/>
                <a:gd name="T9" fmla="*/ 82 h 220"/>
                <a:gd name="T10" fmla="*/ 31 w 47"/>
                <a:gd name="T11" fmla="*/ 144 h 220"/>
                <a:gd name="T12" fmla="*/ 43 w 47"/>
                <a:gd name="T13" fmla="*/ 215 h 220"/>
                <a:gd name="T14" fmla="*/ 13 w 47"/>
                <a:gd name="T15" fmla="*/ 210 h 2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7" h="220">
                  <a:moveTo>
                    <a:pt x="13" y="210"/>
                  </a:moveTo>
                  <a:cubicBezTo>
                    <a:pt x="13" y="210"/>
                    <a:pt x="2" y="139"/>
                    <a:pt x="1" y="108"/>
                  </a:cubicBezTo>
                  <a:cubicBezTo>
                    <a:pt x="0" y="77"/>
                    <a:pt x="5" y="33"/>
                    <a:pt x="14" y="17"/>
                  </a:cubicBezTo>
                  <a:cubicBezTo>
                    <a:pt x="23" y="0"/>
                    <a:pt x="36" y="5"/>
                    <a:pt x="39" y="15"/>
                  </a:cubicBezTo>
                  <a:cubicBezTo>
                    <a:pt x="41" y="24"/>
                    <a:pt x="35" y="64"/>
                    <a:pt x="31" y="82"/>
                  </a:cubicBezTo>
                  <a:cubicBezTo>
                    <a:pt x="27" y="100"/>
                    <a:pt x="28" y="134"/>
                    <a:pt x="31" y="144"/>
                  </a:cubicBezTo>
                  <a:cubicBezTo>
                    <a:pt x="34" y="154"/>
                    <a:pt x="39" y="210"/>
                    <a:pt x="43" y="215"/>
                  </a:cubicBezTo>
                  <a:cubicBezTo>
                    <a:pt x="47" y="220"/>
                    <a:pt x="13" y="210"/>
                    <a:pt x="13" y="210"/>
                  </a:cubicBezTo>
                  <a:close/>
                </a:path>
              </a:pathLst>
            </a:custGeom>
            <a:solidFill>
              <a:srgbClr val="684444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4" name="Freeform 357"/>
            <p:cNvSpPr>
              <a:spLocks/>
            </p:cNvSpPr>
            <p:nvPr/>
          </p:nvSpPr>
          <p:spPr bwMode="auto">
            <a:xfrm>
              <a:off x="4721" y="3694"/>
              <a:ext cx="20" cy="103"/>
            </a:xfrm>
            <a:custGeom>
              <a:avLst/>
              <a:gdLst>
                <a:gd name="T0" fmla="*/ 13 w 43"/>
                <a:gd name="T1" fmla="*/ 216 h 219"/>
                <a:gd name="T2" fmla="*/ 0 w 43"/>
                <a:gd name="T3" fmla="*/ 108 h 219"/>
                <a:gd name="T4" fmla="*/ 14 w 43"/>
                <a:gd name="T5" fmla="*/ 17 h 219"/>
                <a:gd name="T6" fmla="*/ 38 w 43"/>
                <a:gd name="T7" fmla="*/ 15 h 219"/>
                <a:gd name="T8" fmla="*/ 30 w 43"/>
                <a:gd name="T9" fmla="*/ 82 h 219"/>
                <a:gd name="T10" fmla="*/ 30 w 43"/>
                <a:gd name="T11" fmla="*/ 144 h 219"/>
                <a:gd name="T12" fmla="*/ 40 w 43"/>
                <a:gd name="T13" fmla="*/ 214 h 219"/>
                <a:gd name="T14" fmla="*/ 13 w 43"/>
                <a:gd name="T15" fmla="*/ 216 h 2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3" h="219">
                  <a:moveTo>
                    <a:pt x="13" y="216"/>
                  </a:moveTo>
                  <a:cubicBezTo>
                    <a:pt x="13" y="216"/>
                    <a:pt x="1" y="139"/>
                    <a:pt x="0" y="108"/>
                  </a:cubicBezTo>
                  <a:cubicBezTo>
                    <a:pt x="0" y="77"/>
                    <a:pt x="4" y="33"/>
                    <a:pt x="14" y="17"/>
                  </a:cubicBezTo>
                  <a:cubicBezTo>
                    <a:pt x="23" y="0"/>
                    <a:pt x="35" y="5"/>
                    <a:pt x="38" y="15"/>
                  </a:cubicBezTo>
                  <a:cubicBezTo>
                    <a:pt x="41" y="24"/>
                    <a:pt x="35" y="64"/>
                    <a:pt x="30" y="82"/>
                  </a:cubicBezTo>
                  <a:cubicBezTo>
                    <a:pt x="26" y="100"/>
                    <a:pt x="27" y="134"/>
                    <a:pt x="30" y="144"/>
                  </a:cubicBezTo>
                  <a:cubicBezTo>
                    <a:pt x="34" y="154"/>
                    <a:pt x="36" y="209"/>
                    <a:pt x="40" y="214"/>
                  </a:cubicBezTo>
                  <a:cubicBezTo>
                    <a:pt x="43" y="219"/>
                    <a:pt x="13" y="216"/>
                    <a:pt x="13" y="216"/>
                  </a:cubicBezTo>
                  <a:close/>
                </a:path>
              </a:pathLst>
            </a:custGeom>
            <a:solidFill>
              <a:srgbClr val="684444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385" name="Obrázek 384" descr="Frog by gammillian - Green frog line art.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3118" y="5378087"/>
            <a:ext cx="610312" cy="488431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386" name="Group 4"/>
          <p:cNvGrpSpPr>
            <a:grpSpLocks noChangeAspect="1"/>
          </p:cNvGrpSpPr>
          <p:nvPr/>
        </p:nvGrpSpPr>
        <p:grpSpPr bwMode="auto">
          <a:xfrm>
            <a:off x="8794943" y="5335363"/>
            <a:ext cx="1019442" cy="531155"/>
            <a:chOff x="1021" y="1621"/>
            <a:chExt cx="3900" cy="2032"/>
          </a:xfrm>
        </p:grpSpPr>
        <p:sp>
          <p:nvSpPr>
            <p:cNvPr id="387" name="AutoShape 3"/>
            <p:cNvSpPr>
              <a:spLocks noChangeAspect="1" noChangeArrowheads="1" noTextEdit="1"/>
            </p:cNvSpPr>
            <p:nvPr/>
          </p:nvSpPr>
          <p:spPr bwMode="auto">
            <a:xfrm>
              <a:off x="1023" y="1623"/>
              <a:ext cx="3845" cy="200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8" name="Freeform 5"/>
            <p:cNvSpPr>
              <a:spLocks noEditPoints="1"/>
            </p:cNvSpPr>
            <p:nvPr/>
          </p:nvSpPr>
          <p:spPr bwMode="auto">
            <a:xfrm>
              <a:off x="1021" y="1621"/>
              <a:ext cx="3900" cy="2032"/>
            </a:xfrm>
            <a:custGeom>
              <a:avLst/>
              <a:gdLst>
                <a:gd name="T0" fmla="*/ 312 w 2416"/>
                <a:gd name="T1" fmla="*/ 471 h 1257"/>
                <a:gd name="T2" fmla="*/ 264 w 2416"/>
                <a:gd name="T3" fmla="*/ 605 h 1257"/>
                <a:gd name="T4" fmla="*/ 26 w 2416"/>
                <a:gd name="T5" fmla="*/ 644 h 1257"/>
                <a:gd name="T6" fmla="*/ 411 w 2416"/>
                <a:gd name="T7" fmla="*/ 1022 h 1257"/>
                <a:gd name="T8" fmla="*/ 564 w 2416"/>
                <a:gd name="T9" fmla="*/ 1000 h 1257"/>
                <a:gd name="T10" fmla="*/ 672 w 2416"/>
                <a:gd name="T11" fmla="*/ 1050 h 1257"/>
                <a:gd name="T12" fmla="*/ 740 w 2416"/>
                <a:gd name="T13" fmla="*/ 1202 h 1257"/>
                <a:gd name="T14" fmla="*/ 1229 w 2416"/>
                <a:gd name="T15" fmla="*/ 1198 h 1257"/>
                <a:gd name="T16" fmla="*/ 1479 w 2416"/>
                <a:gd name="T17" fmla="*/ 1036 h 1257"/>
                <a:gd name="T18" fmla="*/ 2200 w 2416"/>
                <a:gd name="T19" fmla="*/ 871 h 1257"/>
                <a:gd name="T20" fmla="*/ 1835 w 2416"/>
                <a:gd name="T21" fmla="*/ 1028 h 1257"/>
                <a:gd name="T22" fmla="*/ 1211 w 2416"/>
                <a:gd name="T23" fmla="*/ 141 h 1257"/>
                <a:gd name="T24" fmla="*/ 514 w 2416"/>
                <a:gd name="T25" fmla="*/ 2 h 1257"/>
                <a:gd name="T26" fmla="*/ 610 w 2416"/>
                <a:gd name="T27" fmla="*/ 385 h 1257"/>
                <a:gd name="T28" fmla="*/ 530 w 2416"/>
                <a:gd name="T29" fmla="*/ 33 h 1257"/>
                <a:gd name="T30" fmla="*/ 1179 w 2416"/>
                <a:gd name="T31" fmla="*/ 467 h 1257"/>
                <a:gd name="T32" fmla="*/ 980 w 2416"/>
                <a:gd name="T33" fmla="*/ 663 h 1257"/>
                <a:gd name="T34" fmla="*/ 1423 w 2416"/>
                <a:gd name="T35" fmla="*/ 1035 h 1257"/>
                <a:gd name="T36" fmla="*/ 1210 w 2416"/>
                <a:gd name="T37" fmla="*/ 1174 h 1257"/>
                <a:gd name="T38" fmla="*/ 1060 w 2416"/>
                <a:gd name="T39" fmla="*/ 1139 h 1257"/>
                <a:gd name="T40" fmla="*/ 1179 w 2416"/>
                <a:gd name="T41" fmla="*/ 1085 h 1257"/>
                <a:gd name="T42" fmla="*/ 1302 w 2416"/>
                <a:gd name="T43" fmla="*/ 757 h 1257"/>
                <a:gd name="T44" fmla="*/ 1312 w 2416"/>
                <a:gd name="T45" fmla="*/ 715 h 1257"/>
                <a:gd name="T46" fmla="*/ 1003 w 2416"/>
                <a:gd name="T47" fmla="*/ 704 h 1257"/>
                <a:gd name="T48" fmla="*/ 923 w 2416"/>
                <a:gd name="T49" fmla="*/ 1054 h 1257"/>
                <a:gd name="T50" fmla="*/ 819 w 2416"/>
                <a:gd name="T51" fmla="*/ 1000 h 1257"/>
                <a:gd name="T52" fmla="*/ 612 w 2416"/>
                <a:gd name="T53" fmla="*/ 979 h 1257"/>
                <a:gd name="T54" fmla="*/ 677 w 2416"/>
                <a:gd name="T55" fmla="*/ 876 h 1257"/>
                <a:gd name="T56" fmla="*/ 527 w 2416"/>
                <a:gd name="T57" fmla="*/ 890 h 1257"/>
                <a:gd name="T58" fmla="*/ 469 w 2416"/>
                <a:gd name="T59" fmla="*/ 877 h 1257"/>
                <a:gd name="T60" fmla="*/ 183 w 2416"/>
                <a:gd name="T61" fmla="*/ 837 h 1257"/>
                <a:gd name="T62" fmla="*/ 215 w 2416"/>
                <a:gd name="T63" fmla="*/ 688 h 1257"/>
                <a:gd name="T64" fmla="*/ 627 w 2416"/>
                <a:gd name="T65" fmla="*/ 420 h 1257"/>
                <a:gd name="T66" fmla="*/ 1001 w 2416"/>
                <a:gd name="T67" fmla="*/ 91 h 1257"/>
                <a:gd name="T68" fmla="*/ 807 w 2416"/>
                <a:gd name="T69" fmla="*/ 426 h 1257"/>
                <a:gd name="T70" fmla="*/ 1046 w 2416"/>
                <a:gd name="T71" fmla="*/ 390 h 1257"/>
                <a:gd name="T72" fmla="*/ 956 w 2416"/>
                <a:gd name="T73" fmla="*/ 274 h 1257"/>
                <a:gd name="T74" fmla="*/ 1023 w 2416"/>
                <a:gd name="T75" fmla="*/ 388 h 1257"/>
                <a:gd name="T76" fmla="*/ 383 w 2416"/>
                <a:gd name="T77" fmla="*/ 576 h 1257"/>
                <a:gd name="T78" fmla="*/ 392 w 2416"/>
                <a:gd name="T79" fmla="*/ 646 h 1257"/>
                <a:gd name="T80" fmla="*/ 383 w 2416"/>
                <a:gd name="T81" fmla="*/ 576 h 1257"/>
                <a:gd name="T82" fmla="*/ 503 w 2416"/>
                <a:gd name="T83" fmla="*/ 683 h 1257"/>
                <a:gd name="T84" fmla="*/ 537 w 2416"/>
                <a:gd name="T85" fmla="*/ 675 h 1257"/>
                <a:gd name="T86" fmla="*/ 517 w 2416"/>
                <a:gd name="T87" fmla="*/ 618 h 1257"/>
                <a:gd name="T88" fmla="*/ 236 w 2416"/>
                <a:gd name="T89" fmla="*/ 727 h 1257"/>
                <a:gd name="T90" fmla="*/ 141 w 2416"/>
                <a:gd name="T91" fmla="*/ 815 h 1257"/>
                <a:gd name="T92" fmla="*/ 178 w 2416"/>
                <a:gd name="T93" fmla="*/ 704 h 1257"/>
                <a:gd name="T94" fmla="*/ 1718 w 2416"/>
                <a:gd name="T95" fmla="*/ 980 h 1257"/>
                <a:gd name="T96" fmla="*/ 2194 w 2416"/>
                <a:gd name="T97" fmla="*/ 837 h 1257"/>
                <a:gd name="T98" fmla="*/ 1580 w 2416"/>
                <a:gd name="T99" fmla="*/ 773 h 1257"/>
                <a:gd name="T100" fmla="*/ 748 w 2416"/>
                <a:gd name="T101" fmla="*/ 1178 h 1257"/>
                <a:gd name="T102" fmla="*/ 939 w 2416"/>
                <a:gd name="T103" fmla="*/ 1068 h 1257"/>
                <a:gd name="T104" fmla="*/ 921 w 2416"/>
                <a:gd name="T105" fmla="*/ 1095 h 1257"/>
                <a:gd name="T106" fmla="*/ 912 w 2416"/>
                <a:gd name="T107" fmla="*/ 1113 h 1257"/>
                <a:gd name="T108" fmla="*/ 912 w 2416"/>
                <a:gd name="T109" fmla="*/ 1113 h 12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2416" h="1257">
                  <a:moveTo>
                    <a:pt x="514" y="2"/>
                  </a:moveTo>
                  <a:cubicBezTo>
                    <a:pt x="438" y="3"/>
                    <a:pt x="365" y="31"/>
                    <a:pt x="323" y="93"/>
                  </a:cubicBezTo>
                  <a:cubicBezTo>
                    <a:pt x="263" y="185"/>
                    <a:pt x="268" y="347"/>
                    <a:pt x="312" y="471"/>
                  </a:cubicBezTo>
                  <a:cubicBezTo>
                    <a:pt x="290" y="499"/>
                    <a:pt x="284" y="543"/>
                    <a:pt x="276" y="583"/>
                  </a:cubicBezTo>
                  <a:cubicBezTo>
                    <a:pt x="226" y="540"/>
                    <a:pt x="120" y="471"/>
                    <a:pt x="18" y="506"/>
                  </a:cubicBezTo>
                  <a:cubicBezTo>
                    <a:pt x="154" y="513"/>
                    <a:pt x="239" y="587"/>
                    <a:pt x="264" y="605"/>
                  </a:cubicBezTo>
                  <a:cubicBezTo>
                    <a:pt x="247" y="612"/>
                    <a:pt x="204" y="658"/>
                    <a:pt x="194" y="672"/>
                  </a:cubicBezTo>
                  <a:cubicBezTo>
                    <a:pt x="157" y="617"/>
                    <a:pt x="70" y="600"/>
                    <a:pt x="0" y="648"/>
                  </a:cubicBezTo>
                  <a:cubicBezTo>
                    <a:pt x="5" y="648"/>
                    <a:pt x="14" y="646"/>
                    <a:pt x="26" y="644"/>
                  </a:cubicBezTo>
                  <a:cubicBezTo>
                    <a:pt x="61" y="637"/>
                    <a:pt x="123" y="630"/>
                    <a:pt x="186" y="687"/>
                  </a:cubicBezTo>
                  <a:cubicBezTo>
                    <a:pt x="91" y="679"/>
                    <a:pt x="71" y="802"/>
                    <a:pt x="147" y="841"/>
                  </a:cubicBezTo>
                  <a:cubicBezTo>
                    <a:pt x="202" y="924"/>
                    <a:pt x="285" y="987"/>
                    <a:pt x="411" y="1022"/>
                  </a:cubicBezTo>
                  <a:cubicBezTo>
                    <a:pt x="407" y="1044"/>
                    <a:pt x="355" y="1109"/>
                    <a:pt x="333" y="1146"/>
                  </a:cubicBezTo>
                  <a:cubicBezTo>
                    <a:pt x="365" y="1118"/>
                    <a:pt x="418" y="1058"/>
                    <a:pt x="432" y="1022"/>
                  </a:cubicBezTo>
                  <a:cubicBezTo>
                    <a:pt x="458" y="1024"/>
                    <a:pt x="535" y="1014"/>
                    <a:pt x="564" y="1000"/>
                  </a:cubicBezTo>
                  <a:cubicBezTo>
                    <a:pt x="557" y="1045"/>
                    <a:pt x="513" y="1130"/>
                    <a:pt x="494" y="1171"/>
                  </a:cubicBezTo>
                  <a:cubicBezTo>
                    <a:pt x="523" y="1163"/>
                    <a:pt x="581" y="1032"/>
                    <a:pt x="589" y="992"/>
                  </a:cubicBezTo>
                  <a:cubicBezTo>
                    <a:pt x="616" y="1017"/>
                    <a:pt x="639" y="1034"/>
                    <a:pt x="672" y="1050"/>
                  </a:cubicBezTo>
                  <a:cubicBezTo>
                    <a:pt x="636" y="1127"/>
                    <a:pt x="628" y="1146"/>
                    <a:pt x="607" y="1177"/>
                  </a:cubicBezTo>
                  <a:cubicBezTo>
                    <a:pt x="602" y="1192"/>
                    <a:pt x="609" y="1201"/>
                    <a:pt x="629" y="1206"/>
                  </a:cubicBezTo>
                  <a:cubicBezTo>
                    <a:pt x="637" y="1208"/>
                    <a:pt x="733" y="1203"/>
                    <a:pt x="740" y="1202"/>
                  </a:cubicBezTo>
                  <a:cubicBezTo>
                    <a:pt x="719" y="1254"/>
                    <a:pt x="863" y="1225"/>
                    <a:pt x="896" y="1220"/>
                  </a:cubicBezTo>
                  <a:cubicBezTo>
                    <a:pt x="987" y="1257"/>
                    <a:pt x="1076" y="1243"/>
                    <a:pt x="1132" y="1237"/>
                  </a:cubicBezTo>
                  <a:cubicBezTo>
                    <a:pt x="1175" y="1230"/>
                    <a:pt x="1200" y="1210"/>
                    <a:pt x="1229" y="1198"/>
                  </a:cubicBezTo>
                  <a:cubicBezTo>
                    <a:pt x="1257" y="1183"/>
                    <a:pt x="1328" y="1192"/>
                    <a:pt x="1370" y="1204"/>
                  </a:cubicBezTo>
                  <a:cubicBezTo>
                    <a:pt x="1395" y="1209"/>
                    <a:pt x="1401" y="1210"/>
                    <a:pt x="1409" y="1209"/>
                  </a:cubicBezTo>
                  <a:cubicBezTo>
                    <a:pt x="1490" y="1200"/>
                    <a:pt x="1552" y="1104"/>
                    <a:pt x="1479" y="1036"/>
                  </a:cubicBezTo>
                  <a:cubicBezTo>
                    <a:pt x="1496" y="1018"/>
                    <a:pt x="1551" y="938"/>
                    <a:pt x="1551" y="938"/>
                  </a:cubicBezTo>
                  <a:cubicBezTo>
                    <a:pt x="1582" y="960"/>
                    <a:pt x="1625" y="1160"/>
                    <a:pt x="1805" y="1171"/>
                  </a:cubicBezTo>
                  <a:cubicBezTo>
                    <a:pt x="1963" y="1170"/>
                    <a:pt x="2060" y="945"/>
                    <a:pt x="2200" y="871"/>
                  </a:cubicBezTo>
                  <a:cubicBezTo>
                    <a:pt x="2297" y="868"/>
                    <a:pt x="2287" y="954"/>
                    <a:pt x="2371" y="954"/>
                  </a:cubicBezTo>
                  <a:cubicBezTo>
                    <a:pt x="2416" y="912"/>
                    <a:pt x="2305" y="722"/>
                    <a:pt x="2180" y="755"/>
                  </a:cubicBezTo>
                  <a:cubicBezTo>
                    <a:pt x="2099" y="780"/>
                    <a:pt x="1938" y="1014"/>
                    <a:pt x="1835" y="1028"/>
                  </a:cubicBezTo>
                  <a:cubicBezTo>
                    <a:pt x="1720" y="1040"/>
                    <a:pt x="1698" y="751"/>
                    <a:pt x="1575" y="738"/>
                  </a:cubicBezTo>
                  <a:cubicBezTo>
                    <a:pt x="1527" y="554"/>
                    <a:pt x="1322" y="514"/>
                    <a:pt x="1196" y="504"/>
                  </a:cubicBezTo>
                  <a:cubicBezTo>
                    <a:pt x="1274" y="395"/>
                    <a:pt x="1287" y="238"/>
                    <a:pt x="1211" y="141"/>
                  </a:cubicBezTo>
                  <a:cubicBezTo>
                    <a:pt x="1123" y="31"/>
                    <a:pt x="910" y="31"/>
                    <a:pt x="775" y="127"/>
                  </a:cubicBezTo>
                  <a:cubicBezTo>
                    <a:pt x="729" y="48"/>
                    <a:pt x="619" y="0"/>
                    <a:pt x="514" y="2"/>
                  </a:cubicBezTo>
                  <a:cubicBezTo>
                    <a:pt x="514" y="2"/>
                    <a:pt x="514" y="2"/>
                    <a:pt x="514" y="2"/>
                  </a:cubicBezTo>
                  <a:moveTo>
                    <a:pt x="530" y="33"/>
                  </a:moveTo>
                  <a:cubicBezTo>
                    <a:pt x="604" y="33"/>
                    <a:pt x="684" y="69"/>
                    <a:pt x="745" y="150"/>
                  </a:cubicBezTo>
                  <a:cubicBezTo>
                    <a:pt x="692" y="204"/>
                    <a:pt x="633" y="275"/>
                    <a:pt x="610" y="385"/>
                  </a:cubicBezTo>
                  <a:cubicBezTo>
                    <a:pt x="506" y="355"/>
                    <a:pt x="410" y="377"/>
                    <a:pt x="343" y="442"/>
                  </a:cubicBezTo>
                  <a:cubicBezTo>
                    <a:pt x="321" y="385"/>
                    <a:pt x="298" y="273"/>
                    <a:pt x="318" y="207"/>
                  </a:cubicBezTo>
                  <a:cubicBezTo>
                    <a:pt x="337" y="100"/>
                    <a:pt x="428" y="34"/>
                    <a:pt x="530" y="33"/>
                  </a:cubicBezTo>
                  <a:moveTo>
                    <a:pt x="1001" y="91"/>
                  </a:moveTo>
                  <a:cubicBezTo>
                    <a:pt x="1089" y="91"/>
                    <a:pt x="1168" y="128"/>
                    <a:pt x="1202" y="202"/>
                  </a:cubicBezTo>
                  <a:cubicBezTo>
                    <a:pt x="1230" y="264"/>
                    <a:pt x="1240" y="359"/>
                    <a:pt x="1179" y="467"/>
                  </a:cubicBezTo>
                  <a:cubicBezTo>
                    <a:pt x="1144" y="518"/>
                    <a:pt x="1077" y="598"/>
                    <a:pt x="984" y="627"/>
                  </a:cubicBezTo>
                  <a:cubicBezTo>
                    <a:pt x="873" y="661"/>
                    <a:pt x="736" y="639"/>
                    <a:pt x="733" y="654"/>
                  </a:cubicBezTo>
                  <a:cubicBezTo>
                    <a:pt x="729" y="671"/>
                    <a:pt x="864" y="700"/>
                    <a:pt x="980" y="663"/>
                  </a:cubicBezTo>
                  <a:cubicBezTo>
                    <a:pt x="1066" y="635"/>
                    <a:pt x="1138" y="574"/>
                    <a:pt x="1174" y="540"/>
                  </a:cubicBezTo>
                  <a:cubicBezTo>
                    <a:pt x="1329" y="542"/>
                    <a:pt x="1568" y="623"/>
                    <a:pt x="1550" y="817"/>
                  </a:cubicBezTo>
                  <a:cubicBezTo>
                    <a:pt x="1545" y="906"/>
                    <a:pt x="1508" y="961"/>
                    <a:pt x="1423" y="1035"/>
                  </a:cubicBezTo>
                  <a:cubicBezTo>
                    <a:pt x="1462" y="1057"/>
                    <a:pt x="1489" y="1078"/>
                    <a:pt x="1482" y="1111"/>
                  </a:cubicBezTo>
                  <a:cubicBezTo>
                    <a:pt x="1478" y="1133"/>
                    <a:pt x="1464" y="1169"/>
                    <a:pt x="1412" y="1184"/>
                  </a:cubicBezTo>
                  <a:cubicBezTo>
                    <a:pt x="1379" y="1179"/>
                    <a:pt x="1252" y="1137"/>
                    <a:pt x="1210" y="1174"/>
                  </a:cubicBezTo>
                  <a:cubicBezTo>
                    <a:pt x="1180" y="1204"/>
                    <a:pt x="1072" y="1226"/>
                    <a:pt x="1047" y="1221"/>
                  </a:cubicBezTo>
                  <a:cubicBezTo>
                    <a:pt x="985" y="1215"/>
                    <a:pt x="900" y="1209"/>
                    <a:pt x="899" y="1195"/>
                  </a:cubicBezTo>
                  <a:cubicBezTo>
                    <a:pt x="898" y="1128"/>
                    <a:pt x="984" y="1151"/>
                    <a:pt x="1060" y="1139"/>
                  </a:cubicBezTo>
                  <a:cubicBezTo>
                    <a:pt x="1108" y="1132"/>
                    <a:pt x="1166" y="1112"/>
                    <a:pt x="1201" y="1093"/>
                  </a:cubicBezTo>
                  <a:cubicBezTo>
                    <a:pt x="1213" y="1087"/>
                    <a:pt x="1222" y="1079"/>
                    <a:pt x="1221" y="1076"/>
                  </a:cubicBezTo>
                  <a:cubicBezTo>
                    <a:pt x="1215" y="1067"/>
                    <a:pt x="1203" y="1076"/>
                    <a:pt x="1179" y="1085"/>
                  </a:cubicBezTo>
                  <a:cubicBezTo>
                    <a:pt x="1159" y="1092"/>
                    <a:pt x="1132" y="1099"/>
                    <a:pt x="1095" y="1097"/>
                  </a:cubicBezTo>
                  <a:cubicBezTo>
                    <a:pt x="973" y="1093"/>
                    <a:pt x="844" y="972"/>
                    <a:pt x="864" y="886"/>
                  </a:cubicBezTo>
                  <a:cubicBezTo>
                    <a:pt x="880" y="708"/>
                    <a:pt x="1191" y="650"/>
                    <a:pt x="1302" y="757"/>
                  </a:cubicBezTo>
                  <a:cubicBezTo>
                    <a:pt x="1328" y="770"/>
                    <a:pt x="1331" y="784"/>
                    <a:pt x="1346" y="785"/>
                  </a:cubicBezTo>
                  <a:cubicBezTo>
                    <a:pt x="1359" y="785"/>
                    <a:pt x="1365" y="785"/>
                    <a:pt x="1369" y="780"/>
                  </a:cubicBezTo>
                  <a:cubicBezTo>
                    <a:pt x="1385" y="767"/>
                    <a:pt x="1361" y="739"/>
                    <a:pt x="1312" y="715"/>
                  </a:cubicBezTo>
                  <a:cubicBezTo>
                    <a:pt x="1277" y="697"/>
                    <a:pt x="1244" y="686"/>
                    <a:pt x="1203" y="680"/>
                  </a:cubicBezTo>
                  <a:cubicBezTo>
                    <a:pt x="1182" y="677"/>
                    <a:pt x="1126" y="677"/>
                    <a:pt x="1103" y="680"/>
                  </a:cubicBezTo>
                  <a:cubicBezTo>
                    <a:pt x="1070" y="685"/>
                    <a:pt x="1031" y="694"/>
                    <a:pt x="1003" y="704"/>
                  </a:cubicBezTo>
                  <a:cubicBezTo>
                    <a:pt x="984" y="711"/>
                    <a:pt x="955" y="725"/>
                    <a:pt x="939" y="735"/>
                  </a:cubicBezTo>
                  <a:cubicBezTo>
                    <a:pt x="822" y="800"/>
                    <a:pt x="811" y="901"/>
                    <a:pt x="873" y="999"/>
                  </a:cubicBezTo>
                  <a:cubicBezTo>
                    <a:pt x="884" y="1012"/>
                    <a:pt x="902" y="1036"/>
                    <a:pt x="923" y="1054"/>
                  </a:cubicBezTo>
                  <a:cubicBezTo>
                    <a:pt x="909" y="1056"/>
                    <a:pt x="870" y="1192"/>
                    <a:pt x="877" y="1193"/>
                  </a:cubicBezTo>
                  <a:cubicBezTo>
                    <a:pt x="860" y="1208"/>
                    <a:pt x="766" y="1218"/>
                    <a:pt x="770" y="1188"/>
                  </a:cubicBezTo>
                  <a:cubicBezTo>
                    <a:pt x="783" y="1135"/>
                    <a:pt x="809" y="1056"/>
                    <a:pt x="819" y="1000"/>
                  </a:cubicBezTo>
                  <a:cubicBezTo>
                    <a:pt x="820" y="994"/>
                    <a:pt x="806" y="978"/>
                    <a:pt x="795" y="996"/>
                  </a:cubicBezTo>
                  <a:cubicBezTo>
                    <a:pt x="786" y="1007"/>
                    <a:pt x="787" y="1041"/>
                    <a:pt x="777" y="1059"/>
                  </a:cubicBezTo>
                  <a:cubicBezTo>
                    <a:pt x="700" y="1041"/>
                    <a:pt x="628" y="989"/>
                    <a:pt x="612" y="979"/>
                  </a:cubicBezTo>
                  <a:cubicBezTo>
                    <a:pt x="648" y="946"/>
                    <a:pt x="691" y="921"/>
                    <a:pt x="701" y="876"/>
                  </a:cubicBezTo>
                  <a:cubicBezTo>
                    <a:pt x="715" y="805"/>
                    <a:pt x="681" y="772"/>
                    <a:pt x="670" y="783"/>
                  </a:cubicBezTo>
                  <a:cubicBezTo>
                    <a:pt x="660" y="794"/>
                    <a:pt x="691" y="823"/>
                    <a:pt x="677" y="876"/>
                  </a:cubicBezTo>
                  <a:cubicBezTo>
                    <a:pt x="675" y="897"/>
                    <a:pt x="622" y="944"/>
                    <a:pt x="588" y="969"/>
                  </a:cubicBezTo>
                  <a:cubicBezTo>
                    <a:pt x="583" y="925"/>
                    <a:pt x="571" y="881"/>
                    <a:pt x="564" y="871"/>
                  </a:cubicBezTo>
                  <a:cubicBezTo>
                    <a:pt x="548" y="844"/>
                    <a:pt x="508" y="863"/>
                    <a:pt x="527" y="890"/>
                  </a:cubicBezTo>
                  <a:cubicBezTo>
                    <a:pt x="538" y="913"/>
                    <a:pt x="570" y="945"/>
                    <a:pt x="564" y="979"/>
                  </a:cubicBezTo>
                  <a:cubicBezTo>
                    <a:pt x="540" y="990"/>
                    <a:pt x="457" y="1004"/>
                    <a:pt x="440" y="996"/>
                  </a:cubicBezTo>
                  <a:cubicBezTo>
                    <a:pt x="448" y="962"/>
                    <a:pt x="472" y="910"/>
                    <a:pt x="469" y="877"/>
                  </a:cubicBezTo>
                  <a:cubicBezTo>
                    <a:pt x="463" y="833"/>
                    <a:pt x="403" y="850"/>
                    <a:pt x="418" y="904"/>
                  </a:cubicBezTo>
                  <a:cubicBezTo>
                    <a:pt x="421" y="929"/>
                    <a:pt x="422" y="967"/>
                    <a:pt x="413" y="994"/>
                  </a:cubicBezTo>
                  <a:cubicBezTo>
                    <a:pt x="329" y="980"/>
                    <a:pt x="205" y="899"/>
                    <a:pt x="183" y="837"/>
                  </a:cubicBezTo>
                  <a:cubicBezTo>
                    <a:pt x="225" y="831"/>
                    <a:pt x="234" y="823"/>
                    <a:pt x="241" y="815"/>
                  </a:cubicBezTo>
                  <a:cubicBezTo>
                    <a:pt x="267" y="790"/>
                    <a:pt x="273" y="743"/>
                    <a:pt x="248" y="711"/>
                  </a:cubicBezTo>
                  <a:cubicBezTo>
                    <a:pt x="232" y="695"/>
                    <a:pt x="229" y="695"/>
                    <a:pt x="215" y="688"/>
                  </a:cubicBezTo>
                  <a:cubicBezTo>
                    <a:pt x="223" y="669"/>
                    <a:pt x="278" y="616"/>
                    <a:pt x="305" y="608"/>
                  </a:cubicBezTo>
                  <a:cubicBezTo>
                    <a:pt x="306" y="557"/>
                    <a:pt x="307" y="514"/>
                    <a:pt x="361" y="457"/>
                  </a:cubicBezTo>
                  <a:cubicBezTo>
                    <a:pt x="425" y="400"/>
                    <a:pt x="549" y="384"/>
                    <a:pt x="627" y="420"/>
                  </a:cubicBezTo>
                  <a:cubicBezTo>
                    <a:pt x="650" y="362"/>
                    <a:pt x="657" y="319"/>
                    <a:pt x="695" y="266"/>
                  </a:cubicBezTo>
                  <a:cubicBezTo>
                    <a:pt x="771" y="149"/>
                    <a:pt x="893" y="92"/>
                    <a:pt x="1001" y="91"/>
                  </a:cubicBezTo>
                  <a:cubicBezTo>
                    <a:pt x="1001" y="91"/>
                    <a:pt x="1001" y="91"/>
                    <a:pt x="1001" y="91"/>
                  </a:cubicBezTo>
                  <a:moveTo>
                    <a:pt x="956" y="274"/>
                  </a:moveTo>
                  <a:cubicBezTo>
                    <a:pt x="916" y="275"/>
                    <a:pt x="880" y="298"/>
                    <a:pt x="849" y="326"/>
                  </a:cubicBezTo>
                  <a:cubicBezTo>
                    <a:pt x="820" y="356"/>
                    <a:pt x="806" y="391"/>
                    <a:pt x="807" y="426"/>
                  </a:cubicBezTo>
                  <a:cubicBezTo>
                    <a:pt x="808" y="451"/>
                    <a:pt x="815" y="467"/>
                    <a:pt x="832" y="483"/>
                  </a:cubicBezTo>
                  <a:cubicBezTo>
                    <a:pt x="847" y="498"/>
                    <a:pt x="876" y="510"/>
                    <a:pt x="902" y="508"/>
                  </a:cubicBezTo>
                  <a:cubicBezTo>
                    <a:pt x="966" y="505"/>
                    <a:pt x="1029" y="453"/>
                    <a:pt x="1046" y="390"/>
                  </a:cubicBezTo>
                  <a:cubicBezTo>
                    <a:pt x="1052" y="367"/>
                    <a:pt x="1051" y="344"/>
                    <a:pt x="1040" y="319"/>
                  </a:cubicBezTo>
                  <a:cubicBezTo>
                    <a:pt x="1030" y="300"/>
                    <a:pt x="1013" y="286"/>
                    <a:pt x="990" y="278"/>
                  </a:cubicBezTo>
                  <a:cubicBezTo>
                    <a:pt x="978" y="275"/>
                    <a:pt x="967" y="273"/>
                    <a:pt x="956" y="274"/>
                  </a:cubicBezTo>
                  <a:cubicBezTo>
                    <a:pt x="956" y="274"/>
                    <a:pt x="956" y="274"/>
                    <a:pt x="956" y="274"/>
                  </a:cubicBezTo>
                  <a:moveTo>
                    <a:pt x="961" y="297"/>
                  </a:moveTo>
                  <a:cubicBezTo>
                    <a:pt x="998" y="298"/>
                    <a:pt x="1028" y="324"/>
                    <a:pt x="1023" y="388"/>
                  </a:cubicBezTo>
                  <a:cubicBezTo>
                    <a:pt x="1005" y="464"/>
                    <a:pt x="886" y="520"/>
                    <a:pt x="850" y="465"/>
                  </a:cubicBezTo>
                  <a:cubicBezTo>
                    <a:pt x="789" y="385"/>
                    <a:pt x="889" y="296"/>
                    <a:pt x="961" y="297"/>
                  </a:cubicBezTo>
                  <a:moveTo>
                    <a:pt x="383" y="576"/>
                  </a:moveTo>
                  <a:cubicBezTo>
                    <a:pt x="378" y="577"/>
                    <a:pt x="374" y="579"/>
                    <a:pt x="370" y="583"/>
                  </a:cubicBezTo>
                  <a:cubicBezTo>
                    <a:pt x="353" y="599"/>
                    <a:pt x="357" y="636"/>
                    <a:pt x="376" y="647"/>
                  </a:cubicBezTo>
                  <a:cubicBezTo>
                    <a:pt x="379" y="649"/>
                    <a:pt x="388" y="648"/>
                    <a:pt x="392" y="646"/>
                  </a:cubicBezTo>
                  <a:cubicBezTo>
                    <a:pt x="402" y="640"/>
                    <a:pt x="407" y="629"/>
                    <a:pt x="407" y="613"/>
                  </a:cubicBezTo>
                  <a:cubicBezTo>
                    <a:pt x="407" y="591"/>
                    <a:pt x="395" y="576"/>
                    <a:pt x="383" y="576"/>
                  </a:cubicBezTo>
                  <a:cubicBezTo>
                    <a:pt x="383" y="576"/>
                    <a:pt x="383" y="576"/>
                    <a:pt x="383" y="576"/>
                  </a:cubicBezTo>
                  <a:moveTo>
                    <a:pt x="517" y="618"/>
                  </a:moveTo>
                  <a:cubicBezTo>
                    <a:pt x="512" y="619"/>
                    <a:pt x="508" y="621"/>
                    <a:pt x="504" y="625"/>
                  </a:cubicBezTo>
                  <a:cubicBezTo>
                    <a:pt x="490" y="639"/>
                    <a:pt x="490" y="669"/>
                    <a:pt x="503" y="683"/>
                  </a:cubicBezTo>
                  <a:cubicBezTo>
                    <a:pt x="505" y="686"/>
                    <a:pt x="508" y="688"/>
                    <a:pt x="510" y="689"/>
                  </a:cubicBezTo>
                  <a:cubicBezTo>
                    <a:pt x="514" y="690"/>
                    <a:pt x="522" y="690"/>
                    <a:pt x="525" y="688"/>
                  </a:cubicBezTo>
                  <a:cubicBezTo>
                    <a:pt x="530" y="686"/>
                    <a:pt x="534" y="682"/>
                    <a:pt x="537" y="675"/>
                  </a:cubicBezTo>
                  <a:cubicBezTo>
                    <a:pt x="540" y="670"/>
                    <a:pt x="540" y="667"/>
                    <a:pt x="540" y="655"/>
                  </a:cubicBezTo>
                  <a:cubicBezTo>
                    <a:pt x="540" y="641"/>
                    <a:pt x="540" y="639"/>
                    <a:pt x="537" y="634"/>
                  </a:cubicBezTo>
                  <a:cubicBezTo>
                    <a:pt x="531" y="623"/>
                    <a:pt x="524" y="618"/>
                    <a:pt x="517" y="618"/>
                  </a:cubicBezTo>
                  <a:cubicBezTo>
                    <a:pt x="517" y="618"/>
                    <a:pt x="517" y="618"/>
                    <a:pt x="517" y="618"/>
                  </a:cubicBezTo>
                  <a:moveTo>
                    <a:pt x="178" y="704"/>
                  </a:moveTo>
                  <a:cubicBezTo>
                    <a:pt x="197" y="703"/>
                    <a:pt x="223" y="709"/>
                    <a:pt x="236" y="727"/>
                  </a:cubicBezTo>
                  <a:cubicBezTo>
                    <a:pt x="248" y="745"/>
                    <a:pt x="246" y="779"/>
                    <a:pt x="230" y="803"/>
                  </a:cubicBezTo>
                  <a:cubicBezTo>
                    <a:pt x="213" y="820"/>
                    <a:pt x="175" y="824"/>
                    <a:pt x="167" y="822"/>
                  </a:cubicBezTo>
                  <a:cubicBezTo>
                    <a:pt x="160" y="820"/>
                    <a:pt x="151" y="823"/>
                    <a:pt x="141" y="815"/>
                  </a:cubicBezTo>
                  <a:cubicBezTo>
                    <a:pt x="130" y="808"/>
                    <a:pt x="119" y="790"/>
                    <a:pt x="116" y="779"/>
                  </a:cubicBezTo>
                  <a:cubicBezTo>
                    <a:pt x="113" y="772"/>
                    <a:pt x="112" y="719"/>
                    <a:pt x="167" y="705"/>
                  </a:cubicBezTo>
                  <a:cubicBezTo>
                    <a:pt x="170" y="704"/>
                    <a:pt x="174" y="704"/>
                    <a:pt x="178" y="704"/>
                  </a:cubicBezTo>
                  <a:cubicBezTo>
                    <a:pt x="178" y="704"/>
                    <a:pt x="178" y="704"/>
                    <a:pt x="178" y="704"/>
                  </a:cubicBezTo>
                  <a:moveTo>
                    <a:pt x="1580" y="773"/>
                  </a:moveTo>
                  <a:cubicBezTo>
                    <a:pt x="1634" y="800"/>
                    <a:pt x="1681" y="941"/>
                    <a:pt x="1718" y="980"/>
                  </a:cubicBezTo>
                  <a:cubicBezTo>
                    <a:pt x="1874" y="1250"/>
                    <a:pt x="2074" y="800"/>
                    <a:pt x="2206" y="783"/>
                  </a:cubicBezTo>
                  <a:cubicBezTo>
                    <a:pt x="2278" y="781"/>
                    <a:pt x="2364" y="908"/>
                    <a:pt x="2354" y="924"/>
                  </a:cubicBezTo>
                  <a:cubicBezTo>
                    <a:pt x="2310" y="902"/>
                    <a:pt x="2259" y="826"/>
                    <a:pt x="2194" y="837"/>
                  </a:cubicBezTo>
                  <a:cubicBezTo>
                    <a:pt x="2111" y="842"/>
                    <a:pt x="1977" y="1129"/>
                    <a:pt x="1802" y="1135"/>
                  </a:cubicBezTo>
                  <a:cubicBezTo>
                    <a:pt x="1699" y="1138"/>
                    <a:pt x="1634" y="1010"/>
                    <a:pt x="1570" y="903"/>
                  </a:cubicBezTo>
                  <a:cubicBezTo>
                    <a:pt x="1592" y="834"/>
                    <a:pt x="1585" y="818"/>
                    <a:pt x="1580" y="773"/>
                  </a:cubicBezTo>
                  <a:moveTo>
                    <a:pt x="694" y="1060"/>
                  </a:moveTo>
                  <a:cubicBezTo>
                    <a:pt x="721" y="1065"/>
                    <a:pt x="747" y="1075"/>
                    <a:pt x="773" y="1083"/>
                  </a:cubicBezTo>
                  <a:cubicBezTo>
                    <a:pt x="767" y="1111"/>
                    <a:pt x="759" y="1133"/>
                    <a:pt x="748" y="1178"/>
                  </a:cubicBezTo>
                  <a:cubicBezTo>
                    <a:pt x="729" y="1181"/>
                    <a:pt x="633" y="1188"/>
                    <a:pt x="642" y="1168"/>
                  </a:cubicBezTo>
                  <a:cubicBezTo>
                    <a:pt x="645" y="1148"/>
                    <a:pt x="679" y="1086"/>
                    <a:pt x="694" y="1060"/>
                  </a:cubicBezTo>
                  <a:moveTo>
                    <a:pt x="939" y="1068"/>
                  </a:moveTo>
                  <a:cubicBezTo>
                    <a:pt x="976" y="1088"/>
                    <a:pt x="1019" y="1110"/>
                    <a:pt x="1054" y="1116"/>
                  </a:cubicBezTo>
                  <a:cubicBezTo>
                    <a:pt x="1045" y="1117"/>
                    <a:pt x="1007" y="1118"/>
                    <a:pt x="985" y="1119"/>
                  </a:cubicBezTo>
                  <a:cubicBezTo>
                    <a:pt x="921" y="1095"/>
                    <a:pt x="921" y="1095"/>
                    <a:pt x="921" y="1095"/>
                  </a:cubicBezTo>
                  <a:cubicBezTo>
                    <a:pt x="927" y="1085"/>
                    <a:pt x="936" y="1072"/>
                    <a:pt x="939" y="1068"/>
                  </a:cubicBezTo>
                  <a:cubicBezTo>
                    <a:pt x="939" y="1068"/>
                    <a:pt x="939" y="1068"/>
                    <a:pt x="939" y="1068"/>
                  </a:cubicBezTo>
                  <a:moveTo>
                    <a:pt x="912" y="1113"/>
                  </a:moveTo>
                  <a:cubicBezTo>
                    <a:pt x="949" y="1126"/>
                    <a:pt x="949" y="1126"/>
                    <a:pt x="949" y="1126"/>
                  </a:cubicBezTo>
                  <a:cubicBezTo>
                    <a:pt x="920" y="1129"/>
                    <a:pt x="910" y="1130"/>
                    <a:pt x="905" y="1142"/>
                  </a:cubicBezTo>
                  <a:cubicBezTo>
                    <a:pt x="905" y="1132"/>
                    <a:pt x="906" y="1127"/>
                    <a:pt x="912" y="1113"/>
                  </a:cubicBezTo>
                </a:path>
              </a:pathLst>
            </a:custGeom>
            <a:solidFill>
              <a:srgbClr val="02020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9" name="Freeform 6"/>
            <p:cNvSpPr>
              <a:spLocks/>
            </p:cNvSpPr>
            <p:nvPr/>
          </p:nvSpPr>
          <p:spPr bwMode="auto">
            <a:xfrm>
              <a:off x="1501" y="1676"/>
              <a:ext cx="721" cy="661"/>
            </a:xfrm>
            <a:custGeom>
              <a:avLst/>
              <a:gdLst>
                <a:gd name="T0" fmla="*/ 232 w 447"/>
                <a:gd name="T1" fmla="*/ 0 h 409"/>
                <a:gd name="T2" fmla="*/ 447 w 447"/>
                <a:gd name="T3" fmla="*/ 117 h 409"/>
                <a:gd name="T4" fmla="*/ 312 w 447"/>
                <a:gd name="T5" fmla="*/ 352 h 409"/>
                <a:gd name="T6" fmla="*/ 45 w 447"/>
                <a:gd name="T7" fmla="*/ 409 h 409"/>
                <a:gd name="T8" fmla="*/ 20 w 447"/>
                <a:gd name="T9" fmla="*/ 174 h 409"/>
                <a:gd name="T10" fmla="*/ 232 w 447"/>
                <a:gd name="T11" fmla="*/ 0 h 4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47" h="409">
                  <a:moveTo>
                    <a:pt x="232" y="0"/>
                  </a:moveTo>
                  <a:cubicBezTo>
                    <a:pt x="306" y="0"/>
                    <a:pt x="386" y="36"/>
                    <a:pt x="447" y="117"/>
                  </a:cubicBezTo>
                  <a:cubicBezTo>
                    <a:pt x="394" y="171"/>
                    <a:pt x="335" y="242"/>
                    <a:pt x="312" y="352"/>
                  </a:cubicBezTo>
                  <a:cubicBezTo>
                    <a:pt x="208" y="322"/>
                    <a:pt x="112" y="344"/>
                    <a:pt x="45" y="409"/>
                  </a:cubicBezTo>
                  <a:cubicBezTo>
                    <a:pt x="23" y="352"/>
                    <a:pt x="0" y="240"/>
                    <a:pt x="20" y="174"/>
                  </a:cubicBezTo>
                  <a:cubicBezTo>
                    <a:pt x="39" y="67"/>
                    <a:pt x="130" y="1"/>
                    <a:pt x="232" y="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0" name="Freeform 7"/>
            <p:cNvSpPr>
              <a:spLocks/>
            </p:cNvSpPr>
            <p:nvPr/>
          </p:nvSpPr>
          <p:spPr bwMode="auto">
            <a:xfrm>
              <a:off x="1317" y="1768"/>
              <a:ext cx="2235" cy="1835"/>
            </a:xfrm>
            <a:custGeom>
              <a:avLst/>
              <a:gdLst>
                <a:gd name="T0" fmla="*/ 818 w 1385"/>
                <a:gd name="T1" fmla="*/ 0 h 1135"/>
                <a:gd name="T2" fmla="*/ 1019 w 1385"/>
                <a:gd name="T3" fmla="*/ 111 h 1135"/>
                <a:gd name="T4" fmla="*/ 996 w 1385"/>
                <a:gd name="T5" fmla="*/ 376 h 1135"/>
                <a:gd name="T6" fmla="*/ 801 w 1385"/>
                <a:gd name="T7" fmla="*/ 536 h 1135"/>
                <a:gd name="T8" fmla="*/ 550 w 1385"/>
                <a:gd name="T9" fmla="*/ 563 h 1135"/>
                <a:gd name="T10" fmla="*/ 797 w 1385"/>
                <a:gd name="T11" fmla="*/ 572 h 1135"/>
                <a:gd name="T12" fmla="*/ 991 w 1385"/>
                <a:gd name="T13" fmla="*/ 449 h 1135"/>
                <a:gd name="T14" fmla="*/ 1367 w 1385"/>
                <a:gd name="T15" fmla="*/ 726 h 1135"/>
                <a:gd name="T16" fmla="*/ 1240 w 1385"/>
                <a:gd name="T17" fmla="*/ 944 h 1135"/>
                <a:gd name="T18" fmla="*/ 1299 w 1385"/>
                <a:gd name="T19" fmla="*/ 1020 h 1135"/>
                <a:gd name="T20" fmla="*/ 1229 w 1385"/>
                <a:gd name="T21" fmla="*/ 1093 h 1135"/>
                <a:gd name="T22" fmla="*/ 1027 w 1385"/>
                <a:gd name="T23" fmla="*/ 1083 h 1135"/>
                <a:gd name="T24" fmla="*/ 864 w 1385"/>
                <a:gd name="T25" fmla="*/ 1130 h 1135"/>
                <a:gd name="T26" fmla="*/ 716 w 1385"/>
                <a:gd name="T27" fmla="*/ 1104 h 1135"/>
                <a:gd name="T28" fmla="*/ 877 w 1385"/>
                <a:gd name="T29" fmla="*/ 1048 h 1135"/>
                <a:gd name="T30" fmla="*/ 1018 w 1385"/>
                <a:gd name="T31" fmla="*/ 1002 h 1135"/>
                <a:gd name="T32" fmla="*/ 1038 w 1385"/>
                <a:gd name="T33" fmla="*/ 985 h 1135"/>
                <a:gd name="T34" fmla="*/ 996 w 1385"/>
                <a:gd name="T35" fmla="*/ 994 h 1135"/>
                <a:gd name="T36" fmla="*/ 912 w 1385"/>
                <a:gd name="T37" fmla="*/ 1006 h 1135"/>
                <a:gd name="T38" fmla="*/ 681 w 1385"/>
                <a:gd name="T39" fmla="*/ 795 h 1135"/>
                <a:gd name="T40" fmla="*/ 1119 w 1385"/>
                <a:gd name="T41" fmla="*/ 666 h 1135"/>
                <a:gd name="T42" fmla="*/ 1163 w 1385"/>
                <a:gd name="T43" fmla="*/ 694 h 1135"/>
                <a:gd name="T44" fmla="*/ 1186 w 1385"/>
                <a:gd name="T45" fmla="*/ 689 h 1135"/>
                <a:gd name="T46" fmla="*/ 1129 w 1385"/>
                <a:gd name="T47" fmla="*/ 624 h 1135"/>
                <a:gd name="T48" fmla="*/ 1020 w 1385"/>
                <a:gd name="T49" fmla="*/ 589 h 1135"/>
                <a:gd name="T50" fmla="*/ 920 w 1385"/>
                <a:gd name="T51" fmla="*/ 589 h 1135"/>
                <a:gd name="T52" fmla="*/ 820 w 1385"/>
                <a:gd name="T53" fmla="*/ 613 h 1135"/>
                <a:gd name="T54" fmla="*/ 756 w 1385"/>
                <a:gd name="T55" fmla="*/ 644 h 1135"/>
                <a:gd name="T56" fmla="*/ 690 w 1385"/>
                <a:gd name="T57" fmla="*/ 908 h 1135"/>
                <a:gd name="T58" fmla="*/ 740 w 1385"/>
                <a:gd name="T59" fmla="*/ 963 h 1135"/>
                <a:gd name="T60" fmla="*/ 694 w 1385"/>
                <a:gd name="T61" fmla="*/ 1102 h 1135"/>
                <a:gd name="T62" fmla="*/ 587 w 1385"/>
                <a:gd name="T63" fmla="*/ 1097 h 1135"/>
                <a:gd name="T64" fmla="*/ 636 w 1385"/>
                <a:gd name="T65" fmla="*/ 909 h 1135"/>
                <a:gd name="T66" fmla="*/ 612 w 1385"/>
                <a:gd name="T67" fmla="*/ 905 h 1135"/>
                <a:gd name="T68" fmla="*/ 594 w 1385"/>
                <a:gd name="T69" fmla="*/ 968 h 1135"/>
                <a:gd name="T70" fmla="*/ 429 w 1385"/>
                <a:gd name="T71" fmla="*/ 888 h 1135"/>
                <a:gd name="T72" fmla="*/ 518 w 1385"/>
                <a:gd name="T73" fmla="*/ 785 h 1135"/>
                <a:gd name="T74" fmla="*/ 487 w 1385"/>
                <a:gd name="T75" fmla="*/ 692 h 1135"/>
                <a:gd name="T76" fmla="*/ 494 w 1385"/>
                <a:gd name="T77" fmla="*/ 785 h 1135"/>
                <a:gd name="T78" fmla="*/ 405 w 1385"/>
                <a:gd name="T79" fmla="*/ 878 h 1135"/>
                <a:gd name="T80" fmla="*/ 381 w 1385"/>
                <a:gd name="T81" fmla="*/ 780 h 1135"/>
                <a:gd name="T82" fmla="*/ 344 w 1385"/>
                <a:gd name="T83" fmla="*/ 799 h 1135"/>
                <a:gd name="T84" fmla="*/ 381 w 1385"/>
                <a:gd name="T85" fmla="*/ 888 h 1135"/>
                <a:gd name="T86" fmla="*/ 257 w 1385"/>
                <a:gd name="T87" fmla="*/ 905 h 1135"/>
                <a:gd name="T88" fmla="*/ 286 w 1385"/>
                <a:gd name="T89" fmla="*/ 786 h 1135"/>
                <a:gd name="T90" fmla="*/ 235 w 1385"/>
                <a:gd name="T91" fmla="*/ 813 h 1135"/>
                <a:gd name="T92" fmla="*/ 230 w 1385"/>
                <a:gd name="T93" fmla="*/ 903 h 1135"/>
                <a:gd name="T94" fmla="*/ 0 w 1385"/>
                <a:gd name="T95" fmla="*/ 746 h 1135"/>
                <a:gd name="T96" fmla="*/ 58 w 1385"/>
                <a:gd name="T97" fmla="*/ 724 h 1135"/>
                <a:gd name="T98" fmla="*/ 65 w 1385"/>
                <a:gd name="T99" fmla="*/ 620 h 1135"/>
                <a:gd name="T100" fmla="*/ 32 w 1385"/>
                <a:gd name="T101" fmla="*/ 597 h 1135"/>
                <a:gd name="T102" fmla="*/ 122 w 1385"/>
                <a:gd name="T103" fmla="*/ 517 h 1135"/>
                <a:gd name="T104" fmla="*/ 178 w 1385"/>
                <a:gd name="T105" fmla="*/ 366 h 1135"/>
                <a:gd name="T106" fmla="*/ 444 w 1385"/>
                <a:gd name="T107" fmla="*/ 329 h 1135"/>
                <a:gd name="T108" fmla="*/ 512 w 1385"/>
                <a:gd name="T109" fmla="*/ 175 h 1135"/>
                <a:gd name="T110" fmla="*/ 818 w 1385"/>
                <a:gd name="T111" fmla="*/ 0 h 1135"/>
                <a:gd name="T112" fmla="*/ 818 w 1385"/>
                <a:gd name="T113" fmla="*/ 0 h 1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385" h="1135">
                  <a:moveTo>
                    <a:pt x="818" y="0"/>
                  </a:moveTo>
                  <a:cubicBezTo>
                    <a:pt x="906" y="0"/>
                    <a:pt x="985" y="37"/>
                    <a:pt x="1019" y="111"/>
                  </a:cubicBezTo>
                  <a:cubicBezTo>
                    <a:pt x="1047" y="173"/>
                    <a:pt x="1057" y="268"/>
                    <a:pt x="996" y="376"/>
                  </a:cubicBezTo>
                  <a:cubicBezTo>
                    <a:pt x="961" y="427"/>
                    <a:pt x="894" y="507"/>
                    <a:pt x="801" y="536"/>
                  </a:cubicBezTo>
                  <a:cubicBezTo>
                    <a:pt x="690" y="570"/>
                    <a:pt x="553" y="548"/>
                    <a:pt x="550" y="563"/>
                  </a:cubicBezTo>
                  <a:cubicBezTo>
                    <a:pt x="546" y="580"/>
                    <a:pt x="681" y="609"/>
                    <a:pt x="797" y="572"/>
                  </a:cubicBezTo>
                  <a:cubicBezTo>
                    <a:pt x="883" y="544"/>
                    <a:pt x="955" y="483"/>
                    <a:pt x="991" y="449"/>
                  </a:cubicBezTo>
                  <a:cubicBezTo>
                    <a:pt x="1146" y="451"/>
                    <a:pt x="1385" y="532"/>
                    <a:pt x="1367" y="726"/>
                  </a:cubicBezTo>
                  <a:cubicBezTo>
                    <a:pt x="1362" y="815"/>
                    <a:pt x="1325" y="870"/>
                    <a:pt x="1240" y="944"/>
                  </a:cubicBezTo>
                  <a:cubicBezTo>
                    <a:pt x="1279" y="966"/>
                    <a:pt x="1306" y="987"/>
                    <a:pt x="1299" y="1020"/>
                  </a:cubicBezTo>
                  <a:cubicBezTo>
                    <a:pt x="1295" y="1042"/>
                    <a:pt x="1281" y="1078"/>
                    <a:pt x="1229" y="1093"/>
                  </a:cubicBezTo>
                  <a:cubicBezTo>
                    <a:pt x="1196" y="1088"/>
                    <a:pt x="1069" y="1046"/>
                    <a:pt x="1027" y="1083"/>
                  </a:cubicBezTo>
                  <a:cubicBezTo>
                    <a:pt x="997" y="1113"/>
                    <a:pt x="889" y="1135"/>
                    <a:pt x="864" y="1130"/>
                  </a:cubicBezTo>
                  <a:cubicBezTo>
                    <a:pt x="802" y="1124"/>
                    <a:pt x="717" y="1118"/>
                    <a:pt x="716" y="1104"/>
                  </a:cubicBezTo>
                  <a:cubicBezTo>
                    <a:pt x="715" y="1037"/>
                    <a:pt x="801" y="1060"/>
                    <a:pt x="877" y="1048"/>
                  </a:cubicBezTo>
                  <a:cubicBezTo>
                    <a:pt x="925" y="1041"/>
                    <a:pt x="983" y="1021"/>
                    <a:pt x="1018" y="1002"/>
                  </a:cubicBezTo>
                  <a:cubicBezTo>
                    <a:pt x="1030" y="996"/>
                    <a:pt x="1039" y="988"/>
                    <a:pt x="1038" y="985"/>
                  </a:cubicBezTo>
                  <a:cubicBezTo>
                    <a:pt x="1032" y="976"/>
                    <a:pt x="1020" y="985"/>
                    <a:pt x="996" y="994"/>
                  </a:cubicBezTo>
                  <a:cubicBezTo>
                    <a:pt x="976" y="1001"/>
                    <a:pt x="949" y="1008"/>
                    <a:pt x="912" y="1006"/>
                  </a:cubicBezTo>
                  <a:cubicBezTo>
                    <a:pt x="790" y="1002"/>
                    <a:pt x="661" y="881"/>
                    <a:pt x="681" y="795"/>
                  </a:cubicBezTo>
                  <a:cubicBezTo>
                    <a:pt x="697" y="617"/>
                    <a:pt x="1008" y="559"/>
                    <a:pt x="1119" y="666"/>
                  </a:cubicBezTo>
                  <a:cubicBezTo>
                    <a:pt x="1145" y="679"/>
                    <a:pt x="1148" y="693"/>
                    <a:pt x="1163" y="694"/>
                  </a:cubicBezTo>
                  <a:cubicBezTo>
                    <a:pt x="1176" y="694"/>
                    <a:pt x="1182" y="694"/>
                    <a:pt x="1186" y="689"/>
                  </a:cubicBezTo>
                  <a:cubicBezTo>
                    <a:pt x="1202" y="676"/>
                    <a:pt x="1178" y="648"/>
                    <a:pt x="1129" y="624"/>
                  </a:cubicBezTo>
                  <a:cubicBezTo>
                    <a:pt x="1094" y="606"/>
                    <a:pt x="1061" y="595"/>
                    <a:pt x="1020" y="589"/>
                  </a:cubicBezTo>
                  <a:cubicBezTo>
                    <a:pt x="999" y="586"/>
                    <a:pt x="943" y="586"/>
                    <a:pt x="920" y="589"/>
                  </a:cubicBezTo>
                  <a:cubicBezTo>
                    <a:pt x="887" y="594"/>
                    <a:pt x="848" y="603"/>
                    <a:pt x="820" y="613"/>
                  </a:cubicBezTo>
                  <a:cubicBezTo>
                    <a:pt x="801" y="620"/>
                    <a:pt x="772" y="634"/>
                    <a:pt x="756" y="644"/>
                  </a:cubicBezTo>
                  <a:cubicBezTo>
                    <a:pt x="639" y="709"/>
                    <a:pt x="628" y="810"/>
                    <a:pt x="690" y="908"/>
                  </a:cubicBezTo>
                  <a:cubicBezTo>
                    <a:pt x="701" y="921"/>
                    <a:pt x="719" y="945"/>
                    <a:pt x="740" y="963"/>
                  </a:cubicBezTo>
                  <a:cubicBezTo>
                    <a:pt x="726" y="965"/>
                    <a:pt x="687" y="1101"/>
                    <a:pt x="694" y="1102"/>
                  </a:cubicBezTo>
                  <a:cubicBezTo>
                    <a:pt x="677" y="1117"/>
                    <a:pt x="583" y="1127"/>
                    <a:pt x="587" y="1097"/>
                  </a:cubicBezTo>
                  <a:cubicBezTo>
                    <a:pt x="600" y="1044"/>
                    <a:pt x="626" y="965"/>
                    <a:pt x="636" y="909"/>
                  </a:cubicBezTo>
                  <a:cubicBezTo>
                    <a:pt x="637" y="903"/>
                    <a:pt x="623" y="887"/>
                    <a:pt x="612" y="905"/>
                  </a:cubicBezTo>
                  <a:cubicBezTo>
                    <a:pt x="603" y="916"/>
                    <a:pt x="604" y="950"/>
                    <a:pt x="594" y="968"/>
                  </a:cubicBezTo>
                  <a:cubicBezTo>
                    <a:pt x="517" y="950"/>
                    <a:pt x="445" y="898"/>
                    <a:pt x="429" y="888"/>
                  </a:cubicBezTo>
                  <a:cubicBezTo>
                    <a:pt x="465" y="855"/>
                    <a:pt x="508" y="830"/>
                    <a:pt x="518" y="785"/>
                  </a:cubicBezTo>
                  <a:cubicBezTo>
                    <a:pt x="532" y="714"/>
                    <a:pt x="498" y="681"/>
                    <a:pt x="487" y="692"/>
                  </a:cubicBezTo>
                  <a:cubicBezTo>
                    <a:pt x="477" y="703"/>
                    <a:pt x="508" y="732"/>
                    <a:pt x="494" y="785"/>
                  </a:cubicBezTo>
                  <a:cubicBezTo>
                    <a:pt x="492" y="806"/>
                    <a:pt x="439" y="853"/>
                    <a:pt x="405" y="878"/>
                  </a:cubicBezTo>
                  <a:cubicBezTo>
                    <a:pt x="400" y="834"/>
                    <a:pt x="388" y="790"/>
                    <a:pt x="381" y="780"/>
                  </a:cubicBezTo>
                  <a:cubicBezTo>
                    <a:pt x="365" y="753"/>
                    <a:pt x="325" y="772"/>
                    <a:pt x="344" y="799"/>
                  </a:cubicBezTo>
                  <a:cubicBezTo>
                    <a:pt x="355" y="822"/>
                    <a:pt x="387" y="854"/>
                    <a:pt x="381" y="888"/>
                  </a:cubicBezTo>
                  <a:cubicBezTo>
                    <a:pt x="357" y="899"/>
                    <a:pt x="274" y="913"/>
                    <a:pt x="257" y="905"/>
                  </a:cubicBezTo>
                  <a:cubicBezTo>
                    <a:pt x="265" y="871"/>
                    <a:pt x="289" y="819"/>
                    <a:pt x="286" y="786"/>
                  </a:cubicBezTo>
                  <a:cubicBezTo>
                    <a:pt x="280" y="742"/>
                    <a:pt x="220" y="759"/>
                    <a:pt x="235" y="813"/>
                  </a:cubicBezTo>
                  <a:cubicBezTo>
                    <a:pt x="238" y="838"/>
                    <a:pt x="239" y="876"/>
                    <a:pt x="230" y="903"/>
                  </a:cubicBezTo>
                  <a:cubicBezTo>
                    <a:pt x="146" y="889"/>
                    <a:pt x="22" y="808"/>
                    <a:pt x="0" y="746"/>
                  </a:cubicBezTo>
                  <a:cubicBezTo>
                    <a:pt x="42" y="740"/>
                    <a:pt x="51" y="732"/>
                    <a:pt x="58" y="724"/>
                  </a:cubicBezTo>
                  <a:cubicBezTo>
                    <a:pt x="84" y="699"/>
                    <a:pt x="90" y="652"/>
                    <a:pt x="65" y="620"/>
                  </a:cubicBezTo>
                  <a:cubicBezTo>
                    <a:pt x="49" y="604"/>
                    <a:pt x="46" y="604"/>
                    <a:pt x="32" y="597"/>
                  </a:cubicBezTo>
                  <a:cubicBezTo>
                    <a:pt x="40" y="578"/>
                    <a:pt x="95" y="525"/>
                    <a:pt x="122" y="517"/>
                  </a:cubicBezTo>
                  <a:cubicBezTo>
                    <a:pt x="123" y="466"/>
                    <a:pt x="124" y="423"/>
                    <a:pt x="178" y="366"/>
                  </a:cubicBezTo>
                  <a:cubicBezTo>
                    <a:pt x="242" y="309"/>
                    <a:pt x="366" y="293"/>
                    <a:pt x="444" y="329"/>
                  </a:cubicBezTo>
                  <a:cubicBezTo>
                    <a:pt x="467" y="271"/>
                    <a:pt x="474" y="228"/>
                    <a:pt x="512" y="175"/>
                  </a:cubicBezTo>
                  <a:cubicBezTo>
                    <a:pt x="588" y="58"/>
                    <a:pt x="710" y="1"/>
                    <a:pt x="818" y="0"/>
                  </a:cubicBezTo>
                  <a:cubicBezTo>
                    <a:pt x="818" y="0"/>
                    <a:pt x="818" y="0"/>
                    <a:pt x="818" y="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1" name="Freeform 8"/>
            <p:cNvSpPr>
              <a:spLocks/>
            </p:cNvSpPr>
            <p:nvPr/>
          </p:nvSpPr>
          <p:spPr bwMode="auto">
            <a:xfrm>
              <a:off x="1612" y="2546"/>
              <a:ext cx="87" cy="118"/>
            </a:xfrm>
            <a:custGeom>
              <a:avLst/>
              <a:gdLst>
                <a:gd name="T0" fmla="*/ 29 w 54"/>
                <a:gd name="T1" fmla="*/ 1 h 73"/>
                <a:gd name="T2" fmla="*/ 17 w 54"/>
                <a:gd name="T3" fmla="*/ 7 h 73"/>
                <a:gd name="T4" fmla="*/ 22 w 54"/>
                <a:gd name="T5" fmla="*/ 71 h 73"/>
                <a:gd name="T6" fmla="*/ 39 w 54"/>
                <a:gd name="T7" fmla="*/ 70 h 73"/>
                <a:gd name="T8" fmla="*/ 54 w 54"/>
                <a:gd name="T9" fmla="*/ 37 h 73"/>
                <a:gd name="T10" fmla="*/ 29 w 54"/>
                <a:gd name="T11" fmla="*/ 1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4" h="73">
                  <a:moveTo>
                    <a:pt x="29" y="1"/>
                  </a:moveTo>
                  <a:cubicBezTo>
                    <a:pt x="25" y="1"/>
                    <a:pt x="21" y="3"/>
                    <a:pt x="17" y="7"/>
                  </a:cubicBezTo>
                  <a:cubicBezTo>
                    <a:pt x="0" y="23"/>
                    <a:pt x="3" y="61"/>
                    <a:pt x="22" y="71"/>
                  </a:cubicBezTo>
                  <a:cubicBezTo>
                    <a:pt x="26" y="73"/>
                    <a:pt x="35" y="73"/>
                    <a:pt x="39" y="70"/>
                  </a:cubicBezTo>
                  <a:cubicBezTo>
                    <a:pt x="49" y="64"/>
                    <a:pt x="54" y="53"/>
                    <a:pt x="54" y="37"/>
                  </a:cubicBezTo>
                  <a:cubicBezTo>
                    <a:pt x="54" y="15"/>
                    <a:pt x="42" y="0"/>
                    <a:pt x="29" y="1"/>
                  </a:cubicBezTo>
                  <a:close/>
                </a:path>
              </a:pathLst>
            </a:custGeom>
            <a:solidFill>
              <a:srgbClr val="02020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2" name="Freeform 9"/>
            <p:cNvSpPr>
              <a:spLocks/>
            </p:cNvSpPr>
            <p:nvPr/>
          </p:nvSpPr>
          <p:spPr bwMode="auto">
            <a:xfrm>
              <a:off x="1833" y="2615"/>
              <a:ext cx="81" cy="117"/>
            </a:xfrm>
            <a:custGeom>
              <a:avLst/>
              <a:gdLst>
                <a:gd name="T0" fmla="*/ 26 w 50"/>
                <a:gd name="T1" fmla="*/ 0 h 72"/>
                <a:gd name="T2" fmla="*/ 13 w 50"/>
                <a:gd name="T3" fmla="*/ 6 h 72"/>
                <a:gd name="T4" fmla="*/ 12 w 50"/>
                <a:gd name="T5" fmla="*/ 64 h 72"/>
                <a:gd name="T6" fmla="*/ 20 w 50"/>
                <a:gd name="T7" fmla="*/ 70 h 72"/>
                <a:gd name="T8" fmla="*/ 35 w 50"/>
                <a:gd name="T9" fmla="*/ 70 h 72"/>
                <a:gd name="T10" fmla="*/ 47 w 50"/>
                <a:gd name="T11" fmla="*/ 56 h 72"/>
                <a:gd name="T12" fmla="*/ 50 w 50"/>
                <a:gd name="T13" fmla="*/ 36 h 72"/>
                <a:gd name="T14" fmla="*/ 47 w 50"/>
                <a:gd name="T15" fmla="*/ 15 h 72"/>
                <a:gd name="T16" fmla="*/ 26 w 50"/>
                <a:gd name="T17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0" h="72">
                  <a:moveTo>
                    <a:pt x="26" y="0"/>
                  </a:moveTo>
                  <a:cubicBezTo>
                    <a:pt x="22" y="0"/>
                    <a:pt x="17" y="2"/>
                    <a:pt x="13" y="6"/>
                  </a:cubicBezTo>
                  <a:cubicBezTo>
                    <a:pt x="0" y="20"/>
                    <a:pt x="0" y="50"/>
                    <a:pt x="12" y="64"/>
                  </a:cubicBezTo>
                  <a:cubicBezTo>
                    <a:pt x="15" y="67"/>
                    <a:pt x="18" y="70"/>
                    <a:pt x="20" y="70"/>
                  </a:cubicBezTo>
                  <a:cubicBezTo>
                    <a:pt x="24" y="72"/>
                    <a:pt x="31" y="72"/>
                    <a:pt x="35" y="70"/>
                  </a:cubicBezTo>
                  <a:cubicBezTo>
                    <a:pt x="40" y="67"/>
                    <a:pt x="43" y="63"/>
                    <a:pt x="47" y="56"/>
                  </a:cubicBezTo>
                  <a:cubicBezTo>
                    <a:pt x="50" y="51"/>
                    <a:pt x="50" y="49"/>
                    <a:pt x="50" y="36"/>
                  </a:cubicBezTo>
                  <a:cubicBezTo>
                    <a:pt x="50" y="23"/>
                    <a:pt x="50" y="21"/>
                    <a:pt x="47" y="15"/>
                  </a:cubicBezTo>
                  <a:cubicBezTo>
                    <a:pt x="41" y="5"/>
                    <a:pt x="34" y="0"/>
                    <a:pt x="26" y="0"/>
                  </a:cubicBezTo>
                  <a:close/>
                </a:path>
              </a:pathLst>
            </a:custGeom>
            <a:solidFill>
              <a:srgbClr val="02020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3" name="Freeform 10"/>
            <p:cNvSpPr>
              <a:spLocks/>
            </p:cNvSpPr>
            <p:nvPr/>
          </p:nvSpPr>
          <p:spPr bwMode="auto">
            <a:xfrm>
              <a:off x="1202" y="2757"/>
              <a:ext cx="220" cy="196"/>
            </a:xfrm>
            <a:custGeom>
              <a:avLst/>
              <a:gdLst>
                <a:gd name="T0" fmla="*/ 66 w 136"/>
                <a:gd name="T1" fmla="*/ 1 h 121"/>
                <a:gd name="T2" fmla="*/ 124 w 136"/>
                <a:gd name="T3" fmla="*/ 24 h 121"/>
                <a:gd name="T4" fmla="*/ 118 w 136"/>
                <a:gd name="T5" fmla="*/ 100 h 121"/>
                <a:gd name="T6" fmla="*/ 55 w 136"/>
                <a:gd name="T7" fmla="*/ 119 h 121"/>
                <a:gd name="T8" fmla="*/ 29 w 136"/>
                <a:gd name="T9" fmla="*/ 113 h 121"/>
                <a:gd name="T10" fmla="*/ 4 w 136"/>
                <a:gd name="T11" fmla="*/ 76 h 121"/>
                <a:gd name="T12" fmla="*/ 55 w 136"/>
                <a:gd name="T13" fmla="*/ 2 h 121"/>
                <a:gd name="T14" fmla="*/ 66 w 136"/>
                <a:gd name="T15" fmla="*/ 1 h 1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36" h="121">
                  <a:moveTo>
                    <a:pt x="66" y="1"/>
                  </a:moveTo>
                  <a:cubicBezTo>
                    <a:pt x="85" y="0"/>
                    <a:pt x="111" y="6"/>
                    <a:pt x="124" y="24"/>
                  </a:cubicBezTo>
                  <a:cubicBezTo>
                    <a:pt x="136" y="42"/>
                    <a:pt x="134" y="76"/>
                    <a:pt x="118" y="100"/>
                  </a:cubicBezTo>
                  <a:cubicBezTo>
                    <a:pt x="101" y="117"/>
                    <a:pt x="63" y="121"/>
                    <a:pt x="55" y="119"/>
                  </a:cubicBezTo>
                  <a:cubicBezTo>
                    <a:pt x="48" y="117"/>
                    <a:pt x="39" y="120"/>
                    <a:pt x="29" y="113"/>
                  </a:cubicBezTo>
                  <a:cubicBezTo>
                    <a:pt x="19" y="105"/>
                    <a:pt x="7" y="87"/>
                    <a:pt x="4" y="76"/>
                  </a:cubicBezTo>
                  <a:cubicBezTo>
                    <a:pt x="1" y="69"/>
                    <a:pt x="0" y="16"/>
                    <a:pt x="55" y="2"/>
                  </a:cubicBezTo>
                  <a:cubicBezTo>
                    <a:pt x="58" y="1"/>
                    <a:pt x="62" y="1"/>
                    <a:pt x="66" y="1"/>
                  </a:cubicBezTo>
                  <a:close/>
                </a:path>
              </a:pathLst>
            </a:custGeom>
            <a:solidFill>
              <a:srgbClr val="3333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4" name="Freeform 11"/>
            <p:cNvSpPr>
              <a:spLocks/>
            </p:cNvSpPr>
            <p:nvPr/>
          </p:nvSpPr>
          <p:spPr bwMode="auto">
            <a:xfrm>
              <a:off x="3557" y="2869"/>
              <a:ext cx="1282" cy="771"/>
            </a:xfrm>
            <a:custGeom>
              <a:avLst/>
              <a:gdLst>
                <a:gd name="T0" fmla="*/ 10 w 794"/>
                <a:gd name="T1" fmla="*/ 0 h 477"/>
                <a:gd name="T2" fmla="*/ 148 w 794"/>
                <a:gd name="T3" fmla="*/ 207 h 477"/>
                <a:gd name="T4" fmla="*/ 635 w 794"/>
                <a:gd name="T5" fmla="*/ 10 h 477"/>
                <a:gd name="T6" fmla="*/ 783 w 794"/>
                <a:gd name="T7" fmla="*/ 152 h 477"/>
                <a:gd name="T8" fmla="*/ 623 w 794"/>
                <a:gd name="T9" fmla="*/ 64 h 477"/>
                <a:gd name="T10" fmla="*/ 232 w 794"/>
                <a:gd name="T11" fmla="*/ 362 h 477"/>
                <a:gd name="T12" fmla="*/ 0 w 794"/>
                <a:gd name="T13" fmla="*/ 130 h 477"/>
                <a:gd name="T14" fmla="*/ 10 w 794"/>
                <a:gd name="T15" fmla="*/ 0 h 4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94" h="477">
                  <a:moveTo>
                    <a:pt x="10" y="0"/>
                  </a:moveTo>
                  <a:cubicBezTo>
                    <a:pt x="63" y="27"/>
                    <a:pt x="111" y="168"/>
                    <a:pt x="148" y="207"/>
                  </a:cubicBezTo>
                  <a:cubicBezTo>
                    <a:pt x="304" y="477"/>
                    <a:pt x="504" y="27"/>
                    <a:pt x="635" y="10"/>
                  </a:cubicBezTo>
                  <a:cubicBezTo>
                    <a:pt x="708" y="9"/>
                    <a:pt x="794" y="135"/>
                    <a:pt x="783" y="152"/>
                  </a:cubicBezTo>
                  <a:cubicBezTo>
                    <a:pt x="739" y="129"/>
                    <a:pt x="688" y="53"/>
                    <a:pt x="623" y="64"/>
                  </a:cubicBezTo>
                  <a:cubicBezTo>
                    <a:pt x="540" y="69"/>
                    <a:pt x="406" y="356"/>
                    <a:pt x="232" y="362"/>
                  </a:cubicBezTo>
                  <a:cubicBezTo>
                    <a:pt x="129" y="365"/>
                    <a:pt x="64" y="238"/>
                    <a:pt x="0" y="130"/>
                  </a:cubicBezTo>
                  <a:cubicBezTo>
                    <a:pt x="21" y="62"/>
                    <a:pt x="15" y="45"/>
                    <a:pt x="1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5" name="Freeform 12"/>
            <p:cNvSpPr>
              <a:spLocks/>
            </p:cNvSpPr>
            <p:nvPr/>
          </p:nvSpPr>
          <p:spPr bwMode="auto">
            <a:xfrm>
              <a:off x="2043" y="3334"/>
              <a:ext cx="226" cy="207"/>
            </a:xfrm>
            <a:custGeom>
              <a:avLst/>
              <a:gdLst>
                <a:gd name="T0" fmla="*/ 61 w 140"/>
                <a:gd name="T1" fmla="*/ 0 h 128"/>
                <a:gd name="T2" fmla="*/ 140 w 140"/>
                <a:gd name="T3" fmla="*/ 23 h 128"/>
                <a:gd name="T4" fmla="*/ 115 w 140"/>
                <a:gd name="T5" fmla="*/ 118 h 128"/>
                <a:gd name="T6" fmla="*/ 9 w 140"/>
                <a:gd name="T7" fmla="*/ 108 h 128"/>
                <a:gd name="T8" fmla="*/ 61 w 140"/>
                <a:gd name="T9" fmla="*/ 0 h 1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0" h="128">
                  <a:moveTo>
                    <a:pt x="61" y="0"/>
                  </a:moveTo>
                  <a:cubicBezTo>
                    <a:pt x="88" y="5"/>
                    <a:pt x="114" y="15"/>
                    <a:pt x="140" y="23"/>
                  </a:cubicBezTo>
                  <a:cubicBezTo>
                    <a:pt x="134" y="51"/>
                    <a:pt x="126" y="73"/>
                    <a:pt x="115" y="118"/>
                  </a:cubicBezTo>
                  <a:cubicBezTo>
                    <a:pt x="96" y="121"/>
                    <a:pt x="0" y="128"/>
                    <a:pt x="9" y="108"/>
                  </a:cubicBezTo>
                  <a:cubicBezTo>
                    <a:pt x="12" y="88"/>
                    <a:pt x="46" y="26"/>
                    <a:pt x="6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6" name="Freeform 13"/>
            <p:cNvSpPr>
              <a:spLocks/>
            </p:cNvSpPr>
            <p:nvPr/>
          </p:nvSpPr>
          <p:spPr bwMode="auto">
            <a:xfrm>
              <a:off x="2508" y="3347"/>
              <a:ext cx="215" cy="83"/>
            </a:xfrm>
            <a:custGeom>
              <a:avLst/>
              <a:gdLst>
                <a:gd name="T0" fmla="*/ 18 w 133"/>
                <a:gd name="T1" fmla="*/ 0 h 51"/>
                <a:gd name="T2" fmla="*/ 133 w 133"/>
                <a:gd name="T3" fmla="*/ 48 h 51"/>
                <a:gd name="T4" fmla="*/ 64 w 133"/>
                <a:gd name="T5" fmla="*/ 51 h 51"/>
                <a:gd name="T6" fmla="*/ 0 w 133"/>
                <a:gd name="T7" fmla="*/ 27 h 51"/>
                <a:gd name="T8" fmla="*/ 18 w 133"/>
                <a:gd name="T9" fmla="*/ 0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3" h="51">
                  <a:moveTo>
                    <a:pt x="18" y="0"/>
                  </a:moveTo>
                  <a:cubicBezTo>
                    <a:pt x="55" y="20"/>
                    <a:pt x="98" y="42"/>
                    <a:pt x="133" y="48"/>
                  </a:cubicBezTo>
                  <a:cubicBezTo>
                    <a:pt x="124" y="49"/>
                    <a:pt x="86" y="50"/>
                    <a:pt x="64" y="51"/>
                  </a:cubicBezTo>
                  <a:cubicBezTo>
                    <a:pt x="0" y="27"/>
                    <a:pt x="0" y="27"/>
                    <a:pt x="0" y="27"/>
                  </a:cubicBezTo>
                  <a:cubicBezTo>
                    <a:pt x="6" y="17"/>
                    <a:pt x="15" y="4"/>
                    <a:pt x="1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7" name="Freeform 17"/>
            <p:cNvSpPr>
              <a:spLocks/>
            </p:cNvSpPr>
            <p:nvPr/>
          </p:nvSpPr>
          <p:spPr bwMode="auto">
            <a:xfrm>
              <a:off x="2293" y="2085"/>
              <a:ext cx="386" cy="362"/>
            </a:xfrm>
            <a:custGeom>
              <a:avLst/>
              <a:gdLst>
                <a:gd name="T0" fmla="*/ 172 w 239"/>
                <a:gd name="T1" fmla="*/ 2 h 224"/>
                <a:gd name="T2" fmla="*/ 234 w 239"/>
                <a:gd name="T3" fmla="*/ 93 h 224"/>
                <a:gd name="T4" fmla="*/ 61 w 239"/>
                <a:gd name="T5" fmla="*/ 170 h 224"/>
                <a:gd name="T6" fmla="*/ 172 w 239"/>
                <a:gd name="T7" fmla="*/ 2 h 2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9" h="224">
                  <a:moveTo>
                    <a:pt x="172" y="2"/>
                  </a:moveTo>
                  <a:cubicBezTo>
                    <a:pt x="209" y="3"/>
                    <a:pt x="239" y="29"/>
                    <a:pt x="234" y="93"/>
                  </a:cubicBezTo>
                  <a:cubicBezTo>
                    <a:pt x="216" y="169"/>
                    <a:pt x="97" y="224"/>
                    <a:pt x="61" y="170"/>
                  </a:cubicBezTo>
                  <a:cubicBezTo>
                    <a:pt x="0" y="89"/>
                    <a:pt x="100" y="0"/>
                    <a:pt x="172" y="2"/>
                  </a:cubicBezTo>
                  <a:close/>
                </a:path>
              </a:pathLst>
            </a:custGeom>
            <a:solidFill>
              <a:srgbClr val="F4D7D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8" name="Freeform 18"/>
            <p:cNvSpPr>
              <a:spLocks noEditPoints="1"/>
            </p:cNvSpPr>
            <p:nvPr/>
          </p:nvSpPr>
          <p:spPr bwMode="auto">
            <a:xfrm>
              <a:off x="2293" y="2050"/>
              <a:ext cx="425" cy="397"/>
            </a:xfrm>
            <a:custGeom>
              <a:avLst/>
              <a:gdLst>
                <a:gd name="T0" fmla="*/ 167 w 263"/>
                <a:gd name="T1" fmla="*/ 1 h 246"/>
                <a:gd name="T2" fmla="*/ 60 w 263"/>
                <a:gd name="T3" fmla="*/ 52 h 246"/>
                <a:gd name="T4" fmla="*/ 18 w 263"/>
                <a:gd name="T5" fmla="*/ 153 h 246"/>
                <a:gd name="T6" fmla="*/ 43 w 263"/>
                <a:gd name="T7" fmla="*/ 210 h 246"/>
                <a:gd name="T8" fmla="*/ 113 w 263"/>
                <a:gd name="T9" fmla="*/ 235 h 246"/>
                <a:gd name="T10" fmla="*/ 257 w 263"/>
                <a:gd name="T11" fmla="*/ 117 h 246"/>
                <a:gd name="T12" fmla="*/ 251 w 263"/>
                <a:gd name="T13" fmla="*/ 46 h 246"/>
                <a:gd name="T14" fmla="*/ 201 w 263"/>
                <a:gd name="T15" fmla="*/ 5 h 246"/>
                <a:gd name="T16" fmla="*/ 167 w 263"/>
                <a:gd name="T17" fmla="*/ 1 h 246"/>
                <a:gd name="T18" fmla="*/ 172 w 263"/>
                <a:gd name="T19" fmla="*/ 24 h 246"/>
                <a:gd name="T20" fmla="*/ 234 w 263"/>
                <a:gd name="T21" fmla="*/ 115 h 246"/>
                <a:gd name="T22" fmla="*/ 61 w 263"/>
                <a:gd name="T23" fmla="*/ 192 h 246"/>
                <a:gd name="T24" fmla="*/ 172 w 263"/>
                <a:gd name="T25" fmla="*/ 24 h 2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63" h="246">
                  <a:moveTo>
                    <a:pt x="167" y="1"/>
                  </a:moveTo>
                  <a:cubicBezTo>
                    <a:pt x="127" y="2"/>
                    <a:pt x="91" y="25"/>
                    <a:pt x="60" y="52"/>
                  </a:cubicBezTo>
                  <a:cubicBezTo>
                    <a:pt x="31" y="83"/>
                    <a:pt x="17" y="118"/>
                    <a:pt x="18" y="153"/>
                  </a:cubicBezTo>
                  <a:cubicBezTo>
                    <a:pt x="20" y="178"/>
                    <a:pt x="26" y="193"/>
                    <a:pt x="43" y="210"/>
                  </a:cubicBezTo>
                  <a:cubicBezTo>
                    <a:pt x="58" y="225"/>
                    <a:pt x="87" y="237"/>
                    <a:pt x="113" y="235"/>
                  </a:cubicBezTo>
                  <a:cubicBezTo>
                    <a:pt x="178" y="232"/>
                    <a:pt x="240" y="180"/>
                    <a:pt x="257" y="117"/>
                  </a:cubicBezTo>
                  <a:cubicBezTo>
                    <a:pt x="263" y="94"/>
                    <a:pt x="262" y="71"/>
                    <a:pt x="251" y="46"/>
                  </a:cubicBezTo>
                  <a:cubicBezTo>
                    <a:pt x="241" y="26"/>
                    <a:pt x="224" y="12"/>
                    <a:pt x="201" y="5"/>
                  </a:cubicBezTo>
                  <a:cubicBezTo>
                    <a:pt x="189" y="2"/>
                    <a:pt x="178" y="0"/>
                    <a:pt x="167" y="1"/>
                  </a:cubicBezTo>
                  <a:close/>
                  <a:moveTo>
                    <a:pt x="172" y="24"/>
                  </a:moveTo>
                  <a:cubicBezTo>
                    <a:pt x="209" y="25"/>
                    <a:pt x="239" y="50"/>
                    <a:pt x="234" y="115"/>
                  </a:cubicBezTo>
                  <a:cubicBezTo>
                    <a:pt x="216" y="191"/>
                    <a:pt x="97" y="246"/>
                    <a:pt x="61" y="192"/>
                  </a:cubicBezTo>
                  <a:cubicBezTo>
                    <a:pt x="0" y="111"/>
                    <a:pt x="101" y="22"/>
                    <a:pt x="172" y="24"/>
                  </a:cubicBezTo>
                  <a:close/>
                </a:path>
              </a:pathLst>
            </a:custGeom>
            <a:solidFill>
              <a:srgbClr val="02020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484257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5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"/>
                            </p:stCondLst>
                            <p:childTnLst>
                              <p:par>
                                <p:cTn id="1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5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50"/>
                            </p:stCondLst>
                            <p:childTnLst>
                              <p:par>
                                <p:cTn id="3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2" presetClass="emph" presetSubtype="0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7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8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9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0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7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2" presetClass="emph" presetSubtype="0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animRot by="120000">
                                      <p:cBhvr>
                                        <p:cTn id="55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6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7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8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9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8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2" presetClass="emph" presetSubtype="0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animRot by="120000">
                                      <p:cBhvr>
                                        <p:cTn id="64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5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6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7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8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2" presetClass="emph" presetSubtype="0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animRot by="120000">
                                      <p:cBhvr>
                                        <p:cTn id="73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4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5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6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7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2" presetClass="emph" presetSubtype="0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animRot by="120000">
                                      <p:cBhvr>
                                        <p:cTn id="82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3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4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5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6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2" presetClass="emph" presetSubtype="0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animRot by="120000">
                                      <p:cBhvr>
                                        <p:cTn id="91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2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3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4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5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32" presetClass="emph" presetSubtype="0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animRot by="120000">
                                      <p:cBhvr>
                                        <p:cTn id="100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1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2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3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4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105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6" fill="hold">
                      <p:stCondLst>
                        <p:cond delay="0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32" presetClass="emph" presetSubtype="0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animRot by="120000">
                                      <p:cBhvr>
                                        <p:cTn id="109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0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1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2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13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2" presetClass="emph" presetSubtype="0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animRot by="120000">
                                      <p:cBhvr>
                                        <p:cTn id="118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9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0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1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2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123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4" fill="hold">
                      <p:stCondLst>
                        <p:cond delay="0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32" presetClass="emph" presetSubtype="0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animRot by="120000">
                                      <p:cBhvr>
                                        <p:cTn id="127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8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9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0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1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1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" fill="hold">
                            <p:stCondLst>
                              <p:cond delay="250"/>
                            </p:stCondLst>
                            <p:childTnLst>
                              <p:par>
                                <p:cTn id="13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0" presetID="1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9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1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8" presetID="10" presetClass="exit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5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/>
              <a:t>Metodický pokyn</a:t>
            </a: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/>
              <a:t>Integrovaný blok</a:t>
            </a:r>
            <a:r>
              <a:rPr lang="cs-CZ" sz="3600" dirty="0" smtClean="0"/>
              <a:t>: Kamarádi nebo Les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Předpokladem je děti s pohádkou předem seznámit. Jedná se o verzi, ve které medvěd domek rozboří.</a:t>
            </a:r>
          </a:p>
          <a:p>
            <a:r>
              <a:rPr lang="cs-CZ" dirty="0" smtClean="0"/>
              <a:t>Děti řeší různé úkoly motivované pohádkou Boudo, budko.</a:t>
            </a:r>
            <a:endParaRPr lang="cs-CZ" dirty="0"/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Úkol </a:t>
            </a:r>
            <a:r>
              <a:rPr lang="cs-CZ" dirty="0" smtClean="0"/>
              <a:t>rozvíjí pozornost</a:t>
            </a:r>
            <a:r>
              <a:rPr lang="cs-CZ" dirty="0"/>
              <a:t>, </a:t>
            </a:r>
            <a:r>
              <a:rPr lang="cs-CZ" dirty="0" smtClean="0"/>
              <a:t>postřeh</a:t>
            </a:r>
            <a:r>
              <a:rPr lang="cs-CZ" dirty="0"/>
              <a:t>, matematické </a:t>
            </a:r>
            <a:r>
              <a:rPr lang="cs-CZ" dirty="0" smtClean="0"/>
              <a:t>představy, vnímání ohleduplnosti a zodpovědnosti.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 smtClean="0">
                <a:hlinkClick r:id="rId3"/>
              </a:rPr>
              <a:t>www.dumy.cz</a:t>
            </a:r>
            <a:r>
              <a:rPr lang="cs-CZ" dirty="0" smtClean="0"/>
              <a:t>, </a:t>
            </a:r>
            <a:r>
              <a:rPr lang="cs-CZ" dirty="0" smtClean="0">
                <a:hlinkClick r:id="rId4"/>
              </a:rPr>
              <a:t>https://openclipart.org</a:t>
            </a:r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oužité obrázky:</a:t>
            </a:r>
          </a:p>
          <a:p>
            <a:r>
              <a:rPr lang="cs-CZ" sz="1600" dirty="0"/>
              <a:t>BRATAC. </a:t>
            </a:r>
            <a:r>
              <a:rPr lang="cs-CZ" sz="1600" i="1" dirty="0" err="1"/>
              <a:t>Clipart</a:t>
            </a:r>
            <a:r>
              <a:rPr lang="cs-CZ" sz="1600" i="1" dirty="0"/>
              <a:t> - </a:t>
            </a:r>
            <a:r>
              <a:rPr lang="cs-CZ" sz="1600" i="1" dirty="0" err="1"/>
              <a:t>trees</a:t>
            </a:r>
            <a:r>
              <a:rPr lang="cs-CZ" sz="1600" dirty="0"/>
              <a:t> [online]. [cit. 10.4.2015]. Dostupný na WWW: </a:t>
            </a:r>
            <a:r>
              <a:rPr lang="cs-CZ" sz="1600" dirty="0">
                <a:hlinkClick r:id="rId5"/>
              </a:rPr>
              <a:t>https://</a:t>
            </a:r>
            <a:r>
              <a:rPr lang="cs-CZ" sz="1600" dirty="0" smtClean="0">
                <a:hlinkClick r:id="rId5"/>
              </a:rPr>
              <a:t>openclipart.org/detail/17879/trees</a:t>
            </a:r>
            <a:endParaRPr lang="cs-CZ" sz="1600" dirty="0" smtClean="0"/>
          </a:p>
          <a:p>
            <a:r>
              <a:rPr lang="en-US" sz="1600" dirty="0"/>
              <a:t>MACHOVKA. </a:t>
            </a:r>
            <a:r>
              <a:rPr lang="en-US" sz="1600" i="1" dirty="0"/>
              <a:t>Clipart - birch tree</a:t>
            </a:r>
            <a:r>
              <a:rPr lang="en-US" sz="1600" dirty="0"/>
              <a:t> [online]. [cit. 10.4.2015]. </a:t>
            </a:r>
            <a:r>
              <a:rPr lang="en-US" sz="1600" dirty="0" err="1"/>
              <a:t>Dostupný</a:t>
            </a:r>
            <a:r>
              <a:rPr lang="en-US" sz="1600" dirty="0"/>
              <a:t> </a:t>
            </a:r>
            <a:r>
              <a:rPr lang="en-US" sz="1600" dirty="0" err="1"/>
              <a:t>na</a:t>
            </a:r>
            <a:r>
              <a:rPr lang="en-US" sz="1600" dirty="0"/>
              <a:t> WWW: </a:t>
            </a:r>
            <a:r>
              <a:rPr lang="en-US" sz="1600" dirty="0">
                <a:hlinkClick r:id="rId6"/>
              </a:rPr>
              <a:t>https://</a:t>
            </a:r>
            <a:r>
              <a:rPr lang="en-US" sz="1600" dirty="0" smtClean="0">
                <a:hlinkClick r:id="rId6"/>
              </a:rPr>
              <a:t>openclipart.org/detail/2718/birch-tree</a:t>
            </a:r>
            <a:endParaRPr lang="cs-CZ" sz="1600" dirty="0" smtClean="0"/>
          </a:p>
          <a:p>
            <a:r>
              <a:rPr lang="en-US" sz="1600" dirty="0"/>
              <a:t>ANONYMOUS. </a:t>
            </a:r>
            <a:r>
              <a:rPr lang="en-US" sz="1600" i="1" dirty="0"/>
              <a:t>Clipart - my house</a:t>
            </a:r>
            <a:r>
              <a:rPr lang="en-US" sz="1600" dirty="0"/>
              <a:t> [online]. [cit. 10.4.2015]. </a:t>
            </a:r>
            <a:r>
              <a:rPr lang="en-US" sz="1600" dirty="0" err="1"/>
              <a:t>Dostupný</a:t>
            </a:r>
            <a:r>
              <a:rPr lang="en-US" sz="1600" dirty="0"/>
              <a:t> </a:t>
            </a:r>
            <a:r>
              <a:rPr lang="en-US" sz="1600" dirty="0" err="1"/>
              <a:t>na</a:t>
            </a:r>
            <a:r>
              <a:rPr lang="en-US" sz="1600" dirty="0"/>
              <a:t> WWW: </a:t>
            </a:r>
            <a:r>
              <a:rPr lang="en-US" sz="1600" dirty="0">
                <a:hlinkClick r:id="rId7"/>
              </a:rPr>
              <a:t>https://</a:t>
            </a:r>
            <a:r>
              <a:rPr lang="en-US" sz="1600" dirty="0" smtClean="0">
                <a:hlinkClick r:id="rId7"/>
              </a:rPr>
              <a:t>openclipart.org/detail/26257/my-house</a:t>
            </a:r>
            <a:endParaRPr lang="cs-CZ" sz="1600" dirty="0" smtClean="0"/>
          </a:p>
          <a:p>
            <a:endParaRPr lang="cs-CZ" sz="1500" dirty="0" smtClean="0"/>
          </a:p>
          <a:p>
            <a:endParaRPr lang="cs-CZ" sz="15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334125"/>
            <a:ext cx="9509760" cy="3864040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10000"/>
              </a:lnSpc>
            </a:pPr>
            <a:r>
              <a:rPr lang="cs-CZ" sz="2100" dirty="0"/>
              <a:t>DKDLV. </a:t>
            </a:r>
            <a:r>
              <a:rPr lang="cs-CZ" sz="2100" dirty="0" err="1"/>
              <a:t>Clipart</a:t>
            </a:r>
            <a:r>
              <a:rPr lang="cs-CZ" sz="2100" dirty="0"/>
              <a:t> - </a:t>
            </a:r>
            <a:r>
              <a:rPr lang="cs-CZ" sz="2100" dirty="0" err="1"/>
              <a:t>Cartoon</a:t>
            </a:r>
            <a:r>
              <a:rPr lang="cs-CZ" sz="2100" dirty="0"/>
              <a:t> Wolf [online]. [cit. 10.4.2015]. Dostupný na WWW: </a:t>
            </a:r>
            <a:r>
              <a:rPr lang="cs-CZ" sz="2100" dirty="0">
                <a:hlinkClick r:id="rId2"/>
              </a:rPr>
              <a:t>https://openclipart.org/detail/177421/cartoon-wolf</a:t>
            </a:r>
            <a:endParaRPr lang="cs-CZ" sz="2100" dirty="0"/>
          </a:p>
          <a:p>
            <a:pPr>
              <a:lnSpc>
                <a:spcPct val="110000"/>
              </a:lnSpc>
            </a:pPr>
            <a:r>
              <a:rPr lang="cs-CZ" sz="2100" dirty="0"/>
              <a:t>MORITS. </a:t>
            </a:r>
            <a:r>
              <a:rPr lang="cs-CZ" sz="2100" dirty="0" err="1"/>
              <a:t>Clipart</a:t>
            </a:r>
            <a:r>
              <a:rPr lang="cs-CZ" sz="2100" dirty="0"/>
              <a:t> - Fox [online]. [cit. 10.4.2015]. Dostupný na WWW: </a:t>
            </a:r>
            <a:r>
              <a:rPr lang="cs-CZ" sz="2100" dirty="0">
                <a:hlinkClick r:id="rId3"/>
              </a:rPr>
              <a:t>https://openclipart.org/detail/154945/fox</a:t>
            </a:r>
            <a:endParaRPr lang="cs-CZ" sz="2100" dirty="0"/>
          </a:p>
          <a:p>
            <a:pPr>
              <a:lnSpc>
                <a:spcPct val="110000"/>
              </a:lnSpc>
            </a:pPr>
            <a:r>
              <a:rPr lang="cs-CZ" sz="2100" dirty="0"/>
              <a:t>PALOMAIRONIQUE. </a:t>
            </a:r>
            <a:r>
              <a:rPr lang="cs-CZ" sz="2100" dirty="0" err="1"/>
              <a:t>Clipart</a:t>
            </a:r>
            <a:r>
              <a:rPr lang="cs-CZ" sz="2100" dirty="0"/>
              <a:t> - </a:t>
            </a:r>
            <a:r>
              <a:rPr lang="cs-CZ" sz="2100" dirty="0" err="1"/>
              <a:t>Funny</a:t>
            </a:r>
            <a:r>
              <a:rPr lang="cs-CZ" sz="2100" dirty="0"/>
              <a:t> baby </a:t>
            </a:r>
            <a:r>
              <a:rPr lang="cs-CZ" sz="2100" dirty="0" err="1"/>
              <a:t>bunny</a:t>
            </a:r>
            <a:r>
              <a:rPr lang="cs-CZ" sz="2100" dirty="0"/>
              <a:t> </a:t>
            </a:r>
            <a:r>
              <a:rPr lang="cs-CZ" sz="2100" dirty="0" err="1"/>
              <a:t>sitting</a:t>
            </a:r>
            <a:r>
              <a:rPr lang="cs-CZ" sz="2100" dirty="0"/>
              <a:t> [online]. [cit. 10.4.2015]. Dostupný na WWW: </a:t>
            </a:r>
            <a:r>
              <a:rPr lang="cs-CZ" sz="2100" dirty="0">
                <a:hlinkClick r:id="rId4"/>
              </a:rPr>
              <a:t>https://openclipart.org/detail/141919/funny-baby-bunny-sitting</a:t>
            </a:r>
            <a:endParaRPr lang="cs-CZ" sz="2100" dirty="0"/>
          </a:p>
          <a:p>
            <a:pPr>
              <a:lnSpc>
                <a:spcPct val="110000"/>
              </a:lnSpc>
            </a:pPr>
            <a:r>
              <a:rPr lang="cs-CZ" sz="2100" dirty="0"/>
              <a:t>GAMMILLIAN. </a:t>
            </a:r>
            <a:r>
              <a:rPr lang="cs-CZ" sz="2100" dirty="0" err="1"/>
              <a:t>Clipart</a:t>
            </a:r>
            <a:r>
              <a:rPr lang="cs-CZ" sz="2100" dirty="0"/>
              <a:t> - </a:t>
            </a:r>
            <a:r>
              <a:rPr lang="cs-CZ" sz="2100" dirty="0" err="1"/>
              <a:t>Frog</a:t>
            </a:r>
            <a:r>
              <a:rPr lang="cs-CZ" sz="2100" dirty="0"/>
              <a:t> [online]. [cit. 10.4.2015]. Dostupný na WWW: </a:t>
            </a:r>
            <a:r>
              <a:rPr lang="cs-CZ" sz="2100" dirty="0">
                <a:hlinkClick r:id="rId5"/>
              </a:rPr>
              <a:t>https://openclipart.org/detail/76105/frog</a:t>
            </a:r>
            <a:endParaRPr lang="cs-CZ" sz="2100" dirty="0"/>
          </a:p>
          <a:p>
            <a:pPr>
              <a:lnSpc>
                <a:spcPct val="110000"/>
              </a:lnSpc>
            </a:pPr>
            <a:r>
              <a:rPr lang="cs-CZ" sz="2100" dirty="0"/>
              <a:t>GMAD. </a:t>
            </a:r>
            <a:r>
              <a:rPr lang="cs-CZ" sz="2100" dirty="0" err="1"/>
              <a:t>Clipart</a:t>
            </a:r>
            <a:r>
              <a:rPr lang="cs-CZ" sz="2100" dirty="0"/>
              <a:t> - </a:t>
            </a:r>
            <a:r>
              <a:rPr lang="cs-CZ" sz="2100" dirty="0" err="1"/>
              <a:t>Cartoon</a:t>
            </a:r>
            <a:r>
              <a:rPr lang="cs-CZ" sz="2100" dirty="0"/>
              <a:t> </a:t>
            </a:r>
            <a:r>
              <a:rPr lang="cs-CZ" sz="2100" dirty="0" err="1"/>
              <a:t>mouse</a:t>
            </a:r>
            <a:r>
              <a:rPr lang="cs-CZ" sz="2100" dirty="0"/>
              <a:t> [online]. [cit. 10.4.2015]. Dostupný na WWW: </a:t>
            </a:r>
            <a:r>
              <a:rPr lang="cs-CZ" sz="2100" dirty="0">
                <a:hlinkClick r:id="rId6"/>
              </a:rPr>
              <a:t>https://openclipart.org/detail/189839/cartoon-mouse</a:t>
            </a:r>
            <a:endParaRPr lang="cs-CZ" sz="2100" dirty="0"/>
          </a:p>
          <a:p>
            <a:pPr>
              <a:lnSpc>
                <a:spcPct val="110000"/>
              </a:lnSpc>
            </a:pPr>
            <a:r>
              <a:rPr lang="cs-CZ" sz="2100" dirty="0"/>
              <a:t>ANARRES. </a:t>
            </a:r>
            <a:r>
              <a:rPr lang="cs-CZ" sz="2100" dirty="0" err="1"/>
              <a:t>Clipart</a:t>
            </a:r>
            <a:r>
              <a:rPr lang="cs-CZ" sz="2100" dirty="0"/>
              <a:t> - </a:t>
            </a:r>
            <a:r>
              <a:rPr lang="cs-CZ" sz="2100" dirty="0" err="1"/>
              <a:t>Polar</a:t>
            </a:r>
            <a:r>
              <a:rPr lang="cs-CZ" sz="2100" dirty="0"/>
              <a:t> </a:t>
            </a:r>
            <a:r>
              <a:rPr lang="cs-CZ" sz="2100" dirty="0" err="1"/>
              <a:t>bear</a:t>
            </a:r>
            <a:r>
              <a:rPr lang="cs-CZ" sz="2100" dirty="0"/>
              <a:t> remix [online]. [cit. 10.4.2015]. Dostupný na WWW: </a:t>
            </a:r>
            <a:r>
              <a:rPr lang="cs-CZ" sz="2100" dirty="0">
                <a:hlinkClick r:id="rId7"/>
              </a:rPr>
              <a:t>https://openclipart.org/detail/193243/polar-bear-remix</a:t>
            </a:r>
            <a:endParaRPr lang="cs-CZ" sz="2100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93428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– KUMUČ, obrázky zvířat z </a:t>
            </a:r>
            <a:r>
              <a:rPr lang="cs-CZ" dirty="0" smtClean="0"/>
              <a:t>pohádky, </a:t>
            </a:r>
            <a:r>
              <a:rPr lang="cs-CZ" smtClean="0"/>
              <a:t>hrací kostka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3780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747880"/>
            <a:ext cx="9509760" cy="2389406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Prvním úkolem je samostatně vyprávět pohádku s vizuální kontrolou. Toto okno lze využít i při seznamování dětí s pohádkou.</a:t>
            </a:r>
          </a:p>
          <a:p>
            <a:r>
              <a:rPr lang="cs-CZ" dirty="0" smtClean="0"/>
              <a:t>Dalším úkolem je vybrat kliknutím příslušné zvíře pro konkrétní pořadí. Pořadí označuje hrací kostka</a:t>
            </a:r>
            <a:r>
              <a:rPr lang="cs-CZ" dirty="0" smtClean="0"/>
              <a:t>. Tento úkol ilustruje děj pohádky.</a:t>
            </a:r>
            <a:endParaRPr lang="cs-CZ" dirty="0"/>
          </a:p>
          <a:p>
            <a:r>
              <a:rPr lang="cs-CZ" dirty="0" smtClean="0"/>
              <a:t>V předposledním úkolu děti uplatní postřeh a honí medvěda. Kliknutím ho chytí. Úkol se spouští kliknutím na sluníčko</a:t>
            </a:r>
            <a:r>
              <a:rPr lang="cs-CZ" dirty="0" smtClean="0"/>
              <a:t>, </a:t>
            </a:r>
            <a:r>
              <a:rPr lang="cs-CZ" dirty="0" smtClean="0"/>
              <a:t>lze spustit </a:t>
            </a:r>
            <a:r>
              <a:rPr lang="cs-CZ" dirty="0" smtClean="0"/>
              <a:t>opakovaně dle potřeby. Tento úkol rozvíjí děj pohádky – zvířátka chtějí, aby medvěd napravil škodu, kterou jim způsobil.</a:t>
            </a:r>
            <a:endParaRPr lang="cs-CZ" dirty="0" smtClean="0"/>
          </a:p>
          <a:p>
            <a:r>
              <a:rPr lang="cs-CZ" dirty="0" smtClean="0"/>
              <a:t>Posledním úkolem je opravit s medvědem poničený domeček. Správný tvar se označí kliknutím. Rozdíly jsou v barvě nebo velikosti. Vzhled domečku lze kontrolovat kliknutím na medvěda. Pokud jsou v řadě všechna zvířátka, je úkol splněn.</a:t>
            </a:r>
            <a:endParaRPr lang="cs-CZ" dirty="0"/>
          </a:p>
          <a:p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b="1" u="sng" dirty="0"/>
              <a:t>Cílem práce </a:t>
            </a:r>
            <a:r>
              <a:rPr lang="cs-CZ" b="1" u="sng" dirty="0" smtClean="0"/>
              <a:t>je </a:t>
            </a:r>
            <a:r>
              <a:rPr lang="cs-CZ" b="1" dirty="0" smtClean="0"/>
              <a:t>rozvíjí matematické představy, pozornost, paměť, grafické dovednosti.</a:t>
            </a:r>
            <a:endParaRPr lang="cs-CZ" dirty="0"/>
          </a:p>
          <a:p>
            <a:pPr marL="45720" lvl="0" indent="0">
              <a:buNone/>
            </a:pPr>
            <a:r>
              <a:rPr lang="cs-CZ" dirty="0"/>
              <a:t>Děti </a:t>
            </a:r>
            <a:r>
              <a:rPr lang="cs-CZ" dirty="0" smtClean="0"/>
              <a:t>pracují ve dvojicích nebo samostatně.</a:t>
            </a:r>
          </a:p>
          <a:p>
            <a:pPr lvl="0"/>
            <a:r>
              <a:rPr lang="cs-CZ" dirty="0" smtClean="0"/>
              <a:t>Při čtení pohádky řadí na tabulce obrázky zvířat nebo je kreslí.</a:t>
            </a:r>
          </a:p>
          <a:p>
            <a:pPr lvl="0"/>
            <a:r>
              <a:rPr lang="cs-CZ" dirty="0" smtClean="0"/>
              <a:t>Nakreslí co nejpřesněji domeček zpaměti.</a:t>
            </a:r>
          </a:p>
          <a:p>
            <a:r>
              <a:rPr lang="cs-CZ" dirty="0"/>
              <a:t>Házíme hrací kostkou, podle čísla, které padne, děti ukáží příslušné zvíře</a:t>
            </a:r>
            <a:r>
              <a:rPr lang="cs-CZ" dirty="0" smtClean="0"/>
              <a:t>.</a:t>
            </a:r>
          </a:p>
          <a:p>
            <a:pPr lvl="0"/>
            <a:endParaRPr lang="cs-CZ" dirty="0" smtClean="0"/>
          </a:p>
          <a:p>
            <a:pPr lvl="0"/>
            <a:endParaRPr lang="cs-CZ" dirty="0"/>
          </a:p>
          <a:p>
            <a:pPr lvl="0"/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Soustředěně poslouchat pohádku</a:t>
            </a:r>
          </a:p>
          <a:p>
            <a:r>
              <a:rPr lang="cs-CZ" dirty="0" smtClean="0"/>
              <a:t>Uplatňovat postřeh a rychlost</a:t>
            </a:r>
          </a:p>
          <a:p>
            <a:r>
              <a:rPr lang="cs-CZ" dirty="0" smtClean="0"/>
              <a:t>Orientovat se v </a:t>
            </a:r>
            <a:r>
              <a:rPr lang="cs-CZ" smtClean="0"/>
              <a:t>číselné řadě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17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Směrovat</a:t>
              </a:r>
              <a:r>
                <a:rPr lang="en-US" sz="1600" b="1" dirty="0" smtClean="0">
                  <a:solidFill>
                    <a:schemeClr val="tx1"/>
                  </a:solidFill>
                </a:rPr>
                <a:t>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k </a:t>
              </a:r>
              <a:r>
                <a:rPr lang="cs-CZ" sz="1600" b="1" dirty="0">
                  <a:solidFill>
                    <a:schemeClr val="tx1"/>
                  </a:solidFill>
                </a:rPr>
                <a:t>získávání základních pracovních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dovedností a návyků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</a:t>
              </a:r>
              <a:r>
                <a:rPr lang="en-US" sz="1600" b="1" dirty="0" smtClean="0">
                  <a:solidFill>
                    <a:schemeClr val="tx1"/>
                  </a:solidFill>
                </a:rPr>
                <a:t/>
              </a:r>
              <a:br>
                <a:rPr lang="en-US" sz="1600" b="1" dirty="0" smtClean="0">
                  <a:solidFill>
                    <a:schemeClr val="tx1"/>
                  </a:solidFill>
                </a:rPr>
              </a:br>
              <a:r>
                <a:rPr lang="cs-CZ" sz="1600" b="1" dirty="0" smtClean="0">
                  <a:solidFill>
                    <a:schemeClr val="tx1"/>
                  </a:solidFill>
                </a:rPr>
                <a:t>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</a:t>
              </a:r>
              <a:r>
                <a:rPr lang="en-US" sz="1600" b="1" dirty="0" smtClean="0">
                  <a:solidFill>
                    <a:schemeClr val="tx1"/>
                  </a:solidFill>
                </a:rPr>
                <a:t>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691</Words>
  <Application>Microsoft Office PowerPoint</Application>
  <PresentationFormat>Širokoúhlá obrazovka</PresentationFormat>
  <Paragraphs>88</Paragraphs>
  <Slides>17</Slides>
  <Notes>9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1" baseType="lpstr">
      <vt:lpstr>Arial</vt:lpstr>
      <vt:lpstr>Century Gothic</vt:lpstr>
      <vt:lpstr>Wingdings</vt:lpstr>
      <vt:lpstr>Sheer Green 16x9</vt:lpstr>
      <vt:lpstr>Pohádka Boudo, budko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Metodický pokyn Integrovaný blok: Kamarádi nebo Les</vt:lpstr>
      <vt:lpstr>Studijní materiály </vt:lpstr>
      <vt:lpstr>Prezentace aplikace PowerPoint</vt:lpstr>
      <vt:lpstr>Prezentace aplikace PowerPoint</vt:lpstr>
      <vt:lpstr>   Práce s interaktivním výukovým materiálem </vt:lpstr>
      <vt:lpstr>Práce s didaktickým kufříkem KUMUČ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Hledej rozdíly</dc:title>
  <dc:creator/>
  <cp:lastModifiedBy/>
  <cp:revision>2</cp:revision>
  <dcterms:created xsi:type="dcterms:W3CDTF">2014-08-05T12:38:58Z</dcterms:created>
  <dcterms:modified xsi:type="dcterms:W3CDTF">2015-04-13T15:45:25Z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