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Default Extension="gif" ContentType="image/gif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2"/>
  </p:sldMasterIdLst>
  <p:notesMasterIdLst>
    <p:notesMasterId r:id="rId15"/>
  </p:notesMasterIdLst>
  <p:handoutMasterIdLst>
    <p:handoutMasterId r:id="rId16"/>
  </p:handoutMasterIdLst>
  <p:sldIdLst>
    <p:sldId id="272" r:id="rId3"/>
    <p:sldId id="283" r:id="rId4"/>
    <p:sldId id="289" r:id="rId5"/>
    <p:sldId id="290" r:id="rId6"/>
    <p:sldId id="291" r:id="rId7"/>
    <p:sldId id="275" r:id="rId8"/>
    <p:sldId id="276" r:id="rId9"/>
    <p:sldId id="277" r:id="rId10"/>
    <p:sldId id="278" r:id="rId11"/>
    <p:sldId id="279" r:id="rId12"/>
    <p:sldId id="280" r:id="rId13"/>
    <p:sldId id="281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EF7E8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7353" autoAdjust="0"/>
    <p:restoredTop sz="94737" autoAdjust="0"/>
  </p:normalViewPr>
  <p:slideViewPr>
    <p:cSldViewPr snapToGrid="0">
      <p:cViewPr>
        <p:scale>
          <a:sx n="70" d="100"/>
          <a:sy n="70" d="100"/>
        </p:scale>
        <p:origin x="-102" y="-186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-630"/>
    </p:cViewPr>
  </p:outlin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viewProps" Target="view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presProps" Target="presProps.xml"/><Relationship Id="rId2" Type="http://schemas.openxmlformats.org/officeDocument/2006/relationships/slideMaster" Target="slideMasters/slideMaster1.xml"/><Relationship Id="rId16" Type="http://schemas.openxmlformats.org/officeDocument/2006/relationships/handoutMaster" Target="handoutMasters/handoutMaster1.xml"/><Relationship Id="rId20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8.xml"/><Relationship Id="rId19" Type="http://schemas.openxmlformats.org/officeDocument/2006/relationships/theme" Target="theme/theme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t>11.4.2015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t>11.4.2015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6041091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t>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774282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t>3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29364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t>4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8331533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t>5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583486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t>6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9645397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t>7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1685626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t>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676928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t>9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47934257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t>10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87249874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t>11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74411004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t>12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1454065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828820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593422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6736" y="0"/>
            <a:ext cx="12188825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 anchor="b"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158437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230561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570808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420110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590039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>
            <a:off x="0" y="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359466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783" y="6387435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  <p:grpSp>
        <p:nvGrpSpPr>
          <p:cNvPr id="8" name="Skupina 6"/>
          <p:cNvGrpSpPr/>
          <p:nvPr/>
        </p:nvGrpSpPr>
        <p:grpSpPr>
          <a:xfrm>
            <a:off x="0" y="0"/>
            <a:ext cx="7772400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 flipV="1">
            <a:off x="0" y="6309360"/>
            <a:ext cx="7772400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 rot="5400000" flipV="1">
            <a:off x="-3154680" y="3154680"/>
            <a:ext cx="6858000" cy="548640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rot="16200000" flipH="1" flipV="1">
            <a:off x="4069079" y="3154681"/>
            <a:ext cx="6858000" cy="548640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17346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gif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 bwMode="auto"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73352"/>
            <a:ext cx="95097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76" y="6391656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63760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0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 xmlns="">
        <p15:guide id="3" pos="3840" userDrawn="1">
          <p15:clr>
            <a:srgbClr val="F26B43"/>
          </p15:clr>
        </p15:guide>
        <p15:guide id="5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openxmlformats.org/officeDocument/2006/relationships/image" Target="../media/image4.jpeg"/><Relationship Id="rId7" Type="http://schemas.microsoft.com/office/2007/relationships/hdphoto" Target="../media/hdphoto1.wdp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image" Target="../media/image5.png"/><Relationship Id="rId9" Type="http://schemas.microsoft.com/office/2007/relationships/hdphoto" Target="../media/hdphoto2.wdp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png"/><Relationship Id="rId3" Type="http://schemas.openxmlformats.org/officeDocument/2006/relationships/image" Target="../media/image4.jpeg"/><Relationship Id="rId7" Type="http://schemas.openxmlformats.org/officeDocument/2006/relationships/image" Target="../media/image11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png"/><Relationship Id="rId5" Type="http://schemas.microsoft.com/office/2007/relationships/hdphoto" Target="../media/hdphoto1.wdp"/><Relationship Id="rId4" Type="http://schemas.openxmlformats.org/officeDocument/2006/relationships/image" Target="../media/image9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png"/><Relationship Id="rId3" Type="http://schemas.openxmlformats.org/officeDocument/2006/relationships/image" Target="../media/image4.jpeg"/><Relationship Id="rId7" Type="http://schemas.microsoft.com/office/2007/relationships/hdphoto" Target="../media/hdphoto2.wdp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png"/><Relationship Id="rId5" Type="http://schemas.microsoft.com/office/2007/relationships/hdphoto" Target="../media/hdphoto1.wdp"/><Relationship Id="rId4" Type="http://schemas.openxmlformats.org/officeDocument/2006/relationships/image" Target="../media/image10.png"/><Relationship Id="rId9" Type="http://schemas.openxmlformats.org/officeDocument/2006/relationships/image" Target="../media/image7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image" Target="../media/image4.jpeg"/><Relationship Id="rId7" Type="http://schemas.openxmlformats.org/officeDocument/2006/relationships/image" Target="../media/image7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6" Type="http://schemas.microsoft.com/office/2007/relationships/hdphoto" Target="../media/hdphoto1.wdp"/><Relationship Id="rId5" Type="http://schemas.openxmlformats.org/officeDocument/2006/relationships/image" Target="../media/image12.png"/><Relationship Id="rId4" Type="http://schemas.openxmlformats.org/officeDocument/2006/relationships/image" Target="../media/image5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dumy.cz/" TargetMode="Externa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 anchor="t"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sz="3600" b="0" i="0" dirty="0">
                <a:solidFill>
                  <a:srgbClr val="624D38">
                    <a:lumMod val="75000"/>
                  </a:srgbClr>
                </a:solidFill>
                <a:latin typeface=""/>
              </a:rPr>
              <a:t>Rýmy</a:t>
            </a:r>
            <a:endParaRPr lang="cs-CZ" sz="3600" b="0" i="0" dirty="0">
              <a:solidFill>
                <a:srgbClr val="624D38">
                  <a:lumMod val="75000"/>
                </a:srgbClr>
              </a:solidFill>
              <a:latin typeface="Century Gothic"/>
              <a:ea typeface="+mj-ea"/>
              <a:cs typeface="+mj-cs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29910" y="2795310"/>
            <a:ext cx="9601200" cy="914400"/>
          </a:xfrm>
        </p:spPr>
        <p:txBody>
          <a:bodyPr/>
          <a:lstStyle/>
          <a:p>
            <a:pPr marL="0" indent="0" algn="ctr">
              <a:spcBef>
                <a:spcPts val="0"/>
              </a:spcBef>
              <a:buNone/>
            </a:pPr>
            <a:r>
              <a:rPr lang="cs-CZ" sz="2400" b="0" i="0" baseline="0" dirty="0" err="1"/>
              <a:t>Jazykový cit</a:t>
            </a:r>
            <a:endParaRPr lang="cs-CZ" sz="2400" b="0" i="0" baseline="0" dirty="0"/>
          </a:p>
        </p:txBody>
      </p:sp>
    </p:spTree>
    <p:extLst>
      <p:ext uri="{BB962C8B-B14F-4D97-AF65-F5344CB8AC3E}">
        <p14:creationId xmlns:p14="http://schemas.microsoft.com/office/powerpoint/2010/main" val="26715426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9473184" y="0"/>
            <a:ext cx="2718816" cy="1304544"/>
          </a:xfrm>
          <a:prstGeom prst="rect">
            <a:avLst/>
          </a:prstGeom>
          <a:solidFill>
            <a:srgbClr val="FEF7E8"/>
          </a:solidFill>
          <a:ln>
            <a:solidFill>
              <a:srgbClr val="FEF7E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0" y="5193792"/>
            <a:ext cx="12192000" cy="1664208"/>
          </a:xfrm>
          <a:prstGeom prst="rect">
            <a:avLst/>
          </a:prstGeom>
          <a:solidFill>
            <a:srgbClr val="FEF7E8"/>
          </a:solidFill>
          <a:ln>
            <a:solidFill>
              <a:srgbClr val="FEF7E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2</a:t>
            </a:fld>
            <a:endParaRPr lang="cs-CZ" dirty="0"/>
          </a:p>
        </p:txBody>
      </p:sp>
      <p:grpSp>
        <p:nvGrpSpPr>
          <p:cNvPr id="35" name="Skupina 34"/>
          <p:cNvGrpSpPr/>
          <p:nvPr/>
        </p:nvGrpSpPr>
        <p:grpSpPr>
          <a:xfrm>
            <a:off x="6682536" y="3517339"/>
            <a:ext cx="2790648" cy="2788775"/>
            <a:chOff x="6724756" y="3518329"/>
            <a:chExt cx="2790648" cy="2788775"/>
          </a:xfrm>
        </p:grpSpPr>
        <p:sp>
          <p:nvSpPr>
            <p:cNvPr id="31" name="Obdélník 30"/>
            <p:cNvSpPr/>
            <p:nvPr/>
          </p:nvSpPr>
          <p:spPr>
            <a:xfrm>
              <a:off x="6724756" y="3518329"/>
              <a:ext cx="2790648" cy="2788775"/>
            </a:xfrm>
            <a:prstGeom prst="rect">
              <a:avLst/>
            </a:prstGeom>
            <a:blipFill>
              <a:blip r:embed="rId3"/>
              <a:tile tx="0" ty="0" sx="100000" sy="100000" flip="none" algn="tl"/>
            </a:blip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10" name="Obrázek 9" descr="ČEPKA 001.jpg"/>
            <p:cNvPicPr>
              <a:picLocks noChangeAspect="1"/>
            </p:cNvPicPr>
            <p:nvPr/>
          </p:nvPicPr>
          <p:blipFill rotWithShape="1">
            <a:blip r:embed="rId4"/>
            <a:srcRect l="8291" t="-556" r="46745" b="63411"/>
            <a:stretch/>
          </p:blipFill>
          <p:spPr>
            <a:xfrm>
              <a:off x="7254184" y="3937462"/>
              <a:ext cx="2048256" cy="2326438"/>
            </a:xfrm>
            <a:prstGeom prst="rect">
              <a:avLst/>
            </a:prstGeom>
          </p:spPr>
        </p:pic>
      </p:grpSp>
      <p:grpSp>
        <p:nvGrpSpPr>
          <p:cNvPr id="33" name="Skupina 32"/>
          <p:cNvGrpSpPr/>
          <p:nvPr/>
        </p:nvGrpSpPr>
        <p:grpSpPr>
          <a:xfrm>
            <a:off x="3622233" y="641648"/>
            <a:ext cx="2790648" cy="2788775"/>
            <a:chOff x="3622233" y="641648"/>
            <a:chExt cx="2790648" cy="2788775"/>
          </a:xfrm>
        </p:grpSpPr>
        <p:sp>
          <p:nvSpPr>
            <p:cNvPr id="17" name="Obdélník 16"/>
            <p:cNvSpPr/>
            <p:nvPr/>
          </p:nvSpPr>
          <p:spPr>
            <a:xfrm>
              <a:off x="3622233" y="641648"/>
              <a:ext cx="2790648" cy="2788775"/>
            </a:xfrm>
            <a:prstGeom prst="rect">
              <a:avLst/>
            </a:prstGeom>
            <a:blipFill>
              <a:blip r:embed="rId3"/>
              <a:tile tx="0" ty="0" sx="100000" sy="100000" flip="none" algn="tl"/>
            </a:blip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19" name="Obrázek 18" descr="ČEPKA 001.jpg"/>
            <p:cNvPicPr>
              <a:picLocks noChangeAspect="1"/>
            </p:cNvPicPr>
            <p:nvPr/>
          </p:nvPicPr>
          <p:blipFill rotWithShape="1">
            <a:blip r:embed="rId5"/>
            <a:srcRect l="55721" t="3110" r="8233" b="71082"/>
            <a:stretch/>
          </p:blipFill>
          <p:spPr>
            <a:xfrm>
              <a:off x="3822126" y="864721"/>
              <a:ext cx="2328672" cy="2292096"/>
            </a:xfrm>
            <a:prstGeom prst="rect">
              <a:avLst/>
            </a:prstGeom>
          </p:spPr>
        </p:pic>
      </p:grpSp>
      <p:grpSp>
        <p:nvGrpSpPr>
          <p:cNvPr id="36" name="Skupina 35"/>
          <p:cNvGrpSpPr/>
          <p:nvPr/>
        </p:nvGrpSpPr>
        <p:grpSpPr>
          <a:xfrm>
            <a:off x="3622233" y="3619143"/>
            <a:ext cx="2790648" cy="2788775"/>
            <a:chOff x="3622233" y="3564279"/>
            <a:chExt cx="2790648" cy="2788775"/>
          </a:xfrm>
        </p:grpSpPr>
        <p:sp>
          <p:nvSpPr>
            <p:cNvPr id="16" name="Obdélník 15"/>
            <p:cNvSpPr/>
            <p:nvPr/>
          </p:nvSpPr>
          <p:spPr>
            <a:xfrm>
              <a:off x="3622233" y="3564279"/>
              <a:ext cx="2790648" cy="2788775"/>
            </a:xfrm>
            <a:prstGeom prst="rect">
              <a:avLst/>
            </a:prstGeom>
            <a:blipFill>
              <a:blip r:embed="rId3"/>
              <a:tile tx="0" ty="0" sx="100000" sy="100000" flip="none" algn="tl"/>
            </a:blip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9" name="Obrázek 8" descr="VČELKA 001.jpg"/>
            <p:cNvPicPr>
              <a:picLocks noChangeAspect="1"/>
            </p:cNvPicPr>
            <p:nvPr/>
          </p:nvPicPr>
          <p:blipFill rotWithShape="1">
            <a:blip r:embed="rId6">
              <a:extLst>
                <a:ext uri="{BEBA8EAE-BF5A-486C-A8C5-ECC9F3942E4B}">
                  <a14:imgProps xmlns:a14="http://schemas.microsoft.com/office/drawing/2010/main">
                    <a14:imgLayer r:embed="rId7">
                      <a14:imgEffect>
                        <a14:backgroundRemoval t="34650" b="62093" l="5512" r="45931"/>
                      </a14:imgEffect>
                    </a14:imgLayer>
                  </a14:imgProps>
                </a:ext>
              </a:extLst>
            </a:blip>
            <a:srcRect l="460" t="31220" r="67606" b="46645"/>
            <a:stretch/>
          </p:blipFill>
          <p:spPr>
            <a:xfrm>
              <a:off x="3960753" y="3834544"/>
              <a:ext cx="1967741" cy="1875333"/>
            </a:xfrm>
            <a:prstGeom prst="rect">
              <a:avLst/>
            </a:prstGeom>
          </p:spPr>
        </p:pic>
      </p:grpSp>
      <p:grpSp>
        <p:nvGrpSpPr>
          <p:cNvPr id="34" name="Skupina 33"/>
          <p:cNvGrpSpPr/>
          <p:nvPr/>
        </p:nvGrpSpPr>
        <p:grpSpPr>
          <a:xfrm>
            <a:off x="6612774" y="548303"/>
            <a:ext cx="2913438" cy="2820301"/>
            <a:chOff x="6601966" y="616382"/>
            <a:chExt cx="2913438" cy="2820301"/>
          </a:xfrm>
        </p:grpSpPr>
        <p:sp>
          <p:nvSpPr>
            <p:cNvPr id="32" name="Obdélník 31"/>
            <p:cNvSpPr/>
            <p:nvPr/>
          </p:nvSpPr>
          <p:spPr>
            <a:xfrm>
              <a:off x="6724756" y="616382"/>
              <a:ext cx="2790648" cy="2788775"/>
            </a:xfrm>
            <a:prstGeom prst="rect">
              <a:avLst/>
            </a:prstGeom>
            <a:blipFill>
              <a:blip r:embed="rId3"/>
              <a:tile tx="0" ty="0" sx="100000" sy="100000" flip="none" algn="tl"/>
            </a:blip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30" name="Obrázek 29"/>
            <p:cNvPicPr>
              <a:picLocks noChangeAspect="1"/>
            </p:cNvPicPr>
            <p:nvPr/>
          </p:nvPicPr>
          <p:blipFill rotWithShape="1">
            <a:blip r:embed="rId8" cstate="print">
              <a:extLst>
                <a:ext uri="{BEBA8EAE-BF5A-486C-A8C5-ECC9F3942E4B}">
                  <a14:imgProps xmlns:a14="http://schemas.microsoft.com/office/drawing/2010/main">
                    <a14:imgLayer r:embed="rId9">
                      <a14:imgEffect>
                        <a14:backgroundRemoval t="74122" b="97125" l="4931" r="4438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-298" t="71247" r="50689" b="-1270"/>
            <a:stretch/>
          </p:blipFill>
          <p:spPr>
            <a:xfrm>
              <a:off x="6601966" y="1200300"/>
              <a:ext cx="2686998" cy="2236383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12130520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8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9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0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1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2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5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7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8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9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0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1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6"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9473184" y="0"/>
            <a:ext cx="2718816" cy="1304544"/>
          </a:xfrm>
          <a:prstGeom prst="rect">
            <a:avLst/>
          </a:prstGeom>
          <a:solidFill>
            <a:srgbClr val="FEF7E8"/>
          </a:solidFill>
          <a:ln>
            <a:solidFill>
              <a:srgbClr val="FEF7E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0" y="5193792"/>
            <a:ext cx="12192000" cy="1664208"/>
          </a:xfrm>
          <a:prstGeom prst="rect">
            <a:avLst/>
          </a:prstGeom>
          <a:solidFill>
            <a:srgbClr val="FEF7E8"/>
          </a:solidFill>
          <a:ln>
            <a:solidFill>
              <a:srgbClr val="FEF7E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bdélník 30"/>
          <p:cNvSpPr/>
          <p:nvPr/>
        </p:nvSpPr>
        <p:spPr>
          <a:xfrm>
            <a:off x="6724756" y="3518329"/>
            <a:ext cx="2790648" cy="2788775"/>
          </a:xfrm>
          <a:prstGeom prst="rect">
            <a:avLst/>
          </a:prstGeom>
          <a:blipFill>
            <a:blip r:embed="rId3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3</a:t>
            </a:fld>
            <a:endParaRPr lang="cs-CZ" dirty="0"/>
          </a:p>
        </p:txBody>
      </p:sp>
      <p:pic>
        <p:nvPicPr>
          <p:cNvPr id="8" name="Obrázek 7" descr="VČELKA 001.jpg"/>
          <p:cNvPicPr>
            <a:picLocks noChangeAspect="1"/>
          </p:cNvPicPr>
          <p:nvPr/>
        </p:nvPicPr>
        <p:blipFill rotWithShape="1"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32118" b="59904" l="42242" r="93499"/>
                    </a14:imgEffect>
                  </a14:imgLayer>
                </a14:imgProps>
              </a:ext>
            </a:extLst>
          </a:blip>
          <a:srcRect l="48011" t="28645" r="12951" b="38749"/>
          <a:stretch/>
        </p:blipFill>
        <p:spPr>
          <a:xfrm>
            <a:off x="6937248" y="3766051"/>
            <a:ext cx="2036064" cy="1964189"/>
          </a:xfrm>
          <a:prstGeom prst="rect">
            <a:avLst/>
          </a:prstGeom>
        </p:spPr>
      </p:pic>
      <p:sp>
        <p:nvSpPr>
          <p:cNvPr id="16" name="Obdélník 15"/>
          <p:cNvSpPr/>
          <p:nvPr/>
        </p:nvSpPr>
        <p:spPr>
          <a:xfrm>
            <a:off x="3622233" y="3602881"/>
            <a:ext cx="2790648" cy="2788775"/>
          </a:xfrm>
          <a:prstGeom prst="rect">
            <a:avLst/>
          </a:prstGeom>
          <a:blipFill>
            <a:blip r:embed="rId3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14" name="Skupina 13"/>
          <p:cNvGrpSpPr/>
          <p:nvPr/>
        </p:nvGrpSpPr>
        <p:grpSpPr>
          <a:xfrm>
            <a:off x="6735532" y="645163"/>
            <a:ext cx="2790648" cy="2892288"/>
            <a:chOff x="6735532" y="645163"/>
            <a:chExt cx="2790648" cy="2892288"/>
          </a:xfrm>
        </p:grpSpPr>
        <p:sp>
          <p:nvSpPr>
            <p:cNvPr id="32" name="Obdélník 31"/>
            <p:cNvSpPr/>
            <p:nvPr/>
          </p:nvSpPr>
          <p:spPr>
            <a:xfrm>
              <a:off x="6735532" y="645163"/>
              <a:ext cx="2790648" cy="2788775"/>
            </a:xfrm>
            <a:prstGeom prst="rect">
              <a:avLst/>
            </a:prstGeom>
            <a:blipFill>
              <a:blip r:embed="rId3"/>
              <a:tile tx="0" ty="0" sx="100000" sy="100000" flip="none" algn="tl"/>
            </a:blip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5" name="Obrázek 4" descr="VČELKA 001.jpg"/>
            <p:cNvPicPr>
              <a:picLocks noChangeAspect="1"/>
            </p:cNvPicPr>
            <p:nvPr/>
          </p:nvPicPr>
          <p:blipFill rotWithShape="1">
            <a:blip r:embed="rId6"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backgroundRemoval t="0" b="31508" l="0" r="41137"/>
                      </a14:imgEffect>
                    </a14:imgLayer>
                  </a14:imgProps>
                </a:ext>
              </a:extLst>
            </a:blip>
            <a:srcRect l="446" t="1504" r="57922" b="64960"/>
            <a:stretch/>
          </p:blipFill>
          <p:spPr>
            <a:xfrm>
              <a:off x="7234479" y="1208068"/>
              <a:ext cx="1877568" cy="2329383"/>
            </a:xfrm>
            <a:prstGeom prst="rect">
              <a:avLst/>
            </a:prstGeom>
          </p:spPr>
        </p:pic>
      </p:grpSp>
      <p:pic>
        <p:nvPicPr>
          <p:cNvPr id="6" name="Obrázek 5" descr="VČELKA 001.jpg"/>
          <p:cNvPicPr>
            <a:picLocks noChangeAspect="1"/>
          </p:cNvPicPr>
          <p:nvPr/>
        </p:nvPicPr>
        <p:blipFill rotWithShape="1">
          <a:blip r:embed="rId7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64119" b="92011" l="51584" r="86767"/>
                    </a14:imgEffect>
                  </a14:imgLayer>
                </a14:imgProps>
              </a:ext>
            </a:extLst>
          </a:blip>
          <a:srcRect l="47186" t="67965" r="8807" b="4502"/>
          <a:stretch/>
        </p:blipFill>
        <p:spPr>
          <a:xfrm>
            <a:off x="4000006" y="3915156"/>
            <a:ext cx="2182658" cy="1877568"/>
          </a:xfrm>
          <a:prstGeom prst="rect">
            <a:avLst/>
          </a:prstGeom>
        </p:spPr>
      </p:pic>
      <p:grpSp>
        <p:nvGrpSpPr>
          <p:cNvPr id="12" name="Skupina 11"/>
          <p:cNvGrpSpPr/>
          <p:nvPr/>
        </p:nvGrpSpPr>
        <p:grpSpPr>
          <a:xfrm>
            <a:off x="3622233" y="629992"/>
            <a:ext cx="2790648" cy="2788775"/>
            <a:chOff x="3583747" y="670922"/>
            <a:chExt cx="2790648" cy="2788775"/>
          </a:xfrm>
        </p:grpSpPr>
        <p:sp>
          <p:nvSpPr>
            <p:cNvPr id="17" name="Obdélník 16"/>
            <p:cNvSpPr/>
            <p:nvPr/>
          </p:nvSpPr>
          <p:spPr>
            <a:xfrm>
              <a:off x="3583747" y="670922"/>
              <a:ext cx="2790648" cy="2788775"/>
            </a:xfrm>
            <a:prstGeom prst="rect">
              <a:avLst/>
            </a:prstGeom>
            <a:blipFill>
              <a:blip r:embed="rId3"/>
              <a:tile tx="0" ty="0" sx="100000" sy="100000" flip="none" algn="tl"/>
            </a:blip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23" name="Obrázek 22" descr="VČELKA 001.jpg"/>
            <p:cNvPicPr>
              <a:picLocks noChangeAspect="1"/>
            </p:cNvPicPr>
            <p:nvPr/>
          </p:nvPicPr>
          <p:blipFill rotWithShape="1">
            <a:blip r:embed="rId8"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backgroundRemoval t="0" b="26861" l="40471" r="93686"/>
                      </a14:imgEffect>
                    </a14:imgLayer>
                  </a14:imgProps>
                </a:ext>
              </a:extLst>
            </a:blip>
            <a:srcRect l="37015" t="-134" r="11465" b="75452"/>
            <a:stretch/>
          </p:blipFill>
          <p:spPr>
            <a:xfrm>
              <a:off x="3825861" y="960423"/>
              <a:ext cx="2103532" cy="2070724"/>
            </a:xfrm>
            <a:prstGeom prst="rect">
              <a:avLst/>
            </a:prstGeom>
          </p:spPr>
        </p:pic>
      </p:grpSp>
      <p:pic>
        <p:nvPicPr>
          <p:cNvPr id="26" name="Obrázek 25" descr="VČELKA 001.jpg"/>
          <p:cNvPicPr>
            <a:picLocks noChangeAspect="1"/>
          </p:cNvPicPr>
          <p:nvPr/>
        </p:nvPicPr>
        <p:blipFill rotWithShape="1"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32118" b="59904" l="42242" r="93499"/>
                    </a14:imgEffect>
                  </a14:imgLayer>
                </a14:imgProps>
              </a:ext>
            </a:extLst>
          </a:blip>
          <a:srcRect l="48011" t="28645" r="12951" b="38749"/>
          <a:stretch/>
        </p:blipFill>
        <p:spPr>
          <a:xfrm>
            <a:off x="6937248" y="3797417"/>
            <a:ext cx="2036064" cy="1964189"/>
          </a:xfrm>
          <a:prstGeom prst="rect">
            <a:avLst/>
          </a:prstGeom>
        </p:spPr>
      </p:pic>
      <p:pic>
        <p:nvPicPr>
          <p:cNvPr id="27" name="Obrázek 26" descr="VČELKA 001.jpg"/>
          <p:cNvPicPr>
            <a:picLocks noChangeAspect="1"/>
          </p:cNvPicPr>
          <p:nvPr/>
        </p:nvPicPr>
        <p:blipFill rotWithShape="1">
          <a:blip r:embed="rId7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64119" b="92011" l="51584" r="86767"/>
                    </a14:imgEffect>
                  </a14:imgLayer>
                </a14:imgProps>
              </a:ext>
            </a:extLst>
          </a:blip>
          <a:srcRect l="47186" t="67965" r="8807" b="4502"/>
          <a:stretch/>
        </p:blipFill>
        <p:spPr>
          <a:xfrm>
            <a:off x="4000006" y="3933112"/>
            <a:ext cx="2182658" cy="1877568"/>
          </a:xfrm>
          <a:prstGeom prst="rect">
            <a:avLst/>
          </a:prstGeom>
        </p:spPr>
      </p:pic>
      <p:pic>
        <p:nvPicPr>
          <p:cNvPr id="33" name="Obrázek 32" descr="VČELKA 001.jpg"/>
          <p:cNvPicPr>
            <a:picLocks noChangeAspect="1"/>
          </p:cNvPicPr>
          <p:nvPr/>
        </p:nvPicPr>
        <p:blipFill rotWithShape="1">
          <a:blip r:embed="rId7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64119" b="92011" l="51584" r="86767"/>
                    </a14:imgEffect>
                  </a14:imgLayer>
                </a14:imgProps>
              </a:ext>
            </a:extLst>
          </a:blip>
          <a:srcRect l="47186" t="67965" r="8807" b="4502"/>
          <a:stretch/>
        </p:blipFill>
        <p:spPr>
          <a:xfrm>
            <a:off x="4144432" y="3924134"/>
            <a:ext cx="2182658" cy="18775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410401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7" presetClass="emph" presetSubtype="0" fill="remove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8" dur="250" autoRev="1" fill="remove"/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19" dur="250" autoRev="1" fill="remove"/>
                                        <p:tgtEl>
                                          <p:spTgt spid="3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20" dur="250" autoRev="1" fill="remove"/>
                                        <p:tgtEl>
                                          <p:spTgt spid="3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1" dur="250" autoRev="1" fill="remove"/>
                                        <p:tgtEl>
                                          <p:spTgt spid="3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9525600" y="186697"/>
            <a:ext cx="2718816" cy="1304544"/>
          </a:xfrm>
          <a:prstGeom prst="rect">
            <a:avLst/>
          </a:prstGeom>
          <a:solidFill>
            <a:srgbClr val="FEF7E8"/>
          </a:solidFill>
          <a:ln>
            <a:solidFill>
              <a:srgbClr val="FEF7E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0" y="5193792"/>
            <a:ext cx="12192000" cy="1664208"/>
          </a:xfrm>
          <a:prstGeom prst="rect">
            <a:avLst/>
          </a:prstGeom>
          <a:solidFill>
            <a:srgbClr val="FEF7E8"/>
          </a:solidFill>
          <a:ln>
            <a:solidFill>
              <a:srgbClr val="FEF7E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4</a:t>
            </a:fld>
            <a:endParaRPr lang="cs-CZ" dirty="0"/>
          </a:p>
        </p:txBody>
      </p:sp>
      <p:grpSp>
        <p:nvGrpSpPr>
          <p:cNvPr id="20" name="Skupina 19"/>
          <p:cNvGrpSpPr/>
          <p:nvPr/>
        </p:nvGrpSpPr>
        <p:grpSpPr>
          <a:xfrm>
            <a:off x="6791993" y="3654807"/>
            <a:ext cx="2790648" cy="2788775"/>
            <a:chOff x="6807248" y="3621126"/>
            <a:chExt cx="2790648" cy="2788775"/>
          </a:xfrm>
        </p:grpSpPr>
        <p:sp>
          <p:nvSpPr>
            <p:cNvPr id="31" name="Obdélník 30"/>
            <p:cNvSpPr/>
            <p:nvPr/>
          </p:nvSpPr>
          <p:spPr>
            <a:xfrm>
              <a:off x="6807248" y="3621126"/>
              <a:ext cx="2790648" cy="2788775"/>
            </a:xfrm>
            <a:prstGeom prst="rect">
              <a:avLst/>
            </a:prstGeom>
            <a:blipFill>
              <a:blip r:embed="rId3"/>
              <a:tile tx="0" ty="0" sx="100000" sy="100000" flip="none" algn="tl"/>
            </a:blip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5" name="Obrázek 4" descr="VČELKA 001.jpg"/>
            <p:cNvPicPr>
              <a:picLocks noChangeAspect="1"/>
            </p:cNvPicPr>
            <p:nvPr/>
          </p:nvPicPr>
          <p:blipFill>
            <a:blip r:embed="rId4"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backgroundRemoval t="0" b="31508" l="0" r="41137"/>
                      </a14:imgEffect>
                    </a14:imgLayer>
                  </a14:imgProps>
                </a:ext>
              </a:extLst>
            </a:blip>
            <a:srcRect l="446" t="-981" r="54332" b="64960"/>
            <a:stretch>
              <a:fillRect/>
            </a:stretch>
          </p:blipFill>
          <p:spPr>
            <a:xfrm>
              <a:off x="7138834" y="3970033"/>
              <a:ext cx="2010776" cy="2202124"/>
            </a:xfrm>
            <a:prstGeom prst="rect">
              <a:avLst/>
            </a:prstGeom>
          </p:spPr>
        </p:pic>
      </p:grpSp>
      <p:grpSp>
        <p:nvGrpSpPr>
          <p:cNvPr id="14" name="Skupina 13"/>
          <p:cNvGrpSpPr/>
          <p:nvPr/>
        </p:nvGrpSpPr>
        <p:grpSpPr>
          <a:xfrm>
            <a:off x="6791993" y="597841"/>
            <a:ext cx="2790648" cy="2788775"/>
            <a:chOff x="6791993" y="597841"/>
            <a:chExt cx="2790648" cy="2788775"/>
          </a:xfrm>
        </p:grpSpPr>
        <p:sp>
          <p:nvSpPr>
            <p:cNvPr id="32" name="Obdélník 31"/>
            <p:cNvSpPr/>
            <p:nvPr/>
          </p:nvSpPr>
          <p:spPr>
            <a:xfrm>
              <a:off x="6791993" y="597841"/>
              <a:ext cx="2790648" cy="2788775"/>
            </a:xfrm>
            <a:prstGeom prst="rect">
              <a:avLst/>
            </a:prstGeom>
            <a:blipFill>
              <a:blip r:embed="rId3"/>
              <a:tile tx="0" ty="0" sx="100000" sy="100000" flip="none" algn="tl"/>
            </a:blip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30" name="Obrázek 29"/>
            <p:cNvPicPr>
              <a:picLocks noChangeAspect="1"/>
            </p:cNvPicPr>
            <p:nvPr/>
          </p:nvPicPr>
          <p:blipFill rotWithShape="1">
            <a:blip r:embed="rId6" cstate="print">
              <a:extLst>
                <a:ext uri="{BEBA8EAE-BF5A-486C-A8C5-ECC9F3942E4B}">
                  <a14:imgProps xmlns:a14="http://schemas.microsoft.com/office/drawing/2010/main">
                    <a14:imgLayer r:embed="rId7">
                      <a14:imgEffect>
                        <a14:backgroundRemoval t="74122" b="97125" l="4931" r="4438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6185" t="71247" r="47670" b="8339"/>
            <a:stretch/>
          </p:blipFill>
          <p:spPr>
            <a:xfrm>
              <a:off x="7026240" y="1234111"/>
              <a:ext cx="2499360" cy="1520607"/>
            </a:xfrm>
            <a:prstGeom prst="rect">
              <a:avLst/>
            </a:prstGeom>
          </p:spPr>
        </p:pic>
      </p:grpSp>
      <p:grpSp>
        <p:nvGrpSpPr>
          <p:cNvPr id="12" name="Skupina 11"/>
          <p:cNvGrpSpPr/>
          <p:nvPr/>
        </p:nvGrpSpPr>
        <p:grpSpPr>
          <a:xfrm>
            <a:off x="3612749" y="573167"/>
            <a:ext cx="2790648" cy="2788775"/>
            <a:chOff x="3612749" y="573167"/>
            <a:chExt cx="2790648" cy="2788775"/>
          </a:xfrm>
        </p:grpSpPr>
        <p:sp>
          <p:nvSpPr>
            <p:cNvPr id="17" name="Obdélník 16"/>
            <p:cNvSpPr/>
            <p:nvPr/>
          </p:nvSpPr>
          <p:spPr>
            <a:xfrm>
              <a:off x="3612749" y="573167"/>
              <a:ext cx="2790648" cy="2788775"/>
            </a:xfrm>
            <a:prstGeom prst="rect">
              <a:avLst/>
            </a:prstGeom>
            <a:blipFill>
              <a:blip r:embed="rId3"/>
              <a:tile tx="0" ty="0" sx="100000" sy="100000" flip="none" algn="tl"/>
            </a:blip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6" name="Obrázek 5" descr="VČELKA 001.jpg"/>
            <p:cNvPicPr>
              <a:picLocks noChangeAspect="1"/>
            </p:cNvPicPr>
            <p:nvPr/>
          </p:nvPicPr>
          <p:blipFill>
            <a:blip r:embed="rId8"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backgroundRemoval t="64119" b="92011" l="51584" r="86767"/>
                      </a14:imgEffect>
                    </a14:imgLayer>
                  </a14:imgProps>
                </a:ext>
              </a:extLst>
            </a:blip>
            <a:srcRect l="47186" t="60632" r="8835" b="4502"/>
            <a:stretch>
              <a:fillRect/>
            </a:stretch>
          </p:blipFill>
          <p:spPr>
            <a:xfrm>
              <a:off x="3956616" y="796828"/>
              <a:ext cx="1981622" cy="2159961"/>
            </a:xfrm>
            <a:prstGeom prst="rect">
              <a:avLst/>
            </a:prstGeom>
          </p:spPr>
        </p:pic>
      </p:grpSp>
      <p:grpSp>
        <p:nvGrpSpPr>
          <p:cNvPr id="15" name="Skupina 14"/>
          <p:cNvGrpSpPr/>
          <p:nvPr/>
        </p:nvGrpSpPr>
        <p:grpSpPr>
          <a:xfrm>
            <a:off x="3511928" y="3654807"/>
            <a:ext cx="2891469" cy="2788775"/>
            <a:chOff x="3622233" y="3564279"/>
            <a:chExt cx="2790648" cy="2788775"/>
          </a:xfrm>
        </p:grpSpPr>
        <p:sp>
          <p:nvSpPr>
            <p:cNvPr id="16" name="Obdélník 15"/>
            <p:cNvSpPr/>
            <p:nvPr/>
          </p:nvSpPr>
          <p:spPr>
            <a:xfrm>
              <a:off x="3622233" y="3564279"/>
              <a:ext cx="2790648" cy="2788775"/>
            </a:xfrm>
            <a:prstGeom prst="rect">
              <a:avLst/>
            </a:prstGeom>
            <a:blipFill>
              <a:blip r:embed="rId3"/>
              <a:tile tx="0" ty="0" sx="100000" sy="100000" flip="none" algn="tl"/>
            </a:blip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23" name="Obrázek 22" descr="VČELKA 001.jpg"/>
            <p:cNvPicPr>
              <a:picLocks noChangeAspect="1"/>
            </p:cNvPicPr>
            <p:nvPr/>
          </p:nvPicPr>
          <p:blipFill rotWithShape="1">
            <a:blip r:embed="rId9"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backgroundRemoval t="34650" b="62093" l="5512" r="45931"/>
                      </a14:imgEffect>
                    </a14:imgLayer>
                  </a14:imgProps>
                </a:ext>
              </a:extLst>
            </a:blip>
            <a:srcRect l="460" t="31220" r="67606" b="46645"/>
            <a:stretch/>
          </p:blipFill>
          <p:spPr>
            <a:xfrm>
              <a:off x="4096541" y="3826298"/>
              <a:ext cx="1967741" cy="1875333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26839535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1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500" tmFilter="0, 0; .2, .5; .8, .5; 1, 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3" dur="250" autoRev="1" fill="hold"/>
                                        <p:tgtEl>
                                          <p:spTgt spid="14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8" dur="indefinite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9" dur="indefinite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24" dur="indefinite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25" dur="indefinite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9503923" y="0"/>
            <a:ext cx="2718816" cy="1304544"/>
          </a:xfrm>
          <a:prstGeom prst="rect">
            <a:avLst/>
          </a:prstGeom>
          <a:solidFill>
            <a:srgbClr val="FEF7E8"/>
          </a:solidFill>
          <a:ln>
            <a:solidFill>
              <a:srgbClr val="FEF7E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0" y="5193792"/>
            <a:ext cx="12192000" cy="1664208"/>
          </a:xfrm>
          <a:prstGeom prst="rect">
            <a:avLst/>
          </a:prstGeom>
          <a:solidFill>
            <a:srgbClr val="FEF7E8"/>
          </a:solidFill>
          <a:ln>
            <a:solidFill>
              <a:srgbClr val="FEF7E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5</a:t>
            </a:fld>
            <a:endParaRPr lang="cs-CZ" dirty="0"/>
          </a:p>
        </p:txBody>
      </p:sp>
      <p:grpSp>
        <p:nvGrpSpPr>
          <p:cNvPr id="20" name="Skupina 19"/>
          <p:cNvGrpSpPr/>
          <p:nvPr/>
        </p:nvGrpSpPr>
        <p:grpSpPr>
          <a:xfrm>
            <a:off x="6908182" y="3713058"/>
            <a:ext cx="2790648" cy="2788775"/>
            <a:chOff x="6724756" y="3518329"/>
            <a:chExt cx="2790648" cy="2788775"/>
          </a:xfrm>
        </p:grpSpPr>
        <p:sp>
          <p:nvSpPr>
            <p:cNvPr id="31" name="Obdélník 30"/>
            <p:cNvSpPr/>
            <p:nvPr/>
          </p:nvSpPr>
          <p:spPr>
            <a:xfrm>
              <a:off x="6724756" y="3518329"/>
              <a:ext cx="2790648" cy="2788775"/>
            </a:xfrm>
            <a:prstGeom prst="rect">
              <a:avLst/>
            </a:prstGeom>
            <a:blipFill>
              <a:blip r:embed="rId3"/>
              <a:tile tx="0" ty="0" sx="100000" sy="100000" flip="none" algn="tl"/>
            </a:blip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10" name="Obrázek 9" descr="ČEPKA 001.jpg"/>
            <p:cNvPicPr>
              <a:picLocks noChangeAspect="1"/>
            </p:cNvPicPr>
            <p:nvPr/>
          </p:nvPicPr>
          <p:blipFill rotWithShape="1">
            <a:blip r:embed="rId4"/>
            <a:srcRect l="8291" t="-556" r="46745" b="63411"/>
            <a:stretch/>
          </p:blipFill>
          <p:spPr>
            <a:xfrm>
              <a:off x="7254184" y="3937462"/>
              <a:ext cx="2048256" cy="2326438"/>
            </a:xfrm>
            <a:prstGeom prst="rect">
              <a:avLst/>
            </a:prstGeom>
          </p:spPr>
        </p:pic>
      </p:grpSp>
      <p:grpSp>
        <p:nvGrpSpPr>
          <p:cNvPr id="15" name="Skupina 14"/>
          <p:cNvGrpSpPr/>
          <p:nvPr/>
        </p:nvGrpSpPr>
        <p:grpSpPr>
          <a:xfrm>
            <a:off x="3525672" y="3721753"/>
            <a:ext cx="2790648" cy="2788775"/>
            <a:chOff x="3622233" y="3564279"/>
            <a:chExt cx="2790648" cy="2788775"/>
          </a:xfrm>
        </p:grpSpPr>
        <p:sp>
          <p:nvSpPr>
            <p:cNvPr id="16" name="Obdélník 15"/>
            <p:cNvSpPr/>
            <p:nvPr/>
          </p:nvSpPr>
          <p:spPr>
            <a:xfrm>
              <a:off x="3622233" y="3564279"/>
              <a:ext cx="2790648" cy="2788775"/>
            </a:xfrm>
            <a:prstGeom prst="rect">
              <a:avLst/>
            </a:prstGeom>
            <a:blipFill>
              <a:blip r:embed="rId3"/>
              <a:tile tx="0" ty="0" sx="100000" sy="100000" flip="none" algn="tl"/>
            </a:blip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18" name="Obrázek 17" descr="VČELKA 001.jpg"/>
            <p:cNvPicPr>
              <a:picLocks noChangeAspect="1"/>
            </p:cNvPicPr>
            <p:nvPr/>
          </p:nvPicPr>
          <p:blipFill>
            <a:blip r:embed="rId5">
              <a:extLst>
                <a:ext uri="{BEBA8EAE-BF5A-486C-A8C5-ECC9F3942E4B}">
                  <a14:imgProps xmlns:a14="http://schemas.microsoft.com/office/drawing/2010/main">
                    <a14:imgLayer r:embed="rId6">
                      <a14:imgEffect>
                        <a14:backgroundRemoval t="0" b="26861" l="40471" r="93686"/>
                      </a14:imgEffect>
                    </a14:imgLayer>
                  </a14:imgProps>
                </a:ext>
              </a:extLst>
            </a:blip>
            <a:srcRect l="37015" t="-134" r="-1675" b="70124"/>
            <a:stretch>
              <a:fillRect/>
            </a:stretch>
          </p:blipFill>
          <p:spPr>
            <a:xfrm>
              <a:off x="4070373" y="3716732"/>
              <a:ext cx="2325489" cy="2217739"/>
            </a:xfrm>
            <a:prstGeom prst="rect">
              <a:avLst/>
            </a:prstGeom>
          </p:spPr>
        </p:pic>
      </p:grpSp>
      <p:grpSp>
        <p:nvGrpSpPr>
          <p:cNvPr id="12" name="Skupina 11"/>
          <p:cNvGrpSpPr/>
          <p:nvPr/>
        </p:nvGrpSpPr>
        <p:grpSpPr>
          <a:xfrm>
            <a:off x="6908182" y="573013"/>
            <a:ext cx="2790648" cy="2788775"/>
            <a:chOff x="6791993" y="597841"/>
            <a:chExt cx="2790648" cy="2788775"/>
          </a:xfrm>
        </p:grpSpPr>
        <p:sp>
          <p:nvSpPr>
            <p:cNvPr id="32" name="Obdélník 31"/>
            <p:cNvSpPr/>
            <p:nvPr/>
          </p:nvSpPr>
          <p:spPr>
            <a:xfrm>
              <a:off x="6791993" y="597841"/>
              <a:ext cx="2790648" cy="2788775"/>
            </a:xfrm>
            <a:prstGeom prst="rect">
              <a:avLst/>
            </a:prstGeom>
            <a:blipFill>
              <a:blip r:embed="rId3"/>
              <a:tile tx="0" ty="0" sx="100000" sy="100000" flip="none" algn="tl"/>
            </a:blip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9" name="Obrázek 8" descr="VČELKA 001.jpg"/>
            <p:cNvPicPr>
              <a:picLocks noChangeAspect="1"/>
            </p:cNvPicPr>
            <p:nvPr/>
          </p:nvPicPr>
          <p:blipFill rotWithShape="1">
            <a:blip r:embed="rId7">
              <a:extLst>
                <a:ext uri="{BEBA8EAE-BF5A-486C-A8C5-ECC9F3942E4B}">
                  <a14:imgProps xmlns:a14="http://schemas.microsoft.com/office/drawing/2010/main">
                    <a14:imgLayer r:embed="rId6">
                      <a14:imgEffect>
                        <a14:backgroundRemoval t="34650" b="62093" l="5512" r="45931"/>
                      </a14:imgEffect>
                    </a14:imgLayer>
                  </a14:imgProps>
                </a:ext>
              </a:extLst>
            </a:blip>
            <a:srcRect l="-483" t="31220" r="68549" b="46645"/>
            <a:stretch/>
          </p:blipFill>
          <p:spPr>
            <a:xfrm>
              <a:off x="7115882" y="739408"/>
              <a:ext cx="2064152" cy="1967216"/>
            </a:xfrm>
            <a:prstGeom prst="rect">
              <a:avLst/>
            </a:prstGeom>
          </p:spPr>
        </p:pic>
      </p:grpSp>
      <p:grpSp>
        <p:nvGrpSpPr>
          <p:cNvPr id="14" name="Skupina 13"/>
          <p:cNvGrpSpPr/>
          <p:nvPr/>
        </p:nvGrpSpPr>
        <p:grpSpPr>
          <a:xfrm>
            <a:off x="3471716" y="554630"/>
            <a:ext cx="2790648" cy="2788775"/>
            <a:chOff x="3622233" y="641648"/>
            <a:chExt cx="2790648" cy="2788775"/>
          </a:xfrm>
        </p:grpSpPr>
        <p:sp>
          <p:nvSpPr>
            <p:cNvPr id="17" name="Obdélník 16"/>
            <p:cNvSpPr/>
            <p:nvPr/>
          </p:nvSpPr>
          <p:spPr>
            <a:xfrm>
              <a:off x="3622233" y="641648"/>
              <a:ext cx="2790648" cy="2788775"/>
            </a:xfrm>
            <a:prstGeom prst="rect">
              <a:avLst/>
            </a:prstGeom>
            <a:blipFill>
              <a:blip r:embed="rId3"/>
              <a:tile tx="0" ty="0" sx="100000" sy="100000" flip="none" algn="tl"/>
            </a:blip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8" name="Obrázek 7" descr="VČELKA 001.jpg"/>
            <p:cNvPicPr>
              <a:picLocks noChangeAspect="1"/>
            </p:cNvPicPr>
            <p:nvPr/>
          </p:nvPicPr>
          <p:blipFill rotWithShape="1">
            <a:blip r:embed="rId8">
              <a:extLst>
                <a:ext uri="{BEBA8EAE-BF5A-486C-A8C5-ECC9F3942E4B}">
                  <a14:imgProps xmlns:a14="http://schemas.microsoft.com/office/drawing/2010/main">
                    <a14:imgLayer r:embed="rId6">
                      <a14:imgEffect>
                        <a14:backgroundRemoval t="32118" b="59904" l="42242" r="93499"/>
                      </a14:imgEffect>
                    </a14:imgLayer>
                  </a14:imgProps>
                </a:ext>
              </a:extLst>
            </a:blip>
            <a:srcRect l="34589" t="27965" r="1340" b="37303"/>
            <a:stretch/>
          </p:blipFill>
          <p:spPr>
            <a:xfrm>
              <a:off x="3842745" y="1011936"/>
              <a:ext cx="2506980" cy="1868569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9628631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2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3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4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5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6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1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2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3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4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5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vlastní </a:t>
            </a:r>
            <a:r>
              <a:rPr lang="cs-CZ" dirty="0" smtClean="0"/>
              <a:t>tvorba</a:t>
            </a:r>
          </a:p>
          <a:p>
            <a:r>
              <a:rPr lang="cs-CZ" dirty="0" smtClean="0"/>
              <a:t>Kreslené obrázky, které se rýmují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53003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Metodický pokyn</a:t>
            </a:r>
            <a:r>
              <a:rPr lang="cs-CZ" dirty="0"/>
              <a:t/>
            </a:r>
            <a:br>
              <a:rPr lang="cs-CZ" dirty="0"/>
            </a:br>
            <a:r>
              <a:rPr lang="cs-CZ" dirty="0"/>
              <a:t>Integrovaný blok: řeč </a:t>
            </a: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" indent="0">
              <a:buNone/>
            </a:pPr>
            <a:endParaRPr lang="cs-CZ" b="1" dirty="0"/>
          </a:p>
          <a:p>
            <a:pPr marL="45720" indent="0">
              <a:buNone/>
            </a:pPr>
            <a:r>
              <a:rPr lang="cs-CZ" b="1" dirty="0"/>
              <a:t>. rozvoj gramatické správnosti řeči</a:t>
            </a:r>
          </a:p>
          <a:p>
            <a:pPr marL="45720" indent="0">
              <a:buNone/>
            </a:pPr>
            <a:r>
              <a:rPr lang="cs-CZ" b="1" dirty="0"/>
              <a:t>. vést děti k chápání jednoduchého rýmu složeného ze dvou slov, </a:t>
            </a:r>
          </a:p>
          <a:p>
            <a:pPr marL="45720" indent="0">
              <a:buNone/>
            </a:pPr>
            <a:r>
              <a:rPr lang="cs-CZ" b="1" dirty="0"/>
              <a:t>. hledat obrázky, které se </a:t>
            </a:r>
            <a:r>
              <a:rPr lang="cs-CZ" b="1" dirty="0" smtClean="0"/>
              <a:t>rýmují</a:t>
            </a:r>
            <a:endParaRPr lang="cs-CZ" b="1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7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012448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Studijní materiály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Povinné </a:t>
            </a:r>
            <a:r>
              <a:rPr lang="cs-CZ" b="1" dirty="0"/>
              <a:t>materiály, pomůcky a technické vybavení</a:t>
            </a:r>
          </a:p>
          <a:p>
            <a:pPr lvl="0"/>
            <a:r>
              <a:rPr lang="cs-CZ" dirty="0" smtClean="0"/>
              <a:t>zdroj</a:t>
            </a:r>
            <a:r>
              <a:rPr lang="cs-CZ" dirty="0"/>
              <a:t>: </a:t>
            </a:r>
            <a:r>
              <a:rPr lang="cs-CZ" u="sng" dirty="0">
                <a:hlinkClick r:id="rId3"/>
              </a:rPr>
              <a:t>www.dumy.cz</a:t>
            </a:r>
            <a:endParaRPr lang="cs-CZ" dirty="0"/>
          </a:p>
          <a:p>
            <a:pPr lvl="0"/>
            <a:r>
              <a:rPr lang="cs-CZ" dirty="0"/>
              <a:t>Dotyková obrazovka, připojená k PC</a:t>
            </a:r>
          </a:p>
          <a:p>
            <a:pPr marL="45720" indent="0">
              <a:buNone/>
            </a:pPr>
            <a:endParaRPr lang="cs-CZ" dirty="0"/>
          </a:p>
          <a:p>
            <a:r>
              <a:rPr lang="cs-CZ" b="1" dirty="0"/>
              <a:t>Nepovinné materiály</a:t>
            </a:r>
          </a:p>
          <a:p>
            <a:r>
              <a:rPr lang="cs-CZ" dirty="0"/>
              <a:t>Didaktický kufřík - KUMUČ 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78014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1040" y="479861"/>
            <a:ext cx="9509760" cy="1088136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/>
              <a:t/>
            </a:r>
            <a:br>
              <a:rPr lang="cs-CZ" b="1" dirty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Práce </a:t>
            </a:r>
            <a:r>
              <a:rPr lang="cs-CZ" b="1" dirty="0"/>
              <a:t>s interaktivním výukovým materiálem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183000"/>
            <a:ext cx="9509760" cy="3524813"/>
          </a:xfrm>
        </p:spPr>
        <p:txBody>
          <a:bodyPr>
            <a:normAutofit/>
          </a:bodyPr>
          <a:lstStyle/>
          <a:p>
            <a:r>
              <a:rPr lang="cs-CZ" dirty="0" smtClean="0"/>
              <a:t>Materiál </a:t>
            </a:r>
            <a:r>
              <a:rPr lang="cs-CZ" dirty="0" smtClean="0"/>
              <a:t>obsahuje obrázky, které se rýmují</a:t>
            </a:r>
          </a:p>
          <a:p>
            <a:r>
              <a:rPr lang="cs-CZ" dirty="0" smtClean="0"/>
              <a:t>V prezentaci jsou obrázky, které se </a:t>
            </a:r>
            <a:r>
              <a:rPr lang="cs-CZ" dirty="0" smtClean="0"/>
              <a:t>rýmují, i </a:t>
            </a:r>
            <a:r>
              <a:rPr lang="cs-CZ" dirty="0" smtClean="0"/>
              <a:t>další, které se nerýmují</a:t>
            </a:r>
          </a:p>
          <a:p>
            <a:r>
              <a:rPr lang="cs-CZ" dirty="0" smtClean="0"/>
              <a:t>Děti mají za úkol najít dva obrázky, které se rýmují – obrázky budou mít při kliknutí stejný efekt, ostatní obrázky zmizí nebo se prolnou apod.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9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10801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Práce s didaktickým kufříkem KUMUČ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Na magnetickou tabuli </a:t>
            </a:r>
            <a:r>
              <a:rPr lang="cs-CZ" dirty="0" smtClean="0"/>
              <a:t>připevníme nebo </a:t>
            </a:r>
            <a:r>
              <a:rPr lang="cs-CZ" dirty="0" smtClean="0"/>
              <a:t>namalujeme  rýmující se obrázky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10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286222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Prvky polytechnické 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Chápat jednoduché hádanky a vtipy  Poznat a najít k sobě slova, která se rýmují, doplnit chybějící slovo rýmu  </a:t>
            </a:r>
          </a:p>
          <a:p>
            <a:r>
              <a:rPr lang="cs-CZ" dirty="0"/>
              <a:t>Vědomě využívat všech smyslů, záměrně pozorovat, postřehovat, všímat si (nového, změněného, chybějícího)   </a:t>
            </a:r>
          </a:p>
          <a:p>
            <a:r>
              <a:rPr lang="cs-CZ" dirty="0"/>
              <a:t>Mít přiměřeně bohatou slovní zásobu, dokázat osvojená slova aktivně uplatnit v řeči, používat větší množství slovních obratů, správně určovat a </a:t>
            </a:r>
            <a:r>
              <a:rPr lang="cs-CZ" dirty="0" smtClean="0"/>
              <a:t>pojmenovávat </a:t>
            </a:r>
            <a:r>
              <a:rPr lang="cs-CZ" dirty="0"/>
              <a:t>věci a jevy ve svém okolí   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11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765058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12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118395"/>
            <a:ext cx="7513903" cy="4066669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2925798" y="160791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          Cíle </a:t>
            </a:r>
            <a:r>
              <a:rPr lang="cs-CZ" sz="2800" b="1" dirty="0">
                <a:solidFill>
                  <a:srgbClr val="0070C0"/>
                </a:solidFill>
              </a:rPr>
              <a:t>polytechnické </a:t>
            </a:r>
            <a:r>
              <a:rPr lang="cs-CZ" sz="2800" b="1" dirty="0" smtClean="0">
                <a:solidFill>
                  <a:srgbClr val="0070C0"/>
                </a:solidFill>
              </a:rPr>
              <a:t>                                                                      </a:t>
            </a:r>
            <a:endParaRPr lang="cs-CZ" sz="2800" b="1" dirty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                  výchovy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156042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48-PPTvzor</Template>
  <TotalTime>0</TotalTime>
  <Words>327</Words>
  <Application>Microsoft Office PowerPoint</Application>
  <PresentationFormat>Vlastní</PresentationFormat>
  <Paragraphs>69</Paragraphs>
  <Slides>12</Slides>
  <Notes>12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Sheer Green 16x9</vt:lpstr>
      <vt:lpstr>Rýmy</vt:lpstr>
      <vt:lpstr>Prezentace aplikace PowerPoint</vt:lpstr>
      <vt:lpstr>Prezentace aplikace PowerPoint</vt:lpstr>
      <vt:lpstr>Prezentace aplikace PowerPoint</vt:lpstr>
      <vt:lpstr>Prezentace aplikace PowerPoint</vt:lpstr>
      <vt:lpstr>Použité odkazy</vt:lpstr>
      <vt:lpstr>Metodický pokyn Integrovaný blok: řeč </vt:lpstr>
      <vt:lpstr>Studijní materiály </vt:lpstr>
      <vt:lpstr>   Práce s interaktivním výukovým materiálem </vt:lpstr>
      <vt:lpstr>Práce s didaktickým kufříkem KUMUČ </vt:lpstr>
      <vt:lpstr>Prvky polytechnické výchovy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SKLÁDÁNÍ SLOV</dc:title>
  <dc:creator/>
  <cp:lastModifiedBy/>
  <cp:revision>8</cp:revision>
  <dcterms:created xsi:type="dcterms:W3CDTF">2014-08-05T12:38:58Z</dcterms:created>
  <dcterms:modified xsi:type="dcterms:W3CDTF">2015-04-11T08:30:06Z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