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10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16.4.2012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&#8222;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LITOSFÉRA</a:t>
            </a:r>
            <a:br>
              <a:rPr lang="cs-CZ" sz="4000" dirty="0"/>
            </a:br>
            <a:r>
              <a:rPr lang="cs-CZ" sz="4000" dirty="0" smtClean="0"/>
              <a:t>vznik a vývoj kontinentů</a:t>
            </a:r>
            <a:r>
              <a:rPr lang="cs-CZ" sz="3200" dirty="0"/>
              <a:t/>
            </a:r>
            <a:br>
              <a:rPr lang="cs-CZ" sz="3200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VY_32_INOVACE_07-02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95693792"/>
              </p:ext>
            </p:extLst>
          </p:nvPr>
        </p:nvGraphicFramePr>
        <p:xfrm>
          <a:off x="1043608" y="2204864"/>
          <a:ext cx="7487547" cy="2455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2440"/>
                <a:gridCol w="5675107"/>
              </a:tblGrid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VI. </a:t>
                      </a:r>
                      <a:r>
                        <a:rPr lang="cs-CZ" sz="1400" kern="50" dirty="0" smtClean="0">
                          <a:effectLst/>
                        </a:rPr>
                        <a:t>r.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399656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Zeměpis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2390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50" dirty="0" smtClean="0">
                          <a:effectLst/>
                        </a:rPr>
                        <a:t>Krajinné sféry</a:t>
                      </a:r>
                      <a:endParaRPr lang="cs-CZ" sz="1200" dirty="0" smtClean="0"/>
                    </a:p>
                    <a:p>
                      <a:pPr hangingPunct="0">
                        <a:spcAft>
                          <a:spcPts val="0"/>
                        </a:spcAft>
                      </a:pP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Litosféra – vznik a vývoj kontinentů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99828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Radmila</a:t>
                      </a:r>
                      <a:r>
                        <a:rPr lang="cs-CZ" sz="1400" kern="50" baseline="0" dirty="0" smtClean="0">
                          <a:effectLst/>
                        </a:rPr>
                        <a:t> Prokopová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5921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15. 10. 2011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73284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Prezentace</a:t>
                      </a:r>
                      <a:r>
                        <a:rPr lang="cs-CZ" sz="1400" kern="50" baseline="0" dirty="0" smtClean="0">
                          <a:effectLst/>
                        </a:rPr>
                        <a:t> s</a:t>
                      </a:r>
                      <a:r>
                        <a:rPr lang="cs-CZ" sz="1400" kern="50" dirty="0" smtClean="0">
                          <a:effectLst/>
                        </a:rPr>
                        <a:t>louží k seznámení  s pojmem pevnina, světadíl, jejich vývojem, jejich názvy a </a:t>
                      </a:r>
                      <a:r>
                        <a:rPr lang="cs-CZ" sz="1400" kern="50" dirty="0" smtClean="0">
                          <a:effectLst/>
                        </a:rPr>
                        <a:t>tvary.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80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Litosférické desky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Litosférické desky – rozlámaná litosféra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pomalu se pohybují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pohyb několik cm za rok</a:t>
            </a:r>
          </a:p>
          <a:p>
            <a:pPr marL="0" indent="0">
              <a:buNone/>
            </a:pPr>
            <a:r>
              <a:rPr lang="cs-CZ" dirty="0" smtClean="0"/>
              <a:t>                                   - občas do sebe narazí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podsouvají se nebo nadsunují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- v místech dotyku dochází k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sopečné činnosti                         zemětřesení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</a:t>
            </a:r>
            <a:endParaRPr lang="cs-CZ" dirty="0"/>
          </a:p>
        </p:txBody>
      </p:sp>
      <p:cxnSp>
        <p:nvCxnSpPr>
          <p:cNvPr id="10" name="Přímá spojnice se šipkou 9"/>
          <p:cNvCxnSpPr/>
          <p:nvPr/>
        </p:nvCxnSpPr>
        <p:spPr>
          <a:xfrm flipH="1">
            <a:off x="2123728" y="4293096"/>
            <a:ext cx="201622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004048" y="4293096"/>
            <a:ext cx="57606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248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pangea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Před 200 miliony </a:t>
            </a:r>
            <a:r>
              <a:rPr lang="cs-CZ" dirty="0" smtClean="0"/>
              <a:t>lety </a:t>
            </a:r>
            <a:r>
              <a:rPr lang="cs-CZ" dirty="0" smtClean="0"/>
              <a:t>- obr</a:t>
            </a:r>
            <a:r>
              <a:rPr lang="cs-CZ" dirty="0" smtClean="0"/>
              <a:t>. č. 1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2125058"/>
            <a:ext cx="3271642" cy="367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790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Laurasie</a:t>
            </a:r>
            <a:r>
              <a:rPr lang="cs-CZ" dirty="0" smtClean="0"/>
              <a:t> a </a:t>
            </a:r>
            <a:r>
              <a:rPr lang="cs-CZ" dirty="0" err="1" smtClean="0"/>
              <a:t>gondwana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Před </a:t>
            </a:r>
            <a:r>
              <a:rPr lang="cs-CZ" dirty="0" smtClean="0"/>
              <a:t>180 </a:t>
            </a:r>
            <a:r>
              <a:rPr lang="cs-CZ" dirty="0" smtClean="0"/>
              <a:t>miliony </a:t>
            </a:r>
            <a:r>
              <a:rPr lang="cs-CZ" dirty="0" smtClean="0"/>
              <a:t>lety </a:t>
            </a:r>
            <a:r>
              <a:rPr lang="cs-CZ" dirty="0" smtClean="0"/>
              <a:t>– obr</a:t>
            </a:r>
            <a:r>
              <a:rPr lang="cs-CZ" dirty="0" smtClean="0"/>
              <a:t>. č. 2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2205846"/>
            <a:ext cx="5328592" cy="409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280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S. AMERIKA A EUROASIE, AUSTRÁLIE,</a:t>
            </a:r>
            <a:br>
              <a:rPr lang="cs-CZ" dirty="0" smtClean="0"/>
            </a:br>
            <a:r>
              <a:rPr lang="cs-CZ" dirty="0" smtClean="0"/>
              <a:t>J. Amerika, AFRIKA, ANTARKTIDA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Před 60 miliony </a:t>
            </a:r>
            <a:r>
              <a:rPr lang="cs-CZ" dirty="0" smtClean="0"/>
              <a:t>lety </a:t>
            </a:r>
            <a:r>
              <a:rPr lang="cs-CZ" dirty="0" smtClean="0"/>
              <a:t>– obr</a:t>
            </a:r>
            <a:r>
              <a:rPr lang="cs-CZ" dirty="0" smtClean="0"/>
              <a:t>. č. 3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8192" y="2348880"/>
            <a:ext cx="6476176" cy="3238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927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Současné rozložení světadílů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Evropa, Asie, Arika, S. a J. Amerika, Austrálie, Antarktida – obr</a:t>
            </a:r>
            <a:r>
              <a:rPr lang="cs-CZ" dirty="0" smtClean="0"/>
              <a:t>. č. 4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2816932"/>
            <a:ext cx="6624736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937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</a:t>
            </a:r>
            <a:r>
              <a:rPr lang="cs-CZ" dirty="0" err="1" smtClean="0"/>
              <a:t>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Euroasie – obr</a:t>
            </a:r>
            <a:r>
              <a:rPr lang="cs-CZ" dirty="0" smtClean="0"/>
              <a:t>. č. 6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2492896"/>
            <a:ext cx="6610146" cy="33711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855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AMERIKY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Amerika – obr</a:t>
            </a:r>
            <a:r>
              <a:rPr lang="cs-CZ" dirty="0" smtClean="0"/>
              <a:t>. č. 7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2548624"/>
            <a:ext cx="6624736" cy="336997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3760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AFRIKY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Afrika –</a:t>
            </a:r>
          </a:p>
          <a:p>
            <a:pPr marL="0" indent="0">
              <a:buNone/>
            </a:pPr>
            <a:r>
              <a:rPr lang="cs-CZ" dirty="0" smtClean="0"/>
              <a:t>o</a:t>
            </a:r>
            <a:r>
              <a:rPr lang="cs-CZ" dirty="0" smtClean="0"/>
              <a:t>br. č. 5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15816" y="1700808"/>
            <a:ext cx="3888432" cy="497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5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ANTARKTIDY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Antarktida – obr</a:t>
            </a:r>
            <a:r>
              <a:rPr lang="cs-CZ" dirty="0" smtClean="0"/>
              <a:t>. č. 8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2576584"/>
            <a:ext cx="5256584" cy="377237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9499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MAPA AUSTRÁLIE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Austrálie – obr</a:t>
            </a:r>
            <a:r>
              <a:rPr lang="cs-CZ" dirty="0" smtClean="0"/>
              <a:t>. č. 9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2492896"/>
            <a:ext cx="4176464" cy="417646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0570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 smtClean="0"/>
              <a:t> obr.č.1</a:t>
            </a:r>
            <a:r>
              <a:rPr lang="cs-CZ" dirty="0"/>
              <a:t> </a:t>
            </a:r>
            <a:r>
              <a:rPr lang="cs-CZ" sz="1500" dirty="0"/>
              <a:t>Pangea. In </a:t>
            </a:r>
            <a:r>
              <a:rPr lang="cs-CZ" sz="1500" i="1" dirty="0" err="1"/>
              <a:t>Wikipedia</a:t>
            </a:r>
            <a:r>
              <a:rPr lang="cs-CZ" sz="1500" i="1" dirty="0"/>
              <a:t> : </a:t>
            </a:r>
            <a:r>
              <a:rPr lang="cs-CZ" sz="1500" i="1" dirty="0" err="1"/>
              <a:t>the</a:t>
            </a:r>
            <a:r>
              <a:rPr lang="cs-CZ" sz="1500" i="1" dirty="0"/>
              <a:t> free </a:t>
            </a:r>
            <a:r>
              <a:rPr lang="cs-CZ" sz="1500" i="1" dirty="0" err="1"/>
              <a:t>encyclopedia</a:t>
            </a:r>
            <a:r>
              <a:rPr lang="cs-CZ" sz="1500" dirty="0"/>
              <a:t> [online]. St. </a:t>
            </a:r>
            <a:r>
              <a:rPr lang="cs-CZ" sz="1500" dirty="0" err="1"/>
              <a:t>Petersburg</a:t>
            </a:r>
            <a:r>
              <a:rPr lang="cs-CZ" sz="1500" dirty="0"/>
              <a:t> (Florida) : </a:t>
            </a:r>
            <a:r>
              <a:rPr lang="cs-CZ" sz="1500" dirty="0" err="1"/>
              <a:t>Wikipedia</a:t>
            </a:r>
            <a:r>
              <a:rPr lang="cs-CZ" sz="1500" dirty="0"/>
              <a:t> </a:t>
            </a:r>
            <a:r>
              <a:rPr lang="cs-CZ" sz="1500" dirty="0" err="1"/>
              <a:t>Foundation</a:t>
            </a:r>
            <a:r>
              <a:rPr lang="cs-CZ" sz="1500" dirty="0"/>
              <a:t>, </a:t>
            </a:r>
            <a:r>
              <a:rPr lang="cs-CZ" sz="1500" dirty="0" smtClean="0"/>
              <a:t>26.1. 2005, </a:t>
            </a:r>
            <a:r>
              <a:rPr lang="cs-CZ" sz="1500" dirty="0"/>
              <a:t>last </a:t>
            </a:r>
            <a:r>
              <a:rPr lang="cs-CZ" sz="1500" dirty="0" err="1"/>
              <a:t>modified</a:t>
            </a:r>
            <a:r>
              <a:rPr lang="cs-CZ" sz="1500" dirty="0"/>
              <a:t> on </a:t>
            </a:r>
            <a:r>
              <a:rPr lang="cs-CZ" sz="1500" dirty="0" smtClean="0"/>
              <a:t>7.11. 2011 </a:t>
            </a:r>
            <a:r>
              <a:rPr lang="cs-CZ" sz="1500" dirty="0"/>
              <a:t>[cit. 2011-11-10]. Dostupné z WWW: &lt;http://cs.wikipedia.org/wiki/Pangea&gt;.</a:t>
            </a:r>
            <a:endParaRPr lang="cs-CZ" sz="1500" dirty="0" smtClean="0"/>
          </a:p>
          <a:p>
            <a:r>
              <a:rPr lang="cs-CZ" sz="2200" dirty="0" smtClean="0"/>
              <a:t>Obr.č.2 </a:t>
            </a:r>
            <a:r>
              <a:rPr lang="cs-CZ" sz="1500" dirty="0" err="1"/>
              <a:t>Gondwana</a:t>
            </a:r>
            <a:r>
              <a:rPr lang="cs-CZ" sz="1500" dirty="0"/>
              <a:t>. In </a:t>
            </a:r>
            <a:r>
              <a:rPr lang="cs-CZ" sz="1500" i="1" dirty="0" err="1"/>
              <a:t>Wikipedia</a:t>
            </a:r>
            <a:r>
              <a:rPr lang="cs-CZ" sz="1500" i="1" dirty="0"/>
              <a:t> : </a:t>
            </a:r>
            <a:r>
              <a:rPr lang="cs-CZ" sz="1500" i="1" dirty="0" err="1"/>
              <a:t>the</a:t>
            </a:r>
            <a:r>
              <a:rPr lang="cs-CZ" sz="1500" i="1" dirty="0"/>
              <a:t> free </a:t>
            </a:r>
            <a:r>
              <a:rPr lang="cs-CZ" sz="1500" i="1" dirty="0" err="1"/>
              <a:t>encyclopedia</a:t>
            </a:r>
            <a:r>
              <a:rPr lang="cs-CZ" sz="1500" dirty="0"/>
              <a:t> [online]. St. </a:t>
            </a:r>
            <a:r>
              <a:rPr lang="cs-CZ" sz="1500" dirty="0" err="1"/>
              <a:t>Petersburg</a:t>
            </a:r>
            <a:r>
              <a:rPr lang="cs-CZ" sz="1500" dirty="0"/>
              <a:t> (Florida) : </a:t>
            </a:r>
            <a:r>
              <a:rPr lang="cs-CZ" sz="1500" dirty="0" err="1"/>
              <a:t>Wikipedia</a:t>
            </a:r>
            <a:r>
              <a:rPr lang="cs-CZ" sz="1500" dirty="0"/>
              <a:t> </a:t>
            </a:r>
            <a:r>
              <a:rPr lang="cs-CZ" sz="1500" dirty="0" err="1"/>
              <a:t>Foundation</a:t>
            </a:r>
            <a:r>
              <a:rPr lang="cs-CZ" sz="1500" dirty="0"/>
              <a:t>, </a:t>
            </a:r>
            <a:r>
              <a:rPr lang="cs-CZ" sz="1500" dirty="0" smtClean="0"/>
              <a:t>25. 4. 2007, </a:t>
            </a:r>
            <a:r>
              <a:rPr lang="cs-CZ" sz="1500" dirty="0"/>
              <a:t>last </a:t>
            </a:r>
            <a:r>
              <a:rPr lang="cs-CZ" sz="1500" dirty="0" err="1"/>
              <a:t>modified</a:t>
            </a:r>
            <a:r>
              <a:rPr lang="cs-CZ" sz="1500" dirty="0"/>
              <a:t> on </a:t>
            </a:r>
            <a:r>
              <a:rPr lang="cs-CZ" sz="1500" dirty="0" smtClean="0"/>
              <a:t>18.11.2011 </a:t>
            </a:r>
            <a:r>
              <a:rPr lang="cs-CZ" sz="1500" dirty="0"/>
              <a:t>[cit. 2011-11-10]. Dostupné z WWW: &lt;http://cs.wikipedia.org/wiki/</a:t>
            </a:r>
            <a:r>
              <a:rPr lang="cs-CZ" sz="1500" dirty="0" err="1"/>
              <a:t>Gondwana</a:t>
            </a:r>
            <a:r>
              <a:rPr lang="cs-CZ" sz="1500" dirty="0"/>
              <a:t>&gt;.</a:t>
            </a:r>
            <a:endParaRPr lang="cs-CZ" sz="1500" dirty="0" smtClean="0"/>
          </a:p>
          <a:p>
            <a:r>
              <a:rPr lang="cs-CZ" dirty="0"/>
              <a:t>Obr.č.3 </a:t>
            </a:r>
            <a:r>
              <a:rPr lang="cs-CZ" dirty="0" smtClean="0"/>
              <a:t>a 4 </a:t>
            </a:r>
            <a:r>
              <a:rPr lang="cs-CZ" sz="1500" dirty="0"/>
              <a:t>V%C3%BDvoj kontinent%C5%AF. In </a:t>
            </a:r>
            <a:r>
              <a:rPr lang="cs-CZ" sz="1500" i="1" dirty="0" err="1"/>
              <a:t>Wikipedia</a:t>
            </a:r>
            <a:r>
              <a:rPr lang="cs-CZ" sz="1500" i="1" dirty="0"/>
              <a:t> : </a:t>
            </a:r>
            <a:r>
              <a:rPr lang="cs-CZ" sz="1500" i="1" dirty="0" err="1"/>
              <a:t>the</a:t>
            </a:r>
            <a:r>
              <a:rPr lang="cs-CZ" sz="1500" i="1" dirty="0"/>
              <a:t> free </a:t>
            </a:r>
            <a:r>
              <a:rPr lang="cs-CZ" sz="1500" i="1" dirty="0" err="1"/>
              <a:t>encyclopedia</a:t>
            </a:r>
            <a:r>
              <a:rPr lang="cs-CZ" sz="1500" dirty="0"/>
              <a:t> [online]. St. </a:t>
            </a:r>
            <a:r>
              <a:rPr lang="cs-CZ" sz="1500" dirty="0" err="1"/>
              <a:t>Petersburg</a:t>
            </a:r>
            <a:r>
              <a:rPr lang="cs-CZ" sz="1500" dirty="0"/>
              <a:t> (Florida) : </a:t>
            </a:r>
            <a:r>
              <a:rPr lang="cs-CZ" sz="1500" dirty="0" err="1"/>
              <a:t>Wikipedia</a:t>
            </a:r>
            <a:r>
              <a:rPr lang="cs-CZ" sz="1500" dirty="0"/>
              <a:t> </a:t>
            </a:r>
            <a:r>
              <a:rPr lang="cs-CZ" sz="1500" dirty="0" err="1"/>
              <a:t>Foundation</a:t>
            </a:r>
            <a:r>
              <a:rPr lang="cs-CZ" sz="1500" dirty="0"/>
              <a:t>, </a:t>
            </a:r>
            <a:r>
              <a:rPr lang="cs-CZ" sz="1500" dirty="0" smtClean="0"/>
              <a:t>25.4.2007, </a:t>
            </a:r>
            <a:r>
              <a:rPr lang="cs-CZ" sz="1500" dirty="0"/>
              <a:t>last </a:t>
            </a:r>
            <a:r>
              <a:rPr lang="cs-CZ" sz="1500" dirty="0" err="1"/>
              <a:t>modified</a:t>
            </a:r>
            <a:r>
              <a:rPr lang="cs-CZ" sz="1500" dirty="0"/>
              <a:t> on </a:t>
            </a:r>
            <a:r>
              <a:rPr lang="cs-CZ" sz="1500" dirty="0" smtClean="0"/>
              <a:t>21.8.2011 </a:t>
            </a:r>
            <a:r>
              <a:rPr lang="cs-CZ" sz="1500" dirty="0"/>
              <a:t>[cit. 2011-11-10]. Dostupné z WWW: &lt;http://cs.wikipedia.org/wiki/V%C3%BDvoj_kontinent%C5%AF&gt;.</a:t>
            </a:r>
            <a:endParaRPr lang="cs-CZ" sz="1500" dirty="0" smtClean="0"/>
          </a:p>
          <a:p>
            <a:r>
              <a:rPr lang="cs-CZ" sz="2200" dirty="0" smtClean="0"/>
              <a:t>Obr. Č.5 </a:t>
            </a:r>
            <a:r>
              <a:rPr lang="cs-CZ" sz="1600" dirty="0" smtClean="0"/>
              <a:t>Subsaharsk%C3%A1 </a:t>
            </a:r>
            <a:r>
              <a:rPr lang="cs-CZ" sz="1600" dirty="0"/>
              <a:t>Afrika. In </a:t>
            </a:r>
            <a:r>
              <a:rPr lang="cs-CZ" sz="1600" i="1" dirty="0" err="1"/>
              <a:t>Wikipedia</a:t>
            </a:r>
            <a:r>
              <a:rPr lang="cs-CZ" sz="1600" i="1" dirty="0"/>
              <a:t> : </a:t>
            </a:r>
            <a:r>
              <a:rPr lang="cs-CZ" sz="1600" i="1" dirty="0" err="1"/>
              <a:t>the</a:t>
            </a:r>
            <a:r>
              <a:rPr lang="cs-CZ" sz="1600" i="1" dirty="0"/>
              <a:t> free </a:t>
            </a:r>
            <a:r>
              <a:rPr lang="cs-CZ" sz="1600" i="1" dirty="0" err="1"/>
              <a:t>encyclopedia</a:t>
            </a:r>
            <a:r>
              <a:rPr lang="cs-CZ" sz="1600" dirty="0"/>
              <a:t> [online]. St. </a:t>
            </a:r>
            <a:r>
              <a:rPr lang="cs-CZ" sz="1600" dirty="0" err="1"/>
              <a:t>Petersburg</a:t>
            </a:r>
            <a:r>
              <a:rPr lang="cs-CZ" sz="1600" dirty="0"/>
              <a:t> (Florida) : </a:t>
            </a:r>
            <a:r>
              <a:rPr lang="cs-CZ" sz="1600" dirty="0" err="1"/>
              <a:t>Wikipedia</a:t>
            </a:r>
            <a:r>
              <a:rPr lang="cs-CZ" sz="1600" dirty="0"/>
              <a:t> </a:t>
            </a:r>
            <a:r>
              <a:rPr lang="cs-CZ" sz="1600" dirty="0" err="1"/>
              <a:t>Foundation</a:t>
            </a:r>
            <a:r>
              <a:rPr lang="cs-CZ" sz="1600" dirty="0"/>
              <a:t>, </a:t>
            </a:r>
            <a:r>
              <a:rPr lang="cs-CZ" sz="1600" dirty="0" smtClean="0"/>
              <a:t>20. 6. 2003, </a:t>
            </a:r>
            <a:r>
              <a:rPr lang="cs-CZ" sz="1600" dirty="0"/>
              <a:t>last </a:t>
            </a:r>
            <a:r>
              <a:rPr lang="cs-CZ" sz="1600" dirty="0" err="1"/>
              <a:t>modified</a:t>
            </a:r>
            <a:r>
              <a:rPr lang="cs-CZ" sz="1600" dirty="0"/>
              <a:t> on </a:t>
            </a:r>
            <a:r>
              <a:rPr lang="cs-CZ" sz="1600" dirty="0" smtClean="0"/>
              <a:t>29. 11. 2011 </a:t>
            </a:r>
            <a:r>
              <a:rPr lang="cs-CZ" sz="1600" dirty="0"/>
              <a:t>[cit. 2011-11-10]. Dostupné z WWW: &lt;http://cs.wikipedia.org/wiki/Subsaharsk%C3%A1_Afrika&gt;.</a:t>
            </a:r>
            <a:endParaRPr lang="cs-CZ" sz="1600" dirty="0" smtClean="0"/>
          </a:p>
          <a:p>
            <a:r>
              <a:rPr lang="cs-CZ" dirty="0" smtClean="0"/>
              <a:t>Obr.č.6 </a:t>
            </a:r>
            <a:r>
              <a:rPr lang="cs-CZ" sz="1300" dirty="0" err="1"/>
              <a:t>Euroasie</a:t>
            </a:r>
            <a:r>
              <a:rPr lang="cs-CZ" sz="1300" dirty="0"/>
              <a:t>. In </a:t>
            </a:r>
            <a:r>
              <a:rPr lang="cs-CZ" sz="1300" i="1" dirty="0" err="1"/>
              <a:t>Wikipedia</a:t>
            </a:r>
            <a:r>
              <a:rPr lang="cs-CZ" sz="1300" i="1" dirty="0"/>
              <a:t> : </a:t>
            </a:r>
            <a:r>
              <a:rPr lang="cs-CZ" sz="1300" i="1" dirty="0" err="1"/>
              <a:t>the</a:t>
            </a:r>
            <a:r>
              <a:rPr lang="cs-CZ" sz="1300" i="1" dirty="0"/>
              <a:t> free </a:t>
            </a:r>
            <a:r>
              <a:rPr lang="cs-CZ" sz="1300" i="1" dirty="0" err="1"/>
              <a:t>encyclopedia</a:t>
            </a:r>
            <a:r>
              <a:rPr lang="cs-CZ" sz="1300" dirty="0"/>
              <a:t> [online]. St. </a:t>
            </a:r>
            <a:r>
              <a:rPr lang="cs-CZ" sz="1300" dirty="0" err="1"/>
              <a:t>Petersburg</a:t>
            </a:r>
            <a:r>
              <a:rPr lang="cs-CZ" sz="1300" dirty="0"/>
              <a:t> (Florida) : </a:t>
            </a:r>
            <a:r>
              <a:rPr lang="cs-CZ" sz="1300" dirty="0" err="1"/>
              <a:t>Wikipedia</a:t>
            </a:r>
            <a:r>
              <a:rPr lang="cs-CZ" sz="1300" dirty="0"/>
              <a:t> </a:t>
            </a:r>
            <a:r>
              <a:rPr lang="cs-CZ" sz="1300" dirty="0" err="1" smtClean="0"/>
              <a:t>Foundation</a:t>
            </a:r>
            <a:r>
              <a:rPr lang="cs-CZ" sz="1300" dirty="0" smtClean="0"/>
              <a:t>, 9.6.2010, </a:t>
            </a:r>
            <a:r>
              <a:rPr lang="cs-CZ" sz="1300" dirty="0"/>
              <a:t>last </a:t>
            </a:r>
            <a:r>
              <a:rPr lang="cs-CZ" sz="1300" dirty="0" err="1"/>
              <a:t>modified</a:t>
            </a:r>
            <a:r>
              <a:rPr lang="cs-CZ" sz="1300" dirty="0"/>
              <a:t> </a:t>
            </a:r>
            <a:r>
              <a:rPr lang="cs-CZ" sz="1300" dirty="0" smtClean="0"/>
              <a:t>on 9. 6.  </a:t>
            </a:r>
            <a:r>
              <a:rPr lang="cs-CZ" sz="1300" dirty="0"/>
              <a:t>2010 [cit. 2011-11-10]. Dostupné z WWW: &lt;http://cs.wikipedia.org/wiki/</a:t>
            </a:r>
            <a:r>
              <a:rPr lang="cs-CZ" sz="1300" dirty="0" err="1"/>
              <a:t>Euroasie</a:t>
            </a:r>
            <a:r>
              <a:rPr lang="cs-CZ" sz="1300" dirty="0" smtClean="0"/>
              <a:t>&gt;.</a:t>
            </a:r>
          </a:p>
          <a:p>
            <a:r>
              <a:rPr lang="cs-CZ" dirty="0" smtClean="0"/>
              <a:t>Obr.č.7 </a:t>
            </a:r>
            <a:r>
              <a:rPr lang="cs-CZ" sz="1300" dirty="0"/>
              <a:t>Amerika. In </a:t>
            </a:r>
            <a:r>
              <a:rPr lang="cs-CZ" sz="1300" i="1" dirty="0" err="1"/>
              <a:t>Wikipedia</a:t>
            </a:r>
            <a:r>
              <a:rPr lang="cs-CZ" sz="1300" i="1" dirty="0"/>
              <a:t> : </a:t>
            </a:r>
            <a:r>
              <a:rPr lang="cs-CZ" sz="1300" i="1" dirty="0" err="1"/>
              <a:t>the</a:t>
            </a:r>
            <a:r>
              <a:rPr lang="cs-CZ" sz="1300" i="1" dirty="0"/>
              <a:t> free </a:t>
            </a:r>
            <a:r>
              <a:rPr lang="cs-CZ" sz="1300" i="1" dirty="0" err="1"/>
              <a:t>encyclopedia</a:t>
            </a:r>
            <a:r>
              <a:rPr lang="cs-CZ" sz="1300" dirty="0"/>
              <a:t> [online]. St. </a:t>
            </a:r>
            <a:r>
              <a:rPr lang="cs-CZ" sz="1300" dirty="0" err="1"/>
              <a:t>Petersburg</a:t>
            </a:r>
            <a:r>
              <a:rPr lang="cs-CZ" sz="1300" dirty="0"/>
              <a:t> (Florida) : </a:t>
            </a:r>
            <a:r>
              <a:rPr lang="cs-CZ" sz="1300" dirty="0" err="1"/>
              <a:t>Wikipedia</a:t>
            </a:r>
            <a:r>
              <a:rPr lang="cs-CZ" sz="1300" dirty="0"/>
              <a:t> </a:t>
            </a:r>
            <a:r>
              <a:rPr lang="cs-CZ" sz="1300" dirty="0" err="1"/>
              <a:t>Foundation</a:t>
            </a:r>
            <a:r>
              <a:rPr lang="cs-CZ" sz="1300" dirty="0"/>
              <a:t>, </a:t>
            </a:r>
            <a:r>
              <a:rPr lang="cs-CZ" sz="1300" dirty="0" smtClean="0"/>
              <a:t>20.6. 2003, </a:t>
            </a:r>
            <a:r>
              <a:rPr lang="cs-CZ" sz="1300" dirty="0"/>
              <a:t>last </a:t>
            </a:r>
            <a:r>
              <a:rPr lang="cs-CZ" sz="1300" dirty="0" err="1"/>
              <a:t>modified</a:t>
            </a:r>
            <a:r>
              <a:rPr lang="cs-CZ" sz="1300" dirty="0"/>
              <a:t> </a:t>
            </a:r>
            <a:r>
              <a:rPr lang="cs-CZ" sz="1300" dirty="0" smtClean="0"/>
              <a:t>on20.11. 2011 </a:t>
            </a:r>
            <a:r>
              <a:rPr lang="cs-CZ" sz="1300" dirty="0"/>
              <a:t>[cit. 2011-11-10]. Dostupné z WWW: &lt;http://cs.wikipedia.org/wiki/Amerika&gt;. </a:t>
            </a:r>
            <a:endParaRPr lang="cs-CZ" sz="1300" dirty="0" smtClean="0"/>
          </a:p>
          <a:p>
            <a:r>
              <a:rPr lang="cs-CZ" dirty="0" smtClean="0"/>
              <a:t>Obr.č.8 </a:t>
            </a:r>
            <a:r>
              <a:rPr lang="cs-CZ" sz="1400" dirty="0"/>
              <a:t>Antarktida.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</a:t>
            </a:r>
            <a:r>
              <a:rPr lang="cs-CZ" sz="1400" dirty="0" smtClean="0"/>
              <a:t>16.3.2004, </a:t>
            </a:r>
            <a:r>
              <a:rPr lang="cs-CZ" sz="1400" dirty="0"/>
              <a:t>last </a:t>
            </a:r>
            <a:r>
              <a:rPr lang="cs-CZ" sz="1400" dirty="0" err="1"/>
              <a:t>modified</a:t>
            </a:r>
            <a:r>
              <a:rPr lang="cs-CZ" sz="1400" dirty="0"/>
              <a:t> on </a:t>
            </a:r>
            <a:r>
              <a:rPr lang="cs-CZ" sz="1400" dirty="0" smtClean="0"/>
              <a:t>5.11.2011 </a:t>
            </a:r>
            <a:r>
              <a:rPr lang="cs-CZ" sz="1400" dirty="0"/>
              <a:t>[cit. 2011-11-10]. Dostupné z WWW: &lt;http://cs.wikipedia.org/wiki/Antarktida&gt;.</a:t>
            </a:r>
            <a:endParaRPr lang="cs-CZ" sz="1400" dirty="0" smtClean="0"/>
          </a:p>
          <a:p>
            <a:r>
              <a:rPr lang="cs-CZ" dirty="0" smtClean="0"/>
              <a:t>Obr.č.9 </a:t>
            </a:r>
            <a:r>
              <a:rPr lang="cs-CZ" sz="1400" dirty="0"/>
              <a:t>Austr%C3%A1lie.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 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 smtClean="0"/>
              <a:t>Foundation</a:t>
            </a:r>
            <a:r>
              <a:rPr lang="cs-CZ" sz="1400" dirty="0" smtClean="0"/>
              <a:t>, 19.9.2004, </a:t>
            </a:r>
            <a:r>
              <a:rPr lang="cs-CZ" sz="1400" dirty="0"/>
              <a:t>last </a:t>
            </a:r>
            <a:r>
              <a:rPr lang="cs-CZ" sz="1400" dirty="0" err="1"/>
              <a:t>modified</a:t>
            </a:r>
            <a:r>
              <a:rPr lang="cs-CZ" sz="1400" dirty="0"/>
              <a:t> on </a:t>
            </a:r>
            <a:r>
              <a:rPr lang="cs-CZ" sz="1400" dirty="0" smtClean="0"/>
              <a:t>26.11.2011 </a:t>
            </a:r>
            <a:r>
              <a:rPr lang="cs-CZ" sz="1400" dirty="0"/>
              <a:t>[cit. 2011-11-10]. Dostupné z WWW: &lt;http://cs.wikipedia.org/wiki/Austr%C3%A1lie&gt;.</a:t>
            </a:r>
            <a:endParaRPr lang="cs-CZ" sz="1400" dirty="0" smtClean="0"/>
          </a:p>
          <a:p>
            <a:pPr marL="0" indent="0">
              <a:buNone/>
            </a:pPr>
            <a:r>
              <a:rPr lang="cs-CZ" dirty="0"/>
              <a:t>Učebnice -  </a:t>
            </a:r>
            <a:r>
              <a:rPr lang="cs-CZ" sz="1400" dirty="0"/>
              <a:t>HÜBELOVÁ, Dana; NOVÁK, Svatopluk; WEINHÖFER, Martin. </a:t>
            </a:r>
            <a:r>
              <a:rPr lang="cs-CZ" sz="1400" i="1" dirty="0"/>
              <a:t>Zeměpis : Přírodní obraz Země, učebnice, 2. díl</a:t>
            </a:r>
            <a:r>
              <a:rPr lang="cs-CZ" sz="1400" dirty="0"/>
              <a:t>. první </a:t>
            </a:r>
            <a:r>
              <a:rPr lang="cs-CZ" sz="1400" dirty="0" smtClean="0"/>
              <a:t>vydání</a:t>
            </a:r>
            <a:r>
              <a:rPr lang="cs-CZ" sz="1400" dirty="0"/>
              <a:t>. Brno, Bratislavská 23d : NOVÁ ŠKOLA, s. r. o., 2007. 84 s. ISBN 80-7289-081-6</a:t>
            </a:r>
            <a:r>
              <a:rPr lang="cs-CZ" sz="1400" dirty="0" smtClean="0"/>
              <a:t>.</a:t>
            </a:r>
          </a:p>
          <a:p>
            <a:pPr marL="0" indent="0">
              <a:buNone/>
            </a:pPr>
            <a:r>
              <a:rPr lang="it-IT" sz="1100" dirty="0">
                <a:hlinkClick r:id="rId2"/>
              </a:rPr>
              <a:t>www.office.microsoft.com [online]. c2011 [cit. </a:t>
            </a:r>
            <a:r>
              <a:rPr lang="it-IT" sz="1100" dirty="0" smtClean="0">
                <a:hlinkClick r:id="rId2"/>
              </a:rPr>
              <a:t>2011-</a:t>
            </a:r>
            <a:r>
              <a:rPr lang="cs-CZ" sz="1100" dirty="0" smtClean="0">
                <a:hlinkClick r:id="rId2"/>
              </a:rPr>
              <a:t>10</a:t>
            </a:r>
            <a:r>
              <a:rPr lang="it-IT" sz="1100" dirty="0" smtClean="0">
                <a:hlinkClick r:id="rId2"/>
              </a:rPr>
              <a:t>-1</a:t>
            </a:r>
            <a:r>
              <a:rPr lang="cs-CZ" sz="1100" smtClean="0">
                <a:hlinkClick r:id="rId2"/>
              </a:rPr>
              <a:t>5</a:t>
            </a:r>
            <a:r>
              <a:rPr lang="it-IT" sz="1100" smtClean="0">
                <a:hlinkClick r:id="rId2"/>
              </a:rPr>
              <a:t>]</a:t>
            </a:r>
            <a:r>
              <a:rPr lang="cs-CZ" sz="1100" dirty="0" smtClean="0">
                <a:hlinkClick r:id="rId2"/>
              </a:rPr>
              <a:t>„</a:t>
            </a:r>
            <a:r>
              <a:rPr lang="cs-CZ" sz="1100" dirty="0" smtClean="0"/>
              <a:t> - </a:t>
            </a:r>
            <a:r>
              <a:rPr lang="cs-CZ" sz="2000" dirty="0" smtClean="0"/>
              <a:t>ostatní obrázky</a:t>
            </a:r>
            <a:endParaRPr lang="cs-CZ" sz="1100" dirty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0600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305</TotalTime>
  <Words>661</Words>
  <Application>Microsoft Office PowerPoint</Application>
  <PresentationFormat>Předvádění na obrazovce (4:3)</PresentationFormat>
  <Paragraphs>63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LITOSFÉRA vznik a vývoj kontinentů </vt:lpstr>
      <vt:lpstr>Litosférické desky</vt:lpstr>
      <vt:lpstr>pangea</vt:lpstr>
      <vt:lpstr>Laurasie a gondwana</vt:lpstr>
      <vt:lpstr>S. AMERIKA A EUROASIE, AUSTRÁLIE, J. Amerika, AFRIKA, ANTARKTIDA</vt:lpstr>
      <vt:lpstr>Současné rozložení světadílů</vt:lpstr>
      <vt:lpstr>mapa asie</vt:lpstr>
      <vt:lpstr>MAPA AMERIKY</vt:lpstr>
      <vt:lpstr>MAPA AFRIKY</vt:lpstr>
      <vt:lpstr>MAPA ANTARKTIDY</vt:lpstr>
      <vt:lpstr>MAPA AUSTRÁLIE</vt:lpstr>
      <vt:lpstr>Děkuji za pozornost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expert</cp:lastModifiedBy>
  <cp:revision>37</cp:revision>
  <dcterms:created xsi:type="dcterms:W3CDTF">2011-03-22T17:13:23Z</dcterms:created>
  <dcterms:modified xsi:type="dcterms:W3CDTF">2012-04-16T18:19:11Z</dcterms:modified>
</cp:coreProperties>
</file>