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2" r:id="rId4"/>
    <p:sldId id="283" r:id="rId5"/>
    <p:sldId id="275" r:id="rId6"/>
    <p:sldId id="276" r:id="rId7"/>
    <p:sldId id="277" r:id="rId8"/>
    <p:sldId id="278" r:id="rId9"/>
    <p:sldId id="279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-102" y="-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14.4.2015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14.4.2015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openxmlformats.org/officeDocument/2006/relationships/image" Target="../media/image1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microsoft.com/office/2007/relationships/hdphoto" Target="../media/hdphoto7.wdp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openxmlformats.org/officeDocument/2006/relationships/image" Target="../media/image18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17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openxmlformats.org/officeDocument/2006/relationships/image" Target="../media/image16.png"/><Relationship Id="rId27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microsoft.com/office/2007/relationships/hdphoto" Target="../media/hdphoto6.wdp"/><Relationship Id="rId18" Type="http://schemas.openxmlformats.org/officeDocument/2006/relationships/image" Target="../media/image29.png"/><Relationship Id="rId3" Type="http://schemas.microsoft.com/office/2007/relationships/hdphoto" Target="../media/hdphoto9.wdp"/><Relationship Id="rId7" Type="http://schemas.microsoft.com/office/2007/relationships/hdphoto" Target="../media/hdphoto5.wdp"/><Relationship Id="rId12" Type="http://schemas.openxmlformats.org/officeDocument/2006/relationships/image" Target="../media/image26.png"/><Relationship Id="rId17" Type="http://schemas.microsoft.com/office/2007/relationships/hdphoto" Target="../media/hdphoto1.wdp"/><Relationship Id="rId2" Type="http://schemas.openxmlformats.org/officeDocument/2006/relationships/image" Target="../media/image21.png"/><Relationship Id="rId16" Type="http://schemas.openxmlformats.org/officeDocument/2006/relationships/image" Target="../media/image28.png"/><Relationship Id="rId20" Type="http://schemas.openxmlformats.org/officeDocument/2006/relationships/comments" Target="../comments/comment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microsoft.com/office/2007/relationships/hdphoto" Target="../media/hdphoto7.wdp"/><Relationship Id="rId5" Type="http://schemas.microsoft.com/office/2007/relationships/hdphoto" Target="../media/hdphoto8.wdp"/><Relationship Id="rId15" Type="http://schemas.microsoft.com/office/2007/relationships/hdphoto" Target="../media/hdphoto4.wdp"/><Relationship Id="rId10" Type="http://schemas.openxmlformats.org/officeDocument/2006/relationships/image" Target="../media/image25.png"/><Relationship Id="rId19" Type="http://schemas.microsoft.com/office/2007/relationships/hdphoto" Target="../media/hdphoto2.wdp"/><Relationship Id="rId4" Type="http://schemas.openxmlformats.org/officeDocument/2006/relationships/image" Target="../media/image22.png"/><Relationship Id="rId9" Type="http://schemas.microsoft.com/office/2007/relationships/hdphoto" Target="../media/hdphoto3.wdp"/><Relationship Id="rId1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Veselý a smutný zoubek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Zdraví </a:t>
            </a:r>
            <a:r>
              <a:rPr lang="cs-CZ" sz="2400" b="0" i="0" baseline="0" smtClean="0"/>
              <a:t>a bezpečí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DSC022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140000">
            <a:off x="4110512" y="1187898"/>
            <a:ext cx="2488944" cy="1865139"/>
          </a:xfrm>
          <a:prstGeom prst="rect">
            <a:avLst/>
          </a:prstGeom>
        </p:spPr>
      </p:pic>
      <p:pic>
        <p:nvPicPr>
          <p:cNvPr id="5" name="Obrázek 4" descr="DSC02226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78851" y="3754438"/>
            <a:ext cx="1821381" cy="1366273"/>
          </a:xfrm>
          <a:prstGeom prst="rect">
            <a:avLst/>
          </a:prstGeom>
        </p:spPr>
      </p:pic>
      <p:pic>
        <p:nvPicPr>
          <p:cNvPr id="6" name="Obrázek 5" descr="DSC02230.JPG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55048" y="2305740"/>
            <a:ext cx="1932727" cy="1448698"/>
          </a:xfrm>
          <a:prstGeom prst="rect">
            <a:avLst/>
          </a:prstGeom>
        </p:spPr>
      </p:pic>
      <p:pic>
        <p:nvPicPr>
          <p:cNvPr id="9" name="Obrázek 8" descr="DSC02223.JPG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42" b="89949" l="9951" r="97396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05" y="1120675"/>
            <a:ext cx="1898790" cy="1425080"/>
          </a:xfrm>
          <a:prstGeom prst="rect">
            <a:avLst/>
          </a:prstGeom>
        </p:spPr>
      </p:pic>
      <p:pic>
        <p:nvPicPr>
          <p:cNvPr id="10" name="Obrázek 9" descr="DSC02227.JPG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42" b="89949" l="3125" r="94572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-5460000">
            <a:off x="9396754" y="773259"/>
            <a:ext cx="1905588" cy="1429906"/>
          </a:xfrm>
          <a:prstGeom prst="rect">
            <a:avLst/>
          </a:prstGeom>
        </p:spPr>
      </p:pic>
      <p:pic>
        <p:nvPicPr>
          <p:cNvPr id="11" name="Obrázek 10" descr="DSC02224.JPG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211" b="89218" l="5537" r="9824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87775" y="4080384"/>
            <a:ext cx="1975736" cy="1483214"/>
          </a:xfrm>
          <a:prstGeom prst="rect">
            <a:avLst/>
          </a:prstGeom>
        </p:spPr>
      </p:pic>
      <p:pic>
        <p:nvPicPr>
          <p:cNvPr id="12" name="Obrázek 11" descr="DSC02228.JPG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78" b="89985" l="9978" r="9912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-5400000">
            <a:off x="6990368" y="4472178"/>
            <a:ext cx="2024821" cy="1519804"/>
          </a:xfrm>
          <a:prstGeom prst="rect">
            <a:avLst/>
          </a:prstGeom>
        </p:spPr>
      </p:pic>
      <p:pic>
        <p:nvPicPr>
          <p:cNvPr id="13" name="Obrázek 12" descr="DSC02229.JPG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978" b="98026" l="9978" r="89995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819" y="4783082"/>
            <a:ext cx="1946592" cy="1461409"/>
          </a:xfrm>
          <a:prstGeom prst="rect">
            <a:avLst/>
          </a:prstGeom>
        </p:spPr>
      </p:pic>
      <p:pic>
        <p:nvPicPr>
          <p:cNvPr id="14" name="Obrázek 13" descr="DSC02225.JPG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942" b="89949" l="2714" r="9937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-5400000">
            <a:off x="564117" y="610231"/>
            <a:ext cx="1936877" cy="1454141"/>
          </a:xfrm>
          <a:prstGeom prst="rect">
            <a:avLst/>
          </a:prstGeom>
        </p:spPr>
      </p:pic>
      <p:pic>
        <p:nvPicPr>
          <p:cNvPr id="15" name="Obrázek 14" descr="DSC02220.JP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40000">
            <a:off x="4110511" y="1187898"/>
            <a:ext cx="2488944" cy="1865139"/>
          </a:xfrm>
          <a:prstGeom prst="rect">
            <a:avLst/>
          </a:prstGeom>
        </p:spPr>
      </p:pic>
      <p:pic>
        <p:nvPicPr>
          <p:cNvPr id="16" name="Obrázek 15" descr="DSC02226.JPG"/>
          <p:cNvPicPr>
            <a:picLocks noChangeAspect="1"/>
          </p:cNvPicPr>
          <p:nvPr/>
        </p:nvPicPr>
        <p:blipFill>
          <a:blip r:embed="rId20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8850" y="3754438"/>
            <a:ext cx="1821381" cy="1366273"/>
          </a:xfrm>
          <a:prstGeom prst="rect">
            <a:avLst/>
          </a:prstGeom>
        </p:spPr>
      </p:pic>
      <p:pic>
        <p:nvPicPr>
          <p:cNvPr id="17" name="Obrázek 16" descr="DSC02230.JPG"/>
          <p:cNvPicPr>
            <a:picLocks noChangeAspect="1"/>
          </p:cNvPicPr>
          <p:nvPr/>
        </p:nvPicPr>
        <p:blipFill>
          <a:blip r:embed="rId21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047" y="2305740"/>
            <a:ext cx="1932727" cy="1448698"/>
          </a:xfrm>
          <a:prstGeom prst="rect">
            <a:avLst/>
          </a:prstGeom>
        </p:spPr>
      </p:pic>
      <p:pic>
        <p:nvPicPr>
          <p:cNvPr id="18" name="Obrázek 17" descr="DSC02223.JPG"/>
          <p:cNvPicPr>
            <a:picLocks noChangeAspect="1"/>
          </p:cNvPicPr>
          <p:nvPr/>
        </p:nvPicPr>
        <p:blipFill>
          <a:blip r:embed="rId22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42" b="89949" l="9951" r="97396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404" y="1120675"/>
            <a:ext cx="1898790" cy="1425080"/>
          </a:xfrm>
          <a:prstGeom prst="rect">
            <a:avLst/>
          </a:prstGeom>
        </p:spPr>
      </p:pic>
      <p:pic>
        <p:nvPicPr>
          <p:cNvPr id="19" name="Obrázek 18" descr="DSC02227.JPG"/>
          <p:cNvPicPr>
            <a:picLocks noChangeAspect="1"/>
          </p:cNvPicPr>
          <p:nvPr/>
        </p:nvPicPr>
        <p:blipFill>
          <a:blip r:embed="rId23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42" b="89949" l="3125" r="94572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60000">
            <a:off x="9396753" y="773259"/>
            <a:ext cx="1905588" cy="1429906"/>
          </a:xfrm>
          <a:prstGeom prst="rect">
            <a:avLst/>
          </a:prstGeom>
        </p:spPr>
      </p:pic>
      <p:pic>
        <p:nvPicPr>
          <p:cNvPr id="20" name="Obrázek 19" descr="DSC02224.JPG"/>
          <p:cNvPicPr>
            <a:picLocks noChangeAspect="1"/>
          </p:cNvPicPr>
          <p:nvPr/>
        </p:nvPicPr>
        <p:blipFill>
          <a:blip r:embed="rId24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211" b="89218" l="5537" r="982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774" y="4080384"/>
            <a:ext cx="1975736" cy="1483214"/>
          </a:xfrm>
          <a:prstGeom prst="rect">
            <a:avLst/>
          </a:prstGeom>
        </p:spPr>
      </p:pic>
      <p:pic>
        <p:nvPicPr>
          <p:cNvPr id="21" name="Obrázek 20" descr="DSC02228.JPG"/>
          <p:cNvPicPr>
            <a:picLocks noChangeAspect="1"/>
          </p:cNvPicPr>
          <p:nvPr/>
        </p:nvPicPr>
        <p:blipFill>
          <a:blip r:embed="rId25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78" b="89985" l="9978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6990367" y="4472178"/>
            <a:ext cx="2024821" cy="1519804"/>
          </a:xfrm>
          <a:prstGeom prst="rect">
            <a:avLst/>
          </a:prstGeom>
        </p:spPr>
      </p:pic>
      <p:pic>
        <p:nvPicPr>
          <p:cNvPr id="22" name="Obrázek 21" descr="DSC02225.JPG"/>
          <p:cNvPicPr>
            <a:picLocks noChangeAspect="1"/>
          </p:cNvPicPr>
          <p:nvPr/>
        </p:nvPicPr>
        <p:blipFill>
          <a:blip r:embed="rId26" cstate="email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942" b="89949" l="2714" r="9937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564116" y="610231"/>
            <a:ext cx="1936877" cy="145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DSC0222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2" b="89949" l="5263" r="957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4618516" y="2092263"/>
            <a:ext cx="2743200" cy="2057400"/>
          </a:xfrm>
          <a:prstGeom prst="rect">
            <a:avLst/>
          </a:prstGeom>
        </p:spPr>
      </p:pic>
      <p:pic>
        <p:nvPicPr>
          <p:cNvPr id="5" name="Obrázek 4" descr="DSC02225.JPG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89949" l="1261" r="990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40000">
            <a:off x="485747" y="757692"/>
            <a:ext cx="1860480" cy="1396546"/>
          </a:xfrm>
          <a:prstGeom prst="rect">
            <a:avLst/>
          </a:prstGeom>
        </p:spPr>
      </p:pic>
      <p:pic>
        <p:nvPicPr>
          <p:cNvPr id="7" name="Obrázek 6" descr="DSC02224.JPG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42" b="89949" l="5537" r="936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9605" y="3056796"/>
            <a:ext cx="1782408" cy="1338573"/>
          </a:xfrm>
          <a:prstGeom prst="rect">
            <a:avLst/>
          </a:prstGeom>
        </p:spPr>
      </p:pic>
      <p:pic>
        <p:nvPicPr>
          <p:cNvPr id="8" name="Obrázek 7" descr="DSC02223.JPG"/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78" b="89985" l="9978" r="959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45" y="4615543"/>
            <a:ext cx="2419738" cy="1817282"/>
          </a:xfrm>
          <a:prstGeom prst="rect">
            <a:avLst/>
          </a:prstGeom>
        </p:spPr>
      </p:pic>
      <p:pic>
        <p:nvPicPr>
          <p:cNvPr id="9" name="Obrázek 8" descr="DSC02229.JPG"/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78" b="97844" l="9978" r="899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7396" y="5138653"/>
            <a:ext cx="1821420" cy="1367859"/>
          </a:xfrm>
          <a:prstGeom prst="rect">
            <a:avLst/>
          </a:prstGeom>
        </p:spPr>
      </p:pic>
      <p:pic>
        <p:nvPicPr>
          <p:cNvPr id="10" name="Obrázek 9" descr="DSC02228.JPG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978" b="89985" l="9978" r="93942">
                        <a14:foregroundMark x1="45148" y1="29349" x2="62747" y2="737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60000">
            <a:off x="7395511" y="1933463"/>
            <a:ext cx="2536659" cy="1904303"/>
          </a:xfrm>
          <a:prstGeom prst="rect">
            <a:avLst/>
          </a:prstGeom>
        </p:spPr>
      </p:pic>
      <p:pic>
        <p:nvPicPr>
          <p:cNvPr id="11" name="Obrázek 10" descr="DSC02227.JPG"/>
          <p:cNvPicPr>
            <a:picLocks noChangeAspect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942" b="89949" l="0" r="9972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9585720" y="591060"/>
            <a:ext cx="1899261" cy="1425998"/>
          </a:xfrm>
          <a:prstGeom prst="rect">
            <a:avLst/>
          </a:prstGeom>
        </p:spPr>
      </p:pic>
      <p:pic>
        <p:nvPicPr>
          <p:cNvPr id="12" name="Obrázek 11" descr="DSC02226.JPG"/>
          <p:cNvPicPr>
            <a:picLocks noChangeAspect="1"/>
          </p:cNvPicPr>
          <p:nvPr/>
        </p:nvPicPr>
        <p:blipFill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6983" y="5114591"/>
            <a:ext cx="1839730" cy="1381459"/>
          </a:xfrm>
          <a:prstGeom prst="rect">
            <a:avLst/>
          </a:prstGeom>
        </p:spPr>
      </p:pic>
      <p:pic>
        <p:nvPicPr>
          <p:cNvPr id="13" name="Obrázek 12" descr="DSC02230.JPG"/>
          <p:cNvPicPr>
            <a:picLocks noChangeAspect="1"/>
          </p:cNvPicPr>
          <p:nvPr/>
        </p:nvPicPr>
        <p:blipFill>
          <a:blip r:embed="rId18" cstate="email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942" b="8994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965" y="779772"/>
            <a:ext cx="1800871" cy="135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7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(Zdraví a bezpečí…)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rozpoznávají zdravé a nezdravé potraviny z hlediska ochrany zubní skloviny.</a:t>
            </a:r>
          </a:p>
          <a:p>
            <a:r>
              <a:rPr lang="cs-CZ" b="1" dirty="0" smtClean="0"/>
              <a:t>Děti dokáží rozpoznat rizika nezdravých potravin.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číslo 2 děti vybírají potraviny, které zubům </a:t>
            </a:r>
            <a:r>
              <a:rPr lang="cs-CZ" dirty="0" smtClean="0"/>
              <a:t>prospívají - </a:t>
            </a:r>
            <a:r>
              <a:rPr lang="cs-CZ" dirty="0" smtClean="0"/>
              <a:t>zoubek je veselý.</a:t>
            </a:r>
          </a:p>
          <a:p>
            <a:r>
              <a:rPr lang="cs-CZ" dirty="0" smtClean="0"/>
              <a:t>Na snímku číslo 3 děti vybírají potraviny, které zubům škodí – zoubek je smutný.</a:t>
            </a:r>
          </a:p>
          <a:p>
            <a:r>
              <a:rPr lang="cs-CZ" dirty="0" smtClean="0"/>
              <a:t>Kliknutím na vybraný obrázek se dětem nabízí zpětná vazba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pracují na magnetické tabuli. Přiřazují obrázky k veselému (zdravému zoubku) a smutnému (zkaženému zoubku).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Znát základní zásady zdravého životního stylu – pozitivní účinky zdravé výživy z hlediska správného vývoje zubů.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268</Words>
  <Application>Microsoft Office PowerPoint</Application>
  <PresentationFormat>Vlastní</PresentationFormat>
  <Paragraphs>47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Sheer Green 16x9</vt:lpstr>
      <vt:lpstr>Veselý a smutný zoubek</vt:lpstr>
      <vt:lpstr>Prezentace aplikace PowerPoint</vt:lpstr>
      <vt:lpstr>Prezentace aplikace PowerPoint</vt:lpstr>
      <vt:lpstr>Použité odkazy</vt:lpstr>
      <vt:lpstr>Metodický pokyn Integrovaný blok: (Zdraví a bezpečí…)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2015-04-14T15:37:45Z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