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84" r:id="rId2"/>
  </p:sldMasterIdLst>
  <p:notesMasterIdLst>
    <p:notesMasterId r:id="rId12"/>
  </p:notesMasterIdLst>
  <p:handoutMasterIdLst>
    <p:handoutMasterId r:id="rId13"/>
  </p:handoutMasterIdLst>
  <p:sldIdLst>
    <p:sldId id="272" r:id="rId3"/>
    <p:sldId id="273" r:id="rId4"/>
    <p:sldId id="276" r:id="rId5"/>
    <p:sldId id="283" r:id="rId6"/>
    <p:sldId id="284" r:id="rId7"/>
    <p:sldId id="280" r:id="rId8"/>
    <p:sldId id="275" r:id="rId9"/>
    <p:sldId id="277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62" d="100"/>
          <a:sy n="62" d="100"/>
        </p:scale>
        <p:origin x="78" y="34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16. 4. 2015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16. 4. 2015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7695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528221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8639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79380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861912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94766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9836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06338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56550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4065199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431783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2902334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7302314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1550525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6014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92687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64581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36" name="Obrázek 35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90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  <p:sldLayoutId id="2147483901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2520" y="280812"/>
            <a:ext cx="9470136" cy="1938132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Tradice-Velikonoce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2648" y="2389369"/>
            <a:ext cx="9601200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slepička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postup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928443" y="1680710"/>
            <a:ext cx="598442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Pomůcky: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dirty="0" smtClean="0"/>
              <a:t>Bílý tvrdý výkres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dirty="0" smtClean="0"/>
              <a:t>Měkké barevné papíry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dirty="0" smtClean="0"/>
              <a:t>Tužku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dirty="0" smtClean="0"/>
              <a:t>Nůžky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dirty="0" smtClean="0"/>
              <a:t>Barvy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dirty="0" smtClean="0"/>
              <a:t>Molitanová houbička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dirty="0" smtClean="0"/>
              <a:t>Lepidlo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dirty="0" smtClean="0"/>
              <a:t>Černý fix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1248" y="1680710"/>
            <a:ext cx="3217926" cy="429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Pracovní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5" name="Zástupný symbol pro obsah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598" y="1715416"/>
            <a:ext cx="2572206" cy="34296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67200" y="2476113"/>
            <a:ext cx="57180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 smtClean="0"/>
              <a:t>Z bílého tvrdého výkresu vystřihneme tělo slepičky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Pracovní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96512" y="2584043"/>
            <a:ext cx="57180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 smtClean="0"/>
              <a:t>Molitanovou houbičkou namočenou do jakékoliv barvy tiskáme na tělo slepičky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586" y="1891546"/>
            <a:ext cx="2519286" cy="3359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222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Pracovní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01312" y="2232922"/>
            <a:ext cx="57180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 smtClean="0"/>
              <a:t>Z barevných papírů si vystřihneme ostatní části těla slepičky a nalepíme, černým fixem dokreslíme oko</a:t>
            </a:r>
            <a:endParaRPr lang="cs-CZ" sz="28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02" y="1891546"/>
            <a:ext cx="2693670" cy="359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20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480" y="218183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</a:t>
            </a:r>
            <a:r>
              <a:rPr lang="cs-CZ" sz="2400" dirty="0" smtClean="0"/>
              <a:t>Integrovaný blok: Svátky jara</a:t>
            </a:r>
          </a:p>
          <a:p>
            <a:pPr marL="45720" indent="0"/>
            <a:r>
              <a:rPr lang="cs-CZ" sz="2400" dirty="0" smtClean="0"/>
              <a:t>  Vzdělávací oblast: Dítě a společnost</a:t>
            </a:r>
          </a:p>
          <a:p>
            <a:pPr marL="45720" indent="0"/>
            <a:r>
              <a:rPr lang="cs-CZ" sz="2400" dirty="0" smtClean="0"/>
              <a:t>  Téma: Tradice velikonoce</a:t>
            </a:r>
          </a:p>
          <a:p>
            <a:pPr marL="45720" indent="0"/>
            <a:r>
              <a:rPr lang="cs-CZ" sz="2400" dirty="0" smtClean="0"/>
              <a:t>  Konkretizované výstupy: Zobrazovat objekty výtvarnými prostředky</a:t>
            </a:r>
          </a:p>
          <a:p>
            <a:pPr marL="45720" indent="0"/>
            <a:r>
              <a:rPr lang="cs-CZ" sz="2400" dirty="0"/>
              <a:t> </a:t>
            </a:r>
            <a:r>
              <a:rPr lang="cs-CZ" sz="2400" dirty="0" smtClean="0"/>
              <a:t> Cíle: Vyjadřovat své představy pomocí výtvarných činností</a:t>
            </a:r>
            <a:endParaRPr lang="cs-CZ" sz="2400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</a:t>
            </a:r>
            <a:r>
              <a:rPr lang="cs-CZ" dirty="0" smtClean="0"/>
              <a:t>materiál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  <a:endParaRPr lang="cs-CZ" dirty="0" smtClean="0"/>
          </a:p>
          <a:p>
            <a:r>
              <a:rPr lang="cs-CZ" dirty="0" smtClean="0"/>
              <a:t>Pomůcky jsou popsány na snímku č. 2</a:t>
            </a:r>
          </a:p>
          <a:p>
            <a:endParaRPr lang="cs-CZ" dirty="0"/>
          </a:p>
          <a:p>
            <a:r>
              <a:rPr lang="cs-CZ" dirty="0" smtClean="0"/>
              <a:t>Prezentace slouží jako návod na výrobu slepičky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420624" y="50282"/>
            <a:ext cx="9509760" cy="1088136"/>
          </a:xfrm>
          <a:prstGeom prst="rect">
            <a:avLst/>
          </a:prstGeom>
        </p:spPr>
        <p:txBody>
          <a:bodyPr>
            <a:normAutofit fontScale="3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98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Stébla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Stébla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259</Words>
  <Application>Microsoft Office PowerPoint</Application>
  <PresentationFormat>Širokoúhlá obrazovka</PresentationFormat>
  <Paragraphs>55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Stébla</vt:lpstr>
      <vt:lpstr>Tradice-Velikonoce</vt:lpstr>
      <vt:lpstr>Pracovní postup</vt:lpstr>
      <vt:lpstr>Pracovní postup </vt:lpstr>
      <vt:lpstr>Pracovní postup </vt:lpstr>
      <vt:lpstr>Pracovní postup </vt:lpstr>
      <vt:lpstr>Prvky polytechnické výchovy</vt:lpstr>
      <vt:lpstr>Použité zdroje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2015-04-16T14:41:26Z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