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NUMBERS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8907074" y="2515218"/>
            <a:ext cx="1002253" cy="1742267"/>
            <a:chOff x="8182066" y="3175135"/>
            <a:chExt cx="1002253" cy="174226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70842">
              <a:off x="8182066" y="3175135"/>
              <a:ext cx="1002253" cy="1742267"/>
            </a:xfrm>
            <a:prstGeom prst="rect">
              <a:avLst/>
            </a:prstGeom>
          </p:spPr>
        </p:pic>
        <p:sp>
          <p:nvSpPr>
            <p:cNvPr id="16" name="Ovál 15"/>
            <p:cNvSpPr/>
            <p:nvPr/>
          </p:nvSpPr>
          <p:spPr>
            <a:xfrm>
              <a:off x="8449452" y="379511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168789" y="655574"/>
            <a:ext cx="1002253" cy="1742267"/>
            <a:chOff x="3418868" y="1118983"/>
            <a:chExt cx="1002253" cy="174226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3418868" y="1118983"/>
              <a:ext cx="1002253" cy="1742267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088291" y="2303627"/>
              <a:ext cx="115881" cy="1524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30764" y="1913276"/>
              <a:ext cx="155218" cy="1536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89433" y="1263997"/>
            <a:ext cx="1742267" cy="1002253"/>
            <a:chOff x="629944" y="880944"/>
            <a:chExt cx="1742267" cy="1002253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109371" y="4138783"/>
            <a:ext cx="1002253" cy="1742267"/>
            <a:chOff x="3598267" y="4454969"/>
            <a:chExt cx="1002253" cy="174226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4644">
              <a:off x="3598267" y="4454969"/>
              <a:ext cx="1002253" cy="1742267"/>
            </a:xfrm>
            <a:prstGeom prst="rect">
              <a:avLst/>
            </a:prstGeom>
          </p:spPr>
        </p:pic>
        <p:sp>
          <p:nvSpPr>
            <p:cNvPr id="26" name="Ovál 25"/>
            <p:cNvSpPr/>
            <p:nvPr/>
          </p:nvSpPr>
          <p:spPr>
            <a:xfrm>
              <a:off x="3951519" y="557670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826406" y="51028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206324" y="53261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56403" y="2966895"/>
            <a:ext cx="1742267" cy="1002253"/>
            <a:chOff x="1481213" y="3581613"/>
            <a:chExt cx="1742267" cy="10022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1851220" y="3211606"/>
              <a:ext cx="1002253" cy="1742267"/>
            </a:xfrm>
            <a:prstGeom prst="rect">
              <a:avLst/>
            </a:prstGeom>
          </p:spPr>
        </p:pic>
        <p:sp>
          <p:nvSpPr>
            <p:cNvPr id="29" name="Ovál 28"/>
            <p:cNvSpPr/>
            <p:nvPr/>
          </p:nvSpPr>
          <p:spPr>
            <a:xfrm>
              <a:off x="2283911" y="42954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8476598" y="180361"/>
            <a:ext cx="1002253" cy="1742267"/>
            <a:chOff x="8476598" y="650383"/>
            <a:chExt cx="1002253" cy="174226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8476598" y="650383"/>
              <a:ext cx="1002253" cy="1742267"/>
            </a:xfrm>
            <a:prstGeom prst="rect">
              <a:avLst/>
            </a:prstGeom>
          </p:spPr>
        </p:pic>
        <p:sp>
          <p:nvSpPr>
            <p:cNvPr id="30" name="Ovál 29"/>
            <p:cNvSpPr/>
            <p:nvPr/>
          </p:nvSpPr>
          <p:spPr>
            <a:xfrm>
              <a:off x="8628027" y="159053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450258" y="233141"/>
            <a:ext cx="1002253" cy="1742267"/>
            <a:chOff x="6158629" y="911430"/>
            <a:chExt cx="1002253" cy="174226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13671">
              <a:off x="6158629" y="911430"/>
              <a:ext cx="1002253" cy="1742267"/>
            </a:xfrm>
            <a:prstGeom prst="rect">
              <a:avLst/>
            </a:prstGeom>
          </p:spPr>
        </p:pic>
        <p:sp>
          <p:nvSpPr>
            <p:cNvPr id="25" name="Ovál 24"/>
            <p:cNvSpPr/>
            <p:nvPr/>
          </p:nvSpPr>
          <p:spPr>
            <a:xfrm>
              <a:off x="6426558" y="1782563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73247" y="207465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855361" y="17825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028525" y="1168430"/>
            <a:ext cx="1742267" cy="1003552"/>
            <a:chOff x="9752940" y="1670773"/>
            <a:chExt cx="1742267" cy="100355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2842084">
              <a:off x="10122947" y="1300766"/>
              <a:ext cx="1002253" cy="1742267"/>
            </a:xfrm>
            <a:prstGeom prst="rect">
              <a:avLst/>
            </a:prstGeom>
          </p:spPr>
        </p:pic>
        <p:sp>
          <p:nvSpPr>
            <p:cNvPr id="33" name="Ovál 32"/>
            <p:cNvSpPr/>
            <p:nvPr/>
          </p:nvSpPr>
          <p:spPr>
            <a:xfrm>
              <a:off x="10307962" y="249973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0537565" y="224925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0767122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0059555" y="22329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0325123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0451057" y="181601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122364" y="1832997"/>
            <a:ext cx="1002253" cy="1742267"/>
            <a:chOff x="5337831" y="3758428"/>
            <a:chExt cx="1002253" cy="174226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5337831" y="3758428"/>
              <a:ext cx="1002253" cy="1742267"/>
            </a:xfrm>
            <a:prstGeom prst="rect">
              <a:avLst/>
            </a:prstGeom>
          </p:spPr>
        </p:pic>
        <p:sp>
          <p:nvSpPr>
            <p:cNvPr id="40" name="Ovál 39"/>
            <p:cNvSpPr/>
            <p:nvPr/>
          </p:nvSpPr>
          <p:spPr>
            <a:xfrm>
              <a:off x="5898685" y="497194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835370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51554" y="435669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552162" y="501559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2115" y="440252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485607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0391345" y="3179589"/>
            <a:ext cx="1742267" cy="1002253"/>
            <a:chOff x="10448704" y="4163953"/>
            <a:chExt cx="1742267" cy="100225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3913401">
              <a:off x="10818711" y="3793946"/>
              <a:ext cx="1002253" cy="1742267"/>
            </a:xfrm>
            <a:prstGeom prst="rect">
              <a:avLst/>
            </a:prstGeom>
          </p:spPr>
        </p:pic>
        <p:sp>
          <p:nvSpPr>
            <p:cNvPr id="47" name="Ovál 46"/>
            <p:cNvSpPr/>
            <p:nvPr/>
          </p:nvSpPr>
          <p:spPr>
            <a:xfrm>
              <a:off x="11560129" y="459557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1146821" y="44898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11454113" y="418210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162962" y="4262706"/>
            <a:ext cx="1002253" cy="1742267"/>
            <a:chOff x="7073719" y="4665079"/>
            <a:chExt cx="1002253" cy="1742267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765233">
              <a:off x="7073719" y="4665079"/>
              <a:ext cx="1002253" cy="1742267"/>
            </a:xfrm>
            <a:prstGeom prst="rect">
              <a:avLst/>
            </a:prstGeom>
          </p:spPr>
        </p:pic>
        <p:sp>
          <p:nvSpPr>
            <p:cNvPr id="50" name="Ovál 49"/>
            <p:cNvSpPr/>
            <p:nvPr/>
          </p:nvSpPr>
          <p:spPr>
            <a:xfrm>
              <a:off x="7772025" y="57099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584921" y="538267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7527300" y="592535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7408228" y="56640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235212" y="5422427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27519" y="4422442"/>
            <a:ext cx="1002253" cy="1742267"/>
            <a:chOff x="697203" y="4583909"/>
            <a:chExt cx="1002253" cy="1742267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60" name="Ovál 59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4115887" y="2629119"/>
            <a:ext cx="1742267" cy="1004815"/>
            <a:chOff x="4690929" y="2525252"/>
            <a:chExt cx="1742267" cy="1004815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5060936" y="2155245"/>
              <a:ext cx="1002253" cy="1742267"/>
            </a:xfrm>
            <a:prstGeom prst="rect">
              <a:avLst/>
            </a:prstGeom>
          </p:spPr>
        </p:pic>
        <p:sp>
          <p:nvSpPr>
            <p:cNvPr id="57" name="Ovál 56"/>
            <p:cNvSpPr/>
            <p:nvPr/>
          </p:nvSpPr>
          <p:spPr>
            <a:xfrm>
              <a:off x="5638670" y="28925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638670" y="335547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245192" y="301032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901070" y="30982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245059" y="4184523"/>
            <a:ext cx="1002253" cy="1742267"/>
            <a:chOff x="697203" y="4583909"/>
            <a:chExt cx="1002253" cy="1742267"/>
          </a:xfrm>
        </p:grpSpPr>
        <p:pic>
          <p:nvPicPr>
            <p:cNvPr id="81" name="Obrázek 8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82" name="Ovál 81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9177687" y="4961316"/>
            <a:ext cx="1742267" cy="1002253"/>
            <a:chOff x="629944" y="880944"/>
            <a:chExt cx="1742267" cy="1002253"/>
          </a:xfrm>
        </p:grpSpPr>
        <p:pic>
          <p:nvPicPr>
            <p:cNvPr id="87" name="Obrázek 8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88" name="Ovál 87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8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4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6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8907074" y="2515218"/>
            <a:ext cx="1002253" cy="1742267"/>
            <a:chOff x="8182066" y="3175135"/>
            <a:chExt cx="1002253" cy="174226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70842">
              <a:off x="8182066" y="3175135"/>
              <a:ext cx="1002253" cy="1742267"/>
            </a:xfrm>
            <a:prstGeom prst="rect">
              <a:avLst/>
            </a:prstGeom>
          </p:spPr>
        </p:pic>
        <p:sp>
          <p:nvSpPr>
            <p:cNvPr id="16" name="Ovál 15"/>
            <p:cNvSpPr/>
            <p:nvPr/>
          </p:nvSpPr>
          <p:spPr>
            <a:xfrm>
              <a:off x="8449452" y="379511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168789" y="655574"/>
            <a:ext cx="1002253" cy="1742267"/>
            <a:chOff x="3418868" y="1118983"/>
            <a:chExt cx="1002253" cy="174226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3418868" y="1118983"/>
              <a:ext cx="1002253" cy="1742267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088291" y="2303627"/>
              <a:ext cx="115881" cy="1524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30764" y="1913276"/>
              <a:ext cx="155218" cy="1536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89433" y="1263997"/>
            <a:ext cx="1742267" cy="1002253"/>
            <a:chOff x="629944" y="880944"/>
            <a:chExt cx="1742267" cy="1002253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109371" y="4138783"/>
            <a:ext cx="1002253" cy="1742267"/>
            <a:chOff x="3598267" y="4454969"/>
            <a:chExt cx="1002253" cy="174226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4644">
              <a:off x="3598267" y="4454969"/>
              <a:ext cx="1002253" cy="1742267"/>
            </a:xfrm>
            <a:prstGeom prst="rect">
              <a:avLst/>
            </a:prstGeom>
          </p:spPr>
        </p:pic>
        <p:sp>
          <p:nvSpPr>
            <p:cNvPr id="26" name="Ovál 25"/>
            <p:cNvSpPr/>
            <p:nvPr/>
          </p:nvSpPr>
          <p:spPr>
            <a:xfrm>
              <a:off x="3951519" y="557670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826406" y="51028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206324" y="53261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56403" y="2966895"/>
            <a:ext cx="1742267" cy="1002253"/>
            <a:chOff x="1481213" y="3581613"/>
            <a:chExt cx="1742267" cy="10022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1851220" y="3211606"/>
              <a:ext cx="1002253" cy="1742267"/>
            </a:xfrm>
            <a:prstGeom prst="rect">
              <a:avLst/>
            </a:prstGeom>
          </p:spPr>
        </p:pic>
        <p:sp>
          <p:nvSpPr>
            <p:cNvPr id="29" name="Ovál 28"/>
            <p:cNvSpPr/>
            <p:nvPr/>
          </p:nvSpPr>
          <p:spPr>
            <a:xfrm>
              <a:off x="2283911" y="42954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8476598" y="180361"/>
            <a:ext cx="1002253" cy="1742267"/>
            <a:chOff x="8476598" y="650383"/>
            <a:chExt cx="1002253" cy="174226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8476598" y="650383"/>
              <a:ext cx="1002253" cy="1742267"/>
            </a:xfrm>
            <a:prstGeom prst="rect">
              <a:avLst/>
            </a:prstGeom>
          </p:spPr>
        </p:pic>
        <p:sp>
          <p:nvSpPr>
            <p:cNvPr id="30" name="Ovál 29"/>
            <p:cNvSpPr/>
            <p:nvPr/>
          </p:nvSpPr>
          <p:spPr>
            <a:xfrm>
              <a:off x="8628027" y="159053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450258" y="233141"/>
            <a:ext cx="1002253" cy="1742267"/>
            <a:chOff x="6158629" y="911430"/>
            <a:chExt cx="1002253" cy="174226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13671">
              <a:off x="6158629" y="911430"/>
              <a:ext cx="1002253" cy="1742267"/>
            </a:xfrm>
            <a:prstGeom prst="rect">
              <a:avLst/>
            </a:prstGeom>
          </p:spPr>
        </p:pic>
        <p:sp>
          <p:nvSpPr>
            <p:cNvPr id="25" name="Ovál 24"/>
            <p:cNvSpPr/>
            <p:nvPr/>
          </p:nvSpPr>
          <p:spPr>
            <a:xfrm>
              <a:off x="6426558" y="1782563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73247" y="207465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855361" y="17825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028525" y="1168430"/>
            <a:ext cx="1742267" cy="1003552"/>
            <a:chOff x="9752940" y="1670773"/>
            <a:chExt cx="1742267" cy="100355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2842084">
              <a:off x="10122947" y="1300766"/>
              <a:ext cx="1002253" cy="1742267"/>
            </a:xfrm>
            <a:prstGeom prst="rect">
              <a:avLst/>
            </a:prstGeom>
          </p:spPr>
        </p:pic>
        <p:sp>
          <p:nvSpPr>
            <p:cNvPr id="33" name="Ovál 32"/>
            <p:cNvSpPr/>
            <p:nvPr/>
          </p:nvSpPr>
          <p:spPr>
            <a:xfrm>
              <a:off x="10307962" y="249973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0537565" y="224925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0767122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0059555" y="22329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0325123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0451057" y="181601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122364" y="1832997"/>
            <a:ext cx="1002253" cy="1742267"/>
            <a:chOff x="5337831" y="3758428"/>
            <a:chExt cx="1002253" cy="174226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5337831" y="3758428"/>
              <a:ext cx="1002253" cy="1742267"/>
            </a:xfrm>
            <a:prstGeom prst="rect">
              <a:avLst/>
            </a:prstGeom>
          </p:spPr>
        </p:pic>
        <p:sp>
          <p:nvSpPr>
            <p:cNvPr id="40" name="Ovál 39"/>
            <p:cNvSpPr/>
            <p:nvPr/>
          </p:nvSpPr>
          <p:spPr>
            <a:xfrm>
              <a:off x="5898685" y="497194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835370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51554" y="435669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552162" y="501559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2115" y="440252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485607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0391345" y="3179589"/>
            <a:ext cx="1742267" cy="1002253"/>
            <a:chOff x="10448704" y="4163953"/>
            <a:chExt cx="1742267" cy="100225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3913401">
              <a:off x="10818711" y="3793946"/>
              <a:ext cx="1002253" cy="1742267"/>
            </a:xfrm>
            <a:prstGeom prst="rect">
              <a:avLst/>
            </a:prstGeom>
          </p:spPr>
        </p:pic>
        <p:sp>
          <p:nvSpPr>
            <p:cNvPr id="47" name="Ovál 46"/>
            <p:cNvSpPr/>
            <p:nvPr/>
          </p:nvSpPr>
          <p:spPr>
            <a:xfrm>
              <a:off x="11560129" y="459557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1146821" y="44898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11454113" y="418210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162962" y="4262706"/>
            <a:ext cx="1002253" cy="1742267"/>
            <a:chOff x="7073719" y="4665079"/>
            <a:chExt cx="1002253" cy="1742267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765233">
              <a:off x="7073719" y="4665079"/>
              <a:ext cx="1002253" cy="1742267"/>
            </a:xfrm>
            <a:prstGeom prst="rect">
              <a:avLst/>
            </a:prstGeom>
          </p:spPr>
        </p:pic>
        <p:sp>
          <p:nvSpPr>
            <p:cNvPr id="50" name="Ovál 49"/>
            <p:cNvSpPr/>
            <p:nvPr/>
          </p:nvSpPr>
          <p:spPr>
            <a:xfrm>
              <a:off x="7772025" y="57099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584921" y="538267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7527300" y="592535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7408228" y="56640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235212" y="5422427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1356461" y="4563981"/>
            <a:ext cx="1002253" cy="1742267"/>
            <a:chOff x="697203" y="4583909"/>
            <a:chExt cx="1002253" cy="1742267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60" name="Ovál 59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4115887" y="2629119"/>
            <a:ext cx="1742267" cy="1004815"/>
            <a:chOff x="4690929" y="2525252"/>
            <a:chExt cx="1742267" cy="1004815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5060936" y="2155245"/>
              <a:ext cx="1002253" cy="1742267"/>
            </a:xfrm>
            <a:prstGeom prst="rect">
              <a:avLst/>
            </a:prstGeom>
          </p:spPr>
        </p:pic>
        <p:sp>
          <p:nvSpPr>
            <p:cNvPr id="57" name="Ovál 56"/>
            <p:cNvSpPr/>
            <p:nvPr/>
          </p:nvSpPr>
          <p:spPr>
            <a:xfrm>
              <a:off x="5638670" y="28925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638670" y="335547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245192" y="301032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901070" y="30982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245059" y="4184523"/>
            <a:ext cx="1002253" cy="1742267"/>
            <a:chOff x="697203" y="4583909"/>
            <a:chExt cx="1002253" cy="1742267"/>
          </a:xfrm>
        </p:grpSpPr>
        <p:pic>
          <p:nvPicPr>
            <p:cNvPr id="81" name="Obrázek 8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82" name="Ovál 81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9177687" y="4961316"/>
            <a:ext cx="1742267" cy="1002253"/>
            <a:chOff x="629944" y="880944"/>
            <a:chExt cx="1742267" cy="1002253"/>
          </a:xfrm>
        </p:grpSpPr>
        <p:pic>
          <p:nvPicPr>
            <p:cNvPr id="87" name="Obrázek 8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88" name="Ovál 87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436213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7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5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7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3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9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8907074" y="2515218"/>
            <a:ext cx="1002253" cy="1742267"/>
            <a:chOff x="8182066" y="3175135"/>
            <a:chExt cx="1002253" cy="174226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70842">
              <a:off x="8182066" y="3175135"/>
              <a:ext cx="1002253" cy="1742267"/>
            </a:xfrm>
            <a:prstGeom prst="rect">
              <a:avLst/>
            </a:prstGeom>
          </p:spPr>
        </p:pic>
        <p:sp>
          <p:nvSpPr>
            <p:cNvPr id="16" name="Ovál 15"/>
            <p:cNvSpPr/>
            <p:nvPr/>
          </p:nvSpPr>
          <p:spPr>
            <a:xfrm>
              <a:off x="8449452" y="379511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168789" y="655574"/>
            <a:ext cx="1002253" cy="1742267"/>
            <a:chOff x="3418868" y="1118983"/>
            <a:chExt cx="1002253" cy="174226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3418868" y="1118983"/>
              <a:ext cx="1002253" cy="1742267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088291" y="2303627"/>
              <a:ext cx="115881" cy="1524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30764" y="1913276"/>
              <a:ext cx="155218" cy="1536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89433" y="1263997"/>
            <a:ext cx="1742267" cy="1002253"/>
            <a:chOff x="629944" y="880944"/>
            <a:chExt cx="1742267" cy="1002253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109371" y="4138783"/>
            <a:ext cx="1002253" cy="1742267"/>
            <a:chOff x="3598267" y="4454969"/>
            <a:chExt cx="1002253" cy="174226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4644">
              <a:off x="3598267" y="4454969"/>
              <a:ext cx="1002253" cy="1742267"/>
            </a:xfrm>
            <a:prstGeom prst="rect">
              <a:avLst/>
            </a:prstGeom>
          </p:spPr>
        </p:pic>
        <p:sp>
          <p:nvSpPr>
            <p:cNvPr id="26" name="Ovál 25"/>
            <p:cNvSpPr/>
            <p:nvPr/>
          </p:nvSpPr>
          <p:spPr>
            <a:xfrm>
              <a:off x="3951519" y="557670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826406" y="51028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206324" y="53261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56403" y="2966895"/>
            <a:ext cx="1742267" cy="1002253"/>
            <a:chOff x="1481213" y="3581613"/>
            <a:chExt cx="1742267" cy="10022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1851220" y="3211606"/>
              <a:ext cx="1002253" cy="1742267"/>
            </a:xfrm>
            <a:prstGeom prst="rect">
              <a:avLst/>
            </a:prstGeom>
          </p:spPr>
        </p:pic>
        <p:sp>
          <p:nvSpPr>
            <p:cNvPr id="29" name="Ovál 28"/>
            <p:cNvSpPr/>
            <p:nvPr/>
          </p:nvSpPr>
          <p:spPr>
            <a:xfrm>
              <a:off x="2283911" y="42954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8476598" y="180361"/>
            <a:ext cx="1002253" cy="1742267"/>
            <a:chOff x="8476598" y="650383"/>
            <a:chExt cx="1002253" cy="174226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8476598" y="650383"/>
              <a:ext cx="1002253" cy="1742267"/>
            </a:xfrm>
            <a:prstGeom prst="rect">
              <a:avLst/>
            </a:prstGeom>
          </p:spPr>
        </p:pic>
        <p:sp>
          <p:nvSpPr>
            <p:cNvPr id="30" name="Ovál 29"/>
            <p:cNvSpPr/>
            <p:nvPr/>
          </p:nvSpPr>
          <p:spPr>
            <a:xfrm>
              <a:off x="8628027" y="159053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450258" y="233141"/>
            <a:ext cx="1002253" cy="1742267"/>
            <a:chOff x="6158629" y="911430"/>
            <a:chExt cx="1002253" cy="174226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13671">
              <a:off x="6158629" y="911430"/>
              <a:ext cx="1002253" cy="1742267"/>
            </a:xfrm>
            <a:prstGeom prst="rect">
              <a:avLst/>
            </a:prstGeom>
          </p:spPr>
        </p:pic>
        <p:sp>
          <p:nvSpPr>
            <p:cNvPr id="25" name="Ovál 24"/>
            <p:cNvSpPr/>
            <p:nvPr/>
          </p:nvSpPr>
          <p:spPr>
            <a:xfrm>
              <a:off x="6426558" y="1782563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73247" y="207465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855361" y="17825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028525" y="1168430"/>
            <a:ext cx="1742267" cy="1003552"/>
            <a:chOff x="9752940" y="1670773"/>
            <a:chExt cx="1742267" cy="100355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2842084">
              <a:off x="10122947" y="1300766"/>
              <a:ext cx="1002253" cy="1742267"/>
            </a:xfrm>
            <a:prstGeom prst="rect">
              <a:avLst/>
            </a:prstGeom>
          </p:spPr>
        </p:pic>
        <p:sp>
          <p:nvSpPr>
            <p:cNvPr id="33" name="Ovál 32"/>
            <p:cNvSpPr/>
            <p:nvPr/>
          </p:nvSpPr>
          <p:spPr>
            <a:xfrm>
              <a:off x="10307962" y="249973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0537565" y="224925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0767122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0059555" y="22329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0325123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0451057" y="181601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122364" y="1832997"/>
            <a:ext cx="1002253" cy="1742267"/>
            <a:chOff x="5337831" y="3758428"/>
            <a:chExt cx="1002253" cy="174226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5337831" y="3758428"/>
              <a:ext cx="1002253" cy="1742267"/>
            </a:xfrm>
            <a:prstGeom prst="rect">
              <a:avLst/>
            </a:prstGeom>
          </p:spPr>
        </p:pic>
        <p:sp>
          <p:nvSpPr>
            <p:cNvPr id="40" name="Ovál 39"/>
            <p:cNvSpPr/>
            <p:nvPr/>
          </p:nvSpPr>
          <p:spPr>
            <a:xfrm>
              <a:off x="5898685" y="497194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835370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51554" y="435669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552162" y="501559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2115" y="440252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485607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0391345" y="3179589"/>
            <a:ext cx="1742267" cy="1002253"/>
            <a:chOff x="10448704" y="4163953"/>
            <a:chExt cx="1742267" cy="100225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3913401">
              <a:off x="10818711" y="3793946"/>
              <a:ext cx="1002253" cy="1742267"/>
            </a:xfrm>
            <a:prstGeom prst="rect">
              <a:avLst/>
            </a:prstGeom>
          </p:spPr>
        </p:pic>
        <p:sp>
          <p:nvSpPr>
            <p:cNvPr id="47" name="Ovál 46"/>
            <p:cNvSpPr/>
            <p:nvPr/>
          </p:nvSpPr>
          <p:spPr>
            <a:xfrm>
              <a:off x="11560129" y="459557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1146821" y="44898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11454113" y="418210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162962" y="4262706"/>
            <a:ext cx="1002253" cy="1742267"/>
            <a:chOff x="7073719" y="4665079"/>
            <a:chExt cx="1002253" cy="1742267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765233">
              <a:off x="7073719" y="4665079"/>
              <a:ext cx="1002253" cy="1742267"/>
            </a:xfrm>
            <a:prstGeom prst="rect">
              <a:avLst/>
            </a:prstGeom>
          </p:spPr>
        </p:pic>
        <p:sp>
          <p:nvSpPr>
            <p:cNvPr id="50" name="Ovál 49"/>
            <p:cNvSpPr/>
            <p:nvPr/>
          </p:nvSpPr>
          <p:spPr>
            <a:xfrm>
              <a:off x="7772025" y="57099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584921" y="538267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7527300" y="592535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7408228" y="56640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235212" y="5422427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957732" y="4413779"/>
            <a:ext cx="1002253" cy="1742267"/>
            <a:chOff x="697203" y="4583909"/>
            <a:chExt cx="1002253" cy="1742267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60" name="Ovál 59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4115887" y="2629119"/>
            <a:ext cx="1742267" cy="1004815"/>
            <a:chOff x="4690929" y="2525252"/>
            <a:chExt cx="1742267" cy="1004815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5060936" y="2155245"/>
              <a:ext cx="1002253" cy="1742267"/>
            </a:xfrm>
            <a:prstGeom prst="rect">
              <a:avLst/>
            </a:prstGeom>
          </p:spPr>
        </p:pic>
        <p:sp>
          <p:nvSpPr>
            <p:cNvPr id="57" name="Ovál 56"/>
            <p:cNvSpPr/>
            <p:nvPr/>
          </p:nvSpPr>
          <p:spPr>
            <a:xfrm>
              <a:off x="5638670" y="28925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638670" y="335547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245192" y="301032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901070" y="30982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245059" y="4184523"/>
            <a:ext cx="1002253" cy="1742267"/>
            <a:chOff x="697203" y="4583909"/>
            <a:chExt cx="1002253" cy="1742267"/>
          </a:xfrm>
        </p:grpSpPr>
        <p:pic>
          <p:nvPicPr>
            <p:cNvPr id="81" name="Obrázek 8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82" name="Ovál 81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9177687" y="4961316"/>
            <a:ext cx="1742267" cy="1002253"/>
            <a:chOff x="629944" y="880944"/>
            <a:chExt cx="1742267" cy="1002253"/>
          </a:xfrm>
        </p:grpSpPr>
        <p:pic>
          <p:nvPicPr>
            <p:cNvPr id="87" name="Obrázek 8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88" name="Ovál 87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123676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8907074" y="2515218"/>
            <a:ext cx="1002253" cy="1742267"/>
            <a:chOff x="8182066" y="3175135"/>
            <a:chExt cx="1002253" cy="174226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70842">
              <a:off x="8182066" y="3175135"/>
              <a:ext cx="1002253" cy="1742267"/>
            </a:xfrm>
            <a:prstGeom prst="rect">
              <a:avLst/>
            </a:prstGeom>
          </p:spPr>
        </p:pic>
        <p:sp>
          <p:nvSpPr>
            <p:cNvPr id="16" name="Ovál 15"/>
            <p:cNvSpPr/>
            <p:nvPr/>
          </p:nvSpPr>
          <p:spPr>
            <a:xfrm>
              <a:off x="8449452" y="379511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168789" y="655574"/>
            <a:ext cx="1002253" cy="1742267"/>
            <a:chOff x="3418868" y="1118983"/>
            <a:chExt cx="1002253" cy="174226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3418868" y="1118983"/>
              <a:ext cx="1002253" cy="1742267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088291" y="2303627"/>
              <a:ext cx="115881" cy="1524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30764" y="1913276"/>
              <a:ext cx="155218" cy="1536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89433" y="1263997"/>
            <a:ext cx="1742267" cy="1002253"/>
            <a:chOff x="629944" y="880944"/>
            <a:chExt cx="1742267" cy="1002253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109371" y="4138783"/>
            <a:ext cx="1002253" cy="1742267"/>
            <a:chOff x="3598267" y="4454969"/>
            <a:chExt cx="1002253" cy="174226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4644">
              <a:off x="3598267" y="4454969"/>
              <a:ext cx="1002253" cy="1742267"/>
            </a:xfrm>
            <a:prstGeom prst="rect">
              <a:avLst/>
            </a:prstGeom>
          </p:spPr>
        </p:pic>
        <p:sp>
          <p:nvSpPr>
            <p:cNvPr id="26" name="Ovál 25"/>
            <p:cNvSpPr/>
            <p:nvPr/>
          </p:nvSpPr>
          <p:spPr>
            <a:xfrm>
              <a:off x="3951519" y="557670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826406" y="51028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206324" y="53261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56403" y="2966895"/>
            <a:ext cx="1742267" cy="1002253"/>
            <a:chOff x="1481213" y="3581613"/>
            <a:chExt cx="1742267" cy="10022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1851220" y="3211606"/>
              <a:ext cx="1002253" cy="1742267"/>
            </a:xfrm>
            <a:prstGeom prst="rect">
              <a:avLst/>
            </a:prstGeom>
          </p:spPr>
        </p:pic>
        <p:sp>
          <p:nvSpPr>
            <p:cNvPr id="29" name="Ovál 28"/>
            <p:cNvSpPr/>
            <p:nvPr/>
          </p:nvSpPr>
          <p:spPr>
            <a:xfrm>
              <a:off x="2283911" y="42954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8476598" y="180361"/>
            <a:ext cx="1002253" cy="1742267"/>
            <a:chOff x="8476598" y="650383"/>
            <a:chExt cx="1002253" cy="174226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8476598" y="650383"/>
              <a:ext cx="1002253" cy="1742267"/>
            </a:xfrm>
            <a:prstGeom prst="rect">
              <a:avLst/>
            </a:prstGeom>
          </p:spPr>
        </p:pic>
        <p:sp>
          <p:nvSpPr>
            <p:cNvPr id="30" name="Ovál 29"/>
            <p:cNvSpPr/>
            <p:nvPr/>
          </p:nvSpPr>
          <p:spPr>
            <a:xfrm>
              <a:off x="8628027" y="159053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450258" y="233141"/>
            <a:ext cx="1002253" cy="1742267"/>
            <a:chOff x="6158629" y="911430"/>
            <a:chExt cx="1002253" cy="174226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13671">
              <a:off x="6158629" y="911430"/>
              <a:ext cx="1002253" cy="1742267"/>
            </a:xfrm>
            <a:prstGeom prst="rect">
              <a:avLst/>
            </a:prstGeom>
          </p:spPr>
        </p:pic>
        <p:sp>
          <p:nvSpPr>
            <p:cNvPr id="25" name="Ovál 24"/>
            <p:cNvSpPr/>
            <p:nvPr/>
          </p:nvSpPr>
          <p:spPr>
            <a:xfrm>
              <a:off x="6426558" y="1782563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73247" y="207465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855361" y="17825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028525" y="1168430"/>
            <a:ext cx="1742267" cy="1003552"/>
            <a:chOff x="9752940" y="1670773"/>
            <a:chExt cx="1742267" cy="100355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2842084">
              <a:off x="10122947" y="1300766"/>
              <a:ext cx="1002253" cy="1742267"/>
            </a:xfrm>
            <a:prstGeom prst="rect">
              <a:avLst/>
            </a:prstGeom>
          </p:spPr>
        </p:pic>
        <p:sp>
          <p:nvSpPr>
            <p:cNvPr id="33" name="Ovál 32"/>
            <p:cNvSpPr/>
            <p:nvPr/>
          </p:nvSpPr>
          <p:spPr>
            <a:xfrm>
              <a:off x="10307962" y="249973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0537565" y="224925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0767122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0059555" y="22329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0325123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0451057" y="181601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9" name="Ovál 38"/>
          <p:cNvSpPr/>
          <p:nvPr/>
        </p:nvSpPr>
        <p:spPr>
          <a:xfrm>
            <a:off x="941346" y="5156951"/>
            <a:ext cx="173016" cy="17459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7122364" y="1832997"/>
            <a:ext cx="1002253" cy="1742267"/>
            <a:chOff x="5337831" y="3758428"/>
            <a:chExt cx="1002253" cy="174226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5337831" y="3758428"/>
              <a:ext cx="1002253" cy="1742267"/>
            </a:xfrm>
            <a:prstGeom prst="rect">
              <a:avLst/>
            </a:prstGeom>
          </p:spPr>
        </p:pic>
        <p:sp>
          <p:nvSpPr>
            <p:cNvPr id="40" name="Ovál 39"/>
            <p:cNvSpPr/>
            <p:nvPr/>
          </p:nvSpPr>
          <p:spPr>
            <a:xfrm>
              <a:off x="5898685" y="497194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835370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51554" y="435669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552162" y="501559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2115" y="440252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485607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0391345" y="3179589"/>
            <a:ext cx="1742267" cy="1002253"/>
            <a:chOff x="10448704" y="4163953"/>
            <a:chExt cx="1742267" cy="100225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3913401">
              <a:off x="10818711" y="3793946"/>
              <a:ext cx="1002253" cy="1742267"/>
            </a:xfrm>
            <a:prstGeom prst="rect">
              <a:avLst/>
            </a:prstGeom>
          </p:spPr>
        </p:pic>
        <p:sp>
          <p:nvSpPr>
            <p:cNvPr id="47" name="Ovál 46"/>
            <p:cNvSpPr/>
            <p:nvPr/>
          </p:nvSpPr>
          <p:spPr>
            <a:xfrm>
              <a:off x="11560129" y="459557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1146821" y="44898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11454113" y="418210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162962" y="4262706"/>
            <a:ext cx="1002253" cy="1742267"/>
            <a:chOff x="7073719" y="4665079"/>
            <a:chExt cx="1002253" cy="1742267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765233">
              <a:off x="7073719" y="4665079"/>
              <a:ext cx="1002253" cy="1742267"/>
            </a:xfrm>
            <a:prstGeom prst="rect">
              <a:avLst/>
            </a:prstGeom>
          </p:spPr>
        </p:pic>
        <p:sp>
          <p:nvSpPr>
            <p:cNvPr id="50" name="Ovál 49"/>
            <p:cNvSpPr/>
            <p:nvPr/>
          </p:nvSpPr>
          <p:spPr>
            <a:xfrm>
              <a:off x="7772025" y="57099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584921" y="538267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7527300" y="592535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7408228" y="56640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235212" y="5422427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97203" y="4583909"/>
            <a:ext cx="1002253" cy="1742267"/>
            <a:chOff x="697203" y="4583909"/>
            <a:chExt cx="1002253" cy="1742267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60" name="Ovál 59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4115887" y="2629119"/>
            <a:ext cx="1742267" cy="1004815"/>
            <a:chOff x="4690929" y="2525252"/>
            <a:chExt cx="1742267" cy="1004815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5060936" y="2155245"/>
              <a:ext cx="1002253" cy="1742267"/>
            </a:xfrm>
            <a:prstGeom prst="rect">
              <a:avLst/>
            </a:prstGeom>
          </p:spPr>
        </p:pic>
        <p:sp>
          <p:nvSpPr>
            <p:cNvPr id="57" name="Ovál 56"/>
            <p:cNvSpPr/>
            <p:nvPr/>
          </p:nvSpPr>
          <p:spPr>
            <a:xfrm>
              <a:off x="5638670" y="28925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638670" y="335547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245192" y="301032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901070" y="30982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245059" y="4184523"/>
            <a:ext cx="1002253" cy="1742267"/>
            <a:chOff x="697203" y="4583909"/>
            <a:chExt cx="1002253" cy="1742267"/>
          </a:xfrm>
        </p:grpSpPr>
        <p:pic>
          <p:nvPicPr>
            <p:cNvPr id="81" name="Obrázek 8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82" name="Ovál 81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9177687" y="4961316"/>
            <a:ext cx="1742267" cy="1002253"/>
            <a:chOff x="629944" y="880944"/>
            <a:chExt cx="1742267" cy="1002253"/>
          </a:xfrm>
        </p:grpSpPr>
        <p:pic>
          <p:nvPicPr>
            <p:cNvPr id="87" name="Obrázek 8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88" name="Ovál 87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604047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8907074" y="2515218"/>
            <a:ext cx="1002253" cy="1742267"/>
            <a:chOff x="8182066" y="3175135"/>
            <a:chExt cx="1002253" cy="174226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70842">
              <a:off x="8182066" y="3175135"/>
              <a:ext cx="1002253" cy="1742267"/>
            </a:xfrm>
            <a:prstGeom prst="rect">
              <a:avLst/>
            </a:prstGeom>
          </p:spPr>
        </p:pic>
        <p:sp>
          <p:nvSpPr>
            <p:cNvPr id="16" name="Ovál 15"/>
            <p:cNvSpPr/>
            <p:nvPr/>
          </p:nvSpPr>
          <p:spPr>
            <a:xfrm>
              <a:off x="8449452" y="379511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168789" y="655574"/>
            <a:ext cx="1002253" cy="1742267"/>
            <a:chOff x="3418868" y="1118983"/>
            <a:chExt cx="1002253" cy="174226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3418868" y="1118983"/>
              <a:ext cx="1002253" cy="1742267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088291" y="2303627"/>
              <a:ext cx="115881" cy="1524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30764" y="1913276"/>
              <a:ext cx="155218" cy="1536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89433" y="1263997"/>
            <a:ext cx="1742267" cy="1002253"/>
            <a:chOff x="629944" y="880944"/>
            <a:chExt cx="1742267" cy="1002253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109371" y="4138783"/>
            <a:ext cx="1002253" cy="1742267"/>
            <a:chOff x="3598267" y="4454969"/>
            <a:chExt cx="1002253" cy="174226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4644">
              <a:off x="3598267" y="4454969"/>
              <a:ext cx="1002253" cy="1742267"/>
            </a:xfrm>
            <a:prstGeom prst="rect">
              <a:avLst/>
            </a:prstGeom>
          </p:spPr>
        </p:pic>
        <p:sp>
          <p:nvSpPr>
            <p:cNvPr id="26" name="Ovál 25"/>
            <p:cNvSpPr/>
            <p:nvPr/>
          </p:nvSpPr>
          <p:spPr>
            <a:xfrm>
              <a:off x="3951519" y="557670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826406" y="51028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206324" y="53261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56403" y="2966895"/>
            <a:ext cx="1742267" cy="1002253"/>
            <a:chOff x="1481213" y="3581613"/>
            <a:chExt cx="1742267" cy="10022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1851220" y="3211606"/>
              <a:ext cx="1002253" cy="1742267"/>
            </a:xfrm>
            <a:prstGeom prst="rect">
              <a:avLst/>
            </a:prstGeom>
          </p:spPr>
        </p:pic>
        <p:sp>
          <p:nvSpPr>
            <p:cNvPr id="29" name="Ovál 28"/>
            <p:cNvSpPr/>
            <p:nvPr/>
          </p:nvSpPr>
          <p:spPr>
            <a:xfrm>
              <a:off x="2283911" y="42954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8476598" y="180361"/>
            <a:ext cx="1002253" cy="1742267"/>
            <a:chOff x="8476598" y="650383"/>
            <a:chExt cx="1002253" cy="174226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8476598" y="650383"/>
              <a:ext cx="1002253" cy="1742267"/>
            </a:xfrm>
            <a:prstGeom prst="rect">
              <a:avLst/>
            </a:prstGeom>
          </p:spPr>
        </p:pic>
        <p:sp>
          <p:nvSpPr>
            <p:cNvPr id="30" name="Ovál 29"/>
            <p:cNvSpPr/>
            <p:nvPr/>
          </p:nvSpPr>
          <p:spPr>
            <a:xfrm>
              <a:off x="8628027" y="159053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450258" y="233141"/>
            <a:ext cx="1002253" cy="1742267"/>
            <a:chOff x="6158629" y="911430"/>
            <a:chExt cx="1002253" cy="174226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13671">
              <a:off x="6158629" y="911430"/>
              <a:ext cx="1002253" cy="1742267"/>
            </a:xfrm>
            <a:prstGeom prst="rect">
              <a:avLst/>
            </a:prstGeom>
          </p:spPr>
        </p:pic>
        <p:sp>
          <p:nvSpPr>
            <p:cNvPr id="25" name="Ovál 24"/>
            <p:cNvSpPr/>
            <p:nvPr/>
          </p:nvSpPr>
          <p:spPr>
            <a:xfrm>
              <a:off x="6426558" y="1782563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73247" y="207465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855361" y="17825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028525" y="1168430"/>
            <a:ext cx="1742267" cy="1003552"/>
            <a:chOff x="9752940" y="1670773"/>
            <a:chExt cx="1742267" cy="100355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2842084">
              <a:off x="10122947" y="1300766"/>
              <a:ext cx="1002253" cy="1742267"/>
            </a:xfrm>
            <a:prstGeom prst="rect">
              <a:avLst/>
            </a:prstGeom>
          </p:spPr>
        </p:pic>
        <p:sp>
          <p:nvSpPr>
            <p:cNvPr id="33" name="Ovál 32"/>
            <p:cNvSpPr/>
            <p:nvPr/>
          </p:nvSpPr>
          <p:spPr>
            <a:xfrm>
              <a:off x="10307962" y="249973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0537565" y="224925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0767122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0059555" y="22329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0325123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0451057" y="181601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122364" y="1832997"/>
            <a:ext cx="1002253" cy="1742267"/>
            <a:chOff x="5337831" y="3758428"/>
            <a:chExt cx="1002253" cy="174226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5337831" y="3758428"/>
              <a:ext cx="1002253" cy="1742267"/>
            </a:xfrm>
            <a:prstGeom prst="rect">
              <a:avLst/>
            </a:prstGeom>
          </p:spPr>
        </p:pic>
        <p:sp>
          <p:nvSpPr>
            <p:cNvPr id="40" name="Ovál 39"/>
            <p:cNvSpPr/>
            <p:nvPr/>
          </p:nvSpPr>
          <p:spPr>
            <a:xfrm>
              <a:off x="5898685" y="497194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835370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51554" y="435669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552162" y="501559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2115" y="440252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485607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0391345" y="3179589"/>
            <a:ext cx="1742267" cy="1002253"/>
            <a:chOff x="10448704" y="4163953"/>
            <a:chExt cx="1742267" cy="100225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3913401">
              <a:off x="10818711" y="3793946"/>
              <a:ext cx="1002253" cy="1742267"/>
            </a:xfrm>
            <a:prstGeom prst="rect">
              <a:avLst/>
            </a:prstGeom>
          </p:spPr>
        </p:pic>
        <p:sp>
          <p:nvSpPr>
            <p:cNvPr id="47" name="Ovál 46"/>
            <p:cNvSpPr/>
            <p:nvPr/>
          </p:nvSpPr>
          <p:spPr>
            <a:xfrm>
              <a:off x="11560129" y="459557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1146821" y="44898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11454113" y="418210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162962" y="4262706"/>
            <a:ext cx="1002253" cy="1742267"/>
            <a:chOff x="7073719" y="4665079"/>
            <a:chExt cx="1002253" cy="1742267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765233">
              <a:off x="7073719" y="4665079"/>
              <a:ext cx="1002253" cy="1742267"/>
            </a:xfrm>
            <a:prstGeom prst="rect">
              <a:avLst/>
            </a:prstGeom>
          </p:spPr>
        </p:pic>
        <p:sp>
          <p:nvSpPr>
            <p:cNvPr id="50" name="Ovál 49"/>
            <p:cNvSpPr/>
            <p:nvPr/>
          </p:nvSpPr>
          <p:spPr>
            <a:xfrm>
              <a:off x="7772025" y="57099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584921" y="538267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7527300" y="592535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7408228" y="56640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235212" y="5422427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1219470" y="4588078"/>
            <a:ext cx="1002253" cy="1742267"/>
            <a:chOff x="697203" y="4583909"/>
            <a:chExt cx="1002253" cy="1742267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60" name="Ovál 59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4310963" y="2862064"/>
            <a:ext cx="1742267" cy="1004815"/>
            <a:chOff x="4690929" y="2525252"/>
            <a:chExt cx="1742267" cy="1004815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5060936" y="2155245"/>
              <a:ext cx="1002253" cy="1742267"/>
            </a:xfrm>
            <a:prstGeom prst="rect">
              <a:avLst/>
            </a:prstGeom>
          </p:spPr>
        </p:pic>
        <p:sp>
          <p:nvSpPr>
            <p:cNvPr id="57" name="Ovál 56"/>
            <p:cNvSpPr/>
            <p:nvPr/>
          </p:nvSpPr>
          <p:spPr>
            <a:xfrm>
              <a:off x="5638670" y="28925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638670" y="335547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245192" y="301032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901070" y="30982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245059" y="4184523"/>
            <a:ext cx="1002253" cy="1742267"/>
            <a:chOff x="697203" y="4583909"/>
            <a:chExt cx="1002253" cy="1742267"/>
          </a:xfrm>
        </p:grpSpPr>
        <p:pic>
          <p:nvPicPr>
            <p:cNvPr id="81" name="Obrázek 8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82" name="Ovál 81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9177687" y="4961316"/>
            <a:ext cx="1742267" cy="1002253"/>
            <a:chOff x="629944" y="880944"/>
            <a:chExt cx="1742267" cy="1002253"/>
          </a:xfrm>
        </p:grpSpPr>
        <p:pic>
          <p:nvPicPr>
            <p:cNvPr id="87" name="Obrázek 8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88" name="Ovál 87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403985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8907074" y="2515218"/>
            <a:ext cx="1002253" cy="1742267"/>
            <a:chOff x="8182066" y="3175135"/>
            <a:chExt cx="1002253" cy="174226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70842">
              <a:off x="8182066" y="3175135"/>
              <a:ext cx="1002253" cy="1742267"/>
            </a:xfrm>
            <a:prstGeom prst="rect">
              <a:avLst/>
            </a:prstGeom>
          </p:spPr>
        </p:pic>
        <p:sp>
          <p:nvSpPr>
            <p:cNvPr id="16" name="Ovál 15"/>
            <p:cNvSpPr/>
            <p:nvPr/>
          </p:nvSpPr>
          <p:spPr>
            <a:xfrm>
              <a:off x="8449452" y="379511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168789" y="655574"/>
            <a:ext cx="1002253" cy="1742267"/>
            <a:chOff x="3418868" y="1118983"/>
            <a:chExt cx="1002253" cy="174226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3418868" y="1118983"/>
              <a:ext cx="1002253" cy="1742267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088291" y="2303627"/>
              <a:ext cx="115881" cy="1524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30764" y="1913276"/>
              <a:ext cx="155218" cy="1536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89433" y="1263997"/>
            <a:ext cx="1742267" cy="1002253"/>
            <a:chOff x="629944" y="880944"/>
            <a:chExt cx="1742267" cy="1002253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109371" y="4138783"/>
            <a:ext cx="1002253" cy="1742267"/>
            <a:chOff x="3598267" y="4454969"/>
            <a:chExt cx="1002253" cy="174226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4644">
              <a:off x="3598267" y="4454969"/>
              <a:ext cx="1002253" cy="1742267"/>
            </a:xfrm>
            <a:prstGeom prst="rect">
              <a:avLst/>
            </a:prstGeom>
          </p:spPr>
        </p:pic>
        <p:sp>
          <p:nvSpPr>
            <p:cNvPr id="26" name="Ovál 25"/>
            <p:cNvSpPr/>
            <p:nvPr/>
          </p:nvSpPr>
          <p:spPr>
            <a:xfrm>
              <a:off x="3951519" y="557670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826406" y="51028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206324" y="53261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56403" y="2966895"/>
            <a:ext cx="1742267" cy="1002253"/>
            <a:chOff x="1481213" y="3581613"/>
            <a:chExt cx="1742267" cy="10022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1851220" y="3211606"/>
              <a:ext cx="1002253" cy="1742267"/>
            </a:xfrm>
            <a:prstGeom prst="rect">
              <a:avLst/>
            </a:prstGeom>
          </p:spPr>
        </p:pic>
        <p:sp>
          <p:nvSpPr>
            <p:cNvPr id="29" name="Ovál 28"/>
            <p:cNvSpPr/>
            <p:nvPr/>
          </p:nvSpPr>
          <p:spPr>
            <a:xfrm>
              <a:off x="2283911" y="42954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8476598" y="180361"/>
            <a:ext cx="1002253" cy="1742267"/>
            <a:chOff x="8476598" y="650383"/>
            <a:chExt cx="1002253" cy="174226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8476598" y="650383"/>
              <a:ext cx="1002253" cy="1742267"/>
            </a:xfrm>
            <a:prstGeom prst="rect">
              <a:avLst/>
            </a:prstGeom>
          </p:spPr>
        </p:pic>
        <p:sp>
          <p:nvSpPr>
            <p:cNvPr id="30" name="Ovál 29"/>
            <p:cNvSpPr/>
            <p:nvPr/>
          </p:nvSpPr>
          <p:spPr>
            <a:xfrm>
              <a:off x="8628027" y="159053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450258" y="233141"/>
            <a:ext cx="1002253" cy="1742267"/>
            <a:chOff x="6158629" y="911430"/>
            <a:chExt cx="1002253" cy="174226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813671">
              <a:off x="6158629" y="911430"/>
              <a:ext cx="1002253" cy="1742267"/>
            </a:xfrm>
            <a:prstGeom prst="rect">
              <a:avLst/>
            </a:prstGeom>
          </p:spPr>
        </p:pic>
        <p:sp>
          <p:nvSpPr>
            <p:cNvPr id="25" name="Ovál 24"/>
            <p:cNvSpPr/>
            <p:nvPr/>
          </p:nvSpPr>
          <p:spPr>
            <a:xfrm>
              <a:off x="6426558" y="1782563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73247" y="2074658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855361" y="17825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028525" y="1168430"/>
            <a:ext cx="1742267" cy="1003552"/>
            <a:chOff x="9752940" y="1670773"/>
            <a:chExt cx="1742267" cy="100355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2842084">
              <a:off x="10122947" y="1300766"/>
              <a:ext cx="1002253" cy="1742267"/>
            </a:xfrm>
            <a:prstGeom prst="rect">
              <a:avLst/>
            </a:prstGeom>
          </p:spPr>
        </p:pic>
        <p:sp>
          <p:nvSpPr>
            <p:cNvPr id="33" name="Ovál 32"/>
            <p:cNvSpPr/>
            <p:nvPr/>
          </p:nvSpPr>
          <p:spPr>
            <a:xfrm>
              <a:off x="10307962" y="249973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0537565" y="224925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10767122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0059555" y="22329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0325123" y="204346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0451057" y="1816013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122364" y="1832997"/>
            <a:ext cx="1002253" cy="1742267"/>
            <a:chOff x="5337831" y="3758428"/>
            <a:chExt cx="1002253" cy="174226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>
              <a:off x="5337831" y="3758428"/>
              <a:ext cx="1002253" cy="1742267"/>
            </a:xfrm>
            <a:prstGeom prst="rect">
              <a:avLst/>
            </a:prstGeom>
          </p:spPr>
        </p:pic>
        <p:sp>
          <p:nvSpPr>
            <p:cNvPr id="40" name="Ovál 39"/>
            <p:cNvSpPr/>
            <p:nvPr/>
          </p:nvSpPr>
          <p:spPr>
            <a:xfrm>
              <a:off x="5898685" y="497194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835370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51554" y="435669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552162" y="501559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2115" y="440252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5485607" y="466507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0391345" y="3179589"/>
            <a:ext cx="1742267" cy="1002253"/>
            <a:chOff x="10448704" y="4163953"/>
            <a:chExt cx="1742267" cy="100225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3913401">
              <a:off x="10818711" y="3793946"/>
              <a:ext cx="1002253" cy="1742267"/>
            </a:xfrm>
            <a:prstGeom prst="rect">
              <a:avLst/>
            </a:prstGeom>
          </p:spPr>
        </p:pic>
        <p:sp>
          <p:nvSpPr>
            <p:cNvPr id="47" name="Ovál 46"/>
            <p:cNvSpPr/>
            <p:nvPr/>
          </p:nvSpPr>
          <p:spPr>
            <a:xfrm>
              <a:off x="11560129" y="459557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1146821" y="448982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11454113" y="418210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162962" y="4262706"/>
            <a:ext cx="1002253" cy="1742267"/>
            <a:chOff x="7073719" y="4665079"/>
            <a:chExt cx="1002253" cy="1742267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9765233">
              <a:off x="7073719" y="4665079"/>
              <a:ext cx="1002253" cy="1742267"/>
            </a:xfrm>
            <a:prstGeom prst="rect">
              <a:avLst/>
            </a:prstGeom>
          </p:spPr>
        </p:pic>
        <p:sp>
          <p:nvSpPr>
            <p:cNvPr id="50" name="Ovál 49"/>
            <p:cNvSpPr/>
            <p:nvPr/>
          </p:nvSpPr>
          <p:spPr>
            <a:xfrm>
              <a:off x="7772025" y="57099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584921" y="538267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7527300" y="5925356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7408228" y="566400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235212" y="5422427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1365182" y="4563981"/>
            <a:ext cx="1002253" cy="1742267"/>
            <a:chOff x="697203" y="4583909"/>
            <a:chExt cx="1002253" cy="1742267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60" name="Ovál 59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4115887" y="2629119"/>
            <a:ext cx="1742267" cy="1004815"/>
            <a:chOff x="4690929" y="2525252"/>
            <a:chExt cx="1742267" cy="1004815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8619247">
              <a:off x="5060936" y="2155245"/>
              <a:ext cx="1002253" cy="1742267"/>
            </a:xfrm>
            <a:prstGeom prst="rect">
              <a:avLst/>
            </a:prstGeom>
          </p:spPr>
        </p:pic>
        <p:sp>
          <p:nvSpPr>
            <p:cNvPr id="57" name="Ovál 56"/>
            <p:cNvSpPr/>
            <p:nvPr/>
          </p:nvSpPr>
          <p:spPr>
            <a:xfrm>
              <a:off x="5638670" y="289253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638670" y="3355474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245192" y="301032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901070" y="3098289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245059" y="4184523"/>
            <a:ext cx="1002253" cy="1742267"/>
            <a:chOff x="697203" y="4583909"/>
            <a:chExt cx="1002253" cy="1742267"/>
          </a:xfrm>
        </p:grpSpPr>
        <p:pic>
          <p:nvPicPr>
            <p:cNvPr id="81" name="Obrázek 8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1177660">
              <a:off x="697203" y="4583909"/>
              <a:ext cx="1002253" cy="1742267"/>
            </a:xfrm>
            <a:prstGeom prst="rect">
              <a:avLst/>
            </a:prstGeom>
          </p:spPr>
        </p:pic>
        <p:sp>
          <p:nvSpPr>
            <p:cNvPr id="82" name="Ovál 81"/>
            <p:cNvSpPr/>
            <p:nvPr/>
          </p:nvSpPr>
          <p:spPr>
            <a:xfrm>
              <a:off x="1119025" y="575130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287044" y="5315630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68330" y="5771302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96141" y="5359411"/>
              <a:ext cx="173016" cy="17459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9177687" y="4961316"/>
            <a:ext cx="1742267" cy="1002253"/>
            <a:chOff x="629944" y="880944"/>
            <a:chExt cx="1742267" cy="1002253"/>
          </a:xfrm>
        </p:grpSpPr>
        <p:pic>
          <p:nvPicPr>
            <p:cNvPr id="87" name="Obrázek 8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048" t="11270" r="17737" b="11746"/>
            <a:stretch/>
          </p:blipFill>
          <p:spPr>
            <a:xfrm rot="4580833">
              <a:off x="999951" y="510937"/>
              <a:ext cx="1002253" cy="1742267"/>
            </a:xfrm>
            <a:prstGeom prst="rect">
              <a:avLst/>
            </a:prstGeom>
          </p:spPr>
        </p:pic>
        <p:sp>
          <p:nvSpPr>
            <p:cNvPr id="88" name="Ovál 87"/>
            <p:cNvSpPr/>
            <p:nvPr/>
          </p:nvSpPr>
          <p:spPr>
            <a:xfrm>
              <a:off x="1236732" y="1521516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1500764" y="111784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1050777" y="1222407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566776" y="1400079"/>
              <a:ext cx="117820" cy="11597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1005572" y="1562365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1205533" y="1093768"/>
              <a:ext cx="127170" cy="95356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71602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dle zadání vyhledávají berušky s daným počtem teček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Orientace v číselné řadě 1 - 6 </a:t>
            </a:r>
          </a:p>
          <a:p>
            <a:r>
              <a:rPr lang="cs-CZ" dirty="0" smtClean="0"/>
              <a:t>Anglická slovní zásoba: čísla 1 - 6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Obrázek berušek s různým počtem teček </a:t>
            </a:r>
            <a:r>
              <a:rPr lang="cs-CZ" dirty="0" smtClean="0"/>
              <a:t>(1 </a:t>
            </a:r>
            <a:r>
              <a:rPr lang="cs-CZ" dirty="0"/>
              <a:t>– 6 )</a:t>
            </a:r>
          </a:p>
          <a:p>
            <a:r>
              <a:rPr lang="cs-CZ" dirty="0"/>
              <a:t>Děti označí berušky s určitým počtem – pokyny v </a:t>
            </a:r>
            <a:r>
              <a:rPr lang="cs-CZ" dirty="0" smtClean="0"/>
              <a:t>angličtině</a:t>
            </a:r>
          </a:p>
          <a:p>
            <a:r>
              <a:rPr lang="cs-CZ" dirty="0" smtClean="0"/>
              <a:t>Za pomoci animačních efektů a aktivační události se dětem nabízí zpětná vazba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na tabulku děti kreslí daný počet teček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pokyny </a:t>
            </a:r>
            <a:r>
              <a:rPr lang="cs-CZ" dirty="0" smtClean="0"/>
              <a:t>v  </a:t>
            </a:r>
            <a:r>
              <a:rPr lang="cs-CZ" dirty="0"/>
              <a:t>angličtině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Připravuje se pro život v mnohojazyčné evropské společnosti </a:t>
            </a:r>
          </a:p>
          <a:p>
            <a:r>
              <a:rPr lang="cs-CZ" dirty="0"/>
              <a:t>Chápat základní číselné a matematické pojmy, elementární matematické souvislosti a dle potřeby je využívat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/>
              <a:t>Znát, že lidé se dorozumívají i jinými jazyky a že je možno se jim učit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246</Words>
  <Application>Microsoft Office PowerPoint</Application>
  <PresentationFormat>Vlastní</PresentationFormat>
  <Paragraphs>54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NUMBERS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2015-04-20T08:18:17Z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