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4" r:id="rId4"/>
    <p:sldId id="285" r:id="rId5"/>
    <p:sldId id="286" r:id="rId6"/>
    <p:sldId id="287" r:id="rId7"/>
    <p:sldId id="288" r:id="rId8"/>
    <p:sldId id="289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315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580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891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4493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1494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F1381B-3AE8-41E6-B95B-84B69ACB7B63}" type="slidenum">
              <a:rPr lang="cs-CZ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3045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Hra na tělo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84165" y="2039364"/>
            <a:ext cx="4859628" cy="36447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656512" y="2039266"/>
            <a:ext cx="4858838" cy="364412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683084" y="2033253"/>
            <a:ext cx="4865709" cy="364928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859110" y="450761"/>
            <a:ext cx="7226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Na jaře, na jaře… Tleskání do rytmu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699342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127672" y="1063267"/>
            <a:ext cx="6342488" cy="475686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034795" y="1063726"/>
            <a:ext cx="6346162" cy="475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489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482054" y="2291635"/>
            <a:ext cx="4011770" cy="30088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551546" y="3231791"/>
            <a:ext cx="4011770" cy="300882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607240" y="2291635"/>
            <a:ext cx="4011768" cy="300882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662933" y="3231790"/>
            <a:ext cx="4011769" cy="3008827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83335" y="527853"/>
            <a:ext cx="11487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Na jaře, na jaře… Pleskání do rytmu – obouruč, střídavě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194728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9532" y="1134905"/>
            <a:ext cx="5896020" cy="442201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272030" y="1135675"/>
            <a:ext cx="5902182" cy="442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46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68513" y="1916767"/>
            <a:ext cx="5499399" cy="412454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418403" y="1916767"/>
            <a:ext cx="5499400" cy="412455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532586" y="399245"/>
            <a:ext cx="9491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i="1" dirty="0" smtClean="0"/>
              <a:t>Prší, prší… Tleskání prsty o dlaň do rytmu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249154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60928" y="1030861"/>
            <a:ext cx="6341350" cy="4756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5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  <a:endParaRPr lang="cs-CZ" b="1" dirty="0"/>
          </a:p>
          <a:p>
            <a:r>
              <a:rPr lang="cs-CZ" dirty="0" smtClean="0"/>
              <a:t>Děti napodobují postoj na obrázku, přidávají pohyb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hudebních dovedností, nápodoba předlohy 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Dle přečteného názvu učitelkou mohou děti </a:t>
            </a:r>
            <a:r>
              <a:rPr lang="cs-CZ" dirty="0" smtClean="0"/>
              <a:t>hádat, </a:t>
            </a:r>
            <a:r>
              <a:rPr lang="cs-CZ" dirty="0" smtClean="0"/>
              <a:t>jaká fotografie se objeví. </a:t>
            </a:r>
          </a:p>
          <a:p>
            <a:r>
              <a:rPr lang="cs-CZ" dirty="0" smtClean="0"/>
              <a:t>Mohou doplňovat předvedením následující pohyb. </a:t>
            </a:r>
          </a:p>
          <a:p>
            <a:r>
              <a:rPr lang="cs-CZ" dirty="0" smtClean="0"/>
              <a:t>Společně si zpíváme známé písně.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zopakovat metodiku hry na tělo prostřednictvím jiné, </a:t>
            </a:r>
            <a:r>
              <a:rPr lang="cs-CZ" dirty="0" smtClean="0"/>
              <a:t>nové </a:t>
            </a:r>
            <a:r>
              <a:rPr lang="cs-CZ" dirty="0" smtClean="0"/>
              <a:t>možnosti.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d</a:t>
            </a:r>
            <a:r>
              <a:rPr lang="cs-CZ" dirty="0" smtClean="0"/>
              <a:t>ěti mohou vyhledávat vytištěné obrázky a dávat na tabulku.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ř</a:t>
            </a:r>
            <a:r>
              <a:rPr lang="cs-CZ" dirty="0" smtClean="0"/>
              <a:t>adit dle předlohy.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Vědomě napodobit jednoduchý pohyb dle vzoru</a:t>
            </a:r>
          </a:p>
          <a:p>
            <a:r>
              <a:rPr lang="cs-CZ" dirty="0"/>
              <a:t>Ovládat koordinaci ruky a oka, zvládnout jemnou motoriku</a:t>
            </a:r>
          </a:p>
          <a:p>
            <a:r>
              <a:rPr lang="cs-CZ" dirty="0"/>
              <a:t>Správně reagovat na světelné a akustické signály </a:t>
            </a:r>
          </a:p>
          <a:p>
            <a:r>
              <a:rPr lang="cs-CZ" dirty="0"/>
              <a:t>Rozlišit zvuky a známé melodie, rozlišit a napodobit rytmus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308</Words>
  <Application>Microsoft Office PowerPoint</Application>
  <PresentationFormat>Vlastní</PresentationFormat>
  <Paragraphs>64</Paragraphs>
  <Slides>14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Hra na tělo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2015-04-20T08:52:05Z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