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5"/>
  </p:notesMasterIdLst>
  <p:handoutMasterIdLst>
    <p:handoutMasterId r:id="rId16"/>
  </p:handoutMasterIdLst>
  <p:sldIdLst>
    <p:sldId id="272" r:id="rId3"/>
    <p:sldId id="273" r:id="rId4"/>
    <p:sldId id="285" r:id="rId5"/>
    <p:sldId id="284" r:id="rId6"/>
    <p:sldId id="286" r:id="rId7"/>
    <p:sldId id="275" r:id="rId8"/>
    <p:sldId id="276" r:id="rId9"/>
    <p:sldId id="277" r:id="rId10"/>
    <p:sldId id="278" r:id="rId11"/>
    <p:sldId id="279" r:id="rId12"/>
    <p:sldId id="280" r:id="rId13"/>
    <p:sldId id="28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FFFF"/>
    <a:srgbClr val="FEF9E5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897" autoAdjust="0"/>
    <p:restoredTop sz="94660"/>
  </p:normalViewPr>
  <p:slideViewPr>
    <p:cSldViewPr snapToGrid="0">
      <p:cViewPr>
        <p:scale>
          <a:sx n="80" d="100"/>
          <a:sy n="80" d="100"/>
        </p:scale>
        <p:origin x="-66" y="-504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20.4.2015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20.4.2015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158249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1582490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1582490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1582490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8065777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803582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5369297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121403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0591308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3132420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310205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=""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my.cz/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Dopravní prostředky</a:t>
            </a:r>
            <a:endParaRPr lang="cs-CZ" sz="60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smtClean="0"/>
              <a:t>vnímání</a:t>
            </a:r>
            <a:r>
              <a:rPr lang="cs-CZ" sz="2400" b="0" i="0" baseline="0" dirty="0" smtClean="0"/>
              <a:t>, pozornost, soustředěnost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9400032" y="0"/>
            <a:ext cx="2950464" cy="1499616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938784" y="4815840"/>
            <a:ext cx="8973312" cy="181356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26853" y="73277"/>
            <a:ext cx="2808000" cy="20370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28666" y="3565207"/>
            <a:ext cx="2878137" cy="2157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35102" y="3737131"/>
            <a:ext cx="2878137" cy="2157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25156" y="2110283"/>
            <a:ext cx="2878137" cy="2157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6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318017" y="1091779"/>
            <a:ext cx="3248870" cy="24353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8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89598" y="4815840"/>
            <a:ext cx="2878137" cy="2157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9125528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9400032" y="0"/>
            <a:ext cx="2950464" cy="1499616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938784" y="4815840"/>
            <a:ext cx="8973312" cy="181356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299899" y="80583"/>
            <a:ext cx="2808000" cy="20370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370036" y="2360831"/>
            <a:ext cx="2878137" cy="2157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500285" y="4643913"/>
            <a:ext cx="2878137" cy="2157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8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57617" y="749807"/>
            <a:ext cx="7496750" cy="56194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3604399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9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9400032" y="0"/>
            <a:ext cx="2950464" cy="1499616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938784" y="4815840"/>
            <a:ext cx="8973312" cy="181356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299899" y="80583"/>
            <a:ext cx="2808000" cy="20370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370036" y="2360831"/>
            <a:ext cx="2878137" cy="2157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396552" y="4535513"/>
            <a:ext cx="2878137" cy="2157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42680" y="640489"/>
            <a:ext cx="8107816" cy="60775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3604399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9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9400032" y="0"/>
            <a:ext cx="2950464" cy="1499616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938784" y="4815840"/>
            <a:ext cx="8973312" cy="181356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299899" y="80583"/>
            <a:ext cx="2808000" cy="20370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370036" y="2360831"/>
            <a:ext cx="2878137" cy="2157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396552" y="4535513"/>
            <a:ext cx="2878137" cy="2157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19753" y="749808"/>
            <a:ext cx="7547466" cy="56574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3604399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9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dirty="0"/>
              <a:t>Vlastní ilustrace</a:t>
            </a:r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(doprava</a:t>
            </a:r>
            <a:r>
              <a:rPr lang="cs-CZ" dirty="0" smtClean="0"/>
              <a:t>, povolání</a:t>
            </a:r>
            <a:r>
              <a:rPr lang="cs-CZ" dirty="0" smtClean="0"/>
              <a:t>)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Učíme se pojmenovat dopravní </a:t>
            </a:r>
            <a:r>
              <a:rPr lang="cs-CZ" dirty="0" smtClean="0"/>
              <a:t>prostředky, </a:t>
            </a:r>
            <a:r>
              <a:rPr lang="cs-CZ" dirty="0" smtClean="0"/>
              <a:t>jejich zaměstnance</a:t>
            </a:r>
          </a:p>
          <a:p>
            <a:r>
              <a:rPr lang="cs-CZ" dirty="0" smtClean="0"/>
              <a:t>Úvahou </a:t>
            </a:r>
            <a:r>
              <a:rPr lang="cs-CZ" dirty="0" smtClean="0"/>
              <a:t>zvažujeme, </a:t>
            </a:r>
            <a:r>
              <a:rPr lang="cs-CZ" dirty="0" smtClean="0"/>
              <a:t>který obrázek je vhodný k danému dopravnímu prostředku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Přiřazujeme dopravní </a:t>
            </a:r>
            <a:r>
              <a:rPr lang="cs-CZ" dirty="0" smtClean="0"/>
              <a:t>prostředky </a:t>
            </a:r>
            <a:r>
              <a:rPr lang="cs-CZ" dirty="0" smtClean="0"/>
              <a:t>k zaměstnanci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3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Na obrázku číslo </a:t>
            </a:r>
            <a:r>
              <a:rPr lang="cs-CZ" dirty="0" smtClean="0"/>
              <a:t>2 jsou </a:t>
            </a:r>
            <a:r>
              <a:rPr lang="cs-CZ" dirty="0"/>
              <a:t>postupně seřazeny obrázky dopravních prostředků a jejich </a:t>
            </a:r>
            <a:r>
              <a:rPr lang="cs-CZ" dirty="0" smtClean="0"/>
              <a:t>zaměstnanců, </a:t>
            </a:r>
            <a:r>
              <a:rPr lang="cs-CZ" dirty="0"/>
              <a:t>co k čemu </a:t>
            </a:r>
            <a:r>
              <a:rPr lang="cs-CZ" dirty="0" smtClean="0"/>
              <a:t>patří. </a:t>
            </a:r>
            <a:r>
              <a:rPr lang="cs-CZ" dirty="0" smtClean="0"/>
              <a:t>Vedeme </a:t>
            </a:r>
            <a:r>
              <a:rPr lang="cs-CZ" dirty="0"/>
              <a:t>s dětmi rozhovory o různých </a:t>
            </a:r>
            <a:r>
              <a:rPr lang="cs-CZ" dirty="0" smtClean="0"/>
              <a:t>povoláních. </a:t>
            </a:r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/>
              <a:t>Na obrázku číslo </a:t>
            </a:r>
            <a:r>
              <a:rPr lang="cs-CZ" dirty="0" smtClean="0"/>
              <a:t>3</a:t>
            </a:r>
            <a:r>
              <a:rPr lang="cs-CZ" dirty="0" smtClean="0"/>
              <a:t>, 4, 5 přiřazujeme </a:t>
            </a:r>
            <a:r>
              <a:rPr lang="cs-CZ" dirty="0" smtClean="0"/>
              <a:t>řidiče </a:t>
            </a:r>
            <a:r>
              <a:rPr lang="cs-CZ" dirty="0"/>
              <a:t>k dopravnímu </a:t>
            </a:r>
            <a:r>
              <a:rPr lang="cs-CZ" dirty="0" smtClean="0"/>
              <a:t>prostředku podle jeho charakteristického </a:t>
            </a:r>
            <a:r>
              <a:rPr lang="cs-CZ" dirty="0" smtClean="0"/>
              <a:t>znaku (</a:t>
            </a:r>
            <a:r>
              <a:rPr lang="cs-CZ" dirty="0" smtClean="0"/>
              <a:t>loď – </a:t>
            </a:r>
            <a:r>
              <a:rPr lang="cs-CZ" dirty="0" smtClean="0"/>
              <a:t>vlajka, </a:t>
            </a:r>
            <a:r>
              <a:rPr lang="cs-CZ" dirty="0" smtClean="0"/>
              <a:t>poštovní auto – </a:t>
            </a:r>
            <a:r>
              <a:rPr lang="cs-CZ" dirty="0" smtClean="0"/>
              <a:t>trubka, </a:t>
            </a:r>
            <a:r>
              <a:rPr lang="cs-CZ" dirty="0" smtClean="0"/>
              <a:t>taxi – označení taxi na střeše auta).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r>
              <a:rPr lang="cs-CZ" b="1" u="sng" dirty="0" smtClean="0"/>
              <a:t>Na magnetické tabulce můžeme skládat rozstříhané a zatavené obrázky.</a:t>
            </a:r>
            <a:endParaRPr lang="cs-CZ" dirty="0"/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C</a:t>
            </a:r>
            <a:r>
              <a:rPr lang="cs-CZ" dirty="0" smtClean="0"/>
              <a:t>harakteristické </a:t>
            </a:r>
            <a:r>
              <a:rPr lang="cs-CZ" dirty="0"/>
              <a:t>znaky </a:t>
            </a:r>
            <a:r>
              <a:rPr lang="cs-CZ" dirty="0" smtClean="0"/>
              <a:t>dopravních prostředků.</a:t>
            </a:r>
          </a:p>
          <a:p>
            <a:r>
              <a:rPr lang="cs-CZ" dirty="0" smtClean="0"/>
              <a:t>Záměrně </a:t>
            </a:r>
            <a:r>
              <a:rPr lang="cs-CZ" dirty="0"/>
              <a:t>se soustředit a udržet </a:t>
            </a:r>
            <a:r>
              <a:rPr lang="cs-CZ" dirty="0" smtClean="0"/>
              <a:t>pozornost.</a:t>
            </a:r>
          </a:p>
          <a:p>
            <a:r>
              <a:rPr lang="cs-CZ" dirty="0"/>
              <a:t>Pamatovat si postup řešení </a:t>
            </a:r>
          </a:p>
          <a:p>
            <a:pPr marL="45720" indent="0">
              <a:buNone/>
            </a:pPr>
            <a:r>
              <a:rPr lang="cs-CZ" dirty="0" smtClean="0"/>
              <a:t>.</a:t>
            </a: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dirty="0"/>
              <a:t>Z</a:t>
            </a:r>
            <a:r>
              <a:rPr lang="cs-CZ" dirty="0" smtClean="0"/>
              <a:t>áměrně </a:t>
            </a:r>
            <a:r>
              <a:rPr lang="cs-CZ" dirty="0"/>
              <a:t>si zapamatovat a </a:t>
            </a:r>
            <a:r>
              <a:rPr lang="cs-CZ" dirty="0" smtClean="0"/>
              <a:t>vybavit.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361</Words>
  <Application>Microsoft Office PowerPoint</Application>
  <PresentationFormat>Vlastní</PresentationFormat>
  <Paragraphs>70</Paragraphs>
  <Slides>12</Slides>
  <Notes>12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Sheer Green 16x9</vt:lpstr>
      <vt:lpstr>Dopravní prostředky</vt:lpstr>
      <vt:lpstr>Snímek 2</vt:lpstr>
      <vt:lpstr>Snímek 3</vt:lpstr>
      <vt:lpstr>Snímek 4</vt:lpstr>
      <vt:lpstr>Snímek 5</vt:lpstr>
      <vt:lpstr>Použité odkazy</vt:lpstr>
      <vt:lpstr>Metodický pokyn Integrovaný blok: (doprava, povolání)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Zajícova chaloupka</dc:title>
  <dc:creator/>
  <cp:lastModifiedBy/>
  <cp:revision>3</cp:revision>
  <dcterms:created xsi:type="dcterms:W3CDTF">2014-08-05T12:38:58Z</dcterms:created>
  <dcterms:modified xsi:type="dcterms:W3CDTF">2015-04-20T10:25:23Z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