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8" r:id="rId5"/>
    <p:sldId id="289" r:id="rId6"/>
    <p:sldId id="290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9E6"/>
    <a:srgbClr val="FEF8E7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888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20. 4. 2015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20. 4. 2015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3.xml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4.xml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Urči značku v mateřské škole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mtClean="0"/>
              <a:t>sociabilita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11"/>
          <p:cNvPicPr/>
          <p:nvPr/>
        </p:nvPicPr>
        <p:blipFill>
          <a:blip r:embed="rId2"/>
          <a:stretch>
            <a:fillRect/>
          </a:stretch>
        </p:blipFill>
        <p:spPr>
          <a:xfrm>
            <a:off x="2565203" y="4101703"/>
            <a:ext cx="1486080" cy="1523520"/>
          </a:xfrm>
          <a:prstGeom prst="rect">
            <a:avLst/>
          </a:prstGeom>
        </p:spPr>
      </p:pic>
      <p:pic>
        <p:nvPicPr>
          <p:cNvPr id="5" name="Picture 13"/>
          <p:cNvPicPr/>
          <p:nvPr/>
        </p:nvPicPr>
        <p:blipFill>
          <a:blip r:embed="rId3"/>
          <a:stretch>
            <a:fillRect/>
          </a:stretch>
        </p:blipFill>
        <p:spPr>
          <a:xfrm>
            <a:off x="2496443" y="1192878"/>
            <a:ext cx="1623600" cy="1602000"/>
          </a:xfrm>
          <a:prstGeom prst="rect">
            <a:avLst/>
          </a:prstGeom>
        </p:spPr>
      </p:pic>
      <p:pic>
        <p:nvPicPr>
          <p:cNvPr id="6" name="Obrázek 5"/>
          <p:cNvPicPr/>
          <p:nvPr/>
        </p:nvPicPr>
        <p:blipFill>
          <a:blip r:embed="rId4"/>
          <a:stretch>
            <a:fillRect/>
          </a:stretch>
        </p:blipFill>
        <p:spPr>
          <a:xfrm>
            <a:off x="6915893" y="935086"/>
            <a:ext cx="4261858" cy="5115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/>
          <p:nvPr/>
        </p:nvPicPr>
        <p:blipFill>
          <a:blip r:embed="rId2"/>
          <a:stretch>
            <a:fillRect/>
          </a:stretch>
        </p:blipFill>
        <p:spPr>
          <a:xfrm>
            <a:off x="6490224" y="681767"/>
            <a:ext cx="4356451" cy="4710040"/>
          </a:xfrm>
          <a:prstGeom prst="rect">
            <a:avLst/>
          </a:prstGeom>
        </p:spPr>
      </p:pic>
      <p:pic>
        <p:nvPicPr>
          <p:cNvPr id="8" name="Picture 13"/>
          <p:cNvPicPr/>
          <p:nvPr/>
        </p:nvPicPr>
        <p:blipFill>
          <a:blip r:embed="rId3"/>
          <a:stretch>
            <a:fillRect/>
          </a:stretch>
        </p:blipFill>
        <p:spPr>
          <a:xfrm>
            <a:off x="2039243" y="814506"/>
            <a:ext cx="1623600" cy="1602000"/>
          </a:xfrm>
          <a:prstGeom prst="rect">
            <a:avLst/>
          </a:prstGeom>
        </p:spPr>
      </p:pic>
      <p:pic>
        <p:nvPicPr>
          <p:cNvPr id="9" name="Picture 11"/>
          <p:cNvPicPr/>
          <p:nvPr/>
        </p:nvPicPr>
        <p:blipFill>
          <a:blip r:embed="rId4"/>
          <a:stretch>
            <a:fillRect/>
          </a:stretch>
        </p:blipFill>
        <p:spPr>
          <a:xfrm>
            <a:off x="2176763" y="3723331"/>
            <a:ext cx="1486080" cy="1523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871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/>
          <p:nvPr/>
        </p:nvPicPr>
        <p:blipFill>
          <a:blip r:embed="rId2"/>
          <a:stretch>
            <a:fillRect/>
          </a:stretch>
        </p:blipFill>
        <p:spPr>
          <a:xfrm>
            <a:off x="5872997" y="847042"/>
            <a:ext cx="4437652" cy="5315130"/>
          </a:xfrm>
          <a:prstGeom prst="rect">
            <a:avLst/>
          </a:prstGeom>
        </p:spPr>
      </p:pic>
      <p:pic>
        <p:nvPicPr>
          <p:cNvPr id="5" name="Picture 15"/>
          <p:cNvPicPr/>
          <p:nvPr/>
        </p:nvPicPr>
        <p:blipFill>
          <a:blip r:embed="rId3"/>
          <a:stretch>
            <a:fillRect/>
          </a:stretch>
        </p:blipFill>
        <p:spPr>
          <a:xfrm>
            <a:off x="1845156" y="847042"/>
            <a:ext cx="1654884" cy="1643909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12"/>
          <p:cNvPicPr/>
          <p:nvPr/>
        </p:nvPicPr>
        <p:blipFill>
          <a:blip r:embed="rId4"/>
          <a:stretch>
            <a:fillRect/>
          </a:stretch>
        </p:blipFill>
        <p:spPr>
          <a:xfrm>
            <a:off x="1845156" y="3542548"/>
            <a:ext cx="1654884" cy="1754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415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/>
          <p:nvPr/>
        </p:nvPicPr>
        <p:blipFill>
          <a:blip r:embed="rId2"/>
          <a:stretch>
            <a:fillRect/>
          </a:stretch>
        </p:blipFill>
        <p:spPr>
          <a:xfrm>
            <a:off x="7003200" y="786699"/>
            <a:ext cx="3764648" cy="4652404"/>
          </a:xfrm>
          <a:prstGeom prst="rect">
            <a:avLst/>
          </a:prstGeom>
        </p:spPr>
      </p:pic>
      <p:pic>
        <p:nvPicPr>
          <p:cNvPr id="8" name="Picture 12"/>
          <p:cNvPicPr/>
          <p:nvPr/>
        </p:nvPicPr>
        <p:blipFill>
          <a:blip r:embed="rId3"/>
          <a:stretch>
            <a:fillRect/>
          </a:stretch>
        </p:blipFill>
        <p:spPr>
          <a:xfrm>
            <a:off x="2255520" y="531110"/>
            <a:ext cx="2127294" cy="2070200"/>
          </a:xfrm>
          <a:prstGeom prst="rect">
            <a:avLst/>
          </a:prstGeom>
        </p:spPr>
      </p:pic>
      <p:pic>
        <p:nvPicPr>
          <p:cNvPr id="9" name="Picture 14"/>
          <p:cNvPicPr/>
          <p:nvPr/>
        </p:nvPicPr>
        <p:blipFill>
          <a:blip r:embed="rId4"/>
          <a:stretch>
            <a:fillRect/>
          </a:stretch>
        </p:blipFill>
        <p:spPr>
          <a:xfrm>
            <a:off x="2255520" y="3871619"/>
            <a:ext cx="2127294" cy="1882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742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fotografie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Dítě klikne na svoji značku, kterou má v mateřské škole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Dítě si zapamatuje svoji značku v mateřské škole a naučí se podle ní poznávat své místo a věci</a:t>
            </a:r>
          </a:p>
          <a:p>
            <a:r>
              <a:rPr lang="cs-CZ" dirty="0" smtClean="0"/>
              <a:t>Procvičení znalosti značek</a:t>
            </a:r>
          </a:p>
          <a:p>
            <a:r>
              <a:rPr lang="cs-CZ" dirty="0" smtClean="0"/>
              <a:t>Dozvědět se něco nového </a:t>
            </a:r>
            <a:r>
              <a:rPr lang="cs-CZ" smtClean="0"/>
              <a:t>o ostatních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>Děti kliknutím vybírají </a:t>
            </a:r>
            <a:r>
              <a:rPr lang="cs-CZ" dirty="0" smtClean="0"/>
              <a:t>svoji značku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Za </a:t>
            </a:r>
            <a:r>
              <a:rPr lang="cs-CZ" dirty="0" smtClean="0"/>
              <a:t>pomoci </a:t>
            </a:r>
            <a:r>
              <a:rPr lang="cs-CZ" dirty="0"/>
              <a:t>animačních efektů a aktivačních událostí se dětem zobrazuje zpětná vazba.</a:t>
            </a:r>
          </a:p>
          <a:p>
            <a:pPr marL="45720" indent="0">
              <a:buNone/>
            </a:pPr>
            <a:r>
              <a:rPr lang="cs-CZ" dirty="0" smtClean="0"/>
              <a:t>Materiál </a:t>
            </a:r>
            <a:r>
              <a:rPr lang="cs-CZ" dirty="0"/>
              <a:t>je vytvořen na práci na dotykovém zařízení.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Děti mají </a:t>
            </a:r>
            <a:r>
              <a:rPr lang="pl-PL" dirty="0"/>
              <a:t>k dispozici </a:t>
            </a:r>
            <a:r>
              <a:rPr lang="pl-PL" dirty="0" smtClean="0"/>
              <a:t>značky a fotky </a:t>
            </a:r>
            <a:r>
              <a:rPr lang="pl-PL" dirty="0"/>
              <a:t>i v </a:t>
            </a:r>
            <a:r>
              <a:rPr lang="cs-CZ" dirty="0"/>
              <a:t>laminátové podobě a </a:t>
            </a:r>
            <a:r>
              <a:rPr lang="pl-PL" dirty="0"/>
              <a:t>pracují obdobným způsobem za pomoci těchto pomůcek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Orientovat </a:t>
            </a:r>
            <a:r>
              <a:rPr lang="cs-CZ" dirty="0"/>
              <a:t>se v prostoru </a:t>
            </a:r>
            <a:endParaRPr lang="cs-CZ" dirty="0" smtClean="0"/>
          </a:p>
          <a:p>
            <a:r>
              <a:rPr lang="cs-CZ" dirty="0" smtClean="0"/>
              <a:t>Postupovat </a:t>
            </a:r>
            <a:r>
              <a:rPr lang="cs-CZ" dirty="0"/>
              <a:t>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261</Words>
  <Application>Microsoft Office PowerPoint</Application>
  <PresentationFormat>Širokoúhlá obrazovka</PresentationFormat>
  <Paragraphs>52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Sheer Green 16x9</vt:lpstr>
      <vt:lpstr>Urči značku v mateřské škole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2015-04-20T19:20:12Z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