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2" r:id="rId4"/>
    <p:sldId id="284" r:id="rId5"/>
    <p:sldId id="275" r:id="rId6"/>
    <p:sldId id="276" r:id="rId7"/>
    <p:sldId id="277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9E6"/>
    <a:srgbClr val="FEF8E7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888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21. 4. 2015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21. 4. 2015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.xml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2.xml"/><Relationship Id="rId3" Type="http://schemas.microsoft.com/office/2007/relationships/hdphoto" Target="../media/hdphoto4.wdp"/><Relationship Id="rId7" Type="http://schemas.microsoft.com/office/2007/relationships/hdphoto" Target="../media/hdphoto3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microsoft.com/office/2007/relationships/hdphoto" Target="../media/hdphoto5.wdp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Čím to uklidím, co použiji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Předměty denní potřeby – úklidové pomůcky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foregroundMark x1="26397" y1="36644" x2="26397" y2="36644"/>
                        <a14:backgroundMark x1="82917" y1="30769" x2="82917" y2="30769"/>
                      </a14:backgroundRemoval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540" t="6215" r="8300" b="11732"/>
          <a:stretch/>
        </p:blipFill>
        <p:spPr>
          <a:xfrm rot="5201835">
            <a:off x="-276628" y="1476085"/>
            <a:ext cx="4627708" cy="389269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31349" y1="35796" x2="31349" y2="35796"/>
                        <a14:foregroundMark x1="42753" y1="32768" x2="42753" y2="32768"/>
                        <a14:foregroundMark x1="46751" y1="31435" x2="46751" y2="31435"/>
                        <a14:foregroundMark x1="53067" y1="25318" x2="53067" y2="25318"/>
                        <a14:foregroundMark x1="63744" y1="35978" x2="63744" y2="35978"/>
                        <a14:foregroundMark x1="76465" y1="24591" x2="76465" y2="24591"/>
                        <a14:foregroundMark x1="79464" y1="37129" x2="79464" y2="37129"/>
                        <a14:foregroundMark x1="69923" y1="35978" x2="69923" y2="35978"/>
                        <a14:foregroundMark x1="72740" y1="42883" x2="72740" y2="42883"/>
                        <a14:foregroundMark x1="76783" y1="30103" x2="76783" y2="30103"/>
                        <a14:foregroundMark x1="56065" y1="19624" x2="56065" y2="19624"/>
                        <a14:foregroundMark x1="59746" y1="32768" x2="59746" y2="32768"/>
                      </a14:backgroundRemoval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222" t="12019" r="13894" b="18500"/>
          <a:stretch/>
        </p:blipFill>
        <p:spPr>
          <a:xfrm>
            <a:off x="3206839" y="540912"/>
            <a:ext cx="6375044" cy="421139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foregroundMark x1="40164" y1="60509" x2="40164" y2="60509"/>
                        <a14:foregroundMark x1="42662" y1="55845" x2="42662" y2="55845"/>
                        <a14:foregroundMark x1="38528" y1="60812" x2="38528" y2="60812"/>
                        <a14:foregroundMark x1="38528" y1="60812" x2="39527" y2="55542"/>
                        <a14:foregroundMark x1="39527" y1="55542" x2="39527" y2="55542"/>
                        <a14:foregroundMark x1="43662" y1="52816" x2="43662" y2="52816"/>
                        <a14:foregroundMark x1="52340" y1="38764" x2="52340" y2="38764"/>
                        <a14:foregroundMark x1="58928" y1="27801" x2="58928" y2="27801"/>
                        <a14:foregroundMark x1="64925" y1="20109" x2="64925" y2="20109"/>
                        <a14:foregroundMark x1="68242" y1="15385" x2="68242" y2="15385"/>
                      </a14:backgroundRemoval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764" y="2843105"/>
            <a:ext cx="5909056" cy="4431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482" b="100000" l="3453" r="96729"/>
                    </a14:imgEffect>
                    <a14:imgEffect>
                      <a14:colorTemperature colorTemp="47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30" r="5377"/>
          <a:stretch/>
        </p:blipFill>
        <p:spPr>
          <a:xfrm>
            <a:off x="205140" y="556100"/>
            <a:ext cx="6727299" cy="561268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duotone>
              <a:prstClr val="black"/>
              <a:schemeClr val="accent6">
                <a:lumMod val="20000"/>
                <a:lumOff val="80000"/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90" b="99508" l="0" r="100000">
                        <a14:foregroundMark x1="36455" y1="49431" x2="36455" y2="49431"/>
                        <a14:backgroundMark x1="33469" y1="37862" x2="33469" y2="37862"/>
                        <a14:backgroundMark x1="45413" y1="45497" x2="45413" y2="45497"/>
                        <a14:backgroundMark x1="58632" y1="54037" x2="58632" y2="54037"/>
                        <a14:backgroundMark x1="81949" y1="64027" x2="81949" y2="640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5400000">
            <a:off x="7016016" y="98459"/>
            <a:ext cx="3435582" cy="36027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5146" b="100000" l="0" r="100000">
                        <a14:foregroundMark x1="33531" y1="71225" x2="33531" y2="71225"/>
                        <a14:foregroundMark x1="38037" y1="65132" x2="38037" y2="65132"/>
                        <a14:foregroundMark x1="30597" y1="71632" x2="30597" y2="71632"/>
                        <a14:foregroundMark x1="30597" y1="71632" x2="32379" y2="64726"/>
                        <a14:foregroundMark x1="32379" y1="64726" x2="32379" y2="64726"/>
                        <a14:foregroundMark x1="39818" y1="61171" x2="39818" y2="61171"/>
                        <a14:foregroundMark x1="55466" y1="42789" x2="55466" y2="42789"/>
                        <a14:foregroundMark x1="67307" y1="28436" x2="67307" y2="28436"/>
                        <a14:foregroundMark x1="78100" y1="18382" x2="78100" y2="18382"/>
                        <a14:foregroundMark x1="84073" y1="12187" x2="84073" y2="12187"/>
                        <a14:backgroundMark x1="39114" y1="97423" x2="59494" y2="60859"/>
                      </a14:backgroundRemoval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034057" y="3617618"/>
            <a:ext cx="3284113" cy="3387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359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</a:t>
            </a:r>
            <a:r>
              <a:rPr lang="cs-CZ" dirty="0" smtClean="0"/>
              <a:t>blok</a:t>
            </a:r>
            <a:r>
              <a:rPr lang="cs-CZ" dirty="0" smtClean="0"/>
              <a:t>: sebeobsluha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Dítě kliknutím určí, čím se co uklidí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Naučit se zacházet a správně použít předmět na daný úklid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vybírají z nabízených možností vhodnější nastroj k úklidu.</a:t>
            </a:r>
          </a:p>
          <a:p>
            <a:r>
              <a:rPr lang="cs-CZ" dirty="0" smtClean="0"/>
              <a:t>Díky animačním efektům se dětem znázorňuje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Zaměřovat se na to, co je z poznávacího hlediska důležité</a:t>
            </a:r>
          </a:p>
          <a:p>
            <a:r>
              <a:rPr lang="cs-CZ" dirty="0"/>
              <a:t>Rozlišovat některé obrazné symboly a porozumět jejich významu a funkci</a:t>
            </a:r>
          </a:p>
          <a:p>
            <a:r>
              <a:rPr lang="cs-CZ" dirty="0"/>
              <a:t>Rozlišovat vzájemnou polohu dvou objektů 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pPr marL="45720" indent="0">
              <a:buNone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207</Words>
  <Application>Microsoft Office PowerPoint</Application>
  <PresentationFormat>Širokoúhlá obrazovka</PresentationFormat>
  <Paragraphs>46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Sheer Green 16x9</vt:lpstr>
      <vt:lpstr>Čím to uklidím, co použiji</vt:lpstr>
      <vt:lpstr>Prezentace aplikace PowerPoint</vt:lpstr>
      <vt:lpstr>Prezentace aplikace PowerPoint</vt:lpstr>
      <vt:lpstr>Použité odkazy</vt:lpstr>
      <vt:lpstr>Metodický pokyn Integrovaný blok: sebeobsluha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2015-04-21T08:22:56Z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