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1"/>
  </p:notesMasterIdLst>
  <p:handoutMasterIdLst>
    <p:handoutMasterId r:id="rId12"/>
  </p:handoutMasterIdLst>
  <p:sldIdLst>
    <p:sldId id="272" r:id="rId3"/>
    <p:sldId id="282" r:id="rId4"/>
    <p:sldId id="275" r:id="rId5"/>
    <p:sldId id="276" r:id="rId6"/>
    <p:sldId id="277" r:id="rId7"/>
    <p:sldId id="278" r:id="rId8"/>
    <p:sldId id="280" r:id="rId9"/>
    <p:sldId id="28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5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commentAuthors" Target="commentAuthor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handoutMaster" Target="handoutMasters/handout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26.4.2015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26.4.2015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92200" y="1719360"/>
            <a:ext cx="9601200" cy="1904337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Bu</a:t>
            </a:r>
            <a:r>
              <a:rPr lang="cs-CZ" sz="3600" b="1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dík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Rozlišování  obrazných  znaků a symbolů, grafické vyjadřování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51241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budik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46400" y="863600"/>
            <a:ext cx="5435600" cy="5435600"/>
          </a:xfrm>
          <a:prstGeom prst="rect">
            <a:avLst/>
          </a:prstGeom>
        </p:spPr>
      </p:pic>
      <p:pic>
        <p:nvPicPr>
          <p:cNvPr id="5" name="Obrázek 4" descr="domino.png"/>
          <p:cNvPicPr>
            <a:picLocks noChangeAspect="1"/>
          </p:cNvPicPr>
          <p:nvPr/>
        </p:nvPicPr>
        <p:blipFill>
          <a:blip r:embed="rId3" cstate="print"/>
          <a:srcRect r="88473" b="73910"/>
          <a:stretch>
            <a:fillRect/>
          </a:stretch>
        </p:blipFill>
        <p:spPr>
          <a:xfrm rot="18134437">
            <a:off x="6515099" y="1270000"/>
            <a:ext cx="939803" cy="800100"/>
          </a:xfrm>
          <a:prstGeom prst="rect">
            <a:avLst/>
          </a:prstGeom>
        </p:spPr>
      </p:pic>
      <p:pic>
        <p:nvPicPr>
          <p:cNvPr id="6" name="Obrázek 5" descr="domino.png"/>
          <p:cNvPicPr>
            <a:picLocks noChangeAspect="1"/>
          </p:cNvPicPr>
          <p:nvPr/>
        </p:nvPicPr>
        <p:blipFill>
          <a:blip r:embed="rId3" cstate="print"/>
          <a:srcRect l="11520" r="75735" b="49346"/>
          <a:stretch>
            <a:fillRect/>
          </a:stretch>
        </p:blipFill>
        <p:spPr>
          <a:xfrm rot="2876946">
            <a:off x="10952531" y="-61005"/>
            <a:ext cx="990600" cy="1574800"/>
          </a:xfrm>
          <a:prstGeom prst="rect">
            <a:avLst/>
          </a:prstGeom>
        </p:spPr>
      </p:pic>
      <p:pic>
        <p:nvPicPr>
          <p:cNvPr id="7" name="Obrázek 6" descr="domino.png"/>
          <p:cNvPicPr>
            <a:picLocks noChangeAspect="1"/>
          </p:cNvPicPr>
          <p:nvPr/>
        </p:nvPicPr>
        <p:blipFill>
          <a:blip r:embed="rId3" cstate="print"/>
          <a:srcRect l="24383" r="62500" b="75618"/>
          <a:stretch>
            <a:fillRect/>
          </a:stretch>
        </p:blipFill>
        <p:spPr>
          <a:xfrm>
            <a:off x="7569200" y="3176108"/>
            <a:ext cx="1066800" cy="735492"/>
          </a:xfrm>
          <a:prstGeom prst="rect">
            <a:avLst/>
          </a:prstGeom>
        </p:spPr>
      </p:pic>
      <p:pic>
        <p:nvPicPr>
          <p:cNvPr id="8" name="Obrázek 7" descr="domino.png"/>
          <p:cNvPicPr>
            <a:picLocks noChangeAspect="1"/>
          </p:cNvPicPr>
          <p:nvPr/>
        </p:nvPicPr>
        <p:blipFill>
          <a:blip r:embed="rId3" cstate="print"/>
          <a:srcRect l="37443" t="534" r="49467" b="74861"/>
          <a:stretch>
            <a:fillRect/>
          </a:stretch>
        </p:blipFill>
        <p:spPr>
          <a:xfrm rot="1683537">
            <a:off x="7319542" y="4247016"/>
            <a:ext cx="1092200" cy="825500"/>
          </a:xfrm>
          <a:prstGeom prst="rect">
            <a:avLst/>
          </a:prstGeom>
        </p:spPr>
      </p:pic>
      <p:pic>
        <p:nvPicPr>
          <p:cNvPr id="9" name="Obrázek 8" descr="domino.png"/>
          <p:cNvPicPr>
            <a:picLocks noChangeAspect="1"/>
          </p:cNvPicPr>
          <p:nvPr/>
        </p:nvPicPr>
        <p:blipFill>
          <a:blip r:embed="rId3" cstate="print"/>
          <a:srcRect l="49847" r="37215" b="74505"/>
          <a:stretch>
            <a:fillRect/>
          </a:stretch>
        </p:blipFill>
        <p:spPr>
          <a:xfrm rot="2670107">
            <a:off x="6819901" y="5575299"/>
            <a:ext cx="1079500" cy="850900"/>
          </a:xfrm>
          <a:prstGeom prst="rect">
            <a:avLst/>
          </a:prstGeom>
        </p:spPr>
      </p:pic>
      <p:pic>
        <p:nvPicPr>
          <p:cNvPr id="10" name="Obrázek 9" descr="domino.png"/>
          <p:cNvPicPr>
            <a:picLocks noChangeAspect="1"/>
          </p:cNvPicPr>
          <p:nvPr/>
        </p:nvPicPr>
        <p:blipFill>
          <a:blip r:embed="rId3" cstate="print"/>
          <a:srcRect l="62796" r="24828" b="74853"/>
          <a:stretch>
            <a:fillRect/>
          </a:stretch>
        </p:blipFill>
        <p:spPr>
          <a:xfrm rot="16200000">
            <a:off x="5152631" y="5925595"/>
            <a:ext cx="1028700" cy="836110"/>
          </a:xfrm>
          <a:prstGeom prst="rect">
            <a:avLst/>
          </a:prstGeom>
        </p:spPr>
      </p:pic>
      <p:pic>
        <p:nvPicPr>
          <p:cNvPr id="11" name="Obrázek 10" descr="domino.png"/>
          <p:cNvPicPr>
            <a:picLocks noChangeAspect="1"/>
          </p:cNvPicPr>
          <p:nvPr/>
        </p:nvPicPr>
        <p:blipFill>
          <a:blip r:embed="rId3" cstate="print"/>
          <a:srcRect l="75495" r="11872" b="74505"/>
          <a:stretch>
            <a:fillRect/>
          </a:stretch>
        </p:blipFill>
        <p:spPr>
          <a:xfrm rot="17980230">
            <a:off x="3771900" y="5537200"/>
            <a:ext cx="1054100" cy="850900"/>
          </a:xfrm>
          <a:prstGeom prst="rect">
            <a:avLst/>
          </a:prstGeom>
        </p:spPr>
      </p:pic>
      <p:pic>
        <p:nvPicPr>
          <p:cNvPr id="12" name="Obrázek 11" descr="domino.png"/>
          <p:cNvPicPr>
            <a:picLocks noChangeAspect="1"/>
          </p:cNvPicPr>
          <p:nvPr/>
        </p:nvPicPr>
        <p:blipFill>
          <a:blip r:embed="rId3" cstate="print"/>
          <a:srcRect l="87929" r="306" b="74758"/>
          <a:stretch>
            <a:fillRect/>
          </a:stretch>
        </p:blipFill>
        <p:spPr>
          <a:xfrm rot="20251291">
            <a:off x="2837513" y="4606333"/>
            <a:ext cx="977900" cy="839255"/>
          </a:xfrm>
          <a:prstGeom prst="rect">
            <a:avLst/>
          </a:prstGeom>
        </p:spPr>
      </p:pic>
      <p:pic>
        <p:nvPicPr>
          <p:cNvPr id="13" name="Obrázek 12" descr="domino.png"/>
          <p:cNvPicPr>
            <a:picLocks noChangeAspect="1"/>
          </p:cNvPicPr>
          <p:nvPr/>
        </p:nvPicPr>
        <p:blipFill>
          <a:blip r:embed="rId3" cstate="print"/>
          <a:srcRect t="47565" r="88280" b="26930"/>
          <a:stretch>
            <a:fillRect/>
          </a:stretch>
        </p:blipFill>
        <p:spPr>
          <a:xfrm rot="11443380">
            <a:off x="2658292" y="3312652"/>
            <a:ext cx="977905" cy="851247"/>
          </a:xfrm>
          <a:prstGeom prst="rect">
            <a:avLst/>
          </a:prstGeom>
        </p:spPr>
      </p:pic>
      <p:pic>
        <p:nvPicPr>
          <p:cNvPr id="14" name="Obrázek 13" descr="domino.png"/>
          <p:cNvPicPr>
            <a:picLocks noChangeAspect="1"/>
          </p:cNvPicPr>
          <p:nvPr/>
        </p:nvPicPr>
        <p:blipFill>
          <a:blip r:embed="rId3" cstate="print"/>
          <a:srcRect l="12177" t="48680" r="75646" b="26942"/>
          <a:stretch>
            <a:fillRect/>
          </a:stretch>
        </p:blipFill>
        <p:spPr>
          <a:xfrm rot="2080829">
            <a:off x="3002788" y="1941663"/>
            <a:ext cx="1016000" cy="825261"/>
          </a:xfrm>
          <a:prstGeom prst="rect">
            <a:avLst/>
          </a:prstGeom>
        </p:spPr>
      </p:pic>
      <p:pic>
        <p:nvPicPr>
          <p:cNvPr id="15" name="Obrázek 14" descr="domino.png"/>
          <p:cNvPicPr>
            <a:picLocks noChangeAspect="1"/>
          </p:cNvPicPr>
          <p:nvPr/>
        </p:nvPicPr>
        <p:blipFill>
          <a:blip r:embed="rId3" cstate="print"/>
          <a:srcRect l="24293" t="47746" r="63178" b="27120"/>
          <a:stretch>
            <a:fillRect/>
          </a:stretch>
        </p:blipFill>
        <p:spPr>
          <a:xfrm rot="3727612">
            <a:off x="3949700" y="1069339"/>
            <a:ext cx="1041400" cy="835661"/>
          </a:xfrm>
          <a:prstGeom prst="rect">
            <a:avLst/>
          </a:prstGeom>
        </p:spPr>
      </p:pic>
      <p:pic>
        <p:nvPicPr>
          <p:cNvPr id="16" name="Obrázek 15" descr="domino.png"/>
          <p:cNvPicPr>
            <a:picLocks noChangeAspect="1"/>
          </p:cNvPicPr>
          <p:nvPr/>
        </p:nvPicPr>
        <p:blipFill>
          <a:blip r:embed="rId3" cstate="print"/>
          <a:srcRect l="37291" t="48250" r="49619" b="28538"/>
          <a:stretch>
            <a:fillRect/>
          </a:stretch>
        </p:blipFill>
        <p:spPr>
          <a:xfrm rot="16200000">
            <a:off x="5048250" y="946150"/>
            <a:ext cx="1092200" cy="774700"/>
          </a:xfrm>
          <a:prstGeom prst="rect">
            <a:avLst/>
          </a:prstGeom>
        </p:spPr>
      </p:pic>
      <p:pic>
        <p:nvPicPr>
          <p:cNvPr id="20" name="Obrázek 19" descr="domino.png"/>
          <p:cNvPicPr>
            <a:picLocks noChangeAspect="1"/>
          </p:cNvPicPr>
          <p:nvPr/>
        </p:nvPicPr>
        <p:blipFill>
          <a:blip r:embed="rId3" cstate="print"/>
          <a:srcRect l="11520" r="75735" b="74402"/>
          <a:stretch>
            <a:fillRect/>
          </a:stretch>
        </p:blipFill>
        <p:spPr>
          <a:xfrm rot="9175259">
            <a:off x="7397511" y="2149884"/>
            <a:ext cx="990600" cy="795815"/>
          </a:xfrm>
          <a:prstGeom prst="rect">
            <a:avLst/>
          </a:prstGeom>
        </p:spPr>
      </p:pic>
      <p:pic>
        <p:nvPicPr>
          <p:cNvPr id="23" name="Obrázek 22" descr="domino.png"/>
          <p:cNvPicPr>
            <a:picLocks noChangeAspect="1"/>
          </p:cNvPicPr>
          <p:nvPr/>
        </p:nvPicPr>
        <p:blipFill>
          <a:blip r:embed="rId3" cstate="print"/>
          <a:srcRect l="88003" b="49055"/>
          <a:stretch>
            <a:fillRect/>
          </a:stretch>
        </p:blipFill>
        <p:spPr>
          <a:xfrm>
            <a:off x="0" y="939800"/>
            <a:ext cx="927100" cy="1574799"/>
          </a:xfrm>
          <a:prstGeom prst="rect">
            <a:avLst/>
          </a:prstGeom>
        </p:spPr>
      </p:pic>
      <p:pic>
        <p:nvPicPr>
          <p:cNvPr id="24" name="Obrázek 23" descr="domino.png"/>
          <p:cNvPicPr>
            <a:picLocks noChangeAspect="1"/>
          </p:cNvPicPr>
          <p:nvPr/>
        </p:nvPicPr>
        <p:blipFill>
          <a:blip r:embed="rId3" cstate="print"/>
          <a:srcRect l="76210" r="12469" b="49877"/>
          <a:stretch>
            <a:fillRect/>
          </a:stretch>
        </p:blipFill>
        <p:spPr>
          <a:xfrm rot="5176875">
            <a:off x="9626600" y="-215900"/>
            <a:ext cx="876300" cy="1549399"/>
          </a:xfrm>
          <a:prstGeom prst="rect">
            <a:avLst/>
          </a:prstGeom>
        </p:spPr>
      </p:pic>
      <p:pic>
        <p:nvPicPr>
          <p:cNvPr id="25" name="Obrázek 24" descr="domino.png"/>
          <p:cNvPicPr>
            <a:picLocks noChangeAspect="1"/>
          </p:cNvPicPr>
          <p:nvPr/>
        </p:nvPicPr>
        <p:blipFill>
          <a:blip r:embed="rId3" cstate="print"/>
          <a:srcRect l="63353" r="25801" b="50288"/>
          <a:stretch>
            <a:fillRect/>
          </a:stretch>
        </p:blipFill>
        <p:spPr>
          <a:xfrm>
            <a:off x="9994900" y="5294101"/>
            <a:ext cx="838200" cy="1563900"/>
          </a:xfrm>
          <a:prstGeom prst="rect">
            <a:avLst/>
          </a:prstGeom>
        </p:spPr>
      </p:pic>
      <p:pic>
        <p:nvPicPr>
          <p:cNvPr id="26" name="Obrázek 25" descr="domino.png"/>
          <p:cNvPicPr>
            <a:picLocks noChangeAspect="1"/>
          </p:cNvPicPr>
          <p:nvPr/>
        </p:nvPicPr>
        <p:blipFill>
          <a:blip r:embed="rId3" cstate="print"/>
          <a:srcRect l="50698" r="37798" b="49877"/>
          <a:stretch>
            <a:fillRect/>
          </a:stretch>
        </p:blipFill>
        <p:spPr>
          <a:xfrm>
            <a:off x="11283426" y="5156200"/>
            <a:ext cx="889000" cy="1549399"/>
          </a:xfrm>
          <a:prstGeom prst="rect">
            <a:avLst/>
          </a:prstGeom>
        </p:spPr>
      </p:pic>
      <p:pic>
        <p:nvPicPr>
          <p:cNvPr id="27" name="Obrázek 26" descr="domino.png"/>
          <p:cNvPicPr>
            <a:picLocks noChangeAspect="1"/>
          </p:cNvPicPr>
          <p:nvPr/>
        </p:nvPicPr>
        <p:blipFill>
          <a:blip r:embed="rId3" cstate="print"/>
          <a:srcRect l="37716" t="49301" r="49959" b="3862"/>
          <a:stretch>
            <a:fillRect/>
          </a:stretch>
        </p:blipFill>
        <p:spPr>
          <a:xfrm>
            <a:off x="11239500" y="3580327"/>
            <a:ext cx="952500" cy="1575873"/>
          </a:xfrm>
          <a:prstGeom prst="rect">
            <a:avLst/>
          </a:prstGeom>
        </p:spPr>
      </p:pic>
      <p:pic>
        <p:nvPicPr>
          <p:cNvPr id="28" name="Obrázek 27" descr="domino.png"/>
          <p:cNvPicPr>
            <a:picLocks noChangeAspect="1"/>
          </p:cNvPicPr>
          <p:nvPr/>
        </p:nvPicPr>
        <p:blipFill>
          <a:blip r:embed="rId3" cstate="print"/>
          <a:srcRect l="37716" r="49959" b="49877"/>
          <a:stretch>
            <a:fillRect/>
          </a:stretch>
        </p:blipFill>
        <p:spPr>
          <a:xfrm>
            <a:off x="10274300" y="2679701"/>
            <a:ext cx="952500" cy="1549399"/>
          </a:xfrm>
          <a:prstGeom prst="rect">
            <a:avLst/>
          </a:prstGeom>
        </p:spPr>
      </p:pic>
      <p:pic>
        <p:nvPicPr>
          <p:cNvPr id="29" name="Obrázek 28" descr="domino.png"/>
          <p:cNvPicPr>
            <a:picLocks noChangeAspect="1"/>
          </p:cNvPicPr>
          <p:nvPr/>
        </p:nvPicPr>
        <p:blipFill>
          <a:blip r:embed="rId3" cstate="print"/>
          <a:srcRect l="25062" t="49712" r="63434"/>
          <a:stretch>
            <a:fillRect/>
          </a:stretch>
        </p:blipFill>
        <p:spPr>
          <a:xfrm rot="5400000">
            <a:off x="246379" y="5455920"/>
            <a:ext cx="889000" cy="1717039"/>
          </a:xfrm>
          <a:prstGeom prst="rect">
            <a:avLst/>
          </a:prstGeom>
        </p:spPr>
      </p:pic>
      <p:pic>
        <p:nvPicPr>
          <p:cNvPr id="30" name="Obrázek 29" descr="domino.png"/>
          <p:cNvPicPr>
            <a:picLocks noChangeAspect="1"/>
          </p:cNvPicPr>
          <p:nvPr/>
        </p:nvPicPr>
        <p:blipFill>
          <a:blip r:embed="rId3" cstate="print"/>
          <a:srcRect l="25226" r="63599" b="50339"/>
          <a:stretch>
            <a:fillRect/>
          </a:stretch>
        </p:blipFill>
        <p:spPr>
          <a:xfrm>
            <a:off x="11207314" y="1425039"/>
            <a:ext cx="863600" cy="1618803"/>
          </a:xfrm>
          <a:prstGeom prst="rect">
            <a:avLst/>
          </a:prstGeom>
        </p:spPr>
      </p:pic>
      <p:pic>
        <p:nvPicPr>
          <p:cNvPr id="31" name="Obrázek 30" descr="domino.png"/>
          <p:cNvPicPr>
            <a:picLocks noChangeAspect="1"/>
          </p:cNvPicPr>
          <p:nvPr/>
        </p:nvPicPr>
        <p:blipFill>
          <a:blip r:embed="rId3" cstate="print"/>
          <a:srcRect l="11915" t="49712" r="76417"/>
          <a:stretch>
            <a:fillRect/>
          </a:stretch>
        </p:blipFill>
        <p:spPr>
          <a:xfrm>
            <a:off x="165100" y="4216400"/>
            <a:ext cx="901700" cy="1554480"/>
          </a:xfrm>
          <a:prstGeom prst="rect">
            <a:avLst/>
          </a:prstGeom>
        </p:spPr>
      </p:pic>
      <p:pic>
        <p:nvPicPr>
          <p:cNvPr id="32" name="Obrázek 31" descr="domino.png"/>
          <p:cNvPicPr>
            <a:picLocks noChangeAspect="1"/>
          </p:cNvPicPr>
          <p:nvPr/>
        </p:nvPicPr>
        <p:blipFill>
          <a:blip r:embed="rId3" cstate="print"/>
          <a:srcRect t="48480" r="87264"/>
          <a:stretch>
            <a:fillRect/>
          </a:stretch>
        </p:blipFill>
        <p:spPr>
          <a:xfrm rot="288247">
            <a:off x="138361" y="2474017"/>
            <a:ext cx="984256" cy="1633493"/>
          </a:xfrm>
          <a:prstGeom prst="rect">
            <a:avLst/>
          </a:prstGeom>
        </p:spPr>
      </p:pic>
      <p:pic>
        <p:nvPicPr>
          <p:cNvPr id="33" name="Obrázek 32" descr="domino.png"/>
          <p:cNvPicPr>
            <a:picLocks noChangeAspect="1"/>
          </p:cNvPicPr>
          <p:nvPr/>
        </p:nvPicPr>
        <p:blipFill>
          <a:blip r:embed="rId3" cstate="print"/>
          <a:srcRect r="88414" b="49877"/>
          <a:stretch>
            <a:fillRect/>
          </a:stretch>
        </p:blipFill>
        <p:spPr>
          <a:xfrm rot="5400000">
            <a:off x="327021" y="-327023"/>
            <a:ext cx="895356" cy="1549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537 0.00231 L 0.06537 0.00231 C 0.0681 -0.00023 0.07084 -0.00301 0.0737 -0.00533 C 0.07474 -0.00602 0.07591 -0.00672 0.07695 -0.00718 C 0.07826 -0.00787 0.07969 -0.00857 0.08112 -0.00903 C 0.08294 -0.00972 0.08464 -0.01019 0.08646 -0.01088 C 0.09961 -0.01736 0.08594 -0.01273 0.09909 -0.01644 C 0.15065 -0.01343 0.11576 -0.01736 0.13919 -0.01273 L 0.16042 -0.00903 L 0.30925 -0.01273 C 0.33529 -0.01273 0.36133 -0.01158 0.38737 -0.01088 L 0.40534 -0.00903 C 0.41419 -0.00834 0.42305 -0.00834 0.43177 -0.00718 C 0.4332 -0.00695 0.43464 -0.00579 0.43607 -0.00533 C 0.43841 -0.0044 0.44102 -0.00417 0.44336 -0.00347 C 0.44518 -0.00278 0.44688 -0.00209 0.4487 -0.00162 C 0.45391 -0.00023 0.45925 0.00092 0.46459 0.00231 C 0.46667 0.00278 0.46875 0.0037 0.47084 0.00416 C 0.47578 0.00509 0.48073 0.00532 0.48568 0.00602 C 0.49297 0.01111 0.48919 0.00856 0.49727 0.01342 L 0.50039 0.01528 C 0.50156 0.01597 0.50261 0.01643 0.50365 0.01736 C 0.50508 0.01852 0.50638 0.02037 0.50781 0.02106 C 0.51029 0.02222 0.51276 0.02222 0.51524 0.02291 C 0.51706 0.02338 0.51875 0.02407 0.52057 0.02477 C 0.52162 0.02592 0.52253 0.02778 0.5237 0.02847 C 0.52565 0.02963 0.52787 0.02963 0.53008 0.03032 C 0.53112 0.03078 0.53216 0.03171 0.5332 0.03217 C 0.54232 0.04305 0.53073 0.03009 0.53959 0.03796 C 0.54766 0.04514 0.53789 0.03889 0.54584 0.04352 C 0.54792 0.04722 0.5513 0.04977 0.55222 0.05486 C 0.55365 0.0625 0.55261 0.05879 0.55534 0.06597 C 0.55573 0.06805 0.55638 0.06967 0.55638 0.07176 C 0.55638 0.08935 0.5569 0.10185 0.5543 0.1169 C 0.55365 0.1206 0.55287 0.1243 0.55222 0.12801 C 0.55182 0.12986 0.55209 0.13264 0.55117 0.13379 C 0.54206 0.14444 0.55352 0.13148 0.54479 0.13935 C 0.53659 0.14653 0.54649 0.14028 0.53841 0.14491 C 0.53737 0.14676 0.5362 0.14861 0.53529 0.15069 C 0.53451 0.15231 0.53412 0.15486 0.5332 0.15625 C 0.53229 0.15741 0.53112 0.15741 0.53008 0.1581 C 0.528 0.16898 0.5306 0.15903 0.52578 0.16759 C 0.52487 0.16898 0.52461 0.17176 0.5237 0.17315 C 0.52279 0.1743 0.52149 0.17407 0.52057 0.175 C 0.5194 0.17592 0.51849 0.17778 0.51732 0.1787 C 0.51537 0.18032 0.51107 0.18264 0.51107 0.18264 C 0.51211 0.1743 0.51211 0.17245 0.51211 0.17685 L 0.51211 0.17685 " pathEditMode="relative" ptsTypes="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169 0.08171 L -0.04948 0.08171 C -0.05234 0.08403 -0.05534 0.08611 -0.05794 0.08912 C -0.05924 0.09051 -0.05989 0.09329 -0.0612 0.09467 C -0.0707 0.10602 -0.05755 0.08565 -0.06745 0.10046 C -0.06862 0.10208 -0.06953 0.1044 -0.0707 0.10602 C -0.08268 0.12268 -0.07252 0.10856 -0.08021 0.11551 C -0.0875 0.12199 -0.07877 0.11713 -0.08763 0.12106 C -0.08867 0.12222 -0.08958 0.12384 -0.09075 0.12477 C -0.09245 0.12639 -0.09661 0.12778 -0.09817 0.12847 C -0.09922 0.12917 -0.10026 0.12986 -0.1013 0.13055 C -0.10273 0.13241 -0.1039 0.13495 -0.1056 0.13611 C -0.10976 0.13912 -0.11393 0.13912 -0.11823 0.14167 C -0.13333 0.15069 -0.11758 0.14167 -0.12877 0.14745 C -0.12982 0.14792 -0.13086 0.14884 -0.1319 0.1493 C -0.13398 0.15 -0.1362 0.15046 -0.13828 0.15116 C -0.14466 0.15046 -0.1513 0.15301 -0.15729 0.1493 C -0.15937 0.14792 -0.15937 0.13796 -0.15937 0.13796 C -0.15911 0.13171 -0.15911 0.12523 -0.15833 0.11921 C -0.15794 0.1162 -0.15416 0.10926 -0.15312 0.10787 C -0.15143 0.10579 -0.14974 0.10347 -0.14778 0.10231 C -0.14505 0.10046 -0.13763 0.09792 -0.13411 0.09653 C -0.12799 0.09745 -0.11966 0.09259 -0.11614 0.10417 C -0.11497 0.10764 -0.11471 0.11157 -0.11393 0.11551 L -0.11185 0.12662 L -0.1108 0.13241 L -0.10976 0.13796 C -0.11015 0.14745 -0.11028 0.15671 -0.1108 0.1662 C -0.11094 0.16805 -0.11133 0.17014 -0.11185 0.17176 C -0.11315 0.17569 -0.11393 0.18055 -0.11614 0.1831 L -0.12239 0.19051 C -0.12344 0.1919 -0.12474 0.19282 -0.12565 0.19444 C -0.12669 0.19629 -0.1276 0.19861 -0.12877 0.2 C -0.12969 0.20116 -0.13086 0.20139 -0.1319 0.20185 C -0.13958 0.20579 -0.13268 0.20162 -0.1414 0.20555 C -0.14258 0.20602 -0.14349 0.20741 -0.14466 0.20741 C -0.1651 0.20856 -0.18554 0.20879 -0.20586 0.20926 C -0.2112 0.21088 -0.21419 0.2118 -0.21966 0.21319 C -0.22278 0.21389 -0.22604 0.21435 -0.22916 0.21504 C -0.2306 0.21574 -0.2319 0.21643 -0.23333 0.2169 C -0.24023 0.21944 -0.23828 0.21782 -0.24388 0.2206 C -0.24505 0.22129 -0.24609 0.22199 -0.24713 0.22245 C -0.25833 0.22824 -0.24258 0.21921 -0.25768 0.22824 C -0.25768 0.22824 -0.26406 0.23194 -0.26406 0.23194 C -0.26575 0.23264 -0.26758 0.23287 -0.26927 0.23379 C -0.27148 0.23472 -0.27344 0.23657 -0.27565 0.2375 L -0.27982 0.23935 C -0.2806 0.2412 -0.28099 0.24352 -0.28203 0.24514 C -0.28385 0.24815 -0.28828 0.25254 -0.28828 0.25254 L -0.29036 0.25833 L -0.29036 0.25833 " pathEditMode="relative" ptsTypes="AAAAAAAAAAAAAAAAAAAAAAAAAAAAAAAAAAAAAAAAAAAAAAAAA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85 0.00116 L -0.03985 0.00116 C -0.04232 0.00417 -0.04466 0.00764 -0.04727 0.01042 C -0.04831 0.01135 -0.04948 0.01135 -0.05052 0.01227 C -0.05781 0.01875 -0.04909 0.01412 -0.05781 0.01806 C -0.05977 0.02061 -0.06693 0.0301 -0.06849 0.03102 C -0.07058 0.03241 -0.07292 0.03264 -0.07474 0.03496 C -0.08229 0.04375 -0.07865 0.04121 -0.08529 0.04422 C -0.0918 0.05186 -0.08464 0.04445 -0.09375 0.04977 C -0.09531 0.0507 -0.09662 0.05255 -0.09805 0.05371 C -0.09909 0.0544 -0.10013 0.05487 -0.10117 0.05556 C -0.10378 0.05672 -0.1099 0.0588 -0.11172 0.06112 C -0.11589 0.06598 -0.11367 0.06412 -0.1181 0.06667 C -0.12513 0.0794 -0.11667 0.06621 -0.12656 0.07431 C -0.12891 0.07616 -0.13086 0.07917 -0.13295 0.08172 C -0.1392 0.09005 -0.13568 0.08565 -0.14349 0.09491 C -0.14453 0.09607 -0.14545 0.09792 -0.14662 0.09862 L -0.14987 0.10047 C -0.15482 0.10649 -0.15183 0.10371 -0.15938 0.10811 C -0.16042 0.1088 -0.16159 0.1088 -0.1625 0.10996 C -0.16354 0.11112 -0.16459 0.11274 -0.16563 0.11366 C -0.16667 0.11459 -0.16784 0.11459 -0.16888 0.11551 C -0.1711 0.11783 -0.17344 0.11991 -0.17513 0.12315 C -0.18021 0.13195 -0.17748 0.1294 -0.18255 0.13241 L -0.19206 0.14375 C -0.1931 0.14491 -0.19401 0.147 -0.19531 0.14746 L -0.19948 0.14931 C -0.20052 0.1507 -0.20156 0.15209 -0.20261 0.15325 C -0.20365 0.15394 -0.20482 0.15417 -0.20586 0.1551 C -0.20808 0.15718 -0.21003 0.15996 -0.21211 0.1625 C -0.21315 0.16389 -0.21406 0.16551 -0.21537 0.16621 C -0.21966 0.16899 -0.21758 0.16713 -0.22162 0.172 C -0.22683 0.18565 -0.21992 0.16945 -0.228 0.18125 C -0.23438 0.19075 -0.22552 0.1838 -0.23334 0.19075 C -0.23425 0.19167 -0.23542 0.19167 -0.23646 0.1926 C -0.23763 0.19352 -0.23854 0.19537 -0.23959 0.1963 C -0.24063 0.19723 -0.2418 0.19723 -0.24284 0.19815 C -0.24388 0.19931 -0.24479 0.20093 -0.24597 0.20186 C -0.25729 0.21088 -0.24831 0.20093 -0.25547 0.2095 C -0.29597 0.20764 -0.29558 0.23149 -0.29558 0.20579 L -0.29558 0.20579 " pathEditMode="relative" ptsTypes="AAAAAAAAAAAAAAAAAAAAAAAAAAAAAAAAAAAAAAAAA">
                                      <p:cBhvr>
                                        <p:cTn id="1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34 -0.11504 L 0.00234 -0.11504 C -0.00013 -0.11875 -0.00273 -0.12245 -0.00508 -0.12639 C -0.00625 -0.12801 -0.0069 -0.13078 -0.00833 -0.13194 C -0.01029 -0.13356 -0.0125 -0.13287 -0.01458 -0.13379 C -0.02956 -0.14051 -0.01068 -0.13564 -0.03047 -0.13935 C -0.03437 -0.13889 -0.03828 -0.13889 -0.04206 -0.1375 C -0.05325 -0.13402 -0.04453 -0.13541 -0.05156 -0.13009 C -0.05638 -0.12639 -0.05482 -0.13009 -0.05898 -0.12639 C -0.06198 -0.12361 -0.06302 -0.12106 -0.06536 -0.11689 C -0.06562 -0.11504 -0.06588 -0.11296 -0.06641 -0.11134 C -0.06953 -0.10023 -0.06784 -0.11111 -0.06953 -0.1 C -0.06992 -0.09745 -0.07018 -0.0949 -0.07057 -0.09259 C -0.07279 -0.08055 -0.07226 -0.0868 -0.07383 -0.07754 C -0.07422 -0.075 -0.07409 -0.07222 -0.07487 -0.0699 C -0.07552 -0.06759 -0.07695 -0.0662 -0.07799 -0.06435 C -0.07878 -0.06111 -0.07943 -0.0581 -0.08008 -0.05486 C -0.08047 -0.05301 -0.08073 -0.05115 -0.08112 -0.0493 C -0.08177 -0.04722 -0.08255 -0.0456 -0.08333 -0.04375 C -0.08359 -0.0412 -0.08346 -0.03819 -0.08437 -0.03611 C -0.08607 -0.03194 -0.09062 -0.025 -0.09062 -0.025 C -0.09193 -0.01851 -0.0918 -0.01828 -0.09388 -0.0118 C -0.09453 -0.00972 -0.09544 -0.0081 -0.09596 -0.00625 C -0.09648 -0.00439 -0.09648 -0.00231 -0.097 -0.00046 C -0.09766 0.00162 -0.09857 0.00301 -0.09909 0.0051 C -0.1 0.00811 -0.10065 0.01135 -0.1013 0.01459 C -0.10221 0.01991 -0.10195 0.02454 -0.10338 0.02963 C -0.1043 0.03287 -0.10547 0.03588 -0.10651 0.03889 C -0.10911 0.05741 -0.10534 0.03473 -0.11081 0.05394 C -0.11211 0.05857 -0.11315 0.06736 -0.11393 0.07269 C -0.11432 0.08079 -0.11445 0.08912 -0.11497 0.09723 C -0.11549 0.10348 -0.1168 0.10949 -0.11706 0.11598 C -0.11784 0.12963 -0.11758 0.14352 -0.1181 0.15718 C -0.11836 0.16088 -0.1194 0.16852 -0.12031 0.17223 C -0.12083 0.17477 -0.12174 0.17732 -0.12239 0.17986 C -0.12318 0.18287 -0.12383 0.18611 -0.12448 0.18912 C -0.12487 0.19098 -0.125 0.19306 -0.12552 0.19468 C -0.12682 0.19885 -0.13021 0.20857 -0.13294 0.21158 C -0.13385 0.21274 -0.13516 0.21274 -0.13607 0.21366 C -0.14336 0.22014 -0.13476 0.21528 -0.14349 0.21922 C -0.14531 0.22107 -0.14687 0.22338 -0.14883 0.22477 C -0.15052 0.22593 -0.15234 0.22593 -0.15404 0.22662 C -0.15521 0.22709 -0.15625 0.22801 -0.15729 0.22871 C -0.1776 0.22801 -0.19805 0.22848 -0.21849 0.22662 C -0.21979 0.22662 -0.2207 0.22431 -0.22174 0.22292 C -0.22279 0.2213 -0.22383 0.21922 -0.22487 0.21736 C -0.22526 0.21482 -0.22526 0.21204 -0.22591 0.20973 C -0.23047 0.19329 -0.23008 0.19514 -0.23008 0.20232 L -0.23008 0.20232 " pathEditMode="relative" ptsTypes="AAAAAAAAAAAAAAAAAAAAAAAAAAAAAAAAAAAAAAAAAAAAAAAAA">
                                      <p:cBhvr>
                                        <p:cTn id="2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39 -0.11574 L 0.00039 -0.11574 C -0.00208 -0.11944 -0.00469 -0.12314 -0.00703 -0.12708 C -0.00885 -0.12986 -0.01094 -0.13495 -0.01341 -0.13634 C -0.0155 -0.1375 -0.01771 -0.1375 -0.01979 -0.13819 C -0.02253 -0.13935 -0.02539 -0.14074 -0.02826 -0.14212 C -0.02956 -0.14259 -0.03112 -0.14305 -0.03242 -0.14398 C -0.03425 -0.14513 -0.03581 -0.14675 -0.03776 -0.14768 C -0.0401 -0.14884 -0.04271 -0.14884 -0.04505 -0.14953 C -0.04622 -0.15023 -0.04727 -0.15092 -0.04831 -0.15138 C -0.04974 -0.15208 -0.05117 -0.15254 -0.05247 -0.15324 C -0.05469 -0.15439 -0.05885 -0.15694 -0.05885 -0.15694 C -0.06771 -0.15648 -0.07643 -0.15625 -0.08529 -0.15509 C -0.08737 -0.15486 -0.08945 -0.15393 -0.09154 -0.15324 C -0.09401 -0.15254 -0.09662 -0.15231 -0.09896 -0.15138 C -0.10182 -0.15046 -0.10469 -0.1493 -0.10742 -0.14768 C -0.10951 -0.14629 -0.11159 -0.14467 -0.1138 -0.14398 L -0.11901 -0.14212 C -0.12018 -0.14074 -0.12109 -0.13912 -0.12227 -0.13819 C -0.12422 -0.13657 -0.12669 -0.1368 -0.12865 -0.13449 C -0.12969 -0.13333 -0.1306 -0.13171 -0.13177 -0.13078 C -0.13372 -0.12916 -0.13594 -0.12824 -0.13815 -0.12708 L -0.14128 -0.125 C -0.14232 -0.12453 -0.14349 -0.1243 -0.1444 -0.12314 C -0.1526 -0.11342 -0.14831 -0.11712 -0.15716 -0.11203 C -0.1582 -0.11134 -0.15925 -0.11064 -0.16029 -0.11018 C -0.16315 -0.10879 -0.16602 -0.10787 -0.16875 -0.10625 C -0.16979 -0.10578 -0.17096 -0.10532 -0.17188 -0.10439 C -0.17409 -0.10231 -0.17617 -0.09953 -0.17826 -0.09699 C -0.18138 -0.09328 -0.18203 -0.09305 -0.18464 -0.0875 C -0.18542 -0.08587 -0.18594 -0.08356 -0.18672 -0.08194 C -0.18763 -0.07986 -0.18893 -0.07824 -0.18984 -0.07615 C -0.19063 -0.07453 -0.19141 -0.07268 -0.19193 -0.0706 C -0.19245 -0.06875 -0.19232 -0.06643 -0.19297 -0.06504 C -0.19453 -0.0618 -0.19662 -0.05995 -0.19831 -0.0574 C -0.19896 -0.05486 -0.19935 -0.05185 -0.20039 -0.05 C -0.20508 -0.04166 -0.20938 -0.03564 -0.21524 -0.03125 C -0.21732 -0.02962 -0.22044 -0.02824 -0.22266 -0.02731 C -0.22409 -0.02615 -0.22552 -0.025 -0.22682 -0.02361 C -0.228 -0.02245 -0.22891 -0.02083 -0.23008 -0.0199 C -0.23333 -0.01712 -0.23711 -0.01574 -0.24063 -0.01412 C -0.2431 -0.0118 -0.24544 -0.00879 -0.24792 -0.00671 C -0.24935 -0.00555 -0.25091 -0.00578 -0.25221 -0.00486 C -0.25339 -0.00393 -0.25417 -0.00208 -0.25534 -0.00115 C -0.2638 0.00579 -0.26354 0.00533 -0.27018 0.00834 C -0.27708 0.02061 -0.26888 0.00811 -0.27865 0.01575 C -0.29167 0.02616 -0.26979 0.01899 -0.29232 0.02338 C -0.30247 0.02778 -0.28997 0.022 -0.30182 0.02894 C -0.30417 0.03033 -0.30925 0.03195 -0.31133 0.03288 C -0.31237 0.03403 -0.31341 0.03542 -0.31458 0.03658 C -0.3194 0.04075 -0.33021 0.04005 -0.33255 0.04028 C -0.33633 0.04144 -0.34024 0.04329 -0.34414 0.04399 C -0.35182 0.04561 -0.36732 0.04792 -0.36732 0.04792 C -0.37227 0.04723 -0.37734 0.04815 -0.38216 0.04584 C -0.38346 0.04538 -0.38372 0.04237 -0.38425 0.04028 C -0.38516 0.03658 -0.38633 0.02894 -0.38633 0.02894 C -0.38568 0.02593 -0.38555 0.02223 -0.38425 0.01968 C -0.38359 0.01806 -0.38216 0.01829 -0.38112 0.01783 C -0.37969 0.01713 -0.37826 0.01667 -0.37682 0.01575 C -0.37513 0.01482 -0.37344 0.01274 -0.37162 0.01204 C -0.36654 0.01019 -0.36471 0.01019 -0.36107 0.01019 L -0.36107 0.01019 " pathEditMode="relative" ptsTypes="AAAAAAAAAAAAAAAAAAAAAAAAAAAAAAAAAAAAAAAAAAAAAAAAAAAAAAAAAAAAAA">
                                      <p:cBhvr>
                                        <p:cTn id="2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65 -0.11597 L -0.00065 -0.11597 C -0.00391 -0.11852 -0.00703 -0.1213 -0.01029 -0.12361 C -0.01224 -0.125 -0.01446 -0.12593 -0.01654 -0.12732 L -0.01979 -0.12917 C -0.02084 -0.12986 -0.02188 -0.13009 -0.02292 -0.13102 C -0.02435 -0.13218 -0.02565 -0.1338 -0.02709 -0.13472 C -0.02917 -0.13634 -0.03347 -0.13843 -0.03347 -0.13843 C -0.03451 -0.13982 -0.03555 -0.1412 -0.03659 -0.14236 C -0.03763 -0.14329 -0.03868 -0.14375 -0.03985 -0.14421 C -0.04258 -0.1456 -0.04545 -0.1463 -0.04831 -0.14792 C -0.04935 -0.14861 -0.05026 -0.14931 -0.05144 -0.14977 C -0.05743 -0.15185 -0.0694 -0.15532 -0.0694 -0.15532 C -0.0849 -0.15486 -0.10039 -0.15532 -0.11589 -0.15347 C -0.11706 -0.15347 -0.11784 -0.15093 -0.11901 -0.14977 C -0.12006 -0.14884 -0.1211 -0.14861 -0.12214 -0.14792 C -0.12318 -0.14676 -0.12422 -0.14514 -0.12539 -0.14421 C -0.12631 -0.14329 -0.12761 -0.14329 -0.12852 -0.14236 C -0.13073 -0.14005 -0.13282 -0.13727 -0.1349 -0.13472 L -0.13802 -0.13102 L -0.14115 -0.12732 C -0.14193 -0.12546 -0.14245 -0.12315 -0.14336 -0.12153 C -0.14453 -0.11944 -0.14636 -0.11829 -0.14753 -0.11597 C -0.14831 -0.11458 -0.14805 -0.11204 -0.14857 -0.11042 C -0.14922 -0.10833 -0.15013 -0.10671 -0.15065 -0.10463 C -0.15118 -0.10301 -0.15131 -0.10093 -0.15183 -0.09907 C -0.15235 -0.09699 -0.15326 -0.09537 -0.15391 -0.09352 C -0.15443 -0.09167 -0.15443 -0.08958 -0.15495 -0.08773 C -0.15899 -0.07315 -0.15547 -0.09074 -0.15808 -0.07662 C -0.15847 -0.07222 -0.15847 -0.06759 -0.15912 -0.06343 C -0.15951 -0.06134 -0.16068 -0.05972 -0.16133 -0.05787 C -0.16172 -0.05602 -0.16159 -0.0537 -0.16237 -0.05208 C -0.1642 -0.04792 -0.16706 -0.04537 -0.16862 -0.04074 C -0.1694 -0.03889 -0.16966 -0.03657 -0.17084 -0.03519 C -0.17201 -0.0338 -0.17357 -0.03403 -0.175 -0.03333 C -0.17604 -0.03148 -0.17709 -0.0294 -0.17813 -0.02778 C -0.18112 -0.02338 -0.18216 -0.02384 -0.18555 -0.02014 C -0.18841 -0.01713 -0.19128 -0.01412 -0.19401 -0.01088 C -0.20144 -0.00185 -0.19219 -0.01296 -0.20144 -0.00139 C -0.20248 3.7037E-7 -0.20352 0.00093 -0.20456 0.00231 C -0.20573 0.0037 -0.21029 0.01018 -0.21198 0.01181 C -0.21302 0.01273 -0.2142 0.01273 -0.21511 0.01366 C -0.21693 0.01528 -0.21849 0.01806 -0.22045 0.01921 C -0.2224 0.0206 -0.22461 0.02037 -0.2267 0.02106 C -0.22813 0.02153 -0.22956 0.02222 -0.23099 0.02292 C -0.23347 0.02431 -0.23594 0.02523 -0.23841 0.02685 C -0.24024 0.02778 -0.2418 0.02963 -0.24362 0.03056 C -0.2461 0.03148 -0.24857 0.03171 -0.25104 0.03241 C -0.25352 0.03426 -0.25586 0.03657 -0.25847 0.03796 C -0.26055 0.03912 -0.26276 0.03866 -0.26485 0.03981 C -0.28633 0.05278 -0.2694 0.04722 -0.2849 0.05116 C -0.28659 0.05255 -0.28828 0.05417 -0.29011 0.05486 C -0.29323 0.05602 -0.29649 0.05602 -0.29961 0.05671 C -0.30104 0.05718 -0.30248 0.0581 -0.30391 0.0588 C -0.30495 0.05995 -0.30586 0.06157 -0.30703 0.0625 C -0.31133 0.06528 -0.32657 0.0662 -0.32709 0.0662 C -0.34466 0.07292 -0.33685 0.07083 -0.35039 0.07384 C -0.35912 0.07315 -0.36797 0.07292 -0.3767 0.07176 C -0.37787 0.07176 -0.37904 0.0713 -0.37995 0.06991 C -0.38086 0.06852 -0.38138 0.0662 -0.38203 0.06435 C -0.3836 0.05301 -0.38269 0.05926 -0.38516 0.0456 C -0.38646 0.03866 -0.3862 0.0419 -0.3862 0.03611 L -0.3862 0.03611 " pathEditMode="relative" ptsTypes="AAAAAAAAAAAAAAAAAAAAAAAAAAAAAAAAAAAAAAAAAAAAAAAAAAAAAAAAAAAAAAA">
                                      <p:cBhvr>
                                        <p:cTn id="3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602 -0.00833 L 0.06602 -0.00833 C 0.06563 -0.01389 0.06589 -0.01967 0.06484 -0.02523 C 0.06445 -0.02778 0.0625 -0.02847 0.06172 -0.03079 C 0.06107 -0.03241 0.0612 -0.03472 0.06068 -0.03634 C 0.06016 -0.03842 0.05912 -0.04004 0.05859 -0.04213 C 0.05807 -0.04375 0.05794 -0.04583 0.05755 -0.04768 C 0.0556 -0.0544 0.05182 -0.05972 0.04909 -0.06458 C 0.04505 -0.07153 0.04727 -0.06944 0.04271 -0.07199 C 0.04128 -0.07407 0.04011 -0.07639 0.03854 -0.07778 C 0.03685 -0.07893 0.0349 -0.07893 0.0332 -0.07963 C 0.03216 -0.08009 0.03112 -0.08102 0.03008 -0.08148 C 0.02578 -0.08287 0.02162 -0.08379 0.01732 -0.08495 L 0.01107 -0.0868 L 0.00469 -0.08889 C -0.00312 -0.08819 -0.01081 -0.08796 -0.01862 -0.0868 C -0.02031 -0.08657 -0.02213 -0.08611 -0.02383 -0.08495 C -0.02539 -0.08403 -0.02656 -0.08217 -0.02812 -0.08148 C -0.02982 -0.08055 -0.03164 -0.08055 -0.03333 -0.07963 C -0.03516 -0.0787 -0.03685 -0.07708 -0.03867 -0.07592 C -0.03971 -0.07523 -0.04075 -0.07477 -0.0418 -0.07407 C -0.04323 -0.07292 -0.04453 -0.07106 -0.04596 -0.07014 C -0.04779 -0.06921 -0.04961 -0.06898 -0.0513 -0.06829 C -0.06042 -0.05764 -0.04896 -0.0706 -0.05768 -0.06273 C -0.05872 -0.0618 -0.05963 -0.05995 -0.06081 -0.05903 C -0.06185 -0.0581 -0.06302 -0.0581 -0.06393 -0.05717 C -0.06614 -0.05486 -0.06823 -0.05208 -0.07031 -0.04954 C -0.07135 -0.04838 -0.07266 -0.04745 -0.07344 -0.04583 C -0.07461 -0.04398 -0.07565 -0.04213 -0.07669 -0.04028 C -0.07747 -0.03842 -0.07786 -0.03611 -0.07878 -0.03449 C -0.07969 -0.03287 -0.08086 -0.03194 -0.0819 -0.03079 C -0.08646 -0.01875 -0.08112 -0.03217 -0.08828 -0.01759 C -0.08945 -0.01528 -0.09036 -0.01273 -0.09141 -0.01018 C -0.09323 -0.00579 -0.09453 -0.00208 -0.0957 0.00301 C -0.09648 0.00671 -0.09739 0.01042 -0.09779 0.01435 C -0.09844 0.0206 -0.09857 0.02708 -0.09987 0.0331 L -0.10195 0.04236 C -0.10247 0.05 -0.10312 0.06597 -0.10417 0.07431 C -0.1043 0.07639 -0.10482 0.07824 -0.10521 0.08009 C -0.10547 0.0882 -0.10573 0.0963 -0.10625 0.1044 C -0.1069 0.11482 -0.10729 0.11435 -0.10833 0.12315 C -0.10872 0.12639 -0.10911 0.1294 -0.10937 0.13264 C -0.10976 0.14074 -0.11042 0.14884 -0.11042 0.15695 C -0.11042 0.18333 -0.11003 0.20949 -0.10937 0.23588 C -0.10911 0.24746 -0.1082 0.2463 -0.10625 0.25648 C -0.10573 0.25903 -0.1056 0.26158 -0.10521 0.26412 C -0.10456 0.26783 -0.10364 0.27153 -0.10312 0.27523 C -0.09805 0.31065 -0.10286 0.27847 -0.09987 0.29607 C -0.09922 0.30023 -0.09844 0.30463 -0.09779 0.30903 C -0.09739 0.31158 -0.09726 0.31435 -0.09674 0.31667 C -0.09622 0.31875 -0.09531 0.32037 -0.09466 0.32222 C -0.09388 0.33171 -0.09349 0.34121 -0.09245 0.35046 C -0.09206 0.35486 -0.09088 0.35903 -0.09036 0.36366 C -0.08919 0.37408 -0.08828 0.38496 -0.08724 0.3956 C -0.08685 0.40486 -0.08633 0.41435 -0.0862 0.42361 C -0.08437 0.53843 -0.09154 0.49653 -0.08294 0.5419 C -0.08268 0.54769 -0.08229 0.55324 -0.0819 0.5588 C -0.08164 0.56389 -0.08086 0.56875 -0.08086 0.57384 C -0.08086 0.60139 -0.08125 0.62894 -0.0819 0.65648 C -0.08203 0.66227 -0.08542 0.68079 -0.0862 0.68287 C -0.08685 0.68472 -0.08776 0.68634 -0.08828 0.68843 C -0.0888 0.69028 -0.08893 0.69236 -0.08932 0.69421 C -0.08997 0.69676 -0.09088 0.69908 -0.09141 0.70162 C -0.09401 0.7125 -0.09049 0.70208 -0.09466 0.71296 C -0.09687 0.72847 -0.09414 0.71296 -0.09779 0.72593 C -0.09831 0.72778 -0.09831 0.72986 -0.09883 0.73171 C -0.09987 0.73542 -0.1043 0.74491 -0.10521 0.74676 C -0.10651 0.74931 -0.1082 0.75139 -0.10937 0.75417 C -0.11146 0.75903 -0.11263 0.76458 -0.11471 0.76921 C -0.11693 0.77454 -0.12005 0.77871 -0.12213 0.78426 C -0.12435 0.79074 -0.125 0.79861 -0.12734 0.80486 C -0.12956 0.81065 -0.13333 0.81435 -0.13581 0.81991 C -0.13828 0.8257 -0.13971 0.83287 -0.14219 0.83866 C -0.14466 0.84468 -0.14818 0.84954 -0.15065 0.85556 C -0.15417 0.86458 -0.15664 0.87477 -0.16016 0.8838 C -0.16146 0.8875 -0.16315 0.89097 -0.16432 0.89514 C -0.16523 0.89792 -0.16536 0.90162 -0.16641 0.9044 C -0.16758 0.90741 -0.1694 0.90926 -0.1707 0.91204 C -0.17266 0.91621 -0.17292 0.92014 -0.17591 0.92315 C -0.17786 0.92523 -0.18229 0.92708 -0.18229 0.92708 L -0.41471 0.92315 C -0.41654 0.92315 -0.41823 0.92222 -0.41992 0.9213 C -0.42109 0.92083 -0.42213 0.92014 -0.42318 0.91945 C -0.42943 0.91621 -0.42943 0.91621 -0.43476 0.91389 C -0.4362 0.9125 -0.43763 0.91158 -0.43893 0.90996 C -0.44049 0.90833 -0.4418 0.90625 -0.44323 0.9044 C -0.44531 0.90185 -0.44739 0.89931 -0.44961 0.89699 C -0.45378 0.89236 -0.45625 0.89259 -0.46016 0.88565 C -0.46771 0.87222 -0.46406 0.87755 -0.4707 0.86875 C -0.47213 0.86505 -0.47409 0.86181 -0.47487 0.85741 L -0.47695 0.8463 C -0.47669 0.84005 -0.47695 0.83333 -0.47591 0.82755 C -0.47526 0.82315 -0.47174 0.81621 -0.47174 0.81621 C -0.47135 0.81435 -0.47135 0.81227 -0.4707 0.81065 C -0.46601 0.79815 -0.46888 0.81158 -0.46536 0.79931 C -0.46523 0.79861 -0.46536 0.79792 -0.46536 0.79746 L -0.46536 0.79746 L -0.46536 0.79746 L -0.46745 0.7956 " pathEditMode="relative" ptsTypes="AAAAAAAAAAAAAAAAAAAAAAAAAAAAAAAAAAAAAAAAAAAAAAAAAAAAAAAAAAAAAAAAAAAAAAAAAAAAAAAAAAAAAAAAAAAAAAAAAAA">
                                      <p:cBhvr>
                                        <p:cTn id="3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0.11504 L -8.33333E-7 -0.11504 C 0.01315 -0.12384 0.00703 -0.12199 0.0263 -0.11875 C 0.02774 -0.11852 0.02917 -0.11736 0.0306 -0.1169 C 0.03229 -0.1162 0.03412 -0.11574 0.03581 -0.11504 C 0.03802 -0.11389 0.04219 -0.11111 0.04219 -0.11111 L 0.05169 -0.1 L 0.05482 -0.09629 C 0.05586 -0.09491 0.0569 -0.09352 0.05807 -0.09236 C 0.05951 -0.0912 0.06094 -0.09028 0.06224 -0.08866 C 0.06914 -0.07986 0.06185 -0.08518 0.06862 -0.08125 C 0.07136 -0.0662 0.06719 -0.08356 0.07279 -0.07361 C 0.07357 -0.07222 0.07344 -0.06967 0.07383 -0.06805 C 0.07448 -0.06597 0.07539 -0.06435 0.07604 -0.06227 C 0.08034 -0.04676 0.07305 -0.06736 0.07917 -0.05116 C 0.07982 -0.04606 0.08034 -0.04097 0.08125 -0.03611 C 0.08164 -0.03426 0.08203 -0.03241 0.08229 -0.03055 C 0.08307 -0.02546 0.08346 -0.02037 0.08451 -0.01551 C 0.08477 -0.01366 0.08516 -0.0118 0.08555 -0.00972 C 0.08763 0.00371 0.08542 -0.00833 0.08763 0.00718 C 0.08789 0.00903 0.08828 0.01088 0.08867 0.01273 C 0.08906 0.01644 0.08945 0.02014 0.08971 0.02408 C 0.0905 0.03588 0.0905 0.04306 0.0918 0.05417 C 0.09206 0.05602 0.09271 0.05787 0.09284 0.05972 C 0.09336 0.06343 0.09349 0.06736 0.09401 0.07107 C 0.09414 0.07292 0.09466 0.07477 0.09505 0.07662 C 0.09544 0.07917 0.0957 0.08171 0.09609 0.08403 C 0.09675 0.08796 0.09766 0.09144 0.09818 0.09537 L 0.10026 0.11042 C 0.10078 0.11412 0.10143 0.11968 0.10234 0.12361 C 0.103 0.12616 0.10378 0.12847 0.10456 0.13102 C 0.10482 0.13357 0.10521 0.13611 0.1056 0.13866 C 0.10586 0.14051 0.10625 0.14236 0.10664 0.14421 C 0.10742 0.14861 0.10807 0.15301 0.10872 0.15741 C 0.10912 0.15996 0.10938 0.1625 0.10977 0.16482 C 0.11016 0.16667 0.11055 0.16852 0.11081 0.1706 C 0.11133 0.17361 0.11133 0.17685 0.11185 0.17986 C 0.1125 0.1831 0.11341 0.18611 0.11406 0.18935 C 0.11445 0.19121 0.11458 0.19306 0.11511 0.19491 C 0.11576 0.19746 0.11654 0.19977 0.11719 0.20232 C 0.11758 0.20417 0.11797 0.20625 0.11823 0.2081 C 0.11862 0.21065 0.11875 0.2132 0.11927 0.21551 C 0.12018 0.21898 0.12136 0.22176 0.12253 0.225 C 0.12279 0.22801 0.12305 0.23125 0.12357 0.23426 C 0.12409 0.2382 0.12565 0.2456 0.12565 0.2456 C 0.12604 0.24931 0.12604 0.25324 0.12669 0.25695 C 0.12708 0.25903 0.12852 0.26042 0.12878 0.2625 C 0.12969 0.26991 0.12917 0.27755 0.12982 0.28496 C 0.13047 0.29121 0.13294 0.29977 0.13412 0.30579 C 0.13633 0.31783 0.13359 0.30903 0.13724 0.31898 C 0.13763 0.32269 0.13789 0.32639 0.13828 0.33009 C 0.13854 0.33264 0.13906 0.33519 0.13932 0.33773 C 0.13984 0.34144 0.13997 0.34514 0.14037 0.34884 C 0.14063 0.35093 0.14128 0.35255 0.14154 0.35463 C 0.14193 0.35764 0.14206 0.36088 0.14258 0.36389 C 0.14297 0.36713 0.14518 0.37732 0.1457 0.37894 C 0.14622 0.38102 0.14714 0.38264 0.14779 0.38449 C 0.15 0.40023 0.1474 0.38472 0.15104 0.39769 C 0.15182 0.4007 0.15261 0.4081 0.15313 0.41088 C 0.15417 0.41736 0.15482 0.41875 0.15625 0.42593 C 0.15703 0.42963 0.15768 0.43334 0.15833 0.43727 C 0.15872 0.44167 0.15886 0.44607 0.15951 0.45023 C 0.1599 0.45417 0.16107 0.45787 0.16159 0.46158 C 0.16185 0.46412 0.16224 0.46667 0.16263 0.46921 C 0.16354 0.47477 0.16497 0.48033 0.16576 0.48611 C 0.16732 0.49746 0.16641 0.49097 0.16901 0.50486 C 0.16927 0.50671 0.1694 0.5088 0.17005 0.51042 L 0.17422 0.52176 C 0.17487 0.52361 0.17526 0.52616 0.1763 0.52732 L 0.17956 0.53102 C 0.18021 0.53287 0.18073 0.53519 0.18164 0.53681 C 0.18294 0.53889 0.18763 0.54329 0.18906 0.54421 C 0.19115 0.5456 0.19531 0.54792 0.19531 0.54792 C 0.2056 0.54676 0.20846 0.55116 0.21432 0.54236 C 0.2155 0.54074 0.21654 0.53866 0.21758 0.53681 C 0.21784 0.53496 0.21784 0.53241 0.21862 0.53102 C 0.2194 0.52963 0.22109 0.53079 0.22175 0.52917 C 0.22305 0.52593 0.22318 0.52176 0.22383 0.51806 L 0.22487 0.51227 C 0.22591 0.50741 0.22747 0.49699 0.23021 0.49537 C 0.23372 0.49329 0.23229 0.49352 0.23451 0.49352 L 0.23451 0.49352 " pathEditMode="relative" ptsTypes="AAAAAAAAAAAAAAAAAAAAAAAAAAAAAAAAAAAAAAAAAAAAAAAAAAAAAAAAAAAAAAAAAAAAAAAAAAAAAAAAAA">
                                      <p:cBhvr>
                                        <p:cTn id="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-0.01366 L -2.70833E-6 -0.01366 C 0.00026 -0.01597 -2.70833E-6 -0.01875 0.00104 -0.02107 C 0.00144 -0.02199 0.00339 -0.0213 0.0043 -0.02199 C 0.0056 -0.02245 0.00612 -0.02384 0.00742 -0.02454 C 0.00873 -0.025 0.01042 -0.025 0.01185 -0.02523 C 0.02019 -0.02685 0.00847 -0.02546 0.02591 -0.02685 C 0.03672 -0.02639 0.04766 -0.02593 0.05847 -0.02523 C 0.06172 -0.025 0.06354 -0.02431 0.06602 -0.02269 C 0.06719 -0.02199 0.0681 -0.02107 0.06927 -0.02037 C 0.07578 -0.01597 0.08047 -0.01458 0.08568 -0.00949 C 0.08672 -0.00833 0.08776 -0.00718 0.0888 -0.00602 C 0.08959 -0.00509 0.09011 -0.0044 0.09102 -0.00347 C 0.09193 -0.00278 0.0931 -0.00255 0.09414 -0.00185 C 0.09818 0.00718 0.09193 -0.00671 0.09753 0.00324 C 0.09844 0.00486 0.09935 0.00648 0.09974 0.0081 C 0.10039 0.01042 0.10052 0.01273 0.10183 0.01481 L 0.10417 0.01806 C 0.10443 0.01944 0.10482 0.02083 0.10521 0.02245 C 0.1056 0.02407 0.10573 0.02569 0.10625 0.02755 C 0.10651 0.02824 0.1069 0.02893 0.10729 0.02986 C 0.11016 0.04977 0.10625 0.025 0.11055 0.04491 C 0.11107 0.04745 0.1112 0.04977 0.11159 0.05231 C 0.11211 0.05486 0.11407 0.06018 0.11706 0.06065 C 0.12539 0.06296 0.12136 0.06204 0.12904 0.06319 C 0.13151 0.06296 0.13438 0.06319 0.13659 0.06227 C 0.13815 0.06181 0.13894 0.06042 0.13985 0.05926 C 0.1405 0.05833 0.1405 0.05741 0.14089 0.05671 C 0.14388 0.05023 0.14232 0.05463 0.14414 0.04931 C 0.14375 0.04375 0.14362 0.03843 0.1431 0.0331 C 0.14297 0.03241 0.14258 0.03148 0.14206 0.03056 C 0.14115 0.0294 0.13985 0.02847 0.13867 0.02755 C 0.13789 0.02546 0.13711 0.02315 0.13555 0.02153 C 0.13438 0.02014 0.13282 0.01898 0.13112 0.01806 C 0.13021 0.01759 0.12904 0.01759 0.128 0.01713 C 0.12644 0.01667 0.12526 0.01551 0.12357 0.01481 C 0.12149 0.01412 0.11706 0.01319 0.11706 0.01319 C 0.11628 0.01319 0.10912 0.01389 0.10729 0.01481 C 0.10599 0.01551 0.10521 0.01667 0.10417 0.01713 C 0.09948 0.02014 0.10183 0.01736 0.09753 0.02153 C 0.09675 0.02222 0.09584 0.02292 0.09532 0.02407 C 0.0944 0.02569 0.0931 0.02893 0.0931 0.02917 C 0.09284 0.03102 0.09206 0.0331 0.09206 0.03495 C 0.09206 0.04167 0.09258 0.04838 0.0931 0.05486 C 0.09323 0.05625 0.09349 0.05718 0.09414 0.05833 C 0.09766 0.06343 0.09974 0.06458 0.10729 0.06667 L 0.1138 0.06829 C 0.11602 0.06898 0.11797 0.06991 0.12019 0.06991 L 0.13008 0.07106 C 0.1444 0.0706 0.15912 0.07037 0.17344 0.06991 C 0.17774 0.06991 0.17839 0.06852 0.18216 0.06736 C 0.1836 0.06713 0.18516 0.0669 0.18646 0.06667 C 0.1974 0.06435 0.1806 0.06759 0.19401 0.06505 C 0.19766 0.06319 0.1961 0.06319 0.1987 0.06319 L 0.1987 0.06343 " pathEditMode="relative" rAng="0" ptsTypes="AAAAAAAAAAAAAAAAAAAAAAAAAAAAAAAAAAAAAAAAAAAAAAAAAAAAAAA">
                                      <p:cBhvr>
                                        <p:cTn id="4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9" y="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08 -0.11945 L 0.00208 -0.11945 C -0.00078 -0.17269 0.00039 -0.14282 0.00208 -0.24792 C 0.00234 -0.26366 0.00234 -0.26227 0.0043 -0.27199 C 0.00456 -0.27824 0.00482 -0.28449 0.00534 -0.29051 C 0.00547 -0.29306 0.00612 -0.2956 0.00638 -0.29815 C 0.00677 -0.30255 0.0069 -0.30695 0.00742 -0.31111 C 0.00794 -0.31482 0.00899 -0.31852 0.00951 -0.32222 C 0.01211 -0.34005 0.00872 -0.31806 0.01276 -0.33889 C 0.01484 -0.35093 0.01211 -0.34213 0.01576 -0.35185 C 0.01615 -0.3544 0.01615 -0.35718 0.0168 -0.35949 C 0.01797 -0.36343 0.01966 -0.3669 0.02096 -0.37037 C 0.02175 -0.37222 0.02279 -0.37384 0.02318 -0.37616 C 0.02461 -0.38426 0.02344 -0.38032 0.02734 -0.38727 C 0.03203 -0.40417 0.02878 -0.39907 0.03464 -0.40579 C 0.03945 -0.41852 0.03333 -0.40301 0.04102 -0.41875 C 0.0418 -0.4206 0.04219 -0.42292 0.0431 -0.42454 C 0.04649 -0.43079 0.04544 -0.42616 0.04935 -0.43009 C 0.05156 -0.43218 0.05352 -0.43495 0.0556 -0.43727 C 0.05664 -0.43866 0.05755 -0.44051 0.05872 -0.4412 C 0.06146 -0.44236 0.06432 -0.44329 0.06706 -0.44491 L 0.07643 -0.45046 C 0.07761 -0.45116 0.07852 -0.45208 0.07969 -0.45232 L 0.08711 -0.45394 L 0.16042 -0.45232 C 0.16198 -0.45232 0.1638 -0.45139 0.1655 -0.45046 C 0.16654 -0.45 0.16758 -0.44931 0.16862 -0.44861 C 0.16979 -0.44745 0.1707 -0.44607 0.17188 -0.44491 C 0.17461 -0.44213 0.17761 -0.44051 0.18021 -0.43727 C 0.18125 -0.43611 0.18216 -0.43472 0.18333 -0.43357 C 0.1849 -0.43241 0.18932 -0.43079 0.19063 -0.43009 C 0.19167 -0.42894 0.19284 -0.42801 0.19375 -0.42639 C 0.19753 -0.41968 0.19609 -0.41968 0.19909 -0.4132 C 0.2 -0.41134 0.20117 -0.40972 0.20221 -0.40787 C 0.20313 -0.40278 0.20469 -0.39259 0.20742 -0.3912 L 0.21055 -0.38912 C 0.21237 -0.38681 0.21393 -0.3838 0.21589 -0.38171 C 0.2168 -0.38056 0.2224 -0.37824 0.22305 -0.37801 C 0.22578 -0.37477 0.22774 -0.3713 0.23151 -0.37222 C 0.23255 -0.37245 0.23294 -0.37477 0.23372 -0.37616 L 0.23372 -0.37593 " pathEditMode="relative" rAng="0" ptsTypes="AAAAAAAAAAAAAAAAAAAAAAAAAAAAAAAAAAAAAAAAA">
                                      <p:cBhvr>
                                        <p:cTn id="5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" y="-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435 -0.00069 L 0.07435 -0.00023 C 0.07813 -0.00555 0.08255 -0.00972 0.08594 -0.01551 C 0.08698 -0.01759 0.08789 -0.01967 0.08906 -0.02153 C 0.09037 -0.02291 0.09193 -0.02384 0.09336 -0.02523 C 0.09479 -0.02662 0.09609 -0.0287 0.09753 -0.03079 C 0.10117 -0.03518 0.10078 -0.03379 0.10391 -0.04028 C 0.10716 -0.04653 0.10938 -0.05416 0.1125 -0.06065 C 0.11341 -0.06296 0.11471 -0.06412 0.11563 -0.0662 C 0.11654 -0.06852 0.1168 -0.07176 0.11771 -0.07407 C 0.11901 -0.07731 0.12057 -0.08032 0.12201 -0.0831 C 0.12292 -0.08819 0.12383 -0.09398 0.12513 -0.09838 C 0.12591 -0.10092 0.12969 -0.10972 0.13047 -0.11157 C 0.13099 -0.11528 0.13164 -0.12083 0.13255 -0.12477 C 0.1332 -0.12708 0.13412 -0.12963 0.13477 -0.13194 C 0.13672 -0.15694 0.13685 -0.15509 0.13685 -0.19236 C 0.13685 -0.28426 0.14141 -0.25787 0.13477 -0.29352 C 0.13438 -0.29745 0.13425 -0.30116 0.13359 -0.30486 C 0.13307 -0.3081 0.13216 -0.31111 0.13151 -0.31412 C 0.13112 -0.31597 0.13073 -0.31782 0.13047 -0.31991 C 0.13008 -0.32407 0.13008 -0.3287 0.1293 -0.33287 C 0.12904 -0.33518 0.12774 -0.33657 0.12721 -0.33866 C 0.12656 -0.34166 0.12656 -0.34491 0.12617 -0.34791 C 0.12422 -0.36389 0.12617 -0.34606 0.12305 -0.36666 C 0.12253 -0.36991 0.1224 -0.37315 0.12201 -0.37616 C 0.12175 -0.37801 0.12122 -0.37986 0.12096 -0.38171 C 0.12044 -0.38495 0.12031 -0.38796 0.11979 -0.3912 C 0.11862 -0.39884 0.11719 -0.40463 0.11563 -0.4118 C 0.11524 -0.41991 0.1151 -0.42801 0.11458 -0.43611 C 0.11445 -0.43889 0.1138 -0.4412 0.11354 -0.44375 C 0.11315 -0.44699 0.11276 -0.45023 0.1125 -0.45301 C 0.11276 -0.49074 0.1125 -0.52847 0.11354 -0.56574 C 0.11354 -0.56967 0.11497 -0.57338 0.11563 -0.57708 L 0.11875 -0.59398 C 0.11914 -0.59583 0.11966 -0.59768 0.11979 -0.59954 C 0.12057 -0.60717 0.12083 -0.61134 0.12201 -0.61829 C 0.12266 -0.62222 0.12279 -0.62639 0.12409 -0.62963 C 0.13138 -0.64907 0.12031 -0.61898 0.12826 -0.64282 C 0.12826 -0.64259 0.13359 -0.65694 0.13477 -0.65972 L 0.13685 -0.66528 C 0.13763 -0.66713 0.13815 -0.66944 0.13893 -0.67083 C 0.14037 -0.67338 0.14193 -0.67569 0.14323 -0.67847 C 0.14466 -0.68148 0.14583 -0.68495 0.1474 -0.68773 C 0.14831 -0.68935 0.14961 -0.69028 0.15065 -0.69166 C 0.15247 -0.69398 0.15417 -0.69653 0.15586 -0.69907 C 0.15742 -0.70139 0.15859 -0.7044 0.16016 -0.70671 C 0.16302 -0.71111 0.1724 -0.72176 0.17396 -0.72361 C 0.175 -0.72477 0.17591 -0.72662 0.17721 -0.72731 C 0.18177 -0.7294 0.1819 -0.72893 0.18672 -0.73287 C 0.18958 -0.73518 0.19219 -0.73819 0.19518 -0.74051 C 0.21784 -0.7581 0.20625 -0.74884 0.22266 -0.75926 C 0.2276 -0.76227 0.23021 -0.76528 0.23555 -0.76666 C 0.24466 -0.76921 0.25391 -0.77037 0.26315 -0.77222 C 0.2737 -0.77176 0.28438 -0.77222 0.29492 -0.77037 C 0.29622 -0.77037 0.29714 -0.76829 0.29818 -0.76666 C 0.30547 -0.75532 0.29974 -0.76342 0.30443 -0.75347 C 0.30547 -0.75162 0.30651 -0.74977 0.30768 -0.74791 C 0.30794 -0.74352 0.3082 -0.73912 0.30872 -0.73472 C 0.31055 -0.71805 0.31107 -0.72268 0.31185 -0.70671 C 0.31211 -0.70347 0.31185 -0.70046 0.31185 -0.69722 L 0.31185 -0.69699 " pathEditMode="relative" rAng="0" ptsTypes="AAAAAAAAAAAAAAAAAAAAAAAAAAAAAAAAAAAAAAAAAAAAAAAAAAAAAAAAAAAAA">
                                      <p:cBhvr>
                                        <p:cTn id="5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9" y="-3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0.06482 L 2.5E-6 -0.06459 C -0.00196 -0.07061 -0.00326 -0.07593 -0.00482 -0.08149 C -0.00521 -0.08311 -0.00625 -0.08473 -0.00677 -0.08658 C -0.00742 -0.0882 -0.00742 -0.09028 -0.00795 -0.0919 C -0.0086 -0.09399 -0.00951 -0.09537 -0.01003 -0.09746 C -0.01042 -0.09885 -0.01055 -0.10093 -0.01107 -0.10278 C -0.01198 -0.10649 -0.01589 -0.11899 -0.01758 -0.12061 L -0.02071 -0.12408 C -0.02617 -0.14769 -0.01927 -0.1213 -0.02591 -0.13866 C -0.02656 -0.14005 -0.0263 -0.1426 -0.02696 -0.14422 C -0.02774 -0.14584 -0.0293 -0.14676 -0.03021 -0.14769 C -0.03854 -0.15926 -0.02878 -0.14769 -0.03672 -0.15649 C -0.0392 -0.16297 -0.04453 -0.17755 -0.04714 -0.18172 C -0.04857 -0.18357 -0.04961 -0.18542 -0.05065 -0.18681 C -0.05222 -0.19028 -0.053 -0.19468 -0.05469 -0.19838 C -0.0642 -0.2132 -0.0517 -0.1919 -0.06107 -0.21112 C -0.06667 -0.22037 -0.06433 -0.21528 -0.06979 -0.22362 C -0.07578 -0.23218 -0.06979 -0.2257 -0.07722 -0.23218 C -0.08151 -0.24561 -0.07683 -0.23287 -0.0836 -0.24607 C -0.09271 -0.26436 -0.08659 -0.25672 -0.0931 -0.26389 C -0.09857 -0.27778 -0.09167 -0.26181 -0.09857 -0.2757 C -0.09948 -0.27639 -0.09987 -0.27894 -0.10078 -0.28033 C -0.10495 -0.28727 -0.10456 -0.28334 -0.10808 -0.29075 C -0.10925 -0.29399 -0.1099 -0.29769 -0.1112 -0.3 C -0.11341 -0.30394 -0.11667 -0.30417 -0.11875 -0.30741 C -0.13073 -0.32269 -0.11992 -0.31436 -0.13073 -0.32153 C -0.13112 -0.32338 -0.13099 -0.3257 -0.13177 -0.32686 C -0.13281 -0.32871 -0.13477 -0.32917 -0.13607 -0.33079 C -0.13737 -0.33218 -0.13867 -0.33426 -0.14011 -0.33588 C -0.1418 -0.33774 -0.14401 -0.33912 -0.14571 -0.34098 C -0.1474 -0.34329 -0.14909 -0.3463 -0.15104 -0.34838 C -0.15391 -0.35232 -0.15768 -0.35463 -0.16068 -0.35926 C -0.16224 -0.36204 -0.16433 -0.36482 -0.16589 -0.36829 C -0.16641 -0.36968 -0.17162 -0.38357 -0.17318 -0.38612 C -0.17526 -0.38936 -0.1836 -0.39977 -0.18698 -0.40417 C -0.18841 -0.40579 -0.18998 -0.40741 -0.19167 -0.4095 C -0.20313 -0.42917 -0.19284 -0.41297 -0.20313 -0.4257 C -0.20508 -0.42778 -0.20651 -0.43056 -0.20873 -0.43287 C -0.21042 -0.43473 -0.21198 -0.43635 -0.21393 -0.43797 C -0.21641 -0.44005 -0.21966 -0.4419 -0.22227 -0.44352 C -0.22357 -0.44537 -0.22448 -0.44769 -0.22552 -0.44885 C -0.2267 -0.45 -0.22787 -0.45 -0.22891 -0.45047 C -0.23021 -0.45162 -0.23151 -0.45325 -0.23295 -0.45417 C -0.23412 -0.45487 -0.23516 -0.45556 -0.2362 -0.45625 C -0.23659 -0.45625 -0.24336 -0.46088 -0.24466 -0.46158 C -0.24766 -0.4625 -0.25039 -0.4625 -0.25313 -0.4632 C -0.25703 -0.46551 -0.26029 -0.46875 -0.26406 -0.47014 L -0.27383 -0.47408 C -0.27539 -0.47477 -0.27735 -0.475 -0.27891 -0.4757 C -0.28073 -0.47662 -0.28242 -0.47825 -0.28425 -0.47917 C -0.28685 -0.48056 -0.28933 -0.48149 -0.2918 -0.48287 C -0.29388 -0.4838 -0.29597 -0.48565 -0.29818 -0.48658 C -0.29948 -0.48727 -0.30091 -0.48774 -0.30261 -0.4882 C -0.3043 -0.48936 -0.30599 -0.49144 -0.30781 -0.49167 C -0.31081 -0.49306 -0.31406 -0.49306 -0.31719 -0.49375 C -0.32005 -0.49537 -0.32253 -0.49746 -0.32487 -0.49885 C -0.3293 -0.50186 -0.34375 -0.5044 -0.34401 -0.5044 L -0.36003 -0.50811 C -0.38776 -0.52338 -0.35313 -0.5044 -0.37813 -0.5169 C -0.38125 -0.51875 -0.3849 -0.52037 -0.38789 -0.52246 C -0.38959 -0.52315 -0.39414 -0.52686 -0.39636 -0.52755 C -0.41159 -0.53334 -0.40248 -0.52871 -0.41029 -0.53311 C -0.4237 -0.53264 -0.43724 -0.53334 -0.45078 -0.53149 C -0.45521 -0.53079 -0.45938 -0.52755 -0.4638 -0.52593 C -0.46537 -0.52524 -0.46732 -0.525 -0.46901 -0.52408 C -0.47071 -0.52246 -0.4724 -0.52014 -0.47435 -0.51899 C -0.47617 -0.51713 -0.48086 -0.51505 -0.48086 -0.51482 C -0.48828 -0.50672 -0.47904 -0.51713 -0.48815 -0.50649 C -0.49401 -0.49931 -0.48933 -0.50625 -0.49779 -0.49375 C -0.49883 -0.49167 -0.49987 -0.49005 -0.50091 -0.4882 C -0.50156 -0.48473 -0.50261 -0.48149 -0.50313 -0.47755 C -0.50352 -0.475 -0.50365 -0.47292 -0.50404 -0.47014 C -0.50469 -0.46737 -0.50547 -0.46436 -0.50612 -0.46158 C -0.50651 -0.45718 -0.5069 -0.45301 -0.50716 -0.44885 C -0.50755 -0.44537 -0.50821 -0.44167 -0.50834 -0.43797 C -0.50847 -0.42385 -0.50834 -0.4095 -0.50834 -0.39514 L -0.50834 -0.39491 " pathEditMode="relative" rAng="0" ptsTypes="AAAAAAAAAAAAAAAAAAAAAAAAAAAAAAAAAAAAAAAAAAAAAAAAAAAAAAAAAAAAAAAAAAAAAAAAAAAAAA">
                                      <p:cBhvr>
                                        <p:cTn id="6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4" y="-2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Vlastní grafické obrázky.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 času 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Seznamuji děti s časem, který ukazuje budík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Přiřazování správné kostičky domina ke správné kostičce s daným puntíkem a číslem.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r>
              <a:rPr lang="cs-CZ" b="1" dirty="0" smtClean="0"/>
              <a:t>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Snímek č.2: Na tomto snímku je budík s čísly a </a:t>
            </a:r>
            <a:r>
              <a:rPr lang="cs-CZ" dirty="0" smtClean="0"/>
              <a:t>dominovými kostičkami </a:t>
            </a:r>
            <a:r>
              <a:rPr lang="cs-CZ" dirty="0" smtClean="0"/>
              <a:t>se shodným počtem puntíků </a:t>
            </a:r>
            <a:r>
              <a:rPr lang="cs-CZ" dirty="0" smtClean="0"/>
              <a:t>rozprostřenými </a:t>
            </a:r>
            <a:r>
              <a:rPr lang="cs-CZ" dirty="0" smtClean="0"/>
              <a:t>v prostoru. Děti mají za úkol </a:t>
            </a:r>
            <a:r>
              <a:rPr lang="cs-CZ" dirty="0" smtClean="0"/>
              <a:t>vyhledat </a:t>
            </a:r>
            <a:r>
              <a:rPr lang="cs-CZ" dirty="0" smtClean="0"/>
              <a:t>správný počet na dominové kostičce se stejným počtem a číslem na </a:t>
            </a:r>
            <a:r>
              <a:rPr lang="cs-CZ" dirty="0" smtClean="0"/>
              <a:t>budíku - </a:t>
            </a:r>
            <a:r>
              <a:rPr lang="cs-CZ" dirty="0" smtClean="0"/>
              <a:t>může být i slovní doprovod učitelky.</a:t>
            </a:r>
          </a:p>
          <a:p>
            <a:r>
              <a:rPr lang="cs-CZ" dirty="0" smtClean="0"/>
              <a:t>Dominová kostička se přiřadí po své dráze ke správně zvolenému číslu.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758680" cy="4536948"/>
          </a:xfrm>
        </p:spPr>
        <p:txBody>
          <a:bodyPr/>
          <a:lstStyle/>
          <a:p>
            <a:r>
              <a:rPr lang="cs-CZ" dirty="0" smtClean="0"/>
              <a:t>Porozumět slyšenému.</a:t>
            </a:r>
          </a:p>
          <a:p>
            <a:r>
              <a:rPr lang="cs-CZ" dirty="0" smtClean="0"/>
              <a:t>Záměrně se soustředit a udržet pozornost.</a:t>
            </a:r>
          </a:p>
          <a:p>
            <a:r>
              <a:rPr lang="cs-CZ" dirty="0" smtClean="0"/>
              <a:t> Rozpoznat některé grafické </a:t>
            </a:r>
            <a:r>
              <a:rPr lang="cs-CZ" dirty="0" smtClean="0"/>
              <a:t>znaky /</a:t>
            </a:r>
            <a:r>
              <a:rPr lang="cs-CZ" dirty="0" smtClean="0"/>
              <a:t>číslice/</a:t>
            </a:r>
          </a:p>
          <a:p>
            <a:r>
              <a:rPr lang="cs-CZ" dirty="0" smtClean="0"/>
              <a:t>Sledovat očima objekty v různých směrech.</a:t>
            </a:r>
          </a:p>
          <a:p>
            <a:r>
              <a:rPr lang="cs-CZ" dirty="0" smtClean="0"/>
              <a:t>Chápat, že číslovka označuje počet.</a:t>
            </a:r>
          </a:p>
          <a:p>
            <a:r>
              <a:rPr lang="cs-CZ" dirty="0" smtClean="0"/>
              <a:t>Částečně se orientovat v čase.</a:t>
            </a:r>
          </a:p>
          <a:p>
            <a:r>
              <a:rPr lang="cs-CZ" dirty="0" smtClean="0"/>
              <a:t>Porovnat předměty dle daného pravidla.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285</Words>
  <Application>Microsoft Office PowerPoint</Application>
  <PresentationFormat>Vlastní</PresentationFormat>
  <Paragraphs>53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Sheer Green 16x9</vt:lpstr>
      <vt:lpstr>Budík</vt:lpstr>
      <vt:lpstr>Snímek 2</vt:lpstr>
      <vt:lpstr>Použité odkazy</vt:lpstr>
      <vt:lpstr>Metodický pokyn Integrovaný blok: vnímání času </vt:lpstr>
      <vt:lpstr>Studijní materiály </vt:lpstr>
      <vt:lpstr>   Práce s interaktivním výukovým materiálem  </vt:lpstr>
      <vt:lpstr>Prvky polytechnické výchovy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2015-04-26T09:39:50Z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