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30"/>
  </p:notesMasterIdLst>
  <p:handoutMasterIdLst>
    <p:handoutMasterId r:id="rId31"/>
  </p:handoutMasterIdLst>
  <p:sldIdLst>
    <p:sldId id="272" r:id="rId3"/>
    <p:sldId id="299" r:id="rId4"/>
    <p:sldId id="282" r:id="rId5"/>
    <p:sldId id="273" r:id="rId6"/>
    <p:sldId id="291" r:id="rId7"/>
    <p:sldId id="283" r:id="rId8"/>
    <p:sldId id="295" r:id="rId9"/>
    <p:sldId id="284" r:id="rId10"/>
    <p:sldId id="300" r:id="rId11"/>
    <p:sldId id="286" r:id="rId12"/>
    <p:sldId id="296" r:id="rId13"/>
    <p:sldId id="287" r:id="rId14"/>
    <p:sldId id="298" r:id="rId15"/>
    <p:sldId id="288" r:id="rId16"/>
    <p:sldId id="289" r:id="rId17"/>
    <p:sldId id="285" r:id="rId18"/>
    <p:sldId id="293" r:id="rId19"/>
    <p:sldId id="297" r:id="rId20"/>
    <p:sldId id="292" r:id="rId21"/>
    <p:sldId id="294" r:id="rId22"/>
    <p:sldId id="290" r:id="rId23"/>
    <p:sldId id="275" r:id="rId24"/>
    <p:sldId id="277" r:id="rId25"/>
    <p:sldId id="276" r:id="rId26"/>
    <p:sldId id="278" r:id="rId27"/>
    <p:sldId id="280" r:id="rId28"/>
    <p:sldId id="28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99"/>
            <p14:sldId id="282"/>
            <p14:sldId id="273"/>
            <p14:sldId id="291"/>
            <p14:sldId id="283"/>
            <p14:sldId id="295"/>
            <p14:sldId id="284"/>
            <p14:sldId id="300"/>
            <p14:sldId id="286"/>
            <p14:sldId id="296"/>
            <p14:sldId id="287"/>
            <p14:sldId id="298"/>
            <p14:sldId id="288"/>
            <p14:sldId id="289"/>
            <p14:sldId id="285"/>
            <p14:sldId id="293"/>
            <p14:sldId id="297"/>
            <p14:sldId id="292"/>
            <p14:sldId id="294"/>
            <p14:sldId id="290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523D"/>
    <a:srgbClr val="E5CF9F"/>
    <a:srgbClr val="95994D"/>
    <a:srgbClr val="B3D6EC"/>
    <a:srgbClr val="55A2DA"/>
    <a:srgbClr val="9DC5DF"/>
    <a:srgbClr val="79A3DA"/>
    <a:srgbClr val="1E2430"/>
    <a:srgbClr val="000099"/>
    <a:srgbClr val="604D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48" d="100"/>
          <a:sy n="48" d="100"/>
        </p:scale>
        <p:origin x="72" y="57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28. 4. 2015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28. 4. 2015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Hádanky </a:t>
            </a: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– skrývačky 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/>
          <a:lstStyle/>
          <a:p>
            <a:r>
              <a:rPr lang="cs-CZ" cap="none" dirty="0" smtClean="0"/>
              <a:t>poznej, co je pod čtverečky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ulipán, Kv&amp;ecaron;tina, P&amp;rcaron;íroda, Rostlin, Sezóna, Jar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12622">
            <a:off x="2861080" y="-571777"/>
            <a:ext cx="4228757" cy="810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169680" y="2200216"/>
            <a:ext cx="188723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TULIPÁN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034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Obrázek 3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1237" y="829055"/>
            <a:ext cx="4365325" cy="530134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20135" y="2031927"/>
            <a:ext cx="2136783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091058" y="2200216"/>
            <a:ext cx="1791912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KOMPAS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439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972" y="799896"/>
            <a:ext cx="7216127" cy="5445921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392615" y="2200216"/>
            <a:ext cx="144136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MOZEK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4" grpId="0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Ufo, Létající Talí&amp;rcaron;, Létající Disk, Mimozemsk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5" y="969889"/>
            <a:ext cx="6859588" cy="528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92615" y="2200216"/>
            <a:ext cx="144136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UFO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72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stodont, Mamut, Pachyderm, Prehistorický, Zví&amp;rcaron;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437" y="671210"/>
            <a:ext cx="6657224" cy="561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292445" y="2200216"/>
            <a:ext cx="1623183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MAMUT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270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Kytara, Elektrický, &amp;Rcaron;et&amp;ecaron;zec, Fender, Nástroj, Zábav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7979">
            <a:off x="2767614" y="-264012"/>
            <a:ext cx="3566268" cy="713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672639" y="2031927"/>
            <a:ext cx="2384280" cy="1254198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672638" y="2200216"/>
            <a:ext cx="2384279" cy="954107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ELEKTRICKÁ KYTARA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432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sací Stroj, Student, Studium, Psát, Autor, D&amp;ecaron;v&amp;ccaron;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492" y="820560"/>
            <a:ext cx="6303208" cy="531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029701" y="2031927"/>
            <a:ext cx="3027218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192987" y="2200216"/>
            <a:ext cx="2673654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SPISOVATELKA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109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Pochode&amp;ncaron;, Kapesní Svítilna, Pochodní, Lampa, Bateri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36003">
            <a:off x="1938238" y="-300440"/>
            <a:ext cx="7087932" cy="703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169680" y="2200216"/>
            <a:ext cx="188723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BATERKA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77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55288">
            <a:off x="2530578" y="-93306"/>
            <a:ext cx="3933312" cy="653849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078686" y="2031927"/>
            <a:ext cx="2978232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160326" y="2200216"/>
            <a:ext cx="282061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VZKAZ V LÁHVI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48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Narozeninový Dort, Dort, &amp;Ccaron;ervená, Modrá, Potravi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156" y="698856"/>
            <a:ext cx="5704349" cy="556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169680" y="2200216"/>
            <a:ext cx="188723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DORT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778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6003" y="600456"/>
            <a:ext cx="7291863" cy="572082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292445" y="2200216"/>
            <a:ext cx="1623183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PELIKÁN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250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Gumové Holínky, Déš&amp;tcaron;, Podzim, Boty, R&amp;uring;&amp;zcaron;ový, Obuv, Zim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35" y="-328612"/>
            <a:ext cx="7949891" cy="794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20137" y="2031927"/>
            <a:ext cx="2136782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920136" y="2200216"/>
            <a:ext cx="2136782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GUMÁKY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364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942" y="765165"/>
            <a:ext cx="5959929" cy="542912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264271" y="2031927"/>
            <a:ext cx="279264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345916" y="2200216"/>
            <a:ext cx="2569712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ZAPALOVAČ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576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&amp;Zcaron;lutá, D&amp;uring;m, &amp;Ccaron;ervená, St&amp;rcaron;echa, Dv&amp;ecaron;, Podlahy, Podla&amp;zcaron;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373" y="1140659"/>
            <a:ext cx="8090062" cy="491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92615" y="2200216"/>
            <a:ext cx="144136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DŮM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717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0764" y="704478"/>
            <a:ext cx="5012942" cy="5693491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356271" y="2031927"/>
            <a:ext cx="270064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535886" y="2200216"/>
            <a:ext cx="229809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PRAČLOVĚK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476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aják, Signál, Beach, Oceán, Pob&amp;rcaron;e&amp;zcaron;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135" y="779853"/>
            <a:ext cx="2699873" cy="539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169680" y="2200216"/>
            <a:ext cx="188723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MAJÁK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941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rak, Mýtické Stvo&amp;rcaron;ení, Fantasy Zví&amp;rcaron;e, Netvor, Š&amp;tcaron;astn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155" y="999917"/>
            <a:ext cx="4311650" cy="516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169680" y="2200216"/>
            <a:ext cx="1887237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DRAK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950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ka&amp;ccaron;ka, Seka&amp;ccaron;ky Na Trávu, Seka&amp;ccaron;ka Na Trávu, Ru&amp;ccaron;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873" y="1024952"/>
            <a:ext cx="4942374" cy="516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19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20135" y="2031927"/>
            <a:ext cx="2136783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920134" y="2200216"/>
            <a:ext cx="2136783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SEKAČKA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196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etronom, Rytmus, Tempo, Nástroj, Hudba, Bar, Be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60" y="824175"/>
            <a:ext cx="4199090" cy="531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629775" y="2031927"/>
            <a:ext cx="2427144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629775" y="2200216"/>
            <a:ext cx="2427143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METRONOM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259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ost, D&amp;rcaron;ev&amp;ecaron;né, &amp;Rcaron;eka, Bé&amp;zcaron;ový, Star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990" y="1759611"/>
            <a:ext cx="8661889" cy="433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33339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169681" y="2031927"/>
            <a:ext cx="1887237" cy="859799"/>
          </a:xfrm>
          <a:prstGeom prst="rect">
            <a:avLst/>
          </a:prstGeom>
          <a:solidFill>
            <a:srgbClr val="DABD9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92615" y="2200216"/>
            <a:ext cx="144136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MOST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264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postupně odkrývají jednotlivé čtverce a snaží se uhádnout, co je schováno pod nimi. Mohou soutěžit ve dvou týmech – na střídačku odkrývají po jednom čtverci a bod získává ten, kdo uhodne dřív.</a:t>
            </a:r>
          </a:p>
          <a:p>
            <a:r>
              <a:rPr lang="cs-CZ" dirty="0" smtClean="0"/>
              <a:t>Pro kontrolu se stačí dotknout béžového políčka v pravé části obrazovky – zobrazí se popis. Po druhém kliknutí na políčko zmizí všechny zbývající čtverce z obrázku.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představivost, fantazii.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modrý čtverec po dotyku zmizí, odkryje tak část obrázku. </a:t>
            </a:r>
          </a:p>
          <a:p>
            <a:r>
              <a:rPr lang="cs-CZ" dirty="0" smtClean="0"/>
              <a:t>Správná odpověď se ukáže po kliknutí na béžové pole v pravé části obrazovky. Po druhém kliknutí na text zmizí všechny zbývající čtverce, které zakrývaly obrázek.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Podoblast</a:t>
            </a:r>
            <a:r>
              <a:rPr lang="cs-CZ" b="1" dirty="0" smtClean="0"/>
              <a:t> POZNÁVACÍ SCHOPNOSTI -  Tvořivost, vynalézavost, fantazie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vyjadřovat fantazijní představy, představit si chybějící části obrázku,…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343</Words>
  <Application>Microsoft Office PowerPoint</Application>
  <PresentationFormat>Širokoúhlá obrazovka</PresentationFormat>
  <Paragraphs>76</Paragraphs>
  <Slides>27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0" baseType="lpstr">
      <vt:lpstr>Arial</vt:lpstr>
      <vt:lpstr>Century Gothic</vt:lpstr>
      <vt:lpstr>Sheer Green 16x9</vt:lpstr>
      <vt:lpstr>Hádanky – skrývačky 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2015-04-28T06:39:46Z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