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4" r:id="rId5"/>
    <p:sldId id="285" r:id="rId6"/>
    <p:sldId id="286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3" d="100"/>
          <a:sy n="73" d="100"/>
        </p:scale>
        <p:origin x="78" y="19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30. 4. 2015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30. 4. 2015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comments" Target="../comments/comment1.xml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comments" Target="../comments/comment2.xml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12" Type="http://schemas.microsoft.com/office/2007/relationships/hdphoto" Target="../media/hdphoto10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11" Type="http://schemas.openxmlformats.org/officeDocument/2006/relationships/image" Target="../media/image14.png"/><Relationship Id="rId5" Type="http://schemas.openxmlformats.org/officeDocument/2006/relationships/image" Target="../media/image11.png"/><Relationship Id="rId10" Type="http://schemas.microsoft.com/office/2007/relationships/hdphoto" Target="../media/hdphoto9.wdp"/><Relationship Id="rId4" Type="http://schemas.microsoft.com/office/2007/relationships/hdphoto" Target="../media/hdphoto6.wdp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3.wdp"/><Relationship Id="rId13" Type="http://schemas.openxmlformats.org/officeDocument/2006/relationships/comments" Target="../comments/comment3.xml"/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12" Type="http://schemas.microsoft.com/office/2007/relationships/hdphoto" Target="../media/hdphoto15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12.wdp"/><Relationship Id="rId11" Type="http://schemas.openxmlformats.org/officeDocument/2006/relationships/image" Target="../media/image19.png"/><Relationship Id="rId5" Type="http://schemas.openxmlformats.org/officeDocument/2006/relationships/image" Target="../media/image16.png"/><Relationship Id="rId10" Type="http://schemas.microsoft.com/office/2007/relationships/hdphoto" Target="../media/hdphoto14.wdp"/><Relationship Id="rId4" Type="http://schemas.microsoft.com/office/2007/relationships/hdphoto" Target="../media/hdphoto11.wdp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8.wdp"/><Relationship Id="rId13" Type="http://schemas.openxmlformats.org/officeDocument/2006/relationships/comments" Target="../comments/comment4.xml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12" Type="http://schemas.microsoft.com/office/2007/relationships/hdphoto" Target="../media/hdphoto1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17.wdp"/><Relationship Id="rId11" Type="http://schemas.openxmlformats.org/officeDocument/2006/relationships/image" Target="../media/image24.png"/><Relationship Id="rId5" Type="http://schemas.openxmlformats.org/officeDocument/2006/relationships/image" Target="../media/image21.png"/><Relationship Id="rId10" Type="http://schemas.microsoft.com/office/2007/relationships/hdphoto" Target="../media/hdphoto19.wdp"/><Relationship Id="rId4" Type="http://schemas.microsoft.com/office/2007/relationships/hdphoto" Target="../media/hdphoto16.wdp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1.wdp"/><Relationship Id="rId13" Type="http://schemas.openxmlformats.org/officeDocument/2006/relationships/comments" Target="../comments/comment5.xml"/><Relationship Id="rId3" Type="http://schemas.openxmlformats.org/officeDocument/2006/relationships/image" Target="../media/image9.png"/><Relationship Id="rId7" Type="http://schemas.openxmlformats.org/officeDocument/2006/relationships/image" Target="../media/image26.png"/><Relationship Id="rId12" Type="http://schemas.microsoft.com/office/2007/relationships/hdphoto" Target="../media/hdphoto2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20.wdp"/><Relationship Id="rId11" Type="http://schemas.openxmlformats.org/officeDocument/2006/relationships/image" Target="../media/image28.png"/><Relationship Id="rId5" Type="http://schemas.openxmlformats.org/officeDocument/2006/relationships/image" Target="../media/image25.png"/><Relationship Id="rId10" Type="http://schemas.microsoft.com/office/2007/relationships/hdphoto" Target="../media/hdphoto22.wdp"/><Relationship Id="rId4" Type="http://schemas.microsoft.com/office/2007/relationships/hdphoto" Target="../media/hdphoto5.wdp"/><Relationship Id="rId9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Zatoulaný obrázek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834712" y="3342577"/>
            <a:ext cx="2960915" cy="2852389"/>
            <a:chOff x="834712" y="3342577"/>
            <a:chExt cx="2960915" cy="2852389"/>
          </a:xfrm>
        </p:grpSpPr>
        <p:sp>
          <p:nvSpPr>
            <p:cNvPr id="5" name="Zaoblený obdélník 4"/>
            <p:cNvSpPr/>
            <p:nvPr/>
          </p:nvSpPr>
          <p:spPr>
            <a:xfrm>
              <a:off x="834712" y="3480795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3" cstate="email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488" b="98318" l="0" r="100000"/>
                      </a14:imgEffect>
                      <a14:imgEffect>
                        <a14:saturation sat="40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73174" y="3342577"/>
              <a:ext cx="2435846" cy="2425209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796471" y="414319"/>
            <a:ext cx="2960915" cy="2714171"/>
            <a:chOff x="796471" y="414319"/>
            <a:chExt cx="2960915" cy="2714171"/>
          </a:xfrm>
        </p:grpSpPr>
        <p:sp>
          <p:nvSpPr>
            <p:cNvPr id="4" name="Zaoblený obdélník 3"/>
            <p:cNvSpPr/>
            <p:nvPr/>
          </p:nvSpPr>
          <p:spPr>
            <a:xfrm>
              <a:off x="796471" y="414319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5" cstate="email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99075" l="0" r="98860">
                          <a14:backgroundMark x1="18182" y1="45614" x2="23182" y2="76316"/>
                          <a14:backgroundMark x1="15455" y1="6579" x2="33636" y2="1754"/>
                          <a14:backgroundMark x1="68636" y1="46491" x2="68636" y2="46491"/>
                        </a14:backgroundRemoval>
                      </a14:imgEffect>
                      <a14:imgEffect>
                        <a14:saturation sat="30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255371" y="743029"/>
              <a:ext cx="2097925" cy="2172368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8926285" y="333828"/>
            <a:ext cx="2960915" cy="2714171"/>
            <a:chOff x="8926285" y="333828"/>
            <a:chExt cx="2960915" cy="2714171"/>
          </a:xfrm>
        </p:grpSpPr>
        <p:sp>
          <p:nvSpPr>
            <p:cNvPr id="8" name="Zaoblený obdélník 7"/>
            <p:cNvSpPr/>
            <p:nvPr/>
          </p:nvSpPr>
          <p:spPr>
            <a:xfrm>
              <a:off x="8926285" y="333828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7" cstate="email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/>
                      </a14:imgEffect>
                      <a14:imgEffect>
                        <a14:saturation sat="40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928468" y="895058"/>
              <a:ext cx="2886714" cy="1732028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8919027" y="3342577"/>
            <a:ext cx="2960915" cy="2714171"/>
            <a:chOff x="8919027" y="3342577"/>
            <a:chExt cx="2960915" cy="2714171"/>
          </a:xfrm>
        </p:grpSpPr>
        <p:sp>
          <p:nvSpPr>
            <p:cNvPr id="7" name="Zaoblený obdélník 6"/>
            <p:cNvSpPr/>
            <p:nvPr/>
          </p:nvSpPr>
          <p:spPr>
            <a:xfrm>
              <a:off x="8919027" y="3342577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9" cstate="email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57818" y1="44395" x2="91475" y2="39974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985434" y="3739087"/>
              <a:ext cx="2772781" cy="1911240"/>
            </a:xfrm>
            <a:prstGeom prst="rect">
              <a:avLst/>
            </a:prstGeom>
            <a:ln>
              <a:noFill/>
              <a:prstDash val="solid"/>
            </a:ln>
          </p:spPr>
        </p:pic>
      </p:grpSp>
      <p:grpSp>
        <p:nvGrpSpPr>
          <p:cNvPr id="19" name="Skupina 18"/>
          <p:cNvGrpSpPr/>
          <p:nvPr/>
        </p:nvGrpSpPr>
        <p:grpSpPr>
          <a:xfrm>
            <a:off x="4838628" y="2123709"/>
            <a:ext cx="2960915" cy="2714171"/>
            <a:chOff x="796471" y="414319"/>
            <a:chExt cx="2960915" cy="2714171"/>
          </a:xfrm>
        </p:grpSpPr>
        <p:sp>
          <p:nvSpPr>
            <p:cNvPr id="20" name="Zaoblený obdélník 19"/>
            <p:cNvSpPr/>
            <p:nvPr/>
          </p:nvSpPr>
          <p:spPr>
            <a:xfrm>
              <a:off x="796471" y="414319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 rotWithShape="1">
            <a:blip r:embed="rId11" cstate="email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100000" l="0" r="100000"/>
                      </a14:imgEffect>
                      <a14:imgEffect>
                        <a14:saturation sat="4000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065747" y="743380"/>
              <a:ext cx="2335347" cy="230461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796471" y="414319"/>
            <a:ext cx="2960915" cy="2714171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45" b="100000" l="9959" r="89995">
                        <a14:foregroundMark x1="52524" y1="55488" x2="55753" y2="51910"/>
                        <a14:foregroundMark x1="55753" y1="51728" x2="61346" y2="51910"/>
                        <a14:foregroundMark x1="61346" y1="51910" x2="66121" y2="55124"/>
                        <a14:foregroundMark x1="62256" y1="52092" x2="61846" y2="46028"/>
                        <a14:foregroundMark x1="61846" y1="45846" x2="60800" y2="44633"/>
                        <a14:foregroundMark x1="62392" y1="48150" x2="61983" y2="44633"/>
                        <a14:foregroundMark x1="60800" y1="44633" x2="55980" y2="44815"/>
                        <a14:foregroundMark x1="55889" y1="44815" x2="54252" y2="47665"/>
                        <a14:foregroundMark x1="54116" y1="47665" x2="53888" y2="51728"/>
                        <a14:foregroundMark x1="60800" y1="44997" x2="61619" y2="41601"/>
                        <a14:foregroundMark x1="61755" y1="45664" x2="63347" y2="43178"/>
                        <a14:foregroundMark x1="62528" y1="48029" x2="64666" y2="45482"/>
                        <a14:foregroundMark x1="57617" y1="44997" x2="59754" y2="46392"/>
                        <a14:foregroundMark x1="59754" y1="46392" x2="59982" y2="47847"/>
                        <a14:foregroundMark x1="59982" y1="47847" x2="59845" y2="51364"/>
                        <a14:foregroundMark x1="54388" y1="48150" x2="55889" y2="47847"/>
                        <a14:foregroundMark x1="55889" y1="48029" x2="55889" y2="49788"/>
                        <a14:foregroundMark x1="43793" y1="45891" x2="42253" y2="50550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499" t="12573" r="12237"/>
          <a:stretch/>
        </p:blipFill>
        <p:spPr>
          <a:xfrm>
            <a:off x="921001" y="546920"/>
            <a:ext cx="2810987" cy="2448967"/>
          </a:xfrm>
          <a:prstGeom prst="rect">
            <a:avLst/>
          </a:prstGeom>
        </p:spPr>
      </p:pic>
      <p:grpSp>
        <p:nvGrpSpPr>
          <p:cNvPr id="9" name="Skupina 8"/>
          <p:cNvGrpSpPr/>
          <p:nvPr/>
        </p:nvGrpSpPr>
        <p:grpSpPr>
          <a:xfrm>
            <a:off x="834712" y="3480795"/>
            <a:ext cx="2960915" cy="2714171"/>
            <a:chOff x="834712" y="3480795"/>
            <a:chExt cx="2960915" cy="2714171"/>
          </a:xfrm>
        </p:grpSpPr>
        <p:sp>
          <p:nvSpPr>
            <p:cNvPr id="5" name="Zaoblený obdélník 4"/>
            <p:cNvSpPr/>
            <p:nvPr/>
          </p:nvSpPr>
          <p:spPr>
            <a:xfrm>
              <a:off x="834712" y="3480795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5" cstate="email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497" b="93393" l="9794" r="100000"/>
                      </a14:imgEffect>
                      <a14:imgEffect>
                        <a14:colorTemperature colorTemp="47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28791" y="3480795"/>
              <a:ext cx="2866836" cy="2703948"/>
            </a:xfrm>
            <a:prstGeom prst="rect">
              <a:avLst/>
            </a:prstGeom>
          </p:spPr>
        </p:pic>
      </p:grpSp>
      <p:grpSp>
        <p:nvGrpSpPr>
          <p:cNvPr id="11" name="Skupina 10"/>
          <p:cNvGrpSpPr/>
          <p:nvPr/>
        </p:nvGrpSpPr>
        <p:grpSpPr>
          <a:xfrm>
            <a:off x="8926285" y="333828"/>
            <a:ext cx="2960915" cy="2754563"/>
            <a:chOff x="8926285" y="333828"/>
            <a:chExt cx="2960915" cy="2754563"/>
          </a:xfrm>
        </p:grpSpPr>
        <p:sp>
          <p:nvSpPr>
            <p:cNvPr id="8" name="Zaoblený obdélník 7"/>
            <p:cNvSpPr/>
            <p:nvPr/>
          </p:nvSpPr>
          <p:spPr>
            <a:xfrm>
              <a:off x="8926285" y="333828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7" cstate="email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26811" y1="84378" x2="26811" y2="84378"/>
                          <a14:backgroundMark x1="83575" y1="1042" x2="99517" y2="34028"/>
                          <a14:backgroundMark x1="29952" y1="29167" x2="40580" y2="45486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350062" y="345610"/>
              <a:ext cx="1976306" cy="2742781"/>
            </a:xfrm>
            <a:prstGeom prst="rect">
              <a:avLst/>
            </a:prstGeom>
          </p:spPr>
        </p:pic>
      </p:grpSp>
      <p:grpSp>
        <p:nvGrpSpPr>
          <p:cNvPr id="15" name="Skupina 14"/>
          <p:cNvGrpSpPr/>
          <p:nvPr/>
        </p:nvGrpSpPr>
        <p:grpSpPr>
          <a:xfrm>
            <a:off x="8919027" y="3342577"/>
            <a:ext cx="2960915" cy="2753592"/>
            <a:chOff x="8919027" y="3342577"/>
            <a:chExt cx="2960915" cy="2753592"/>
          </a:xfrm>
        </p:grpSpPr>
        <p:sp>
          <p:nvSpPr>
            <p:cNvPr id="7" name="Zaoblený obdélník 6"/>
            <p:cNvSpPr/>
            <p:nvPr/>
          </p:nvSpPr>
          <p:spPr>
            <a:xfrm>
              <a:off x="8919027" y="3342577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/>
            <p:cNvPicPr>
              <a:picLocks noChangeAspect="1"/>
            </p:cNvPicPr>
            <p:nvPr/>
          </p:nvPicPr>
          <p:blipFill rotWithShape="1">
            <a:blip r:embed="rId9" cstate="email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25261" y1="23126" x2="14591" y2="40240"/>
                          <a14:foregroundMark x1="14591" y1="40240" x2="15679" y2="41822"/>
                          <a14:foregroundMark x1="15679" y1="41822" x2="17247" y2="40842"/>
                          <a14:foregroundMark x1="17247" y1="40842" x2="18598" y2="44163"/>
                          <a14:foregroundMark x1="18598" y1="44163" x2="20427" y2="43341"/>
                          <a14:foregroundMark x1="20427" y1="43341" x2="23737" y2="47264"/>
                          <a14:foregroundMark x1="23737" y1="47264" x2="27918" y2="46473"/>
                          <a14:foregroundMark x1="27918" y1="46473" x2="30096" y2="48466"/>
                          <a14:foregroundMark x1="30096" y1="48466" x2="32753" y2="49573"/>
                          <a14:foregroundMark x1="32753" y1="49573" x2="35758" y2="47264"/>
                          <a14:foregroundMark x1="35758" y1="47264" x2="39242" y2="48276"/>
                          <a14:foregroundMark x1="39678" y1="48276" x2="42988" y2="46884"/>
                          <a14:foregroundMark x1="43249" y1="46473" x2="43510" y2="46061"/>
                          <a14:foregroundMark x1="43728" y1="46061" x2="46733" y2="46061"/>
                          <a14:foregroundMark x1="46995" y1="45555" x2="49085" y2="41822"/>
                          <a14:foregroundMark x1="49085" y1="41632" x2="49085" y2="44543"/>
                          <a14:foregroundMark x1="48824" y1="44543" x2="48824" y2="44543"/>
                          <a14:foregroundMark x1="49913" y1="42233" x2="53397" y2="41031"/>
                          <a14:foregroundMark x1="53397" y1="40240" x2="53092" y2="37710"/>
                          <a14:foregroundMark x1="53092" y1="37710" x2="56838" y2="37330"/>
                          <a14:foregroundMark x1="56838" y1="36982" x2="53920" y2="33470"/>
                          <a14:foregroundMark x1="53659" y1="33091" x2="51307" y2="22588"/>
                          <a14:foregroundMark x1="36237" y1="29548" x2="45645" y2="36191"/>
                          <a14:foregroundMark x1="45645" y1="36602" x2="44817" y2="42044"/>
                          <a14:foregroundMark x1="44251" y1="42044" x2="35235" y2="44733"/>
                          <a14:foregroundMark x1="33841" y1="44733" x2="29312" y2="42044"/>
                          <a14:foregroundMark x1="29007" y1="41822" x2="30923" y2="35811"/>
                          <a14:foregroundMark x1="27178" y1="42613" x2="20166" y2="39513"/>
                          <a14:foregroundMark x1="20427" y1="38311" x2="28179" y2="29959"/>
                          <a14:foregroundMark x1="28484" y1="29959" x2="32230" y2="31541"/>
                          <a14:foregroundMark x1="32491" y1="31541" x2="35758" y2="29358"/>
                          <a14:foregroundMark x1="35758" y1="29168" x2="36237" y2="25530"/>
                          <a14:foregroundMark x1="36237" y1="25530" x2="33841" y2="24518"/>
                          <a14:foregroundMark x1="31490" y1="24518" x2="30401" y2="24739"/>
                          <a14:foregroundMark x1="30401" y1="24739" x2="29834" y2="27238"/>
                          <a14:foregroundMark x1="29007" y1="27649" x2="28746" y2="29358"/>
                          <a14:foregroundMark x1="28746" y1="29358" x2="28484" y2="30750"/>
                          <a14:foregroundMark x1="44251" y1="47074" x2="45340" y2="59728"/>
                          <a14:foregroundMark x1="45340" y1="59728" x2="52308" y2="62449"/>
                          <a14:foregroundMark x1="56577" y1="38311" x2="61672" y2="37203"/>
                          <a14:foregroundMark x1="61977" y1="37203" x2="72387" y2="40430"/>
                          <a14:foregroundMark x1="16681" y1="42835" x2="14329" y2="52104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463098" y="3342577"/>
              <a:ext cx="2000051" cy="2753592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4876869" y="2123709"/>
            <a:ext cx="2960915" cy="2714171"/>
            <a:chOff x="4876869" y="2123709"/>
            <a:chExt cx="2960915" cy="2714171"/>
          </a:xfrm>
        </p:grpSpPr>
        <p:sp>
          <p:nvSpPr>
            <p:cNvPr id="19" name="Zaoblený obdélník 18"/>
            <p:cNvSpPr/>
            <p:nvPr/>
          </p:nvSpPr>
          <p:spPr>
            <a:xfrm>
              <a:off x="4876869" y="2123709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 rotWithShape="1">
            <a:blip r:embed="rId11" cstate="email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071750" y="2168505"/>
              <a:ext cx="2571151" cy="262457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02055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796471" y="414319"/>
            <a:ext cx="2960915" cy="2714171"/>
            <a:chOff x="796471" y="414319"/>
            <a:chExt cx="2960915" cy="2714171"/>
          </a:xfrm>
        </p:grpSpPr>
        <p:sp>
          <p:nvSpPr>
            <p:cNvPr id="4" name="Zaoblený obdélník 3"/>
            <p:cNvSpPr/>
            <p:nvPr/>
          </p:nvSpPr>
          <p:spPr>
            <a:xfrm>
              <a:off x="796471" y="414319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3" cstate="email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52" r="100000">
                          <a14:backgroundMark x1="9764" y1="11561" x2="0" y2="31792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4712" y="974478"/>
              <a:ext cx="2827957" cy="1651622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5095205" y="1985491"/>
            <a:ext cx="2960915" cy="2714171"/>
            <a:chOff x="834712" y="3480795"/>
            <a:chExt cx="2960915" cy="2714171"/>
          </a:xfrm>
        </p:grpSpPr>
        <p:sp>
          <p:nvSpPr>
            <p:cNvPr id="5" name="Zaoblený obdélník 4"/>
            <p:cNvSpPr/>
            <p:nvPr/>
          </p:nvSpPr>
          <p:spPr>
            <a:xfrm>
              <a:off x="834712" y="3480795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5" cstate="email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100000"/>
                      </a14:imgEffect>
                      <a14:imgEffect>
                        <a14:saturation sat="400000"/>
                      </a14:imgEffect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4712" y="4485575"/>
              <a:ext cx="2836475" cy="725394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8926285" y="333828"/>
            <a:ext cx="2960915" cy="2714171"/>
            <a:chOff x="8926285" y="333828"/>
            <a:chExt cx="2960915" cy="2714171"/>
          </a:xfrm>
        </p:grpSpPr>
        <p:sp>
          <p:nvSpPr>
            <p:cNvPr id="8" name="Zaoblený obdélník 7"/>
            <p:cNvSpPr/>
            <p:nvPr/>
          </p:nvSpPr>
          <p:spPr>
            <a:xfrm>
              <a:off x="8926285" y="333828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7" cstate="email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26528" y1="34348" x2="25053" y2="31161"/>
                          <a14:foregroundMark x1="25053" y1="30875" x2="27196" y2="30875"/>
                          <a14:foregroundMark x1="27196" y1="30875" x2="27196" y2="33777"/>
                          <a14:foregroundMark x1="27196" y1="33777" x2="25720" y2="34348"/>
                        </a14:backgroundRemoval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067454" y="650383"/>
              <a:ext cx="2812488" cy="2077406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8919027" y="3342577"/>
            <a:ext cx="2984736" cy="2714171"/>
            <a:chOff x="8919027" y="3342577"/>
            <a:chExt cx="2984736" cy="2714171"/>
          </a:xfrm>
        </p:grpSpPr>
        <p:sp>
          <p:nvSpPr>
            <p:cNvPr id="7" name="Zaoblený obdélník 6"/>
            <p:cNvSpPr/>
            <p:nvPr/>
          </p:nvSpPr>
          <p:spPr>
            <a:xfrm>
              <a:off x="8919027" y="3342577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 rotWithShape="1">
            <a:blip r:embed="rId9" cstate="email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98876">
                          <a14:foregroundMark x1="54889" y1="87629" x2="61397" y2="83063"/>
                          <a14:foregroundMark x1="69608" y1="37801" x2="71244" y2="46883"/>
                          <a14:foregroundMark x1="71244" y1="46883" x2="71244" y2="46883"/>
                          <a14:foregroundMark x1="70801" y1="46883" x2="70801" y2="56554"/>
                          <a14:foregroundMark x1="70801" y1="56554" x2="72300" y2="62592"/>
                          <a14:foregroundMark x1="52198" y1="21846" x2="52198" y2="23319"/>
                          <a14:foregroundMark x1="49472" y1="20324" x2="49267" y2="24202"/>
                          <a14:foregroundMark x1="47189" y1="20324" x2="46985" y2="24202"/>
                          <a14:foregroundMark x1="43612" y1="22779" x2="44259" y2="24546"/>
                          <a14:foregroundMark x1="60954" y1="52332" x2="62249" y2="59843"/>
                          <a14:foregroundMark x1="6780" y1="73834" x2="73322" y2="67256"/>
                          <a14:foregroundMark x1="14651" y1="94796" x2="58330" y2="70250"/>
                          <a14:foregroundMark x1="33799" y1="93618" x2="63714" y2="80412"/>
                          <a14:foregroundMark x1="38365" y1="45115" x2="63714" y2="40893"/>
                          <a14:foregroundMark x1="18399" y1="56456" x2="40034" y2="25331"/>
                          <a14:foregroundMark x1="40443" y1="25331" x2="73697" y2="27099"/>
                          <a14:foregroundMark x1="67871" y1="35493" x2="71618" y2="10358"/>
                          <a14:foregroundMark x1="68313" y1="45704" x2="67462" y2="68434"/>
                        </a14:backgroundRemoval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971689" y="3699387"/>
              <a:ext cx="2932074" cy="2035490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768232" y="3587839"/>
            <a:ext cx="2960915" cy="2714171"/>
            <a:chOff x="834712" y="3480795"/>
            <a:chExt cx="2960915" cy="2714171"/>
          </a:xfrm>
        </p:grpSpPr>
        <p:sp>
          <p:nvSpPr>
            <p:cNvPr id="21" name="Zaoblený obdélník 20"/>
            <p:cNvSpPr/>
            <p:nvPr/>
          </p:nvSpPr>
          <p:spPr>
            <a:xfrm>
              <a:off x="834712" y="3480795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2" name="Obrázek 21"/>
            <p:cNvPicPr>
              <a:picLocks noChangeAspect="1"/>
            </p:cNvPicPr>
            <p:nvPr/>
          </p:nvPicPr>
          <p:blipFill rotWithShape="1">
            <a:blip r:embed="rId11" cstate="email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100000" l="0" r="100000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065748" y="3709930"/>
              <a:ext cx="2599552" cy="234681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45115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834712" y="3480795"/>
            <a:ext cx="2960915" cy="2714171"/>
            <a:chOff x="834712" y="3480795"/>
            <a:chExt cx="2960915" cy="2714171"/>
          </a:xfrm>
        </p:grpSpPr>
        <p:sp>
          <p:nvSpPr>
            <p:cNvPr id="5" name="Zaoblený obdélník 4"/>
            <p:cNvSpPr/>
            <p:nvPr/>
          </p:nvSpPr>
          <p:spPr>
            <a:xfrm>
              <a:off x="834712" y="3480795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3" cstate="email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100000">
                          <a14:foregroundMark x1="8906" y1="17435" x2="8906" y2="17435"/>
                          <a14:foregroundMark x1="8906" y1="17389" x2="23132" y2="6572"/>
                          <a14:foregroundMark x1="86073" y1="7029" x2="86073" y2="7029"/>
                          <a14:foregroundMark x1="84220" y1="7029" x2="55230" y2="45185"/>
                          <a14:foregroundMark x1="31142" y1="7485" x2="26181" y2="34824"/>
                          <a14:foregroundMark x1="30544" y1="45687" x2="38553" y2="58877"/>
                          <a14:foregroundMark x1="60132" y1="53218" x2="56426" y2="68279"/>
                          <a14:foregroundMark x1="74298" y1="51803" x2="68141" y2="73482"/>
                          <a14:foregroundMark x1="66946" y1="56047" x2="66946" y2="60292"/>
                        </a14:backgroundRemoval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23911" y="3480795"/>
              <a:ext cx="2059008" cy="2695609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8919027" y="99958"/>
            <a:ext cx="2960915" cy="2714171"/>
            <a:chOff x="4845050" y="1771404"/>
            <a:chExt cx="2960915" cy="2714171"/>
          </a:xfrm>
        </p:grpSpPr>
        <p:sp>
          <p:nvSpPr>
            <p:cNvPr id="6" name="Zaoblený obdélník 5"/>
            <p:cNvSpPr/>
            <p:nvPr/>
          </p:nvSpPr>
          <p:spPr>
            <a:xfrm>
              <a:off x="4845050" y="1771404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5" cstate="email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100000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637296" y="1944703"/>
              <a:ext cx="1520944" cy="2540872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4746171" y="1592327"/>
            <a:ext cx="2960915" cy="2743164"/>
            <a:chOff x="4746171" y="1592327"/>
            <a:chExt cx="2960915" cy="2743164"/>
          </a:xfrm>
        </p:grpSpPr>
        <p:sp>
          <p:nvSpPr>
            <p:cNvPr id="8" name="Zaoblený obdélník 7"/>
            <p:cNvSpPr/>
            <p:nvPr/>
          </p:nvSpPr>
          <p:spPr>
            <a:xfrm>
              <a:off x="4746171" y="1621320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7" cstate="email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99653" l="0" r="100000">
                          <a14:foregroundMark x1="57316" y1="75636" x2="50125" y2="76766"/>
                          <a14:foregroundMark x1="49875" y1="74254" x2="49875" y2="74254"/>
                          <a14:foregroundMark x1="38796" y1="40565" x2="39381" y2="50173"/>
                          <a14:foregroundMark x1="63169" y1="36641" x2="66095" y2="45808"/>
                          <a14:backgroundMark x1="50000" y1="7292" x2="86574" y2="694"/>
                        </a14:backgroundRemoval>
                      </a14:imgEffect>
                      <a14:imgEffect>
                        <a14:saturation sat="300000"/>
                      </a14:imgEffect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169949" y="1592327"/>
              <a:ext cx="2060854" cy="2743164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8919027" y="3342577"/>
            <a:ext cx="2960915" cy="2714171"/>
            <a:chOff x="8919027" y="3342577"/>
            <a:chExt cx="2960915" cy="2714171"/>
          </a:xfrm>
        </p:grpSpPr>
        <p:sp>
          <p:nvSpPr>
            <p:cNvPr id="7" name="Zaoblený obdélník 6"/>
            <p:cNvSpPr/>
            <p:nvPr/>
          </p:nvSpPr>
          <p:spPr>
            <a:xfrm>
              <a:off x="8919027" y="3342577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9" cstate="email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/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947792" y="4143162"/>
              <a:ext cx="2917899" cy="1390408"/>
            </a:xfrm>
            <a:prstGeom prst="rect">
              <a:avLst/>
            </a:prstGeom>
          </p:spPr>
        </p:pic>
      </p:grpSp>
      <p:grpSp>
        <p:nvGrpSpPr>
          <p:cNvPr id="4" name="Skupina 3"/>
          <p:cNvGrpSpPr/>
          <p:nvPr/>
        </p:nvGrpSpPr>
        <p:grpSpPr>
          <a:xfrm>
            <a:off x="834711" y="99959"/>
            <a:ext cx="2960915" cy="2777615"/>
            <a:chOff x="834711" y="99959"/>
            <a:chExt cx="2960915" cy="2777615"/>
          </a:xfrm>
        </p:grpSpPr>
        <p:sp>
          <p:nvSpPr>
            <p:cNvPr id="20" name="Zaoblený obdélník 19"/>
            <p:cNvSpPr/>
            <p:nvPr/>
          </p:nvSpPr>
          <p:spPr>
            <a:xfrm>
              <a:off x="834711" y="99959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 rotWithShape="1">
            <a:blip r:embed="rId11" cstate="email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100000" l="0" r="100000"/>
                      </a14:imgEffect>
                      <a14:imgEffect>
                        <a14:saturation sat="40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421719" y="99959"/>
              <a:ext cx="1819554" cy="277761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05357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796471" y="414319"/>
            <a:ext cx="2960915" cy="2714171"/>
            <a:chOff x="796471" y="414319"/>
            <a:chExt cx="2960915" cy="2714171"/>
          </a:xfrm>
        </p:grpSpPr>
        <p:sp>
          <p:nvSpPr>
            <p:cNvPr id="4" name="Zaoblený obdélník 3"/>
            <p:cNvSpPr/>
            <p:nvPr/>
          </p:nvSpPr>
          <p:spPr>
            <a:xfrm>
              <a:off x="796471" y="414319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3" cstate="email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100000"/>
                      </a14:imgEffect>
                      <a14:imgEffect>
                        <a14:saturation sat="400000"/>
                      </a14:imgEffect>
                      <a14:imgEffect>
                        <a14:brightnessContrast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065747" y="743380"/>
              <a:ext cx="2335347" cy="2304619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8926285" y="333828"/>
            <a:ext cx="2960915" cy="2714171"/>
            <a:chOff x="8926285" y="333828"/>
            <a:chExt cx="2960915" cy="2714171"/>
          </a:xfrm>
        </p:grpSpPr>
        <p:sp>
          <p:nvSpPr>
            <p:cNvPr id="8" name="Zaoblený obdélník 7"/>
            <p:cNvSpPr/>
            <p:nvPr/>
          </p:nvSpPr>
          <p:spPr>
            <a:xfrm>
              <a:off x="8926285" y="333828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5" cstate="email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98752" l="290" r="100000">
                          <a14:foregroundMark x1="39429" y1="18262" x2="37397" y2="19233"/>
                          <a14:foregroundMark x1="37397" y1="19233" x2="37397" y2="19233"/>
                          <a14:foregroundMark x1="58394" y1="8460" x2="53314" y2="12344"/>
                          <a14:foregroundMark x1="68118" y1="19233" x2="64586" y2="17753"/>
                          <a14:foregroundMark x1="76826" y1="22099" x2="76826" y2="25104"/>
                          <a14:foregroundMark x1="32221" y1="28988" x2="41461" y2="44105"/>
                          <a14:foregroundMark x1="14369" y1="35414" x2="42574" y2="46648"/>
                          <a14:foregroundMark x1="11272" y1="45169" x2="32221" y2="45677"/>
                          <a14:foregroundMark x1="22593" y1="53907" x2="43058" y2="48590"/>
                          <a14:foregroundMark x1="47121" y1="28988" x2="49153" y2="46140"/>
                          <a14:foregroundMark x1="54862" y1="28988" x2="52201" y2="40730"/>
                          <a14:foregroundMark x1="66086" y1="29958" x2="55878" y2="40730"/>
                          <a14:foregroundMark x1="79390" y1="29958" x2="55346" y2="46648"/>
                          <a14:foregroundMark x1="90131" y1="31438" x2="59894" y2="46648"/>
                          <a14:foregroundMark x1="93759" y1="41701" x2="63038" y2="47619"/>
                          <a14:foregroundMark x1="86551" y1="47619" x2="65602" y2="50994"/>
                          <a14:foregroundMark x1="51185" y1="49052" x2="51185" y2="58853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216162" y="435912"/>
              <a:ext cx="2381160" cy="2491740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4845050" y="1771404"/>
            <a:ext cx="2967790" cy="2714171"/>
            <a:chOff x="4845050" y="1771404"/>
            <a:chExt cx="2967790" cy="2714171"/>
          </a:xfrm>
        </p:grpSpPr>
        <p:sp>
          <p:nvSpPr>
            <p:cNvPr id="6" name="Zaoblený obdélník 5"/>
            <p:cNvSpPr/>
            <p:nvPr/>
          </p:nvSpPr>
          <p:spPr>
            <a:xfrm>
              <a:off x="4845050" y="1771404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7" cstate="email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/>
                      </a14:imgEffect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rot="20631262">
              <a:off x="5040277" y="2082761"/>
              <a:ext cx="2772563" cy="2085556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796471" y="3494350"/>
            <a:ext cx="2968173" cy="2714171"/>
            <a:chOff x="8919027" y="3342577"/>
            <a:chExt cx="2968173" cy="2714171"/>
          </a:xfrm>
        </p:grpSpPr>
        <p:sp>
          <p:nvSpPr>
            <p:cNvPr id="7" name="Zaoblený obdélník 6"/>
            <p:cNvSpPr/>
            <p:nvPr/>
          </p:nvSpPr>
          <p:spPr>
            <a:xfrm>
              <a:off x="8919027" y="3342577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9" cstate="email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7197" l="0" r="1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9032705" y="3836062"/>
              <a:ext cx="2854495" cy="1727200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8908439" y="3442953"/>
            <a:ext cx="2960915" cy="2714171"/>
            <a:chOff x="4845050" y="1771404"/>
            <a:chExt cx="2960915" cy="2714171"/>
          </a:xfrm>
        </p:grpSpPr>
        <p:sp>
          <p:nvSpPr>
            <p:cNvPr id="20" name="Zaoblený obdélník 19"/>
            <p:cNvSpPr/>
            <p:nvPr/>
          </p:nvSpPr>
          <p:spPr>
            <a:xfrm>
              <a:off x="4845050" y="1771404"/>
              <a:ext cx="2960915" cy="2714171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 rotWithShape="1">
            <a:blip r:embed="rId11" cstate="email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100000" l="0" r="100000"/>
                      </a14:imgEffect>
                      <a14:imgEffect>
                        <a14:saturation sat="400000"/>
                      </a14:imgEffect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flipH="1">
              <a:off x="5136202" y="1808539"/>
              <a:ext cx="2189358" cy="267703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06111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vybírají obrázek, který nepatří do skupiny.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err="1" smtClean="0"/>
              <a:t>Předčtenářská</a:t>
            </a:r>
            <a:r>
              <a:rPr lang="cs-CZ" dirty="0" smtClean="0"/>
              <a:t> gramotnost.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na výběr pětici obrázků. Děti hledají obrázek, který nemá stejné začáteční písmeno.</a:t>
            </a:r>
          </a:p>
          <a:p>
            <a:r>
              <a:rPr lang="cs-CZ" dirty="0" smtClean="0"/>
              <a:t>Díky animačním efektům a aktivační události se dětem při kliknutí na obrázek nabízí zpětná vazba.</a:t>
            </a:r>
          </a:p>
          <a:p>
            <a:r>
              <a:rPr lang="cs-CZ" dirty="0" smtClean="0"/>
              <a:t>Materiál je určen pro práci na dotykových zařízeních.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k dispozici obrázky i v papírové podobě a připevňují obrázky na magnetickou tabulku.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Porozumět slyšenému </a:t>
            </a:r>
          </a:p>
          <a:p>
            <a:r>
              <a:rPr lang="cs-CZ" dirty="0"/>
              <a:t>S</a:t>
            </a:r>
            <a:r>
              <a:rPr lang="cs-CZ" dirty="0" smtClean="0"/>
              <a:t>právně </a:t>
            </a:r>
            <a:r>
              <a:rPr lang="cs-CZ" dirty="0"/>
              <a:t>určovat a </a:t>
            </a:r>
            <a:r>
              <a:rPr lang="cs-CZ" dirty="0" smtClean="0"/>
              <a:t>pojmenovávat </a:t>
            </a:r>
            <a:r>
              <a:rPr lang="cs-CZ" dirty="0"/>
              <a:t>věci a jevy ve svém okolí  </a:t>
            </a:r>
          </a:p>
          <a:p>
            <a:r>
              <a:rPr lang="cs-CZ" dirty="0"/>
              <a:t>Vyčlenit hlásku na počátku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275</Words>
  <Application>Microsoft Office PowerPoint</Application>
  <PresentationFormat>Širokoúhlá obrazovka</PresentationFormat>
  <Paragraphs>52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Century Gothic</vt:lpstr>
      <vt:lpstr>Sheer Green 16x9</vt:lpstr>
      <vt:lpstr>Zatoulaný obrázek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2015-04-30T07:14:40Z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