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3"/>
    <a:srgbClr val="FEF9E7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219200"/>
            <a:ext cx="9601200" cy="149020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Včera, dnes a zítra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311400"/>
            <a:ext cx="9601200" cy="1358129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Vytváření</a:t>
            </a:r>
            <a:r>
              <a:rPr lang="cs-CZ" sz="2400" b="0" i="0" dirty="0" smtClean="0"/>
              <a:t> elementárního povědomí o širším přírodním, kulturním prostředí, o jeho rozmanitosti, vývoji, neustálých proměnách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3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164" y="4074756"/>
            <a:ext cx="2973659" cy="22302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3206" y="4063678"/>
            <a:ext cx="2958888" cy="22191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5514" y="4030261"/>
            <a:ext cx="3048000" cy="2286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24827" y="1090502"/>
            <a:ext cx="2728332" cy="2050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8410" y="536425"/>
            <a:ext cx="3027413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65807" y="536425"/>
            <a:ext cx="3027413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83204" y="540606"/>
            <a:ext cx="3027413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 -0.16921 L -0.028 -0.16875 C -0.02956 -0.1757 -0.0306 -0.18264 -0.03242 -0.18889 C -0.03425 -0.19584 -0.03672 -0.19838 -0.03998 -0.20278 C -0.04219 -0.20556 -0.0444 -0.2081 -0.04649 -0.21065 C -0.04766 -0.21181 -0.04844 -0.21389 -0.04961 -0.21459 L -0.053 -0.21667 C -0.05404 -0.21783 -0.05521 -0.21898 -0.05625 -0.22037 C -0.05703 -0.22153 -0.05742 -0.22361 -0.05834 -0.22454 C -0.05938 -0.2257 -0.06055 -0.22593 -0.06159 -0.22662 L -0.06797 -0.23449 C -0.06914 -0.23565 -0.07005 -0.2375 -0.07123 -0.23843 L -0.07787 -0.24213 C -0.08294 -0.24861 -0.0793 -0.24537 -0.08646 -0.24815 C -0.11758 -0.26134 -0.07435 -0.25139 -0.15664 -0.25394 C -0.1694 -0.25996 -0.14909 -0.25093 -0.16849 -0.2581 C -0.16953 -0.25857 -0.17057 -0.25972 -0.17175 -0.25996 C -0.17643 -0.26111 -0.18112 -0.26134 -0.18581 -0.26204 C -0.1961 -0.26574 -0.1862 -0.26227 -0.19987 -0.26574 C -0.20209 -0.26644 -0.20417 -0.26783 -0.20638 -0.26806 C -0.21459 -0.26898 -0.22292 -0.26921 -0.23112 -0.26991 C -0.24753 -0.2757 -0.22474 -0.26806 -0.26354 -0.2757 L -0.27318 -0.27755 C -0.28086 -0.28241 -0.27175 -0.27732 -0.28633 -0.28171 C -0.28946 -0.28264 -0.29258 -0.28472 -0.29597 -0.28565 C -0.29987 -0.28658 -0.30391 -0.28658 -0.30781 -0.2875 C -0.3125 -0.28889 -0.31719 -0.29028 -0.32188 -0.29167 C -0.325 -0.29352 -0.32604 -0.29421 -0.32943 -0.2956 C -0.33151 -0.2963 -0.33373 -0.29676 -0.33594 -0.29746 C -0.33659 -0.29861 -0.3375 -0.3 -0.33802 -0.30162 C -0.34232 -0.31435 -0.33581 -0.30139 -0.34128 -0.31134 C -0.34167 -0.31389 -0.34219 -0.31644 -0.34245 -0.31921 C -0.34284 -0.32315 -0.34297 -0.32709 -0.34349 -0.33102 C -0.34401 -0.33519 -0.34518 -0.33889 -0.34571 -0.34283 C -0.34727 -0.35394 -0.34649 -0.34815 -0.34766 -0.36065 C -0.3474 -0.37709 -0.34766 -0.39236 -0.34571 -0.40787 C -0.34544 -0.41019 -0.34492 -0.41204 -0.34453 -0.41389 C -0.34427 -0.41597 -0.34323 -0.42523 -0.34245 -0.42778 C -0.34115 -0.43195 -0.33893 -0.43519 -0.33802 -0.43959 C -0.33646 -0.44815 -0.33776 -0.44421 -0.33373 -0.45139 C -0.33334 -0.45556 -0.33307 -0.45926 -0.33268 -0.46343 C -0.33112 -0.47685 -0.33112 -0.46759 -0.33047 -0.48704 C -0.33034 -0.49213 -0.33047 -0.49769 -0.33047 -0.50278 L -0.33151 -0.50648 " pathEditMode="relative" rAng="0" ptsTypes="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90" y="-1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41 -0.16505 L -0.01341 -0.16482 C -0.01159 -0.16968 -0.00937 -0.17384 -0.00807 -0.17871 C -0.00729 -0.18102 -0.00755 -0.18403 -0.00703 -0.18634 C -0.00651 -0.18866 -0.00547 -0.19028 -0.00482 -0.19213 C -0.00508 -0.20301 -0.00351 -0.22755 -0.00703 -0.24236 C -0.00755 -0.24514 -0.0082 -0.24769 -0.00911 -0.25023 C -0.00963 -0.25162 -0.01055 -0.25255 -0.0112 -0.25417 C -0.0125 -0.25718 -0.01354 -0.26158 -0.01536 -0.26366 C -0.01641 -0.26482 -0.01758 -0.26505 -0.01862 -0.26574 L -0.02487 -0.27338 C -0.02604 -0.27477 -0.02695 -0.27639 -0.02812 -0.27732 C -0.02982 -0.27847 -0.03177 -0.2794 -0.03333 -0.28079 C -0.0349 -0.28241 -0.0362 -0.28519 -0.03763 -0.28658 C -0.03854 -0.28773 -0.03984 -0.28773 -0.04088 -0.28866 C -0.04219 -0.28982 -0.04349 -0.29144 -0.04505 -0.29236 C -0.0513 -0.29676 -0.05325 -0.29653 -0.0599 -0.29838 C -0.06471 -0.30116 -0.0638 -0.3007 -0.07031 -0.30417 C -0.07187 -0.30486 -0.07331 -0.30556 -0.07461 -0.30602 C -0.07669 -0.30671 -0.07904 -0.30695 -0.08099 -0.30787 C -0.0832 -0.30903 -0.08516 -0.31111 -0.08737 -0.31181 C -0.09154 -0.31296 -0.09583 -0.3132 -0.1 -0.31366 C -0.10221 -0.31435 -0.1043 -0.31528 -0.10638 -0.31574 C -0.13385 -0.32107 -0.15612 -0.31667 -0.18672 -0.31574 L -0.20156 -0.31181 C -0.20338 -0.31134 -0.20508 -0.30996 -0.2069 -0.30996 C -0.23151 -0.30996 -0.25625 -0.31111 -0.28086 -0.31181 C -0.28229 -0.3125 -0.28672 -0.31435 -0.28828 -0.31574 C -0.2944 -0.3213 -0.28828 -0.31829 -0.2957 -0.32338 C -0.29844 -0.32523 -0.30052 -0.325 -0.30312 -0.32732 C -0.31133 -0.33472 -0.30143 -0.32824 -0.30937 -0.3331 C -0.31055 -0.33426 -0.31172 -0.33542 -0.3125 -0.33681 C -0.31784 -0.34468 -0.31133 -0.33658 -0.31693 -0.34653 C -0.31771 -0.34815 -0.31901 -0.34908 -0.32005 -0.35046 C -0.32148 -0.3544 -0.32344 -0.35764 -0.32422 -0.36204 C -0.32734 -0.37917 -0.32226 -0.35209 -0.32734 -0.37755 C -0.32812 -0.38125 -0.32956 -0.38912 -0.32956 -0.38889 C -0.33125 -0.42755 -0.33164 -0.42454 -0.32956 -0.47963 C -0.32917 -0.48889 -0.32747 -0.49329 -0.32643 -0.50093 C -0.32604 -0.50347 -0.32539 -0.50834 -0.32539 -0.50834 L -0.32539 -0.50671 " pathEditMode="relative" rAng="0" ptsTypes="AAAAAAAAAAAAAAAAAAAAAAAAAAAAAAAAAAAAAAA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43" y="-1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7 -0.16736 L 0.01237 -0.1669 C 0.01198 -0.17338 0.01172 -0.17916 0.01133 -0.18518 C 0.01107 -0.18773 0.01055 -0.19027 0.01029 -0.19282 C 0.00977 -0.19676 0.00951 -0.20069 0.00938 -0.20463 C 0.01055 -0.22291 0.00873 -0.22916 0.01446 -0.24004 C 0.01576 -0.24213 0.01732 -0.24375 0.01875 -0.24583 C 0.0198 -0.24745 0.02097 -0.24953 0.02188 -0.25162 C 0.02266 -0.2537 0.02279 -0.25694 0.02396 -0.25764 C 0.028 -0.25995 0.03243 -0.25879 0.03659 -0.25972 C 0.05534 -0.26828 0.0405 -0.26203 0.0862 -0.25764 C 0.09076 -0.25717 0.09532 -0.25625 0.09974 -0.25578 C 0.10079 -0.25509 0.10183 -0.2544 0.103 -0.2537 C 0.10573 -0.25231 0.1086 -0.25139 0.11133 -0.24977 C 0.11355 -0.24861 0.1155 -0.24676 0.11771 -0.24583 C 0.128 -0.24097 0.11511 -0.24676 0.12722 -0.2419 C 0.12865 -0.2412 0.13008 -0.24027 0.13151 -0.24004 C 0.13425 -0.23912 0.13711 -0.23865 0.13985 -0.23819 C 0.153 -0.23078 0.14219 -0.23565 0.16094 -0.23217 C 0.18151 -0.22801 0.15105 -0.23287 0.17461 -0.22615 C 0.17917 -0.225 0.18386 -0.225 0.18829 -0.2243 C 0.1974 -0.22268 0.1961 -0.22268 0.20508 -0.21828 L 0.41146 -0.22037 C 0.41967 -0.22037 0.42774 -0.22268 0.43581 -0.2243 C 0.43724 -0.22453 0.43868 -0.22569 0.44011 -0.22615 C 0.44571 -0.22824 0.45131 -0.23078 0.45677 -0.23217 C 0.47865 -0.23657 0.4517 -0.23125 0.48112 -0.23588 C 0.48425 -0.23657 0.4875 -0.2375 0.49063 -0.23819 C 0.49206 -0.23865 0.49336 -0.23958 0.4948 -0.24004 C 0.49714 -0.24074 0.49961 -0.2412 0.50209 -0.2419 C 0.50417 -0.24236 0.50638 -0.24328 0.50847 -0.24398 C 0.51094 -0.24467 0.51342 -0.24514 0.51589 -0.24583 C 0.52032 -0.24722 0.52162 -0.2493 0.52644 -0.25162 C 0.53581 -0.25671 0.53125 -0.25486 0.54011 -0.25764 C 0.54102 -0.25879 0.54206 -0.26065 0.54323 -0.26157 C 0.54818 -0.26574 0.55052 -0.26574 0.55586 -0.26736 C 0.56342 -0.27685 0.55977 -0.27407 0.56641 -0.27731 C 0.57579 -0.30347 0.56146 -0.2662 0.57175 -0.28495 C 0.57253 -0.28657 0.57175 -0.29004 0.57279 -0.29097 C 0.575 -0.29305 0.57774 -0.29236 0.58008 -0.29305 C 0.58191 -0.29352 0.5836 -0.29444 0.58529 -0.2949 C 0.5892 -0.2956 0.5931 -0.29606 0.59688 -0.29699 C 0.60013 -0.29745 0.60326 -0.29815 0.60638 -0.29884 C 0.61302 -0.30694 0.60704 -0.30092 0.62019 -0.30463 C 0.62123 -0.30509 0.62227 -0.30602 0.62331 -0.30648 C 0.62474 -0.30717 0.62618 -0.30833 0.62761 -0.30879 C 0.6306 -0.30949 0.63373 -0.30972 0.63698 -0.31065 C 0.63907 -0.31111 0.64115 -0.3118 0.64323 -0.3125 C 0.64467 -0.31389 0.6461 -0.31504 0.64753 -0.31643 C 0.65482 -0.325 0.6487 -0.3206 0.65482 -0.3243 C 0.65599 -0.32639 0.65691 -0.32824 0.65808 -0.33032 C 0.66133 -0.33541 0.66172 -0.33287 0.66433 -0.33981 C 0.66537 -0.34236 0.66576 -0.34514 0.66654 -0.34791 C 0.66719 -0.34977 0.6681 -0.35162 0.66862 -0.3537 C 0.66954 -0.35764 0.67006 -0.3618 0.67071 -0.36551 C 0.6711 -0.36759 0.67149 -0.36944 0.67175 -0.37129 C 0.67331 -0.3824 0.67253 -0.37662 0.67383 -0.38912 C 0.67357 -0.40463 0.67331 -0.42037 0.67279 -0.43611 C 0.67266 -0.44143 0.67253 -0.44676 0.67175 -0.45185 C 0.67149 -0.45416 0.67032 -0.45578 0.66967 -0.45764 C 0.66745 -0.47407 0.67019 -0.45787 0.66654 -0.47152 C 0.66602 -0.47315 0.66589 -0.47569 0.6655 -0.47731 C 0.66485 -0.4794 0.66381 -0.48125 0.66329 -0.4831 C 0.65834 -0.50416 0.66394 -0.4875 0.65912 -0.50069 C 0.65873 -0.50301 0.65834 -0.50463 0.65808 -0.50671 C 0.65756 -0.51065 0.65704 -0.51828 0.65704 -0.51805 L 0.65704 -0.51828 L 0.65704 -0.5125 " pathEditMode="relative" rAng="0" ptsTypes="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17" y="-1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60055" y="3885259"/>
            <a:ext cx="3285893" cy="24644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5880" y="3885259"/>
            <a:ext cx="3285893" cy="24644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048" y="3885259"/>
            <a:ext cx="3211550" cy="240866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48410" y="688825"/>
            <a:ext cx="3109188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5880" y="688825"/>
            <a:ext cx="3285893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60055" y="688825"/>
            <a:ext cx="3285893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6 -0.18079 L -0.01966 -0.18032 C -0.02188 -0.23032 -0.02109 -0.20671 -0.01966 -0.29907 C -0.01966 -0.30185 -0.01927 -0.3044 -0.01875 -0.30671 C -0.01836 -0.30949 -0.01758 -0.31181 -0.01706 -0.31458 C -0.0168 -0.31644 -0.01667 -0.31852 -0.01628 -0.32037 C -0.01576 -0.32245 -0.01497 -0.32407 -0.01445 -0.32616 C -0.0138 -0.32986 -0.01354 -0.33426 -0.01263 -0.33773 C -0.01159 -0.34306 -0.01016 -0.34792 -0.00925 -0.35347 C -0.00899 -0.35532 -0.00885 -0.35741 -0.00833 -0.35903 C -0.00729 -0.36319 -0.00482 -0.37083 -0.00482 -0.3706 C -0.00469 -0.37269 -0.00456 -0.37477 -0.00404 -0.37662 C -0.003 -0.38056 -0.00052 -0.38819 -0.00052 -0.38796 C -0.00013 -0.39352 0.00065 -0.40417 0.00117 -0.40949 C 0.00143 -0.41157 0.00182 -0.41319 0.00195 -0.41551 C 0.00234 -0.4213 0.0026 -0.42685 0.00299 -0.43287 C 0.00325 -0.4375 0.00378 -0.44167 0.00391 -0.4463 C 0.00404 -0.45787 0.00391 -0.46968 0.00391 -0.48102 L 0.00391 -0.48079 " pathEditMode="relative" rAng="0" ptsTypes="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7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78 -0.19027 L -0.00378 -0.19004 C -0.00352 -0.20046 -0.00508 -0.21134 -0.00274 -0.22037 C -0.00183 -0.2243 0.00221 -0.22152 0.00442 -0.22222 C 0.02226 -0.228 0.0052 -0.2243 0.02434 -0.22754 L 0.06171 -0.22592 C 0.06445 -0.22569 0.06731 -0.225 0.06992 -0.22407 C 0.07955 -0.22013 0.07109 -0.22083 0.07929 -0.21875 C 0.08281 -0.21782 0.08632 -0.21759 0.08984 -0.21689 C 0.10286 -0.21064 0.0927 -0.21458 0.11263 -0.21157 C 0.11549 -0.21134 0.11822 -0.21041 0.12096 -0.20995 L 0.14479 -0.20625 L 0.15638 -0.20439 C 0.19296 -0.19212 0.23229 -0.19097 0.26862 -0.20625 C 0.27005 -0.20763 0.27148 -0.20856 0.27278 -0.20995 C 0.27395 -0.21111 0.27473 -0.2125 0.27578 -0.21342 C 0.27721 -0.21435 0.27864 -0.21458 0.28007 -0.21527 C 0.28242 -0.21782 0.28463 -0.22083 0.28737 -0.22222 C 0.28906 -0.22314 0.29088 -0.22337 0.29244 -0.22407 C 0.29661 -0.22916 0.30104 -0.23449 0.3039 -0.24166 C 0.30533 -0.24513 0.30742 -0.24814 0.30807 -0.25208 C 0.30846 -0.25393 0.30872 -0.25578 0.30911 -0.25763 C 0.30976 -0.25995 0.31067 -0.26203 0.31119 -0.26458 C 0.31289 -0.27245 0.31367 -0.28125 0.31549 -0.28935 C 0.31666 -0.29537 0.31888 -0.30092 0.32057 -0.30694 C 0.32135 -0.30925 0.32226 -0.31157 0.32265 -0.31388 C 0.3246 -0.32407 0.32278 -0.31412 0.32473 -0.32615 C 0.32656 -0.33726 0.3263 -0.33587 0.32786 -0.34375 C 0.32929 -0.37314 0.32838 -0.3581 0.33098 -0.38981 L 0.33216 -0.40208 C 0.33177 -0.428 0.33098 -0.45393 0.33098 -0.47939 L 0.33098 -0.47939 " pathEditMode="relative" rAng="0" ptsTypes="AAAAAAAAAAAAAAAAAAAAAAAAAAAAAA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84" y="-1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18865 L 0.00781 -0.18819 C 0.00911 -0.20995 0.01002 -0.2206 0.01002 -0.24537 C 0.01002 -0.24861 0.01041 -0.27106 0.00781 -0.28055 C 0.00729 -0.2824 0.00638 -0.28449 0.00573 -0.28634 C 0.00494 -0.29097 0.00429 -0.29537 0.00364 -0.3 C 0.00325 -0.30185 0.00299 -0.30393 0.0026 -0.30578 C -0.00131 -0.3199 0.00208 -0.30254 -0.0017 -0.31944 C -0.00248 -0.32337 -0.00313 -0.32731 -0.00378 -0.33101 C -0.00417 -0.33333 -0.00417 -0.33541 -0.00482 -0.33703 L -0.00808 -0.3449 C -0.00925 -0.35185 -0.00899 -0.35138 -0.0112 -0.35856 C -0.01237 -0.3618 -0.01355 -0.36481 -0.01446 -0.36851 C -0.01758 -0.37939 -0.01276 -0.36898 -0.01875 -0.37986 C -0.02136 -0.39467 -0.01784 -0.37662 -0.02188 -0.39166 C -0.0224 -0.39351 -0.02227 -0.39583 -0.02292 -0.39745 C -0.0237 -0.39953 -0.025 -0.40023 -0.02618 -0.40138 C -0.02852 -0.40833 -0.0293 -0.41203 -0.03464 -0.41504 C -0.03685 -0.41666 -0.0392 -0.41689 -0.04102 -0.41898 C -0.04206 -0.42037 -0.04297 -0.42222 -0.04414 -0.42314 C -0.04688 -0.42476 -0.04987 -0.42523 -0.05261 -0.42685 C -0.05847 -0.43032 -0.05352 -0.42754 -0.0612 -0.43078 C -0.06602 -0.43263 -0.06654 -0.43333 -0.07175 -0.43657 L -0.075 -0.43842 C -0.07618 -0.43912 -0.07722 -0.44027 -0.07826 -0.44074 L -0.08464 -0.44259 C -0.08607 -0.44375 -0.08737 -0.44537 -0.08881 -0.44652 C -0.09701 -0.45138 -0.10339 -0.45138 -0.11224 -0.45416 C -0.11433 -0.45486 -0.11641 -0.45532 -0.11849 -0.45601 C -0.12227 -0.45717 -0.12579 -0.45856 -0.1293 -0.46018 C -0.13204 -0.46134 -0.13477 -0.46319 -0.13776 -0.46412 C -0.14011 -0.46481 -0.14271 -0.46527 -0.14519 -0.46597 C -0.14792 -0.46666 -0.1543 -0.46944 -0.15691 -0.46967 C -0.17487 -0.47152 -0.19297 -0.47314 -0.21107 -0.47361 C -0.26706 -0.47569 -0.29011 -0.47546 -0.33321 -0.47546 L -0.33321 -0.47523 " pathEditMode="relative" rAng="0" ptsTypes="AAAAAAAAAAAAAAAAAAAAAAAAAAAAAAAAAA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0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4561" y="3577142"/>
            <a:ext cx="2979939" cy="22349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6848" y="3504776"/>
            <a:ext cx="3136996" cy="23527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3323" y="3487741"/>
            <a:ext cx="3136997" cy="232435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68622" y="841225"/>
            <a:ext cx="3109188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09610" y="841225"/>
            <a:ext cx="3109188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07063" y="841225"/>
            <a:ext cx="3109188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0868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26 -0.20023 L -0.00026 -0.2 C -0.00312 -0.20231 -0.00599 -0.2037 -0.00846 -0.20648 C -0.00937 -0.20741 -0.00963 -0.20949 -0.01054 -0.21088 C -0.01836 -0.225 -0.00729 -0.20162 -0.01744 -0.2243 C -0.01823 -0.22593 -0.01927 -0.22708 -0.01966 -0.22893 C -0.02096 -0.23495 -0.02005 -0.23194 -0.02265 -0.23773 C -0.02304 -0.23981 -0.02317 -0.2419 -0.02356 -0.24398 C -0.02422 -0.24676 -0.025 -0.24977 -0.02565 -0.25278 L -0.02864 -0.2662 L -0.03073 -0.27523 C -0.03112 -0.27662 -0.03112 -0.27824 -0.03164 -0.27963 L -0.03372 -0.28426 C -0.03633 -0.29537 -0.03281 -0.28148 -0.03685 -0.29305 C -0.03711 -0.29444 -0.03724 -0.29606 -0.03776 -0.29768 C -0.03893 -0.30069 -0.04036 -0.30347 -0.04179 -0.30648 C -0.04258 -0.3081 -0.04284 -0.30995 -0.04375 -0.31111 L -0.04687 -0.31412 C -0.04804 -0.31667 -0.05065 -0.32268 -0.05182 -0.32454 C -0.05273 -0.32593 -0.05403 -0.32639 -0.05494 -0.32755 C -0.05755 -0.33055 -0.06054 -0.33287 -0.06289 -0.33657 C -0.06836 -0.34444 -0.06341 -0.33796 -0.07005 -0.34398 C -0.07877 -0.35162 -0.07304 -0.34838 -0.07916 -0.35139 C -0.08008 -0.35231 -0.08112 -0.3537 -0.08229 -0.3544 C -0.08672 -0.35741 -0.08528 -0.3544 -0.08919 -0.35741 C -0.09036 -0.35833 -0.09114 -0.35972 -0.09231 -0.36042 C -0.09362 -0.36134 -0.09492 -0.36134 -0.09635 -0.36204 C -0.09726 -0.36227 -0.0983 -0.36296 -0.09948 -0.36343 C -0.10208 -0.36435 -0.10481 -0.36505 -0.10742 -0.36643 C -0.11341 -0.36944 -0.10768 -0.3669 -0.11653 -0.36944 C -0.11784 -0.36968 -0.11927 -0.37037 -0.12057 -0.37083 C -0.12161 -0.3713 -0.12252 -0.37222 -0.12356 -0.37222 C -0.13737 -0.37384 -0.15117 -0.37407 -0.16497 -0.37523 L -0.17903 -0.37685 C -0.18086 -0.37778 -0.18242 -0.3794 -0.18424 -0.37986 C -0.18815 -0.38079 -0.19231 -0.38079 -0.19622 -0.38125 C -0.19896 -0.38171 -0.20169 -0.38218 -0.20429 -0.38287 C -0.20573 -0.38333 -0.20716 -0.38403 -0.20846 -0.38426 C -0.21393 -0.38588 -0.22018 -0.38657 -0.22565 -0.38727 C -0.23619 -0.39051 -0.22513 -0.38727 -0.24284 -0.3919 L -0.2539 -0.39491 C -0.25547 -0.39514 -0.25729 -0.39606 -0.25885 -0.3963 L -0.27109 -0.39768 C -0.27747 -0.39838 -0.28385 -0.39861 -0.29023 -0.3993 C -0.29843 -0.40023 -0.29935 -0.40046 -0.30638 -0.40208 L -0.41953 -0.40069 C -0.42161 -0.40069 -0.42356 -0.39954 -0.42552 -0.3993 C -0.47812 -0.39051 -0.38672 -0.40718 -0.45377 -0.39491 C -0.45481 -0.39421 -0.45586 -0.39329 -0.45677 -0.39329 L -0.57396 -0.39491 C -0.57604 -0.39491 -0.57812 -0.3963 -0.58008 -0.3963 C -0.60494 -0.39722 -0.62981 -0.39722 -0.65468 -0.39768 C -0.64791 -0.40139 -0.65026 -0.40301 -0.64674 -0.39768 L -0.64674 -0.39768 " pathEditMode="relative" rAng="0" ptsTypes="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21" y="-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 -0.20602 L 0.022 -0.20579 C 0.02161 -0.21991 0.02161 -0.23357 0.02044 -0.24745 C 0.01992 -0.25324 0.01823 -0.25903 0.01718 -0.26505 C 0.01237 -0.29491 0.01836 -0.25764 0.01393 -0.28426 C 0.01158 -0.29792 0.01328 -0.29028 0.01067 -0.30023 C 0.01106 -0.31458 0.01093 -0.3287 0.01237 -0.34283 C 0.0125 -0.34607 0.01276 -0.35 0.01549 -0.35185 L 0.02044 -0.35463 C 0.02174 -0.35857 0.02435 -0.36667 0.02864 -0.36806 C 0.0319 -0.36875 0.03502 -0.37014 0.03828 -0.37083 C 0.04648 -0.37269 0.0427 -0.37176 0.04974 -0.37384 C 0.05312 -0.37292 0.05703 -0.37222 0.05963 -0.36945 C 0.06849 -0.36019 0.06419 -0.36366 0.06757 -0.35625 C 0.06862 -0.35417 0.06979 -0.35208 0.07083 -0.35046 C 0.07148 -0.34722 0.07252 -0.34445 0.07252 -0.34144 C 0.07252 -0.33403 0.07265 -0.32662 0.07083 -0.31945 C 0.07044 -0.31783 0.06302 -0.31273 0.06119 -0.31204 C 0.0513 -0.3081 0.05169 -0.30972 0.04166 -0.30764 C 0.03984 -0.30718 0.03828 -0.30671 0.03672 -0.30625 C 0.02239 -0.30255 0.03711 -0.30671 0.02526 -0.30324 C 0.01393 -0.3037 0.00247 -0.30347 -0.00899 -0.30463 C -0.01081 -0.30486 -0.01198 -0.30695 -0.01381 -0.30764 C -0.01537 -0.30833 -0.01706 -0.30857 -0.01862 -0.30903 C -0.02162 -0.31713 -0.01862 -0.30995 -0.0237 -0.31783 C -0.02487 -0.31991 -0.02565 -0.32199 -0.02683 -0.32384 C -0.02787 -0.32546 -0.0293 -0.32662 -0.03008 -0.32824 C -0.03151 -0.33125 -0.0319 -0.33426 -0.03334 -0.33704 L -0.03646 -0.34283 C -0.03607 -0.35764 -0.03646 -0.37245 -0.0349 -0.38704 C -0.0349 -0.38889 -0.03308 -0.39028 -0.03164 -0.39144 C -0.03034 -0.39283 -0.02852 -0.39352 -0.02683 -0.39445 C -0.02448 -0.40116 -0.02709 -0.39815 -0.01862 -0.40023 C -0.01537 -0.40116 -0.00899 -0.40324 -0.00899 -0.40301 C 0.02461 -0.40185 0.02461 -0.41181 0.02695 -0.39306 C 0.02695 -0.39144 0.02695 -0.39005 0.02695 -0.38866 L 0.02695 -0.38843 " pathEditMode="relative" rAng="0" ptsTypes="AAAAAAAAAAAAAAAAAAAAAAAAAAAAAAAAAAA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" y="-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25 -0.21042 L 0.00325 -0.21019 C 0.00352 -0.21505 0.00365 -0.21945 0.0043 -0.22407 C 0.00469 -0.22708 0.00638 -0.2331 0.00638 -0.23287 C 0.00677 -0.23657 0.00677 -0.24005 0.00755 -0.24352 C 0.00794 -0.24607 0.00911 -0.24861 0.00964 -0.25093 C 0.01016 -0.25301 0.01029 -0.25486 0.01068 -0.25695 C 0.01146 -0.25995 0.01224 -0.26296 0.01302 -0.26597 C 0.01328 -0.26759 0.01341 -0.26921 0.01406 -0.27037 C 0.01471 -0.27199 0.01549 -0.27338 0.01628 -0.275 C 0.01732 -0.27685 0.01849 -0.2787 0.01953 -0.28102 C 0.02044 -0.28287 0.0207 -0.28495 0.02161 -0.28681 C 0.02331 -0.29005 0.02956 -0.29699 0.03138 -0.29745 C 0.03333 -0.29792 0.03503 -0.29861 0.03698 -0.29884 C 0.05065 -0.30162 0.04232 -0.29907 0.05339 -0.30185 C 0.05703 -0.30278 0.06055 -0.30417 0.06432 -0.30486 C 0.06706 -0.30532 0.07005 -0.30579 0.07305 -0.30648 C 0.07474 -0.30695 0.07669 -0.30764 0.07839 -0.30787 C 0.08177 -0.30857 0.08503 -0.3088 0.08815 -0.30949 L 0.36875 -0.30787 C 0.37018 -0.30787 0.37148 -0.30556 0.37318 -0.30486 C 0.37669 -0.30324 0.38594 -0.30232 0.38828 -0.30185 C 0.39492 -0.29954 0.39622 -0.29907 0.40482 -0.29745 C 0.40846 -0.29676 0.41198 -0.2963 0.41562 -0.29607 C 0.43555 -0.29051 0.40247 -0.29954 0.42878 -0.29144 C 0.43099 -0.29074 0.4332 -0.29051 0.43529 -0.28982 L 0.46159 -0.28542 C 0.47279 -0.28333 0.46667 -0.28426 0.48008 -0.28241 C 0.4901 -0.27778 0.47956 -0.28241 0.50299 -0.27963 C 0.50716 -0.27894 0.50885 -0.27755 0.51276 -0.27639 C 0.51784 -0.27523 0.52552 -0.27407 0.53034 -0.27338 L 0.6776 -0.275 C 0.67891 -0.275 0.67982 -0.27708 0.68099 -0.27778 C 0.68229 -0.27894 0.68385 -0.27986 0.68529 -0.28102 C 0.69115 -0.28565 0.68581 -0.28264 0.69193 -0.28542 C 0.69297 -0.28681 0.69388 -0.28866 0.69505 -0.28982 C 0.69609 -0.2912 0.6974 -0.29167 0.69831 -0.29306 C 0.69922 -0.29421 0.69987 -0.29607 0.70065 -0.29745 C 0.70091 -0.29884 0.70117 -0.30046 0.70169 -0.30185 C 0.70221 -0.30394 0.70365 -0.30579 0.70391 -0.30787 C 0.70417 -0.3169 0.70352 -0.32593 0.70273 -0.33495 C 0.70208 -0.34144 0.70078 -0.34445 0.69727 -0.34838 C 0.69518 -0.3507 0.69323 -0.35324 0.69075 -0.3544 C 0.68958 -0.35486 0.68854 -0.35532 0.68737 -0.35579 C 0.67943 -0.36065 0.68672 -0.35764 0.67865 -0.36042 C 0.67669 -0.36227 0.67344 -0.36482 0.67227 -0.36782 C 0.67096 -0.3706 0.66992 -0.37685 0.66992 -0.37662 C 0.67174 -0.38588 0.66966 -0.38218 0.6776 -0.38565 L 0.68099 -0.38704 L 0.68099 -0.38704 " pathEditMode="relative" rAng="0" ptsTypes="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26" y="-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3969" y="3800380"/>
            <a:ext cx="2193073" cy="22096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6753" y="3789340"/>
            <a:ext cx="2193073" cy="23021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9538" y="3851716"/>
            <a:ext cx="2223028" cy="22398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75495" y="3819279"/>
            <a:ext cx="2301762" cy="231913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27194" y="539107"/>
            <a:ext cx="2168276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30298" y="539107"/>
            <a:ext cx="2207752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68866" y="525544"/>
            <a:ext cx="2280771" cy="233269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70850" y="525544"/>
            <a:ext cx="2290066" cy="231913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369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7 -0.12547 L -0.00507 -0.12523 C -0.00481 -0.13357 -0.00533 -0.14097 -0.00403 -0.14838 C -0.00377 -0.15093 -0.00182 -0.15232 -0.00091 -0.15463 C -0.00013 -0.15648 0.00079 -0.15857 0.00131 -0.16065 C 0.00183 -0.16273 0.00157 -0.16482 0.00235 -0.16667 C 0.00313 -0.16829 0.00456 -0.16852 0.0056 -0.16968 C 0.00625 -0.1713 0.00704 -0.17292 0.00782 -0.17431 C 0.00925 -0.17685 0.01329 -0.18195 0.01537 -0.18334 C 0.01732 -0.18496 0.02175 -0.18658 0.02175 -0.18634 C 0.02279 -0.18797 0.02357 -0.19028 0.02513 -0.19097 C 0.02774 -0.19283 0.03086 -0.19329 0.03373 -0.19422 C 0.04349 -0.19607 0.03881 -0.19514 0.04779 -0.19699 C 0.06042 -0.19653 0.07305 -0.19699 0.08555 -0.1956 C 0.08907 -0.19514 0.09193 -0.1919 0.09532 -0.19097 C 0.10443 -0.18843 0.09727 -0.19074 0.10391 -0.18797 C 0.11563 -0.18334 0.10795 -0.18658 0.12227 -0.18195 C 0.12526 -0.18102 0.128 -0.17986 0.13099 -0.17871 C 0.13568 -0.17709 0.13308 -0.17732 0.13855 -0.1757 C 0.14102 -0.17523 0.14362 -0.175 0.14597 -0.17431 C 0.14753 -0.17384 0.14896 -0.17315 0.1504 -0.17292 C 0.15365 -0.17199 0.15691 -0.17176 0.16016 -0.1713 C 0.16198 -0.1713 0.16368 -0.17014 0.1655 -0.16968 C 0.16875 -0.16898 0.17201 -0.16875 0.17513 -0.16829 C 0.17748 -0.16759 0.17956 -0.16713 0.18178 -0.16667 C 0.1849 -0.16597 0.18829 -0.16597 0.19141 -0.16505 C 0.1961 -0.16435 0.20079 -0.16273 0.2056 -0.16204 C 0.22461 -0.16088 0.24362 -0.16111 0.26276 -0.16065 C 0.26928 -0.15834 0.27058 -0.15764 0.27891 -0.15764 L 0.50586 -0.15926 C 0.50847 -0.15996 0.51094 -0.16088 0.51342 -0.16204 C 0.5168 -0.16366 0.51993 -0.16597 0.52318 -0.16667 L 0.53399 -0.16968 C 0.53542 -0.1706 0.53698 -0.17176 0.53842 -0.17292 C 0.54206 -0.17523 0.5504 -0.1794 0.55339 -0.18033 C 0.55886 -0.18241 0.55638 -0.18148 0.56107 -0.18334 C 0.5681 -0.19329 0.55964 -0.18334 0.56967 -0.18935 C 0.5737 -0.19213 0.57487 -0.19653 0.57839 -0.20023 C 0.57969 -0.20139 0.58125 -0.20209 0.58256 -0.20301 C 0.58425 -0.2044 0.58555 -0.20625 0.58698 -0.20787 C 0.60456 -0.22431 0.58425 -0.20556 0.59571 -0.21389 C 0.59831 -0.21574 0.60743 -0.22292 0.61172 -0.22755 C 0.62123 -0.23681 0.61172 -0.22778 0.61941 -0.23519 C 0.6224 -0.24144 0.62305 -0.24422 0.62696 -0.24884 C 0.62787 -0.25 0.62904 -0.25093 0.63021 -0.25185 C 0.63308 -0.25394 0.63607 -0.25602 0.63881 -0.25787 C 0.64154 -0.26366 0.64115 -0.26389 0.64636 -0.26852 C 0.64727 -0.26945 0.64857 -0.26968 0.64961 -0.26991 C 0.65782 -0.28148 0.65274 -0.27269 0.65821 -0.28658 C 0.66107 -0.29375 0.66029 -0.28889 0.66263 -0.29722 C 0.66342 -0.30023 0.66342 -0.30394 0.66472 -0.30648 C 0.66928 -0.31597 0.66446 -0.30556 0.66901 -0.31713 C 0.67136 -0.32269 0.67227 -0.32454 0.67448 -0.3294 C 0.67487 -0.33125 0.67513 -0.33334 0.67553 -0.33542 C 0.67618 -0.33843 0.67774 -0.34445 0.67774 -0.34445 C 0.67813 -0.36412 0.678 -0.38403 0.67878 -0.40371 C 0.67904 -0.4081 0.68086 -0.41551 0.68204 -0.42037 C 0.68295 -0.42894 0.68282 -0.42986 0.68425 -0.43727 C 0.68451 -0.43866 0.6849 -0.44028 0.68529 -0.44167 C 0.68594 -0.44375 0.68672 -0.44584 0.68737 -0.44769 C 0.68946 -0.46158 0.68737 -0.44908 0.69076 -0.46459 C 0.69115 -0.46644 0.69115 -0.46875 0.6918 -0.4706 C 0.69232 -0.47222 0.69532 -0.475 0.69388 -0.475 C 0.69388 -0.475 0.6892 -0.46829 0.68855 -0.46759 L 0.68855 -0.46736 " pathEditMode="relative" rAng="0" ptsTypes="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61" y="-1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8 -0.00023 L -0.00078 0.00023 C 0.00521 -0.07408 -0.00026 0.01227 -0.00078 -0.0257 C -0.00169 -0.0956 -0.00143 -0.16574 -0.00221 -0.23542 C -0.00234 -0.24722 -0.00273 -0.25926 -0.00364 -0.27083 C -0.00416 -0.27616 -0.00533 -0.28148 -0.00664 -0.28658 L -0.00937 -0.29838 C -0.00976 -0.30116 -0.0125 -0.32871 -0.01367 -0.3375 C -0.01406 -0.34005 -0.01471 -0.34259 -0.0151 -0.34514 C -0.01562 -0.35116 -0.01575 -0.35695 -0.01666 -0.36273 C -0.01692 -0.36505 -0.0177 -0.36667 -0.01809 -0.36875 C -0.01862 -0.37269 -0.01875 -0.37662 -0.01953 -0.38056 C -0.02018 -0.38588 -0.02148 -0.39074 -0.02239 -0.39607 C -0.02291 -0.39884 -0.02356 -0.40139 -0.02382 -0.40417 C -0.02395 -0.40625 -0.02552 -0.42732 -0.02799 -0.4294 L -0.03242 -0.43333 C -0.03528 -0.44491 -0.03177 -0.43426 -0.03815 -0.44329 C -0.04765 -0.45625 -0.03385 -0.44259 -0.04531 -0.45301 C -0.04687 -0.45625 -0.05065 -0.46435 -0.05247 -0.46667 C -0.05416 -0.46921 -0.05651 -0.47037 -0.0582 -0.47246 C -0.06132 -0.47639 -0.06302 -0.48264 -0.06679 -0.48426 C -0.07734 -0.48912 -0.07265 -0.48727 -0.08125 -0.49005 C -0.08502 -0.48958 -0.08906 -0.49005 -0.0927 -0.4882 C -0.0944 -0.4875 -0.09544 -0.48496 -0.09557 -0.48241 C -0.09596 -0.47523 -0.09544 -0.46783 -0.09414 -0.46088 C -0.09349 -0.45787 -0.09114 -0.45556 -0.08971 -0.45301 C -0.08776 -0.44908 -0.08606 -0.44514 -0.08411 -0.44144 C -0.08203 -0.43704 -0.0802 -0.43264 -0.07682 -0.4294 C -0.07565 -0.42824 -0.07395 -0.42847 -0.07265 -0.42755 C -0.07096 -0.42662 -0.06979 -0.425 -0.06836 -0.42361 C -0.05052 -0.425 -0.04518 -0.41597 -0.03945 -0.43148 C -0.03893 -0.43333 -0.03867 -0.43542 -0.03815 -0.43727 C -0.0388 -0.44769 -0.03698 -0.46505 -0.04531 -0.47246 C -0.04674 -0.47408 -0.04804 -0.47616 -0.04961 -0.47662 C -0.05247 -0.47732 -0.05546 -0.47662 -0.0582 -0.47662 L -0.0582 -0.47639 " pathEditMode="relative" rAng="0" ptsTypes="AAAAAAAAAAAAAAAAAAAAAAAAAAAAAAAAAA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9" y="-2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42 -0.12662 L -0.00442 -0.12639 C -0.00677 -0.1544 -0.00403 -0.12662 -0.00781 -0.15209 C -0.00846 -0.15718 -0.00885 -0.16088 -0.01002 -0.16551 C -0.01028 -0.16713 -0.01054 -0.16875 -0.01106 -0.17014 C -0.01497 -0.17963 -0.01302 -0.17362 -0.01875 -0.17917 C -0.01992 -0.18033 -0.0207 -0.18241 -0.02187 -0.18357 C -0.02408 -0.18588 -0.02656 -0.18704 -0.02851 -0.18959 L -0.03828 -0.20301 C -0.03932 -0.2044 -0.03997 -0.20695 -0.0414 -0.20764 C -0.05768 -0.21505 -0.0276 -0.20093 -0.04908 -0.21204 C -0.05052 -0.21274 -0.05208 -0.21297 -0.05351 -0.21343 C -0.05559 -0.21436 -0.05781 -0.21551 -0.05989 -0.21621 C -0.06106 -0.2169 -0.0621 -0.21737 -0.06328 -0.21806 C -0.06614 -0.21899 -0.06901 -0.21968 -0.07187 -0.22107 C -0.07369 -0.22153 -0.08033 -0.22477 -0.08281 -0.22547 C -0.08763 -0.22593 -0.1121 -0.22801 -0.11536 -0.22801 L -0.18828 -0.22987 L -0.22291 -0.23125 C -0.22591 -0.23125 -0.22851 -0.23241 -0.23164 -0.23311 C -0.23541 -0.23357 -0.23971 -0.23357 -0.24348 -0.23449 C -0.2457 -0.23542 -0.24791 -0.23681 -0.25 -0.2375 C -0.25351 -0.23866 -0.26015 -0.23982 -0.26289 -0.24028 L -0.28046 -0.24329 C -0.28307 -0.24399 -0.28554 -0.24422 -0.28815 -0.24491 C -0.28997 -0.24537 -0.29179 -0.2463 -0.29362 -0.24653 C -0.30872 -0.24769 -0.32382 -0.24862 -0.33919 -0.24954 C -0.35677 -0.25301 -0.33489 -0.24862 -0.35872 -0.25209 C -0.36119 -0.25278 -0.3638 -0.25324 -0.3664 -0.25394 C -0.37343 -0.25487 -0.38085 -0.25556 -0.38802 -0.25672 C -0.39036 -0.25718 -0.39244 -0.25764 -0.39466 -0.25857 C -0.40468 -0.25996 -0.40377 -0.2588 -0.41197 -0.26112 C -0.41523 -0.26204 -0.41848 -0.2632 -0.42174 -0.26436 C -0.42356 -0.26482 -0.42539 -0.26551 -0.42721 -0.26551 C -0.43476 -0.26713 -0.45 -0.26875 -0.45 -0.26852 C -0.46692 -0.27662 -0.44362 -0.26551 -0.47721 -0.28195 C -0.48046 -0.2838 -0.48372 -0.28565 -0.48697 -0.28681 C -0.48984 -0.2875 -0.49296 -0.2882 -0.4957 -0.28936 C -0.50091 -0.2926 -0.5052 -0.29885 -0.5108 -0.30024 C -0.5263 -0.30417 -0.51901 -0.30139 -0.53255 -0.30741 C -0.53723 -0.31181 -0.53606 -0.31112 -0.54231 -0.31528 C -0.54557 -0.31713 -0.54869 -0.31968 -0.55208 -0.32107 C -0.55911 -0.32454 -0.56002 -0.32061 -0.56731 -0.32547 C -0.575 -0.33079 -0.5694 -0.32778 -0.58138 -0.32987 C -0.58372 -0.33056 -0.5858 -0.33102 -0.58802 -0.33172 C -0.59088 -0.33218 -0.59375 -0.33264 -0.59674 -0.33311 C -0.60716 -0.33658 -0.60247 -0.33542 -0.6108 -0.33774 C -0.62252 -0.34537 -0.60494 -0.33426 -0.62382 -0.34352 C -0.62513 -0.34422 -0.62591 -0.34607 -0.62708 -0.34653 C -0.64257 -0.35579 -0.61588 -0.33612 -0.63789 -0.35255 C -0.64453 -0.35741 -0.65104 -0.3625 -0.65755 -0.36737 L -0.66731 -0.375 C -0.66914 -0.37639 -0.67083 -0.37801 -0.67278 -0.3794 C -0.67526 -0.38149 -0.67799 -0.38311 -0.68033 -0.38542 C -0.68151 -0.38658 -0.68255 -0.3875 -0.68359 -0.38866 C -0.68554 -0.39051 -0.68697 -0.39306 -0.68906 -0.39445 C -0.69479 -0.39862 -0.69895 -0.39607 -0.70429 -0.40348 C -0.70937 -0.41042 -0.70546 -0.40579 -0.7108 -0.41088 C -0.71223 -0.41227 -0.71354 -0.41436 -0.7151 -0.41551 C -0.71718 -0.41667 -0.71979 -0.41667 -0.72161 -0.41852 C -0.72265 -0.41945 -0.72382 -0.42061 -0.72487 -0.4213 C -0.72604 -0.42223 -0.73151 -0.42431 -0.73255 -0.42431 C -0.73437 -0.42477 -0.73606 -0.42431 -0.73802 -0.42431 L -0.76497 -0.47801 " pathEditMode="relative" rAng="0" ptsTypes="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034" y="-1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12847 L -0.00781 -0.12824 C -0.00885 -0.13264 -0.01015 -0.13657 -0.01119 -0.14074 C -0.01445 -0.15347 -0.01263 -0.16968 -0.01119 -0.18148 C -0.01093 -0.1838 -0.00898 -0.18495 -0.00781 -0.18611 C 0.00547 -0.19931 -0.00768 -0.18565 0.00144 -0.19213 C 0.00378 -0.19398 0.00612 -0.1963 0.00834 -0.19838 L 0.01172 -0.20139 L 0.01524 -0.2044 C 0.01602 -0.20579 0.01693 -0.20741 0.01758 -0.2088 C 0.01849 -0.21134 0.0194 -0.21713 0.0198 -0.21944 C 0.02201 -0.22986 0.02006 -0.21667 0.02227 -0.2331 C 0.02175 -0.24213 0.02188 -0.25139 0.02097 -0.26042 C 0.02084 -0.26227 0.01927 -0.26319 0.01862 -0.26505 C 0.01328 -0.28102 0.01927 -0.26806 0.0142 -0.2787 C 0.01368 -0.30486 0.01407 -0.33102 0.01302 -0.35718 C 0.01289 -0.35903 0.01133 -0.36018 0.01055 -0.36181 C 0.01016 -0.36319 0.01003 -0.36481 0.00951 -0.36643 C 0.00873 -0.36829 0.00795 -0.37037 0.00716 -0.37222 C 0.00651 -0.37755 0.00521 -0.38727 0.00495 -0.39213 C 0.00443 -0.39861 0.00443 -0.40509 0.00378 -0.41181 C 0.003 -0.42176 0.00261 -0.41643 0.00144 -0.42523 C 0.00105 -0.4294 0.00144 -0.4338 0.00026 -0.4375 C -0.00013 -0.43912 -0.00182 -0.43981 -0.00312 -0.44051 C -0.00494 -0.44143 -0.0069 -0.44143 -0.00885 -0.44213 C -0.01002 -0.44259 -0.01119 -0.44352 -0.01224 -0.44398 C -0.01341 -0.44444 -0.01445 -0.44583 -0.01562 -0.44653 C -0.01797 -0.44792 -0.02265 -0.44954 -0.02265 -0.44931 C -0.02369 -0.45162 -0.02474 -0.45393 -0.02604 -0.45579 C -0.02695 -0.45694 -0.02838 -0.45741 -0.02955 -0.4588 C -0.03151 -0.46088 -0.03333 -0.46389 -0.03515 -0.4662 C -0.03606 -0.46944 -0.03659 -0.47245 -0.03763 -0.47546 C -0.03997 -0.48333 -0.0431 -0.48889 -0.04661 -0.49653 C -0.047 -0.5 -0.04752 -0.50347 -0.04791 -0.50718 C -0.04817 -0.51018 -0.04882 -0.51319 -0.04909 -0.5162 C -0.04948 -0.52268 -0.04974 -0.5294 -0.05013 -0.53588 C -0.04974 -0.54097 -0.05052 -0.54653 -0.04909 -0.55116 C -0.04843 -0.55255 -0.04661 -0.54838 -0.04661 -0.54653 C -0.04661 -0.53426 -0.04804 -0.52222 -0.04909 -0.51018 C -0.04909 -0.50903 -0.05078 -0.50116 -0.0513 -0.49954 C -0.05182 -0.49792 -0.05299 -0.49653 -0.05351 -0.49491 C -0.05833 -0.48241 -0.05052 -0.49884 -0.0569 -0.48588 C -0.05664 -0.47268 -0.05755 -0.45949 -0.05586 -0.44653 C -0.05573 -0.44468 -0.05273 -0.44768 -0.05247 -0.44954 C -0.05143 -0.45648 -0.05247 -0.46389 -0.05247 -0.47083 L -0.05247 -0.4706 " pathEditMode="relative" rAng="0" ptsTypes="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" y="-2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 a fotky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 času, vývoj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 algn="just"/>
            <a:r>
              <a:rPr lang="cs-CZ" dirty="0" smtClean="0"/>
              <a:t>Děti vytvářejí z uvedených obrázků a fotografií chronologický děj.</a:t>
            </a:r>
          </a:p>
          <a:p>
            <a:pPr algn="just"/>
            <a:r>
              <a:rPr lang="cs-CZ" b="1" dirty="0"/>
              <a:t>Očekávání a cíle</a:t>
            </a:r>
          </a:p>
          <a:p>
            <a:pPr algn="just"/>
            <a:r>
              <a:rPr lang="cs-CZ" dirty="0" smtClean="0"/>
              <a:t>Uvědomění si a trénink časové posloupnosti.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Úkolem dětí je seřadit obrázky dle vývoje. Obrázek se prostřednictvím kliknutí zařadí do správného rámečku dle časové posloupnosti.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2</a:t>
            </a:r>
            <a:r>
              <a:rPr lang="cs-CZ" dirty="0" smtClean="0"/>
              <a:t>: Na snímku máme tři obrázky, které zachycují vývoj kuřete. Správné seřazení: vejce, kuře ve vejci a kuře.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3</a:t>
            </a:r>
            <a:r>
              <a:rPr lang="cs-CZ" dirty="0" smtClean="0"/>
              <a:t>:</a:t>
            </a:r>
            <a:r>
              <a:rPr lang="cs-CZ" dirty="0"/>
              <a:t> Na snímku máme tři obrázky, které zachycují vývoj </a:t>
            </a:r>
            <a:r>
              <a:rPr lang="cs-CZ" dirty="0" smtClean="0"/>
              <a:t>jablka. Správné seřazení: pupen, květ, plod jablka.</a:t>
            </a:r>
          </a:p>
          <a:p>
            <a:pPr algn="just"/>
            <a:r>
              <a:rPr lang="cs-CZ" dirty="0" smtClean="0"/>
              <a:t>Snímek </a:t>
            </a:r>
            <a:r>
              <a:rPr lang="cs-CZ" dirty="0"/>
              <a:t>č</a:t>
            </a:r>
            <a:r>
              <a:rPr lang="cs-CZ" dirty="0" smtClean="0"/>
              <a:t>. 4</a:t>
            </a:r>
            <a:r>
              <a:rPr lang="cs-CZ" dirty="0"/>
              <a:t>: Na snímku máme tři obrázky, které zachycují vývoj </a:t>
            </a:r>
            <a:r>
              <a:rPr lang="cs-CZ" dirty="0" smtClean="0"/>
              <a:t>dítěte. Správné seřazení: těhotenství, miminko, </a:t>
            </a:r>
            <a:r>
              <a:rPr lang="cs-CZ" dirty="0" smtClean="0"/>
              <a:t>dívka.</a:t>
            </a:r>
            <a:endParaRPr lang="cs-CZ" dirty="0" smtClean="0"/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5</a:t>
            </a:r>
            <a:r>
              <a:rPr lang="cs-CZ" dirty="0" smtClean="0"/>
              <a:t>:</a:t>
            </a:r>
            <a:r>
              <a:rPr lang="cs-CZ" dirty="0"/>
              <a:t> Na snímku máme </a:t>
            </a:r>
            <a:r>
              <a:rPr lang="cs-CZ" dirty="0" smtClean="0"/>
              <a:t>čtyři </a:t>
            </a:r>
            <a:r>
              <a:rPr lang="cs-CZ" dirty="0"/>
              <a:t>obrázky, které zachycují vývoj </a:t>
            </a:r>
            <a:r>
              <a:rPr lang="cs-CZ" dirty="0" smtClean="0"/>
              <a:t>motýla. Správné seřazení: vajíčko, larva, kukla, motýl.</a:t>
            </a:r>
          </a:p>
          <a:p>
            <a:pPr algn="just"/>
            <a:r>
              <a:rPr lang="cs-CZ" dirty="0" smtClean="0"/>
              <a:t>Materiál je vytvořen pro dotyková zařízení.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Uvědomění si a trénink časové posloupnosti</a:t>
            </a:r>
          </a:p>
          <a:p>
            <a:pPr algn="just"/>
            <a:r>
              <a:rPr lang="cs-CZ" dirty="0" smtClean="0"/>
              <a:t>Rozumět běžným okolnostem a dějům</a:t>
            </a:r>
          </a:p>
          <a:p>
            <a:pPr algn="just"/>
            <a:r>
              <a:rPr lang="cs-CZ" dirty="0" smtClean="0"/>
              <a:t>Vědět, že se kolem nás stále něco děje, vyvíjí a proměňuje se</a:t>
            </a:r>
          </a:p>
          <a:p>
            <a:pPr algn="just"/>
            <a:r>
              <a:rPr lang="cs-CZ" dirty="0" smtClean="0"/>
              <a:t>Schopnost záměrné pozornosti a soustředění</a:t>
            </a:r>
          </a:p>
          <a:p>
            <a:pPr algn="just"/>
            <a:r>
              <a:rPr lang="cs-CZ" dirty="0" smtClean="0"/>
              <a:t>Učit se zacházet s digitální technikou</a:t>
            </a:r>
          </a:p>
          <a:p>
            <a:pPr algn="just"/>
            <a:r>
              <a:rPr lang="cs-CZ" dirty="0" smtClean="0"/>
              <a:t>Schopnost vyprávět, tvorba vět</a:t>
            </a:r>
          </a:p>
          <a:p>
            <a:pPr algn="just"/>
            <a:r>
              <a:rPr lang="cs-CZ" dirty="0" smtClean="0"/>
              <a:t>Pojmenovat obrázky zleva doprava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370</Words>
  <Application>Microsoft Office PowerPoint</Application>
  <PresentationFormat>Vlastní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Včera, dnes a zítra</vt:lpstr>
      <vt:lpstr>Snímek 2</vt:lpstr>
      <vt:lpstr>Snímek 3</vt:lpstr>
      <vt:lpstr>Snímek 4</vt:lpstr>
      <vt:lpstr>Snímek 5</vt:lpstr>
      <vt:lpstr>Použité odkazy</vt:lpstr>
      <vt:lpstr>Metodický pokyn Integrovaný blok: Vnímání času, vývoj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2015-04-30T12:40:20Z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