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5" r:id="rId5"/>
    <p:sldId id="286" r:id="rId6"/>
    <p:sldId id="283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6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295400"/>
            <a:ext cx="9601200" cy="1414005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Já jsem také měřící jednotka - pokus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565400"/>
            <a:ext cx="9601200" cy="1104129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Vytváření pozitivního vztahu k intelektuálním činnostem a k učení, podpora a rozvoj zájmu o učení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11500" y="1509403"/>
            <a:ext cx="5461000" cy="40957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095500" y="712519"/>
            <a:ext cx="7493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Kolik dětí obejme strom?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9150" y="1425039"/>
            <a:ext cx="5562600" cy="41719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87600" y="712519"/>
            <a:ext cx="7505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Kolik dětí stojí mezi dvěma stromy?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253613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55950" y="1425039"/>
            <a:ext cx="5689600" cy="42672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235200" y="558800"/>
            <a:ext cx="7531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Kolik dětí stojí kolem kolotoče?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680348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39900" y="2311400"/>
            <a:ext cx="8115300" cy="3797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0550" y="1475530"/>
            <a:ext cx="5702300" cy="42767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108200" y="712519"/>
            <a:ext cx="7747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Kolik dětí se vejde na houpačku?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738950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Pokus, měření fyzikální veličiny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pPr algn="just"/>
            <a:r>
              <a:rPr lang="cs-CZ" b="1" dirty="0" smtClean="0"/>
              <a:t>Popis</a:t>
            </a:r>
          </a:p>
          <a:p>
            <a:pPr algn="just"/>
            <a:r>
              <a:rPr lang="cs-CZ" dirty="0" smtClean="0"/>
              <a:t>Seznamuji děti s různými způsoby měření délky.</a:t>
            </a:r>
            <a:endParaRPr lang="cs-CZ" dirty="0"/>
          </a:p>
          <a:p>
            <a:pPr algn="just"/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pPr algn="just"/>
            <a:r>
              <a:rPr lang="cs-CZ" dirty="0" smtClean="0"/>
              <a:t>Děti poznávají během činnosti různé způsoby měření délky, kdy měřící jednotkou je strom, kolotoč, houpačka nebo samotné dítě.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974788"/>
          </a:xfrm>
        </p:spPr>
        <p:txBody>
          <a:bodyPr>
            <a:normAutofit fontScale="92500"/>
          </a:bodyPr>
          <a:lstStyle/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2</a:t>
            </a:r>
            <a:r>
              <a:rPr lang="cs-CZ" dirty="0" smtClean="0"/>
              <a:t>: Na fotografii jsou vyfocené děti, které objímají strom, a mají za úkol </a:t>
            </a:r>
            <a:r>
              <a:rPr lang="cs-CZ" dirty="0" smtClean="0"/>
              <a:t>spočítat, </a:t>
            </a:r>
            <a:r>
              <a:rPr lang="cs-CZ" dirty="0" smtClean="0"/>
              <a:t>kolik jich tento strom obejme. Mohou objímat různé šířky stromů.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3</a:t>
            </a:r>
            <a:r>
              <a:rPr lang="cs-CZ" dirty="0" smtClean="0"/>
              <a:t>: Snímek znázorňuje určitý počet dětí nastoupený mezi dvěma stromy. Učitelka s ostatními dětmi </a:t>
            </a:r>
            <a:r>
              <a:rPr lang="cs-CZ" dirty="0" smtClean="0"/>
              <a:t>počítá, </a:t>
            </a:r>
            <a:r>
              <a:rPr lang="cs-CZ" dirty="0" smtClean="0"/>
              <a:t>kolik dětí se mezi dva stromy vejde.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4</a:t>
            </a:r>
            <a:r>
              <a:rPr lang="cs-CZ" dirty="0" smtClean="0"/>
              <a:t>: Snímek ukazuje </a:t>
            </a:r>
            <a:r>
              <a:rPr lang="cs-CZ" dirty="0" smtClean="0"/>
              <a:t>kolotoč </a:t>
            </a:r>
            <a:r>
              <a:rPr lang="cs-CZ" dirty="0" smtClean="0"/>
              <a:t>a </a:t>
            </a:r>
            <a:r>
              <a:rPr lang="cs-CZ" dirty="0" smtClean="0"/>
              <a:t>děti, </a:t>
            </a:r>
            <a:r>
              <a:rPr lang="cs-CZ" dirty="0" smtClean="0"/>
              <a:t>které se postaví kolem něho po jeho obvodu. Opět </a:t>
            </a:r>
            <a:r>
              <a:rPr lang="cs-CZ" dirty="0" smtClean="0"/>
              <a:t>počítají, </a:t>
            </a:r>
            <a:r>
              <a:rPr lang="cs-CZ" dirty="0" smtClean="0"/>
              <a:t>kolik se jich kolem něho vejde.</a:t>
            </a:r>
          </a:p>
          <a:p>
            <a:pPr algn="just"/>
            <a:r>
              <a:rPr lang="cs-CZ" dirty="0" smtClean="0"/>
              <a:t>Snímek č</a:t>
            </a:r>
            <a:r>
              <a:rPr lang="cs-CZ" dirty="0" smtClean="0"/>
              <a:t>. 5</a:t>
            </a:r>
            <a:r>
              <a:rPr lang="cs-CZ" dirty="0" smtClean="0"/>
              <a:t>: Na snímku jsou děti poskládané na houpačce a </a:t>
            </a:r>
            <a:r>
              <a:rPr lang="cs-CZ" dirty="0" smtClean="0"/>
              <a:t>určují, </a:t>
            </a:r>
            <a:r>
              <a:rPr lang="cs-CZ" dirty="0" smtClean="0"/>
              <a:t>kolik se jich na houpačku vejde. Mohou také odhadovat poměr váhy, kdy si na jednu stranu sednou např. 2 děti a na druhou stranu houpačky 4 děti - která strana se přehoupne.</a:t>
            </a:r>
          </a:p>
          <a:p>
            <a:pPr algn="just"/>
            <a:r>
              <a:rPr lang="cs-CZ" dirty="0" smtClean="0"/>
              <a:t>Materiál je určen k pokusům na zahradě či v herním parku.</a:t>
            </a:r>
          </a:p>
          <a:p>
            <a:pPr marL="45720" indent="0"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Verbalizovat myšlenkové pochody, popsat, jak problém či situaci řešit</a:t>
            </a:r>
          </a:p>
          <a:p>
            <a:pPr algn="just"/>
            <a:r>
              <a:rPr lang="cs-CZ" dirty="0" smtClean="0"/>
              <a:t>Přicházet s vlastními nápady</a:t>
            </a:r>
          </a:p>
          <a:p>
            <a:pPr algn="just"/>
            <a:r>
              <a:rPr lang="cs-CZ" dirty="0" smtClean="0"/>
              <a:t>Vnímat, že je zajímavé dozvídat se nové věci, využívat zkušeností k učení</a:t>
            </a:r>
          </a:p>
          <a:p>
            <a:pPr algn="just"/>
            <a:r>
              <a:rPr lang="cs-CZ" dirty="0" smtClean="0"/>
              <a:t>Nalézat nová řešení nebo alternativní k běžným</a:t>
            </a:r>
          </a:p>
          <a:p>
            <a:pPr algn="just"/>
            <a:r>
              <a:rPr lang="cs-CZ" dirty="0" smtClean="0"/>
              <a:t>Řešit problémy, úkoly a situace, myslet kreativně</a:t>
            </a:r>
          </a:p>
          <a:p>
            <a:r>
              <a:rPr lang="cs-CZ" dirty="0" smtClean="0"/>
              <a:t>Chápat základní číselné a matematické pojmy, elementární matematické souvislosti a dle potřeby je využívat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440</Words>
  <Application>Microsoft Office PowerPoint</Application>
  <PresentationFormat>Vlastní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Já jsem také měřící jednotka - pokus</vt:lpstr>
      <vt:lpstr>Snímek 2</vt:lpstr>
      <vt:lpstr>Snímek 3</vt:lpstr>
      <vt:lpstr>Snímek 4</vt:lpstr>
      <vt:lpstr>Snímek 5</vt:lpstr>
      <vt:lpstr>Metodický pokyn Integrovaný blok: Pokus, měření fyzikální veličiny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2015-04-30T12:45:13Z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