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comments/comment2.xml" ContentType="application/vnd.openxmlformats-officedocument.presentationml.comments+xml"/>
  <Override PartName="/ppt/notesSlides/notesSlide4.xml" ContentType="application/vnd.openxmlformats-officedocument.presentationml.notesSlide+xml"/>
  <Override PartName="/ppt/comments/comment3.xml" ContentType="application/vnd.openxmlformats-officedocument.presentationml.comments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4" r:id="rId5"/>
    <p:sldId id="285" r:id="rId6"/>
    <p:sldId id="275" r:id="rId7"/>
    <p:sldId id="276" r:id="rId8"/>
    <p:sldId id="277" r:id="rId9"/>
    <p:sldId id="278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9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4" d="100"/>
          <a:sy n="74" d="100"/>
        </p:scale>
        <p:origin x="276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22. 4. 2015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22. 4. 2015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31413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94658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12042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78213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comments" Target="../comments/comment1.xml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13" Type="http://schemas.openxmlformats.org/officeDocument/2006/relationships/comments" Target="../comments/comment2.xml"/><Relationship Id="rId3" Type="http://schemas.openxmlformats.org/officeDocument/2006/relationships/image" Target="../media/image7.png"/><Relationship Id="rId7" Type="http://schemas.openxmlformats.org/officeDocument/2006/relationships/image" Target="../media/image10.png"/><Relationship Id="rId12" Type="http://schemas.microsoft.com/office/2007/relationships/hdphoto" Target="../media/hdphoto9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6.wdp"/><Relationship Id="rId11" Type="http://schemas.openxmlformats.org/officeDocument/2006/relationships/image" Target="../media/image12.png"/><Relationship Id="rId5" Type="http://schemas.openxmlformats.org/officeDocument/2006/relationships/image" Target="../media/image9.png"/><Relationship Id="rId10" Type="http://schemas.microsoft.com/office/2007/relationships/hdphoto" Target="../media/hdphoto8.wdp"/><Relationship Id="rId4" Type="http://schemas.microsoft.com/office/2007/relationships/hdphoto" Target="../media/hdphoto4.wdp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1.wdp"/><Relationship Id="rId13" Type="http://schemas.openxmlformats.org/officeDocument/2006/relationships/comments" Target="../comments/comment3.xml"/><Relationship Id="rId3" Type="http://schemas.openxmlformats.org/officeDocument/2006/relationships/image" Target="../media/image7.png"/><Relationship Id="rId7" Type="http://schemas.openxmlformats.org/officeDocument/2006/relationships/image" Target="../media/image14.png"/><Relationship Id="rId12" Type="http://schemas.microsoft.com/office/2007/relationships/hdphoto" Target="../media/hdphoto13.wd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0.wdp"/><Relationship Id="rId11" Type="http://schemas.openxmlformats.org/officeDocument/2006/relationships/image" Target="../media/image16.png"/><Relationship Id="rId5" Type="http://schemas.openxmlformats.org/officeDocument/2006/relationships/image" Target="../media/image13.png"/><Relationship Id="rId10" Type="http://schemas.microsoft.com/office/2007/relationships/hdphoto" Target="../media/hdphoto12.wdp"/><Relationship Id="rId4" Type="http://schemas.microsoft.com/office/2007/relationships/hdphoto" Target="../media/hdphoto4.wdp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Čím byl Jeníček krmený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Zdraví 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  <a:p>
            <a:pPr marL="0" indent="0" algn="ctr">
              <a:spcBef>
                <a:spcPts val="0"/>
              </a:spcBef>
              <a:buNone/>
            </a:pPr>
            <a:endParaRPr lang="cs-CZ" dirty="0" smtClean="0"/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580" b="82388" l="19661" r="81002">
                        <a14:backgroundMark x1="73675" y1="78187" x2="73675" y2="78187"/>
                        <a14:backgroundMark x1="58485" y1="76713" x2="75704" y2="65881"/>
                        <a14:backgroundMark x1="47227" y1="19234" x2="76242" y2="20929"/>
                        <a14:backgroundMark x1="21730" y1="19013" x2="21730" y2="19013"/>
                        <a14:backgroundMark x1="22103" y1="76934" x2="22103" y2="7693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404" t="11428" r="17503" b="17232"/>
          <a:stretch/>
        </p:blipFill>
        <p:spPr>
          <a:xfrm rot="5400000">
            <a:off x="9315345" y="3792412"/>
            <a:ext cx="3040158" cy="193095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875" b="89978" l="29843" r="69454">
                        <a14:backgroundMark x1="34478" y1="17170" x2="34478" y2="17170"/>
                        <a14:backgroundMark x1="59313" y1="18865" x2="59313" y2="18865"/>
                        <a14:backgroundMark x1="66349" y1="84525" x2="66349" y2="84525"/>
                        <a14:backgroundMark x1="39611" y1="84304" x2="39611" y2="8430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488" t="18181" r="32960" b="5015"/>
          <a:stretch/>
        </p:blipFill>
        <p:spPr>
          <a:xfrm rot="5400000">
            <a:off x="7967404" y="-111769"/>
            <a:ext cx="2765317" cy="339829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2623" b="89978" l="3891" r="94164">
                        <a14:backgroundMark x1="9354" y1="30803" x2="9354" y2="30803"/>
                        <a14:backgroundMark x1="78974" y1="30803" x2="78974" y2="30803"/>
                        <a14:backgroundMark x1="83982" y1="76934" x2="83982" y2="76934"/>
                        <a14:backgroundMark x1="16267" y1="76492" x2="16267" y2="764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93" t="26004" r="9768" b="22305"/>
          <a:stretch/>
        </p:blipFill>
        <p:spPr>
          <a:xfrm rot="5400000">
            <a:off x="3837188" y="1629509"/>
            <a:ext cx="4281059" cy="143147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6780" b="94105" l="16805" r="72061">
                        <a14:backgroundMark x1="26863" y1="18791" x2="26863" y2="18791"/>
                        <a14:backgroundMark x1="31871" y1="15402" x2="31871" y2="15402"/>
                        <a14:backgroundMark x1="26738" y1="76271" x2="26738" y2="76271"/>
                        <a14:backgroundMark x1="37459" y1="84230" x2="37459" y2="84230"/>
                        <a14:backgroundMark x1="64735" y1="85925" x2="64735" y2="85925"/>
                        <a14:backgroundMark x1="64197" y1="18497" x2="64197" y2="18497"/>
                        <a14:backgroundMark x1="94578" y1="38541" x2="94578" y2="385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286" t="4641" r="22201" b="-4641"/>
          <a:stretch/>
        </p:blipFill>
        <p:spPr>
          <a:xfrm rot="5400000">
            <a:off x="-1426357" y="144992"/>
            <a:ext cx="7394343" cy="565008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7244" b="100000" l="12707" r="72185">
                        <a14:backgroundMark x1="16142" y1="27192" x2="16142" y2="27192"/>
                        <a14:backgroundMark x1="42177" y1="52542" x2="42177" y2="52542"/>
                        <a14:backgroundMark x1="68502" y1="27487" x2="68502" y2="27487"/>
                        <a14:backgroundMark x1="62831" y1="96536" x2="63245" y2="95800"/>
                        <a14:backgroundMark x1="19536" y1="88799" x2="19536" y2="8879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704" t="8129" r="27273"/>
          <a:stretch/>
        </p:blipFill>
        <p:spPr>
          <a:xfrm rot="5400000">
            <a:off x="6548895" y="3572793"/>
            <a:ext cx="2710836" cy="2370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780" b="94105" l="16805" r="72061">
                        <a14:backgroundMark x1="26863" y1="18791" x2="26863" y2="18791"/>
                        <a14:backgroundMark x1="31871" y1="15402" x2="31871" y2="15402"/>
                        <a14:backgroundMark x1="26738" y1="76271" x2="26738" y2="76271"/>
                        <a14:backgroundMark x1="37459" y1="84230" x2="37459" y2="84230"/>
                        <a14:backgroundMark x1="64735" y1="85925" x2="64735" y2="85925"/>
                        <a14:backgroundMark x1="64197" y1="18497" x2="64197" y2="18497"/>
                        <a14:backgroundMark x1="94578" y1="38541" x2="94578" y2="385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286" t="4641" r="22201" b="-4641"/>
          <a:stretch/>
        </p:blipFill>
        <p:spPr>
          <a:xfrm rot="5400000">
            <a:off x="-1426357" y="144992"/>
            <a:ext cx="7394343" cy="56500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875" b="98747" l="18709" r="74338">
                        <a14:backgroundMark x1="23593" y1="22623" x2="23593" y2="22623"/>
                        <a14:backgroundMark x1="65149" y1="21665" x2="65149" y2="21665"/>
                        <a14:backgroundMark x1="25786" y1="90273" x2="25786" y2="9027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253" t="17004" r="24604"/>
          <a:stretch/>
        </p:blipFill>
        <p:spPr>
          <a:xfrm>
            <a:off x="8606491" y="3323531"/>
            <a:ext cx="3657434" cy="298396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9189" l="36217" r="62169">
                        <a14:backgroundMark x1="41639" y1="91231" x2="41639" y2="91231"/>
                        <a14:backgroundMark x1="39611" y1="47973" x2="39611" y2="47973"/>
                        <a14:backgroundMark x1="58485" y1="9064" x2="58485" y2="906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228" r="34871"/>
          <a:stretch/>
        </p:blipFill>
        <p:spPr>
          <a:xfrm rot="5400000">
            <a:off x="8833735" y="-464301"/>
            <a:ext cx="1864260" cy="362343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875" b="89978" l="46689" r="79222">
                        <a14:backgroundMark x1="48717" y1="26013" x2="48717" y2="26013"/>
                        <a14:backgroundMark x1="63369" y1="19971" x2="63369" y2="19971"/>
                        <a14:backgroundMark x1="73013" y1="73839" x2="73013" y2="73839"/>
                        <a14:backgroundMark x1="54015" y1="81061" x2="54015" y2="81061"/>
                        <a14:backgroundMark x1="49917" y1="77229" x2="49917" y2="772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1693" t="21960" r="20893" b="26283"/>
          <a:stretch/>
        </p:blipFill>
        <p:spPr>
          <a:xfrm>
            <a:off x="6524535" y="3323531"/>
            <a:ext cx="1751583" cy="29243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74" b="88799" l="10679" r="70944">
                        <a14:backgroundMark x1="13990" y1="32056" x2="13990" y2="32056"/>
                        <a14:backgroundMark x1="33775" y1="12233" x2="33775" y2="12233"/>
                        <a14:backgroundMark x1="67964" y1="13412" x2="67964" y2="13412"/>
                        <a14:backgroundMark x1="33651" y1="81282" x2="33651" y2="81282"/>
                        <a14:backgroundMark x1="65273" y1="84967" x2="65273" y2="849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684" r="28358"/>
          <a:stretch/>
        </p:blipFill>
        <p:spPr>
          <a:xfrm rot="5400000">
            <a:off x="4340323" y="750816"/>
            <a:ext cx="2702169" cy="2410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2638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780" b="94105" l="16805" r="72061">
                        <a14:backgroundMark x1="26863" y1="18791" x2="26863" y2="18791"/>
                        <a14:backgroundMark x1="31871" y1="15402" x2="31871" y2="15402"/>
                        <a14:backgroundMark x1="26738" y1="76271" x2="26738" y2="76271"/>
                        <a14:backgroundMark x1="37459" y1="84230" x2="37459" y2="84230"/>
                        <a14:backgroundMark x1="64735" y1="85925" x2="64735" y2="85925"/>
                        <a14:backgroundMark x1="64197" y1="18497" x2="64197" y2="18497"/>
                        <a14:backgroundMark x1="94578" y1="38541" x2="94578" y2="385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286" t="4641" r="22201" b="-4641"/>
          <a:stretch/>
        </p:blipFill>
        <p:spPr>
          <a:xfrm rot="5400000">
            <a:off x="-908394" y="582512"/>
            <a:ext cx="7394343" cy="56500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722" b="100000" l="40332" r="70897">
                        <a14:foregroundMark x1="42126" y1="89112" x2="64385" y2="85917"/>
                        <a14:foregroundMark x1="54884" y1="95740" x2="54884" y2="95740"/>
                        <a14:backgroundMark x1="39363" y1="10759" x2="39363" y2="10759"/>
                        <a14:backgroundMark x1="66887" y1="11717" x2="66887" y2="11717"/>
                        <a14:backgroundMark x1="66887" y1="57406" x2="66887" y2="57406"/>
                        <a14:backgroundMark x1="37045" y1="63670" x2="37045" y2="63670"/>
                        <a14:backgroundMark x1="65935" y1="95063" x2="65935" y2="950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095" r="33311"/>
          <a:stretch/>
        </p:blipFill>
        <p:spPr>
          <a:xfrm>
            <a:off x="6773838" y="-109335"/>
            <a:ext cx="1665028" cy="35168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727" b="89978" l="63204" r="96358">
                        <a14:backgroundMark x1="67301" y1="8327" x2="67301" y2="8327"/>
                        <a14:backgroundMark x1="93212" y1="11643" x2="93212" y2="11643"/>
                        <a14:backgroundMark x1="89694" y1="80251" x2="89694" y2="80251"/>
                        <a14:backgroundMark x1="65811" y1="83640" x2="65811" y2="8364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892"/>
          <a:stretch/>
        </p:blipFill>
        <p:spPr>
          <a:xfrm rot="5400000">
            <a:off x="9109188" y="-575801"/>
            <a:ext cx="2412491" cy="375313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7494" l="18502" r="56126">
                        <a14:backgroundMark x1="22392" y1="5232" x2="22392" y2="5232"/>
                        <a14:backgroundMark x1="26863" y1="70671" x2="26863" y2="70671"/>
                        <a14:backgroundMark x1="54015" y1="9580" x2="54015" y2="958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217" r="44705"/>
          <a:stretch/>
        </p:blipFill>
        <p:spPr>
          <a:xfrm rot="5400000">
            <a:off x="6179693" y="3777664"/>
            <a:ext cx="1764170" cy="282504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24015" b="57247" l="65803" r="99864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5200" t="19912" b="38489"/>
          <a:stretch/>
        </p:blipFill>
        <p:spPr>
          <a:xfrm>
            <a:off x="8724377" y="3119549"/>
            <a:ext cx="3182112" cy="2852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5191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</a:p>
          <a:p>
            <a:r>
              <a:rPr lang="cs-CZ" dirty="0" smtClean="0"/>
              <a:t>Obrázek se souhlasem autora p. Vaníčková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mají za úkol rozlišit zdravé a nezdravé potraviny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Zlepšení stravovacích návyků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děti kliknutím označují potraviny, které vedly k obezitě. Správně označený obrázek problikne červeně, zdravé potraviny pouze blikají.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kartičky potravin a snaží se je rozdělit na magnetické tabulce, na zdravé, nezdravé a neutrální.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Rozlišovat, co zdraví prospívá a co mu škodí</a:t>
            </a:r>
          </a:p>
          <a:p>
            <a:r>
              <a:rPr lang="cs-CZ" dirty="0"/>
              <a:t>Mít povědomí o významu péče o čistotu a zdraví, aktivního pohybu a zdravé výživy </a:t>
            </a:r>
            <a:endParaRPr lang="cs-CZ" dirty="0" smtClean="0"/>
          </a:p>
          <a:p>
            <a:r>
              <a:rPr lang="cs-CZ" dirty="0"/>
              <a:t>Vyjadřovat samostatně a smysluplně myšlenky, nápady, pocity, ve vhodně zformulovaných větách</a:t>
            </a:r>
          </a:p>
          <a:p>
            <a:r>
              <a:rPr lang="cs-CZ" dirty="0"/>
              <a:t>Navrhnout další varianty řešení (co by se stalo, kdyby …)</a:t>
            </a:r>
          </a:p>
          <a:p>
            <a:r>
              <a:rPr lang="cs-CZ"/>
              <a:t>Zacházet s předměty digitální technologie, využívat nejzákladnější funkce počítače (zapnout-vypnout, práce s myší, jednoduchou klávesnicí)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290</Words>
  <Application>Microsoft Office PowerPoint</Application>
  <PresentationFormat>Širokoúhlá obrazovka</PresentationFormat>
  <Paragraphs>57</Paragraphs>
  <Slides>11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Century Gothic</vt:lpstr>
      <vt:lpstr>Sheer Green 16x9</vt:lpstr>
      <vt:lpstr>Čím byl Jeníček krmený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Jablka a hrušky</dc:title>
  <dc:creator/>
  <cp:lastModifiedBy/>
  <cp:revision>2</cp:revision>
  <dcterms:created xsi:type="dcterms:W3CDTF">2014-08-05T12:38:58Z</dcterms:created>
  <dcterms:modified xsi:type="dcterms:W3CDTF">2015-04-22T20:06:17Z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