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16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84" y="-42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sz="2000">
                <a:latin typeface="Arial"/>
              </a:rPr>
              <a:t>Klikněte pro úpravu formátu komentářů</a:t>
            </a:r>
            <a:endParaRPr/>
          </a:p>
        </p:txBody>
      </p:sp>
      <p:sp>
        <p:nvSpPr>
          <p:cNvPr id="252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sz="1400">
                <a:latin typeface="Times New Roman"/>
              </a:rPr>
              <a:t>&lt;záhlaví&gt;</a:t>
            </a:r>
            <a:endParaRPr/>
          </a:p>
        </p:txBody>
      </p:sp>
      <p:sp>
        <p:nvSpPr>
          <p:cNvPr id="253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cs-CZ" sz="1400">
                <a:latin typeface="Times New Roman"/>
              </a:rPr>
              <a:t>&lt;datum/čas&gt;</a:t>
            </a:r>
            <a:endParaRPr/>
          </a:p>
        </p:txBody>
      </p:sp>
      <p:sp>
        <p:nvSpPr>
          <p:cNvPr id="254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cs-CZ" sz="1400">
                <a:latin typeface="Times New Roman"/>
              </a:rPr>
              <a:t>&lt;zápatí&gt;</a:t>
            </a:r>
            <a:endParaRPr/>
          </a:p>
        </p:txBody>
      </p:sp>
      <p:sp>
        <p:nvSpPr>
          <p:cNvPr id="255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77370E1D-368F-4897-A11D-BE2196B7F4ED}" type="slidenum">
              <a:rPr lang="cs-CZ" sz="1400">
                <a:latin typeface="Times New Roman"/>
              </a:rPr>
              <a:pPr algn="r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PlaceHolder 1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08592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4" name="TextShape 2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4EF0DEA3-F9E3-422C-BFB1-379B6613E586}" type="slidenum">
              <a:rPr lang="cs-CZ" sz="1200" strike="noStrike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7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61" name="Obrázek 60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62" name="Obrázek 61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0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14" name="Obrázek 113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15" name="Obrázek 114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2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7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5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6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57" name="Obrázek 156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58" name="Obrázek 157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6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7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8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8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9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9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94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97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98" name="Obrázek 197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99" name="Obrázek 198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1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2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3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3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3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3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3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4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4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249" name="Obrázek 248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250" name="Obrázek 249"/>
          <p:cNvPicPr/>
          <p:nvPr/>
        </p:nvPicPr>
        <p:blipFill>
          <a:blip r:embed="rId2" cstate="print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Line 1"/>
          <p:cNvSpPr/>
          <p:nvPr/>
        </p:nvSpPr>
        <p:spPr>
          <a:xfrm>
            <a:off x="9370800" y="0"/>
            <a:ext cx="1219320" cy="685800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</p:sp>
      <p:sp>
        <p:nvSpPr>
          <p:cNvPr id="30" name="Line 2"/>
          <p:cNvSpPr/>
          <p:nvPr/>
        </p:nvSpPr>
        <p:spPr>
          <a:xfrm flipH="1">
            <a:off x="7425000" y="3681360"/>
            <a:ext cx="4763520" cy="317664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</p:sp>
      <p:sp>
        <p:nvSpPr>
          <p:cNvPr id="2" name="CustomShape 3"/>
          <p:cNvSpPr/>
          <p:nvPr/>
        </p:nvSpPr>
        <p:spPr>
          <a:xfrm>
            <a:off x="9181440" y="-8640"/>
            <a:ext cx="3007080" cy="6866280"/>
          </a:xfrm>
          <a:custGeom>
            <a:avLst/>
            <a:gdLst/>
            <a:ahLst/>
            <a:cxnLst/>
            <a:rect l="0" t="0" r="r" b="b"/>
            <a:pathLst>
              <a:path w="3007350" h="6866468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</a:path>
            </a:pathLst>
          </a:custGeom>
          <a:solidFill>
            <a:schemeClr val="accent1">
              <a:alpha val="3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9603360" y="-8640"/>
            <a:ext cx="2588040" cy="6866280"/>
          </a:xfrm>
          <a:custGeom>
            <a:avLst/>
            <a:gdLst/>
            <a:ahLst/>
            <a:cxnLst/>
            <a:rect l="0" t="0" r="r" b="b"/>
            <a:pathLst>
              <a:path w="2573312" h="6866468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8932320" y="3048120"/>
            <a:ext cx="3259440" cy="3809520"/>
          </a:xfrm>
          <a:prstGeom prst="triangle">
            <a:avLst>
              <a:gd name="adj" fmla="val 324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" name="CustomShape 6"/>
          <p:cNvSpPr/>
          <p:nvPr/>
        </p:nvSpPr>
        <p:spPr>
          <a:xfrm>
            <a:off x="9334440" y="-8640"/>
            <a:ext cx="2854080" cy="6866280"/>
          </a:xfrm>
          <a:custGeom>
            <a:avLst/>
            <a:gdLst/>
            <a:ahLst/>
            <a:cxnLst/>
            <a:rect l="0" t="0" r="r" b="b"/>
            <a:pathLst>
              <a:path w="2858014" h="6866468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75000"/>
              <a:alpha val="5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10898640" y="-8640"/>
            <a:ext cx="1289880" cy="6866280"/>
          </a:xfrm>
          <a:custGeom>
            <a:avLst/>
            <a:gdLst/>
            <a:ahLst/>
            <a:cxnLst/>
            <a:rect l="0" t="0" r="r" b="b"/>
            <a:pathLst>
              <a:path w="1290095" h="6858001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7" name="CustomShape 8"/>
          <p:cNvSpPr/>
          <p:nvPr/>
        </p:nvSpPr>
        <p:spPr>
          <a:xfrm>
            <a:off x="10938960" y="-8640"/>
            <a:ext cx="1249560" cy="6866280"/>
          </a:xfrm>
          <a:custGeom>
            <a:avLst/>
            <a:gdLst/>
            <a:ahLst/>
            <a:cxnLst/>
            <a:rect l="0" t="0" r="r" b="b"/>
            <a:pathLst>
              <a:path w="1249826" h="6858001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</a:path>
            </a:pathLst>
          </a:custGeom>
          <a:solidFill>
            <a:schemeClr val="accent2">
              <a:lumMod val="75000"/>
              <a:alpha val="8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8" name="CustomShape 9"/>
          <p:cNvSpPr/>
          <p:nvPr/>
        </p:nvSpPr>
        <p:spPr>
          <a:xfrm>
            <a:off x="10371600" y="3589920"/>
            <a:ext cx="1816920" cy="3267720"/>
          </a:xfrm>
          <a:prstGeom prst="triangle">
            <a:avLst>
              <a:gd name="adj" fmla="val 324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9" name="CustomShape 10"/>
          <p:cNvSpPr/>
          <p:nvPr/>
        </p:nvSpPr>
        <p:spPr>
          <a:xfrm>
            <a:off x="0" y="4013280"/>
            <a:ext cx="448200" cy="2844360"/>
          </a:xfrm>
          <a:prstGeom prst="triangle">
            <a:avLst>
              <a:gd name="adj" fmla="val 10800"/>
            </a:avLst>
          </a:prstGeom>
          <a:solidFill>
            <a:schemeClr val="accent1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10" name="Obrázek 17"/>
          <p:cNvPicPr/>
          <p:nvPr/>
        </p:nvPicPr>
        <p:blipFill>
          <a:blip r:embed="rId14" cstate="print"/>
          <a:stretch/>
        </p:blipFill>
        <p:spPr>
          <a:xfrm>
            <a:off x="3461040" y="5196600"/>
            <a:ext cx="5039640" cy="1100880"/>
          </a:xfrm>
          <a:prstGeom prst="rect">
            <a:avLst/>
          </a:prstGeom>
          <a:ln>
            <a:noFill/>
          </a:ln>
        </p:spPr>
      </p:pic>
      <p:pic>
        <p:nvPicPr>
          <p:cNvPr id="11" name="Obrázek 28"/>
          <p:cNvPicPr/>
          <p:nvPr/>
        </p:nvPicPr>
        <p:blipFill>
          <a:blip r:embed="rId15" cstate="print"/>
          <a:stretch/>
        </p:blipFill>
        <p:spPr>
          <a:xfrm>
            <a:off x="9561600" y="0"/>
            <a:ext cx="2626920" cy="1253160"/>
          </a:xfrm>
          <a:prstGeom prst="rect">
            <a:avLst/>
          </a:prstGeom>
          <a:ln>
            <a:noFill/>
          </a:ln>
        </p:spPr>
      </p:pic>
      <p:sp>
        <p:nvSpPr>
          <p:cNvPr id="12" name="CustomShape 11"/>
          <p:cNvSpPr/>
          <p:nvPr/>
        </p:nvSpPr>
        <p:spPr>
          <a:xfrm>
            <a:off x="0" y="-7920"/>
            <a:ext cx="863280" cy="5697720"/>
          </a:xfrm>
          <a:custGeom>
            <a:avLst/>
            <a:gdLst/>
            <a:ahLst/>
            <a:cxnLst/>
            <a:rect l="0" t="0" r="r" b="b"/>
            <a:pathLst>
              <a:path w="863601" h="5698068">
                <a:moveTo>
                  <a:pt x="0" y="8467"/>
                </a:moveTo>
                <a:lnTo>
                  <a:pt x="863600" y="0"/>
                </a:lnTo>
                <a:lnTo>
                  <a:pt x="863600" y="16934"/>
                </a:lnTo>
                <a:lnTo>
                  <a:pt x="0" y="5698067"/>
                </a:lnTo>
                <a:lnTo>
                  <a:pt x="0" y="8467"/>
                </a:lnTo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3" name="Line 12"/>
          <p:cNvSpPr/>
          <p:nvPr/>
        </p:nvSpPr>
        <p:spPr>
          <a:xfrm>
            <a:off x="9370800" y="0"/>
            <a:ext cx="1219320" cy="685800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</p:sp>
      <p:sp>
        <p:nvSpPr>
          <p:cNvPr id="14" name="Line 13"/>
          <p:cNvSpPr/>
          <p:nvPr/>
        </p:nvSpPr>
        <p:spPr>
          <a:xfrm flipH="1">
            <a:off x="7425000" y="3681360"/>
            <a:ext cx="4763520" cy="317664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</p:sp>
      <p:sp>
        <p:nvSpPr>
          <p:cNvPr id="15" name="CustomShape 14"/>
          <p:cNvSpPr/>
          <p:nvPr/>
        </p:nvSpPr>
        <p:spPr>
          <a:xfrm>
            <a:off x="9181440" y="-8640"/>
            <a:ext cx="3007080" cy="6866280"/>
          </a:xfrm>
          <a:custGeom>
            <a:avLst/>
            <a:gdLst/>
            <a:ahLst/>
            <a:cxnLst/>
            <a:rect l="0" t="0" r="r" b="b"/>
            <a:pathLst>
              <a:path w="3007350" h="6866468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</a:path>
            </a:pathLst>
          </a:custGeom>
          <a:solidFill>
            <a:schemeClr val="accent1">
              <a:alpha val="3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6" name="CustomShape 15"/>
          <p:cNvSpPr/>
          <p:nvPr/>
        </p:nvSpPr>
        <p:spPr>
          <a:xfrm>
            <a:off x="9603360" y="-8640"/>
            <a:ext cx="2588040" cy="6866280"/>
          </a:xfrm>
          <a:custGeom>
            <a:avLst/>
            <a:gdLst/>
            <a:ahLst/>
            <a:cxnLst/>
            <a:rect l="0" t="0" r="r" b="b"/>
            <a:pathLst>
              <a:path w="2573312" h="6866468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7" name="CustomShape 16"/>
          <p:cNvSpPr/>
          <p:nvPr/>
        </p:nvSpPr>
        <p:spPr>
          <a:xfrm>
            <a:off x="8932320" y="3048120"/>
            <a:ext cx="3259440" cy="3809520"/>
          </a:xfrm>
          <a:prstGeom prst="triangle">
            <a:avLst>
              <a:gd name="adj" fmla="val 324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8" name="CustomShape 17"/>
          <p:cNvSpPr/>
          <p:nvPr/>
        </p:nvSpPr>
        <p:spPr>
          <a:xfrm>
            <a:off x="9334440" y="-8640"/>
            <a:ext cx="2854080" cy="6866280"/>
          </a:xfrm>
          <a:custGeom>
            <a:avLst/>
            <a:gdLst/>
            <a:ahLst/>
            <a:cxnLst/>
            <a:rect l="0" t="0" r="r" b="b"/>
            <a:pathLst>
              <a:path w="2858014" h="6866468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75000"/>
              <a:alpha val="5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9" name="CustomShape 18"/>
          <p:cNvSpPr/>
          <p:nvPr/>
        </p:nvSpPr>
        <p:spPr>
          <a:xfrm>
            <a:off x="10898640" y="-8640"/>
            <a:ext cx="1289880" cy="6866280"/>
          </a:xfrm>
          <a:custGeom>
            <a:avLst/>
            <a:gdLst/>
            <a:ahLst/>
            <a:cxnLst/>
            <a:rect l="0" t="0" r="r" b="b"/>
            <a:pathLst>
              <a:path w="1290095" h="6858001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0" name="CustomShape 19"/>
          <p:cNvSpPr/>
          <p:nvPr/>
        </p:nvSpPr>
        <p:spPr>
          <a:xfrm>
            <a:off x="10938960" y="-8640"/>
            <a:ext cx="1249560" cy="6866280"/>
          </a:xfrm>
          <a:custGeom>
            <a:avLst/>
            <a:gdLst/>
            <a:ahLst/>
            <a:cxnLst/>
            <a:rect l="0" t="0" r="r" b="b"/>
            <a:pathLst>
              <a:path w="1249826" h="6858001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</a:path>
            </a:pathLst>
          </a:custGeom>
          <a:solidFill>
            <a:schemeClr val="accent2">
              <a:lumMod val="75000"/>
              <a:alpha val="8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1" name="CustomShape 20"/>
          <p:cNvSpPr/>
          <p:nvPr/>
        </p:nvSpPr>
        <p:spPr>
          <a:xfrm>
            <a:off x="10371600" y="3589920"/>
            <a:ext cx="1816920" cy="3267720"/>
          </a:xfrm>
          <a:prstGeom prst="triangle">
            <a:avLst>
              <a:gd name="adj" fmla="val 324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2" name="PlaceHolder 2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r>
              <a:rPr lang="en-US" sz="5400" strike="noStrike">
                <a:solidFill>
                  <a:srgbClr val="4E67C8"/>
                </a:solidFill>
                <a:latin typeface="Trebuchet MS"/>
              </a:rPr>
              <a:t>Klikněte pro úpravu formátu textu nadpisuKliknutím lze upravit styl.</a:t>
            </a:r>
            <a:endParaRPr/>
          </a:p>
        </p:txBody>
      </p:sp>
      <p:sp>
        <p:nvSpPr>
          <p:cNvPr id="23" name="PlaceHolder 22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trike="noStrike">
                <a:solidFill>
                  <a:srgbClr val="8B8B8B"/>
                </a:solidFill>
                <a:latin typeface="Trebuchet MS"/>
              </a:rPr>
              <a:t>6. 5. 2015</a:t>
            </a:r>
            <a:endParaRPr/>
          </a:p>
        </p:txBody>
      </p:sp>
      <p:sp>
        <p:nvSpPr>
          <p:cNvPr id="24" name="PlaceHolder 23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strike="noStrike">
                <a:solidFill>
                  <a:srgbClr val="8B8B8B"/>
                </a:solidFill>
                <a:latin typeface="Trebuchet MS"/>
              </a:rPr>
              <a:t>Projekt CZ.1.07/1.3.00/48.0075 je spolufinancován Evropským sociálním fondem a státním rozpočtem České republiky.</a:t>
            </a:r>
            <a:endParaRPr/>
          </a:p>
        </p:txBody>
      </p:sp>
      <p:sp>
        <p:nvSpPr>
          <p:cNvPr id="25" name="PlaceHolder 24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4CBC687F-A088-41C5-B8E7-D2EED8E63693}" type="slidenum">
              <a:rPr lang="cs-CZ" sz="900" strike="noStrike">
                <a:solidFill>
                  <a:srgbClr val="4E67C8"/>
                </a:solidFill>
                <a:latin typeface="Trebuchet MS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pic>
        <p:nvPicPr>
          <p:cNvPr id="26" name="Obrázek 17"/>
          <p:cNvPicPr/>
          <p:nvPr/>
        </p:nvPicPr>
        <p:blipFill>
          <a:blip r:embed="rId16" cstate="print"/>
          <a:stretch/>
        </p:blipFill>
        <p:spPr>
          <a:xfrm>
            <a:off x="3035160" y="4793760"/>
            <a:ext cx="6119640" cy="1337040"/>
          </a:xfrm>
          <a:prstGeom prst="rect">
            <a:avLst/>
          </a:prstGeom>
          <a:ln>
            <a:noFill/>
          </a:ln>
        </p:spPr>
      </p:pic>
      <p:pic>
        <p:nvPicPr>
          <p:cNvPr id="27" name="Obrázek 27"/>
          <p:cNvPicPr/>
          <p:nvPr/>
        </p:nvPicPr>
        <p:blipFill>
          <a:blip r:embed="rId15" cstate="print"/>
          <a:stretch/>
        </p:blipFill>
        <p:spPr>
          <a:xfrm>
            <a:off x="4780800" y="3633480"/>
            <a:ext cx="2626920" cy="1253160"/>
          </a:xfrm>
          <a:prstGeom prst="rect">
            <a:avLst/>
          </a:prstGeom>
          <a:ln>
            <a:noFill/>
          </a:ln>
        </p:spPr>
      </p:pic>
      <p:sp>
        <p:nvSpPr>
          <p:cNvPr id="28" name="PlaceHolder 2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US">
                <a:latin typeface="Trebuchet MS"/>
              </a:rPr>
              <a:t>Klikněte pro úpravu formátu textu osnovy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400">
                <a:latin typeface="Trebuchet MS"/>
              </a:rPr>
              <a:t>Druhá úroveň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200">
                <a:latin typeface="Trebuchet MS"/>
              </a:rPr>
              <a:t>Třetí úroveň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200">
                <a:latin typeface="Trebuchet MS"/>
              </a:rPr>
              <a:t>Čtvrtá úroveň osnovy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Trebuchet MS"/>
              </a:rPr>
              <a:t>Pátá úroveň osnovy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Trebuchet MS"/>
              </a:rPr>
              <a:t>Šestá úroveň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Trebuchet MS"/>
              </a:rPr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Line 1"/>
          <p:cNvSpPr/>
          <p:nvPr/>
        </p:nvSpPr>
        <p:spPr>
          <a:xfrm>
            <a:off x="9370800" y="0"/>
            <a:ext cx="1219320" cy="685800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</p:sp>
      <p:sp>
        <p:nvSpPr>
          <p:cNvPr id="64" name="Line 2"/>
          <p:cNvSpPr/>
          <p:nvPr/>
        </p:nvSpPr>
        <p:spPr>
          <a:xfrm flipH="1">
            <a:off x="7425000" y="3681360"/>
            <a:ext cx="4763520" cy="317664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</p:sp>
      <p:sp>
        <p:nvSpPr>
          <p:cNvPr id="65" name="CustomShape 3"/>
          <p:cNvSpPr/>
          <p:nvPr/>
        </p:nvSpPr>
        <p:spPr>
          <a:xfrm>
            <a:off x="9181440" y="-8640"/>
            <a:ext cx="3007080" cy="6866280"/>
          </a:xfrm>
          <a:custGeom>
            <a:avLst/>
            <a:gdLst/>
            <a:ahLst/>
            <a:cxnLst/>
            <a:rect l="0" t="0" r="r" b="b"/>
            <a:pathLst>
              <a:path w="3007350" h="6866468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</a:path>
            </a:pathLst>
          </a:custGeom>
          <a:solidFill>
            <a:schemeClr val="accent1">
              <a:alpha val="3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6" name="CustomShape 4"/>
          <p:cNvSpPr/>
          <p:nvPr/>
        </p:nvSpPr>
        <p:spPr>
          <a:xfrm>
            <a:off x="9603360" y="-8640"/>
            <a:ext cx="2588040" cy="6866280"/>
          </a:xfrm>
          <a:custGeom>
            <a:avLst/>
            <a:gdLst/>
            <a:ahLst/>
            <a:cxnLst/>
            <a:rect l="0" t="0" r="r" b="b"/>
            <a:pathLst>
              <a:path w="2573312" h="6866468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7" name="CustomShape 5"/>
          <p:cNvSpPr/>
          <p:nvPr/>
        </p:nvSpPr>
        <p:spPr>
          <a:xfrm>
            <a:off x="8932320" y="3048120"/>
            <a:ext cx="3259440" cy="3809520"/>
          </a:xfrm>
          <a:prstGeom prst="triangle">
            <a:avLst>
              <a:gd name="adj" fmla="val 324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8" name="CustomShape 6"/>
          <p:cNvSpPr/>
          <p:nvPr/>
        </p:nvSpPr>
        <p:spPr>
          <a:xfrm>
            <a:off x="9334440" y="-8640"/>
            <a:ext cx="2854080" cy="6866280"/>
          </a:xfrm>
          <a:custGeom>
            <a:avLst/>
            <a:gdLst/>
            <a:ahLst/>
            <a:cxnLst/>
            <a:rect l="0" t="0" r="r" b="b"/>
            <a:pathLst>
              <a:path w="2858014" h="6866468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75000"/>
              <a:alpha val="5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9" name="CustomShape 7"/>
          <p:cNvSpPr/>
          <p:nvPr/>
        </p:nvSpPr>
        <p:spPr>
          <a:xfrm>
            <a:off x="10898640" y="-8640"/>
            <a:ext cx="1289880" cy="6866280"/>
          </a:xfrm>
          <a:custGeom>
            <a:avLst/>
            <a:gdLst/>
            <a:ahLst/>
            <a:cxnLst/>
            <a:rect l="0" t="0" r="r" b="b"/>
            <a:pathLst>
              <a:path w="1290095" h="6858001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70" name="CustomShape 8"/>
          <p:cNvSpPr/>
          <p:nvPr/>
        </p:nvSpPr>
        <p:spPr>
          <a:xfrm>
            <a:off x="10938960" y="-8640"/>
            <a:ext cx="1249560" cy="6866280"/>
          </a:xfrm>
          <a:custGeom>
            <a:avLst/>
            <a:gdLst/>
            <a:ahLst/>
            <a:cxnLst/>
            <a:rect l="0" t="0" r="r" b="b"/>
            <a:pathLst>
              <a:path w="1249826" h="6858001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</a:path>
            </a:pathLst>
          </a:custGeom>
          <a:solidFill>
            <a:schemeClr val="accent2">
              <a:lumMod val="75000"/>
              <a:alpha val="8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71" name="CustomShape 9"/>
          <p:cNvSpPr/>
          <p:nvPr/>
        </p:nvSpPr>
        <p:spPr>
          <a:xfrm>
            <a:off x="10371600" y="3589920"/>
            <a:ext cx="1816920" cy="3267720"/>
          </a:xfrm>
          <a:prstGeom prst="triangle">
            <a:avLst>
              <a:gd name="adj" fmla="val 324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72" name="CustomShape 10"/>
          <p:cNvSpPr/>
          <p:nvPr/>
        </p:nvSpPr>
        <p:spPr>
          <a:xfrm>
            <a:off x="0" y="4013280"/>
            <a:ext cx="448200" cy="2844360"/>
          </a:xfrm>
          <a:prstGeom prst="triangle">
            <a:avLst>
              <a:gd name="adj" fmla="val 10800"/>
            </a:avLst>
          </a:prstGeom>
          <a:solidFill>
            <a:schemeClr val="accent1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73" name="Obrázek 17"/>
          <p:cNvPicPr/>
          <p:nvPr/>
        </p:nvPicPr>
        <p:blipFill>
          <a:blip r:embed="rId14" cstate="print"/>
          <a:stretch/>
        </p:blipFill>
        <p:spPr>
          <a:xfrm>
            <a:off x="3461040" y="5196600"/>
            <a:ext cx="5039640" cy="1100880"/>
          </a:xfrm>
          <a:prstGeom prst="rect">
            <a:avLst/>
          </a:prstGeom>
          <a:ln>
            <a:noFill/>
          </a:ln>
        </p:spPr>
      </p:pic>
      <p:pic>
        <p:nvPicPr>
          <p:cNvPr id="74" name="Obrázek 28"/>
          <p:cNvPicPr/>
          <p:nvPr/>
        </p:nvPicPr>
        <p:blipFill>
          <a:blip r:embed="rId15" cstate="print"/>
          <a:stretch/>
        </p:blipFill>
        <p:spPr>
          <a:xfrm>
            <a:off x="9561600" y="0"/>
            <a:ext cx="2626920" cy="1253160"/>
          </a:xfrm>
          <a:prstGeom prst="rect">
            <a:avLst/>
          </a:prstGeom>
          <a:ln>
            <a:noFill/>
          </a:ln>
        </p:spPr>
      </p:pic>
      <p:sp>
        <p:nvSpPr>
          <p:cNvPr id="75" name="PlaceHolder 11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76" name="PlaceHolder 12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strike="noStrike">
                <a:solidFill>
                  <a:srgbClr val="8B8B8B"/>
                </a:solidFill>
                <a:latin typeface="Trebuchet MS"/>
              </a:rPr>
              <a:t>Projekt CZ.1.07/1.3.00/48.0075 je spolufinancován Evropským sociálním fondem a státním rozpočtem České republiky.</a:t>
            </a:r>
            <a:endParaRPr/>
          </a:p>
        </p:txBody>
      </p:sp>
      <p:sp>
        <p:nvSpPr>
          <p:cNvPr id="77" name="PlaceHolder 13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44249E56-AD6A-4969-B22B-823931D09198}" type="slidenum">
              <a:rPr lang="cs-CZ" sz="900" strike="noStrike">
                <a:solidFill>
                  <a:srgbClr val="4E67C8"/>
                </a:solidFill>
                <a:latin typeface="Trebuchet MS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pic>
        <p:nvPicPr>
          <p:cNvPr id="78" name="Obrázek 4"/>
          <p:cNvPicPr/>
          <p:nvPr/>
        </p:nvPicPr>
        <p:blipFill>
          <a:blip r:embed="rId14" cstate="print"/>
          <a:stretch/>
        </p:blipFill>
        <p:spPr>
          <a:xfrm>
            <a:off x="3461040" y="5196600"/>
            <a:ext cx="5039640" cy="1100880"/>
          </a:xfrm>
          <a:prstGeom prst="rect">
            <a:avLst/>
          </a:prstGeom>
          <a:ln>
            <a:noFill/>
          </a:ln>
        </p:spPr>
      </p:pic>
      <p:pic>
        <p:nvPicPr>
          <p:cNvPr id="79" name="Obrázek 5"/>
          <p:cNvPicPr/>
          <p:nvPr/>
        </p:nvPicPr>
        <p:blipFill>
          <a:blip r:embed="rId15" cstate="print"/>
          <a:stretch/>
        </p:blipFill>
        <p:spPr>
          <a:xfrm>
            <a:off x="9561600" y="0"/>
            <a:ext cx="2626920" cy="1253160"/>
          </a:xfrm>
          <a:prstGeom prst="rect">
            <a:avLst/>
          </a:prstGeom>
          <a:ln>
            <a:noFill/>
          </a:ln>
        </p:spPr>
      </p:pic>
      <p:sp>
        <p:nvSpPr>
          <p:cNvPr id="80" name="PlaceHolder 1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>
                <a:latin typeface="Trebuchet MS"/>
              </a:rPr>
              <a:t>Klikněte pro úpravu formátu textu nadpisu</a:t>
            </a:r>
            <a:endParaRPr/>
          </a:p>
        </p:txBody>
      </p:sp>
      <p:sp>
        <p:nvSpPr>
          <p:cNvPr id="81" name="PlaceHolder 1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US">
                <a:latin typeface="Trebuchet MS"/>
              </a:rPr>
              <a:t>Klikněte pro úpravu formátu textu osnovy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400">
                <a:latin typeface="Trebuchet MS"/>
              </a:rPr>
              <a:t>Druhá úroveň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200">
                <a:latin typeface="Trebuchet MS"/>
              </a:rPr>
              <a:t>Třetí úroveň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200">
                <a:latin typeface="Trebuchet MS"/>
              </a:rPr>
              <a:t>Čtvrtá úroveň osnovy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Trebuchet MS"/>
              </a:rPr>
              <a:t>Pátá úroveň osnovy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Trebuchet MS"/>
              </a:rPr>
              <a:t>Šestá úroveň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Trebuchet MS"/>
              </a:rPr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Obrázek 6"/>
          <p:cNvPicPr/>
          <p:nvPr/>
        </p:nvPicPr>
        <p:blipFill>
          <a:blip r:embed="rId14" cstate="print"/>
          <a:stretch/>
        </p:blipFill>
        <p:spPr>
          <a:xfrm>
            <a:off x="3461040" y="5196600"/>
            <a:ext cx="5039640" cy="1100880"/>
          </a:xfrm>
          <a:prstGeom prst="rect">
            <a:avLst/>
          </a:prstGeom>
          <a:ln>
            <a:noFill/>
          </a:ln>
        </p:spPr>
      </p:pic>
      <p:pic>
        <p:nvPicPr>
          <p:cNvPr id="117" name="Obrázek 7"/>
          <p:cNvPicPr/>
          <p:nvPr/>
        </p:nvPicPr>
        <p:blipFill>
          <a:blip r:embed="rId15" cstate="print"/>
          <a:stretch/>
        </p:blipFill>
        <p:spPr>
          <a:xfrm>
            <a:off x="9561600" y="0"/>
            <a:ext cx="2626920" cy="1253160"/>
          </a:xfrm>
          <a:prstGeom prst="rect">
            <a:avLst/>
          </a:prstGeom>
          <a:ln>
            <a:noFill/>
          </a:ln>
        </p:spPr>
      </p:pic>
      <p:sp>
        <p:nvSpPr>
          <p:cNvPr id="118" name="PlaceHolder 1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119" name="PlaceHolder 2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1200" strike="noStrike">
                <a:solidFill>
                  <a:srgbClr val="8B8B8B"/>
                </a:solidFill>
                <a:latin typeface="Calibri"/>
              </a:rPr>
              <a:t>Projekt CZ.1.07/1.3.00/48.0075 je spolufinancován Evropským sociálním fondem a státním rozpočtem České republiky.</a:t>
            </a:r>
            <a:endParaRPr/>
          </a:p>
        </p:txBody>
      </p:sp>
      <p:sp>
        <p:nvSpPr>
          <p:cNvPr id="120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193BC21F-640F-46BC-94BE-C020A7BE913A}" type="slidenum">
              <a:rPr lang="cs-CZ" sz="1200" strike="noStrike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pic>
        <p:nvPicPr>
          <p:cNvPr id="121" name="Obrázek 4"/>
          <p:cNvPicPr/>
          <p:nvPr/>
        </p:nvPicPr>
        <p:blipFill>
          <a:blip r:embed="rId14" cstate="print"/>
          <a:stretch/>
        </p:blipFill>
        <p:spPr>
          <a:xfrm>
            <a:off x="3461040" y="5196600"/>
            <a:ext cx="5039640" cy="1100880"/>
          </a:xfrm>
          <a:prstGeom prst="rect">
            <a:avLst/>
          </a:prstGeom>
          <a:ln>
            <a:noFill/>
          </a:ln>
        </p:spPr>
      </p:pic>
      <p:pic>
        <p:nvPicPr>
          <p:cNvPr id="122" name="Obrázek 5"/>
          <p:cNvPicPr/>
          <p:nvPr/>
        </p:nvPicPr>
        <p:blipFill>
          <a:blip r:embed="rId15" cstate="print"/>
          <a:stretch/>
        </p:blipFill>
        <p:spPr>
          <a:xfrm>
            <a:off x="9561600" y="0"/>
            <a:ext cx="2626920" cy="1253160"/>
          </a:xfrm>
          <a:prstGeom prst="rect">
            <a:avLst/>
          </a:prstGeom>
          <a:ln>
            <a:noFill/>
          </a:ln>
        </p:spPr>
      </p:pic>
      <p:sp>
        <p:nvSpPr>
          <p:cNvPr id="123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>
                <a:latin typeface="Calibri"/>
              </a:rPr>
              <a:t>Klikněte pro úpravu formátu textu nadpisu</a:t>
            </a:r>
            <a:endParaRPr/>
          </a:p>
        </p:txBody>
      </p:sp>
      <p:sp>
        <p:nvSpPr>
          <p:cNvPr id="12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US" sz="2800">
                <a:latin typeface="Calibri"/>
              </a:rPr>
              <a:t>Klikněte pro úpravu formátu textu osnovy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000">
                <a:latin typeface="Calibri"/>
              </a:rPr>
              <a:t>Druhá úroveň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>
                <a:latin typeface="Calibri"/>
              </a:rPr>
              <a:t>Třetí úroveň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>
                <a:latin typeface="Calibri"/>
              </a:rPr>
              <a:t>Čtvrtá úroveň osnovy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Pátá úroveň osnovy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Šestá úroveň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Obrázek 6"/>
          <p:cNvPicPr/>
          <p:nvPr/>
        </p:nvPicPr>
        <p:blipFill>
          <a:blip r:embed="rId14" cstate="print"/>
          <a:stretch/>
        </p:blipFill>
        <p:spPr>
          <a:xfrm>
            <a:off x="3461040" y="5196600"/>
            <a:ext cx="5039640" cy="1100880"/>
          </a:xfrm>
          <a:prstGeom prst="rect">
            <a:avLst/>
          </a:prstGeom>
          <a:ln>
            <a:noFill/>
          </a:ln>
        </p:spPr>
      </p:pic>
      <p:pic>
        <p:nvPicPr>
          <p:cNvPr id="160" name="Obrázek 7"/>
          <p:cNvPicPr/>
          <p:nvPr/>
        </p:nvPicPr>
        <p:blipFill>
          <a:blip r:embed="rId15" cstate="print"/>
          <a:stretch/>
        </p:blipFill>
        <p:spPr>
          <a:xfrm>
            <a:off x="9561600" y="0"/>
            <a:ext cx="2626920" cy="1253160"/>
          </a:xfrm>
          <a:prstGeom prst="rect">
            <a:avLst/>
          </a:prstGeom>
          <a:ln>
            <a:noFill/>
          </a:ln>
        </p:spPr>
      </p:pic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strike="noStrike">
                <a:solidFill>
                  <a:srgbClr val="000000"/>
                </a:solidFill>
                <a:latin typeface="Calibri Light"/>
              </a:rPr>
              <a:t>Klikněte pro úpravu formátu textu nadpisuKliknutím lze upravit styl.</a:t>
            </a:r>
            <a:endParaRPr/>
          </a:p>
        </p:txBody>
      </p:sp>
      <p:sp>
        <p:nvSpPr>
          <p:cNvPr id="162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163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1200" strike="noStrike">
                <a:solidFill>
                  <a:srgbClr val="8B8B8B"/>
                </a:solidFill>
                <a:latin typeface="Calibri"/>
              </a:rPr>
              <a:t>Projekt CZ.1.07/1.3.00/48.0075 je spolufinancován Evropským sociálním fondem a státním rozpočtem České republiky.</a:t>
            </a:r>
            <a:endParaRPr/>
          </a:p>
        </p:txBody>
      </p:sp>
      <p:sp>
        <p:nvSpPr>
          <p:cNvPr id="164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D22FC42D-1C8E-43E1-88F2-C74F1E6D3B4A}" type="slidenum">
              <a:rPr lang="cs-CZ" sz="1200" strike="noStrike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sp>
        <p:nvSpPr>
          <p:cNvPr id="16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US" sz="2800">
                <a:latin typeface="Calibri"/>
              </a:rPr>
              <a:t>Klikněte pro úpravu formátu textu osnovy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000">
                <a:latin typeface="Calibri"/>
              </a:rPr>
              <a:t>Druhá úroveň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>
                <a:latin typeface="Calibri"/>
              </a:rPr>
              <a:t>Třetí úroveň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>
                <a:latin typeface="Calibri"/>
              </a:rPr>
              <a:t>Čtvrtá úroveň osnovy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Pátá úroveň osnovy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Šestá úroveň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Line 1"/>
          <p:cNvSpPr/>
          <p:nvPr/>
        </p:nvSpPr>
        <p:spPr>
          <a:xfrm>
            <a:off x="9370800" y="0"/>
            <a:ext cx="1219320" cy="685800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</p:sp>
      <p:sp>
        <p:nvSpPr>
          <p:cNvPr id="201" name="Line 2"/>
          <p:cNvSpPr/>
          <p:nvPr/>
        </p:nvSpPr>
        <p:spPr>
          <a:xfrm flipH="1">
            <a:off x="7425000" y="3681360"/>
            <a:ext cx="4763520" cy="317664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</p:sp>
      <p:sp>
        <p:nvSpPr>
          <p:cNvPr id="202" name="CustomShape 3"/>
          <p:cNvSpPr/>
          <p:nvPr/>
        </p:nvSpPr>
        <p:spPr>
          <a:xfrm>
            <a:off x="9181440" y="-8640"/>
            <a:ext cx="3007080" cy="6866280"/>
          </a:xfrm>
          <a:custGeom>
            <a:avLst/>
            <a:gdLst/>
            <a:ahLst/>
            <a:cxnLst/>
            <a:rect l="0" t="0" r="r" b="b"/>
            <a:pathLst>
              <a:path w="3007350" h="6866468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</a:path>
            </a:pathLst>
          </a:custGeom>
          <a:solidFill>
            <a:schemeClr val="accent1">
              <a:alpha val="3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03" name="CustomShape 4"/>
          <p:cNvSpPr/>
          <p:nvPr/>
        </p:nvSpPr>
        <p:spPr>
          <a:xfrm>
            <a:off x="9603360" y="-8640"/>
            <a:ext cx="2588040" cy="6866280"/>
          </a:xfrm>
          <a:custGeom>
            <a:avLst/>
            <a:gdLst/>
            <a:ahLst/>
            <a:cxnLst/>
            <a:rect l="0" t="0" r="r" b="b"/>
            <a:pathLst>
              <a:path w="2573312" h="6866468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04" name="CustomShape 5"/>
          <p:cNvSpPr/>
          <p:nvPr/>
        </p:nvSpPr>
        <p:spPr>
          <a:xfrm>
            <a:off x="8932320" y="3048120"/>
            <a:ext cx="3259440" cy="3809520"/>
          </a:xfrm>
          <a:prstGeom prst="triangle">
            <a:avLst>
              <a:gd name="adj" fmla="val 324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05" name="CustomShape 6"/>
          <p:cNvSpPr/>
          <p:nvPr/>
        </p:nvSpPr>
        <p:spPr>
          <a:xfrm>
            <a:off x="9334440" y="-8640"/>
            <a:ext cx="2854080" cy="6866280"/>
          </a:xfrm>
          <a:custGeom>
            <a:avLst/>
            <a:gdLst/>
            <a:ahLst/>
            <a:cxnLst/>
            <a:rect l="0" t="0" r="r" b="b"/>
            <a:pathLst>
              <a:path w="2858014" h="6866468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75000"/>
              <a:alpha val="5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06" name="CustomShape 7"/>
          <p:cNvSpPr/>
          <p:nvPr/>
        </p:nvSpPr>
        <p:spPr>
          <a:xfrm>
            <a:off x="10898640" y="-8640"/>
            <a:ext cx="1289880" cy="6866280"/>
          </a:xfrm>
          <a:custGeom>
            <a:avLst/>
            <a:gdLst/>
            <a:ahLst/>
            <a:cxnLst/>
            <a:rect l="0" t="0" r="r" b="b"/>
            <a:pathLst>
              <a:path w="1290095" h="6858001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07" name="CustomShape 8"/>
          <p:cNvSpPr/>
          <p:nvPr/>
        </p:nvSpPr>
        <p:spPr>
          <a:xfrm>
            <a:off x="10938960" y="-8640"/>
            <a:ext cx="1249560" cy="6866280"/>
          </a:xfrm>
          <a:custGeom>
            <a:avLst/>
            <a:gdLst/>
            <a:ahLst/>
            <a:cxnLst/>
            <a:rect l="0" t="0" r="r" b="b"/>
            <a:pathLst>
              <a:path w="1249826" h="6858001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</a:path>
            </a:pathLst>
          </a:custGeom>
          <a:solidFill>
            <a:schemeClr val="accent2">
              <a:lumMod val="75000"/>
              <a:alpha val="8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08" name="CustomShape 9"/>
          <p:cNvSpPr/>
          <p:nvPr/>
        </p:nvSpPr>
        <p:spPr>
          <a:xfrm>
            <a:off x="10371600" y="3589920"/>
            <a:ext cx="1816920" cy="3267720"/>
          </a:xfrm>
          <a:prstGeom prst="triangle">
            <a:avLst>
              <a:gd name="adj" fmla="val 324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09" name="CustomShape 10"/>
          <p:cNvSpPr/>
          <p:nvPr/>
        </p:nvSpPr>
        <p:spPr>
          <a:xfrm>
            <a:off x="0" y="4013280"/>
            <a:ext cx="448200" cy="2844360"/>
          </a:xfrm>
          <a:prstGeom prst="triangle">
            <a:avLst>
              <a:gd name="adj" fmla="val 10800"/>
            </a:avLst>
          </a:prstGeom>
          <a:solidFill>
            <a:schemeClr val="accent1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10" name="Obrázek 17"/>
          <p:cNvPicPr/>
          <p:nvPr/>
        </p:nvPicPr>
        <p:blipFill>
          <a:blip r:embed="rId14" cstate="print"/>
          <a:stretch/>
        </p:blipFill>
        <p:spPr>
          <a:xfrm>
            <a:off x="3461040" y="5196600"/>
            <a:ext cx="5039640" cy="1100880"/>
          </a:xfrm>
          <a:prstGeom prst="rect">
            <a:avLst/>
          </a:prstGeom>
          <a:ln>
            <a:noFill/>
          </a:ln>
        </p:spPr>
      </p:pic>
      <p:pic>
        <p:nvPicPr>
          <p:cNvPr id="211" name="Obrázek 28"/>
          <p:cNvPicPr/>
          <p:nvPr/>
        </p:nvPicPr>
        <p:blipFill>
          <a:blip r:embed="rId15" cstate="print"/>
          <a:stretch/>
        </p:blipFill>
        <p:spPr>
          <a:xfrm>
            <a:off x="9561600" y="0"/>
            <a:ext cx="2626920" cy="1253160"/>
          </a:xfrm>
          <a:prstGeom prst="rect">
            <a:avLst/>
          </a:prstGeom>
          <a:ln>
            <a:noFill/>
          </a:ln>
        </p:spPr>
      </p:pic>
      <p:sp>
        <p:nvSpPr>
          <p:cNvPr id="212" name="PlaceHolder 1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strike="noStrike">
                <a:solidFill>
                  <a:srgbClr val="4E67C8"/>
                </a:solidFill>
                <a:latin typeface="Trebuchet MS"/>
              </a:rPr>
              <a:t>Klikněte pro úpravu formátu textu nadpisuKliknutím lze upravit styl.</a:t>
            </a:r>
            <a:endParaRPr/>
          </a:p>
        </p:txBody>
      </p:sp>
      <p:sp>
        <p:nvSpPr>
          <p:cNvPr id="213" name="PlaceHolder 1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/>
          <a:lstStyle/>
          <a:p>
            <a:pPr>
              <a:buSzPct val="45000"/>
              <a:buFont typeface="StarSymbol"/>
              <a:buChar char="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Klikněte pro úpravu formátu textu osnovy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Druhá úroveň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Třetí úroveň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Čtvrtá úroveň osnovy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Pátá úroveň osnovy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Šestá úroveň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Sedmá úroveňKliknutím lze upravit styly předlohy textu.</a:t>
            </a:r>
            <a:endParaRPr/>
          </a:p>
          <a:p>
            <a:pPr lvl="1"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z="1600" strike="noStrike">
                <a:solidFill>
                  <a:srgbClr val="404040"/>
                </a:solidFill>
                <a:latin typeface="Trebuchet MS"/>
              </a:rPr>
              <a:t>Druhá úroveň</a:t>
            </a:r>
            <a:endParaRPr/>
          </a:p>
          <a:p>
            <a:pPr lvl="2"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z="1400" strike="noStrike">
                <a:solidFill>
                  <a:srgbClr val="404040"/>
                </a:solidFill>
                <a:latin typeface="Trebuchet MS"/>
              </a:rPr>
              <a:t>Třetí úroveň</a:t>
            </a:r>
            <a:endParaRPr/>
          </a:p>
          <a:p>
            <a:pPr lvl="3"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z="1200" strike="noStrike">
                <a:solidFill>
                  <a:srgbClr val="404040"/>
                </a:solidFill>
                <a:latin typeface="Trebuchet MS"/>
              </a:rPr>
              <a:t>Čtvrtá úroveň</a:t>
            </a:r>
            <a:endParaRPr/>
          </a:p>
          <a:p>
            <a:pPr lvl="4"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z="1200" strike="noStrike">
                <a:solidFill>
                  <a:srgbClr val="404040"/>
                </a:solidFill>
                <a:latin typeface="Trebuchet MS"/>
              </a:rPr>
              <a:t>Pátá úroveň</a:t>
            </a:r>
            <a:endParaRPr/>
          </a:p>
        </p:txBody>
      </p:sp>
      <p:sp>
        <p:nvSpPr>
          <p:cNvPr id="214" name="PlaceHolder 13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215" name="PlaceHolder 14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strike="noStrike">
                <a:solidFill>
                  <a:srgbClr val="8B8B8B"/>
                </a:solidFill>
                <a:latin typeface="Trebuchet MS"/>
              </a:rPr>
              <a:t>Projekt CZ.1.07/1.3.00/48.0075 je spolufinancován Evropským sociálním fondem a státním rozpočtem České republiky.</a:t>
            </a:r>
            <a:endParaRPr/>
          </a:p>
        </p:txBody>
      </p:sp>
      <p:sp>
        <p:nvSpPr>
          <p:cNvPr id="216" name="PlaceHolder 15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D7C87AE8-80B1-4331-9DE0-2B25213DD0FA}" type="slidenum">
              <a:rPr lang="cs-CZ" sz="900" strike="noStrike">
                <a:solidFill>
                  <a:srgbClr val="4E67C8"/>
                </a:solidFill>
                <a:latin typeface="Trebuchet MS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TextShape 1"/>
          <p:cNvSpPr txBox="1"/>
          <p:nvPr/>
        </p:nvSpPr>
        <p:spPr>
          <a:xfrm>
            <a:off x="1301040" y="550080"/>
            <a:ext cx="7766640" cy="164592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>
              <a:lnSpc>
                <a:spcPct val="100000"/>
              </a:lnSpc>
            </a:pPr>
            <a:r>
              <a:rPr lang="en-US" sz="4000" strike="noStrike">
                <a:solidFill>
                  <a:srgbClr val="4E67C8"/>
                </a:solidFill>
                <a:latin typeface="Trebuchet MS"/>
              </a:rPr>
              <a:t>Jak se chovat v divadle</a:t>
            </a:r>
            <a:endParaRPr/>
          </a:p>
        </p:txBody>
      </p:sp>
      <p:sp>
        <p:nvSpPr>
          <p:cNvPr id="257" name="TextShape 2"/>
          <p:cNvSpPr txBox="1"/>
          <p:nvPr/>
        </p:nvSpPr>
        <p:spPr>
          <a:xfrm>
            <a:off x="1301040" y="2350800"/>
            <a:ext cx="7766640" cy="10965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r">
              <a:lnSpc>
                <a:spcPct val="100000"/>
              </a:lnSpc>
            </a:pPr>
            <a:r>
              <a:rPr lang="cs-CZ" strike="noStrike">
                <a:solidFill>
                  <a:srgbClr val="808080"/>
                </a:solidFill>
                <a:latin typeface="Trebuchet MS"/>
              </a:rPr>
              <a:t>Radka Knotková</a:t>
            </a:r>
            <a:endParaRPr/>
          </a:p>
        </p:txBody>
      </p:sp>
      <p:pic>
        <p:nvPicPr>
          <p:cNvPr id="4" name="Obrázek 3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5560" y="4725144"/>
            <a:ext cx="6912768" cy="152473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TextShape 1"/>
          <p:cNvSpPr txBox="1"/>
          <p:nvPr/>
        </p:nvSpPr>
        <p:spPr>
          <a:xfrm>
            <a:off x="623392" y="63093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strike="noStrike" dirty="0">
                <a:solidFill>
                  <a:srgbClr val="8B8B8B"/>
                </a:solidFill>
                <a:latin typeface="Trebuchet MS"/>
              </a:rPr>
              <a:t>Projekt CZ.1.07/1.3.00/48.0075 je spolufinancován Evropským sociálním fondem a státním rozpočtem České republiky.</a:t>
            </a:r>
            <a:endParaRPr dirty="0"/>
          </a:p>
        </p:txBody>
      </p:sp>
      <p:sp>
        <p:nvSpPr>
          <p:cNvPr id="259" name="TextShape 2"/>
          <p:cNvSpPr txBox="1"/>
          <p:nvPr/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9E0CD9AA-09C3-4DE5-9958-ADDB6E4E9420}" type="slidenum">
              <a:rPr lang="cs-CZ" sz="900" strike="noStrike">
                <a:solidFill>
                  <a:srgbClr val="4E67C8"/>
                </a:solidFill>
                <a:latin typeface="Trebuchet MS"/>
              </a:rPr>
              <a:pPr algn="r">
                <a:lnSpc>
                  <a:spcPct val="100000"/>
                </a:lnSpc>
              </a:pPr>
              <a:t>2</a:t>
            </a:fld>
            <a:endParaRPr/>
          </a:p>
        </p:txBody>
      </p:sp>
      <p:pic>
        <p:nvPicPr>
          <p:cNvPr id="260" name="Obrázek 3"/>
          <p:cNvPicPr/>
          <p:nvPr/>
        </p:nvPicPr>
        <p:blipFill>
          <a:blip r:embed="rId2" cstate="print"/>
          <a:stretch/>
        </p:blipFill>
        <p:spPr>
          <a:xfrm>
            <a:off x="2000520" y="334800"/>
            <a:ext cx="6078600" cy="45586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extShape 1"/>
          <p:cNvSpPr txBox="1"/>
          <p:nvPr/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1200" strike="noStrike">
                <a:solidFill>
                  <a:srgbClr val="8B8B8B"/>
                </a:solidFill>
                <a:latin typeface="Calibri"/>
              </a:rPr>
              <a:t>Projekt CZ.1.07/1.3.00/48.0075 je spolufinancován Evropským sociálním fondem a státním rozpočtem České republiky.</a:t>
            </a:r>
            <a:endParaRPr/>
          </a:p>
        </p:txBody>
      </p:sp>
      <p:sp>
        <p:nvSpPr>
          <p:cNvPr id="262" name="TextShape 2"/>
          <p:cNvSpPr txBox="1"/>
          <p:nvPr/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FB6EC439-C155-48D8-8C16-2B0C515A27B7}" type="slidenum">
              <a:rPr lang="cs-CZ" sz="1200" strike="noStrike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3</a:t>
            </a:fld>
            <a:endParaRPr/>
          </a:p>
        </p:txBody>
      </p:sp>
      <p:pic>
        <p:nvPicPr>
          <p:cNvPr id="263" name="Obrázek 3"/>
          <p:cNvPicPr/>
          <p:nvPr/>
        </p:nvPicPr>
        <p:blipFill>
          <a:blip r:embed="rId2" cstate="print"/>
          <a:stretch/>
        </p:blipFill>
        <p:spPr>
          <a:xfrm>
            <a:off x="529200" y="3250080"/>
            <a:ext cx="2628720" cy="1971360"/>
          </a:xfrm>
          <a:prstGeom prst="rect">
            <a:avLst/>
          </a:prstGeom>
          <a:ln>
            <a:noFill/>
          </a:ln>
        </p:spPr>
      </p:pic>
      <p:pic>
        <p:nvPicPr>
          <p:cNvPr id="264" name="Obrázek 4"/>
          <p:cNvPicPr/>
          <p:nvPr/>
        </p:nvPicPr>
        <p:blipFill>
          <a:blip r:embed="rId3" cstate="print"/>
          <a:stretch/>
        </p:blipFill>
        <p:spPr>
          <a:xfrm>
            <a:off x="4401360" y="2940480"/>
            <a:ext cx="2629800" cy="1972440"/>
          </a:xfrm>
          <a:prstGeom prst="rect">
            <a:avLst/>
          </a:prstGeom>
          <a:ln>
            <a:noFill/>
          </a:ln>
        </p:spPr>
      </p:pic>
      <p:pic>
        <p:nvPicPr>
          <p:cNvPr id="265" name="Obrázek 5"/>
          <p:cNvPicPr/>
          <p:nvPr/>
        </p:nvPicPr>
        <p:blipFill>
          <a:blip r:embed="rId4" cstate="print"/>
          <a:stretch/>
        </p:blipFill>
        <p:spPr>
          <a:xfrm>
            <a:off x="6296400" y="342720"/>
            <a:ext cx="2795760" cy="2096640"/>
          </a:xfrm>
          <a:prstGeom prst="rect">
            <a:avLst/>
          </a:prstGeom>
          <a:ln>
            <a:noFill/>
          </a:ln>
        </p:spPr>
      </p:pic>
      <p:pic>
        <p:nvPicPr>
          <p:cNvPr id="266" name="Obrázek 7"/>
          <p:cNvPicPr/>
          <p:nvPr/>
        </p:nvPicPr>
        <p:blipFill>
          <a:blip r:embed="rId5" cstate="print"/>
          <a:stretch/>
        </p:blipFill>
        <p:spPr>
          <a:xfrm>
            <a:off x="1539720" y="269640"/>
            <a:ext cx="2861640" cy="2145960"/>
          </a:xfrm>
          <a:prstGeom prst="rect">
            <a:avLst/>
          </a:prstGeom>
          <a:ln>
            <a:noFill/>
          </a:ln>
        </p:spPr>
      </p:pic>
      <p:pic>
        <p:nvPicPr>
          <p:cNvPr id="267" name="Obrázek 8"/>
          <p:cNvPicPr/>
          <p:nvPr/>
        </p:nvPicPr>
        <p:blipFill>
          <a:blip r:embed="rId6" cstate="print"/>
          <a:stretch/>
        </p:blipFill>
        <p:spPr>
          <a:xfrm>
            <a:off x="8429760" y="3191400"/>
            <a:ext cx="2707200" cy="20300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6" dur="500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" dur="500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0" dur="500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500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4" dur="500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8" dur="5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strike="noStrike">
                <a:solidFill>
                  <a:srgbClr val="000000"/>
                </a:solidFill>
                <a:latin typeface="Calibri Light"/>
              </a:rPr>
              <a:t>Co si nevezmu do divadla</a:t>
            </a:r>
            <a:endParaRPr/>
          </a:p>
        </p:txBody>
      </p:sp>
      <p:sp>
        <p:nvSpPr>
          <p:cNvPr id="269" name="TextShape 2"/>
          <p:cNvSpPr txBox="1"/>
          <p:nvPr/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1200" strike="noStrike">
                <a:solidFill>
                  <a:srgbClr val="8B8B8B"/>
                </a:solidFill>
                <a:latin typeface="Calibri"/>
              </a:rPr>
              <a:t>Projekt CZ.1.07/1.3.00/48.0075 je spolufinancován Evropským sociálním fondem a státním rozpočtem České republiky.</a:t>
            </a:r>
            <a:endParaRPr/>
          </a:p>
        </p:txBody>
      </p:sp>
      <p:sp>
        <p:nvSpPr>
          <p:cNvPr id="270" name="TextShape 3"/>
          <p:cNvSpPr txBox="1"/>
          <p:nvPr/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451C29A5-CAC6-466C-BB94-4796F79402D5}" type="slidenum">
              <a:rPr lang="cs-CZ" sz="1200" strike="noStrike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4</a:t>
            </a:fld>
            <a:endParaRPr/>
          </a:p>
        </p:txBody>
      </p:sp>
      <p:pic>
        <p:nvPicPr>
          <p:cNvPr id="271" name="Obrázek 4"/>
          <p:cNvPicPr/>
          <p:nvPr/>
        </p:nvPicPr>
        <p:blipFill>
          <a:blip r:embed="rId2" cstate="print"/>
          <a:stretch/>
        </p:blipFill>
        <p:spPr>
          <a:xfrm>
            <a:off x="838080" y="1612080"/>
            <a:ext cx="2038320" cy="1528560"/>
          </a:xfrm>
          <a:prstGeom prst="rect">
            <a:avLst/>
          </a:prstGeom>
          <a:ln>
            <a:noFill/>
          </a:ln>
        </p:spPr>
      </p:pic>
      <p:pic>
        <p:nvPicPr>
          <p:cNvPr id="272" name="Picture 2"/>
          <p:cNvPicPr/>
          <p:nvPr/>
        </p:nvPicPr>
        <p:blipFill>
          <a:blip r:embed="rId3" cstate="print"/>
          <a:stretch/>
        </p:blipFill>
        <p:spPr>
          <a:xfrm>
            <a:off x="905040" y="3735360"/>
            <a:ext cx="2104200" cy="1400400"/>
          </a:xfrm>
          <a:prstGeom prst="rect">
            <a:avLst/>
          </a:prstGeom>
          <a:ln>
            <a:noFill/>
          </a:ln>
        </p:spPr>
      </p:pic>
      <p:pic>
        <p:nvPicPr>
          <p:cNvPr id="273" name="Picture 4"/>
          <p:cNvPicPr/>
          <p:nvPr/>
        </p:nvPicPr>
        <p:blipFill>
          <a:blip r:embed="rId4" cstate="print"/>
          <a:stretch/>
        </p:blipFill>
        <p:spPr>
          <a:xfrm>
            <a:off x="7084440" y="573480"/>
            <a:ext cx="1853280" cy="2804040"/>
          </a:xfrm>
          <a:prstGeom prst="rect">
            <a:avLst/>
          </a:prstGeom>
          <a:ln>
            <a:noFill/>
          </a:ln>
        </p:spPr>
      </p:pic>
      <p:pic>
        <p:nvPicPr>
          <p:cNvPr id="274" name="Picture 6"/>
          <p:cNvPicPr/>
          <p:nvPr/>
        </p:nvPicPr>
        <p:blipFill>
          <a:blip r:embed="rId5" cstate="print"/>
          <a:stretch/>
        </p:blipFill>
        <p:spPr>
          <a:xfrm>
            <a:off x="8778240" y="3377880"/>
            <a:ext cx="2696040" cy="1802880"/>
          </a:xfrm>
          <a:prstGeom prst="rect">
            <a:avLst/>
          </a:prstGeom>
          <a:ln>
            <a:noFill/>
          </a:ln>
        </p:spPr>
      </p:pic>
      <p:pic>
        <p:nvPicPr>
          <p:cNvPr id="275" name="Picture 8"/>
          <p:cNvPicPr/>
          <p:nvPr/>
        </p:nvPicPr>
        <p:blipFill>
          <a:blip r:embed="rId6" cstate="print"/>
          <a:stretch/>
        </p:blipFill>
        <p:spPr>
          <a:xfrm>
            <a:off x="4547520" y="1923120"/>
            <a:ext cx="1827000" cy="24361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6" dur="500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" dur="500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0" dur="500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500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4" dur="500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8" dur="500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strike="noStrike">
                <a:solidFill>
                  <a:srgbClr val="4E67C8"/>
                </a:solidFill>
                <a:latin typeface="Trebuchet MS"/>
              </a:rPr>
              <a:t>Použité odkazy</a:t>
            </a:r>
            <a:endParaRPr/>
          </a:p>
        </p:txBody>
      </p:sp>
      <p:sp>
        <p:nvSpPr>
          <p:cNvPr id="277" name="TextShape 2"/>
          <p:cNvSpPr txBox="1"/>
          <p:nvPr/>
        </p:nvSpPr>
        <p:spPr>
          <a:xfrm>
            <a:off x="677160" y="140076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Vlastní zdroje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Fotografie  a obrázky z archivu autora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EJAUGSBURG. </a:t>
            </a:r>
            <a:r>
              <a:rPr lang="en-US" i="1" strike="noStrike">
                <a:solidFill>
                  <a:srgbClr val="404040"/>
                </a:solidFill>
                <a:latin typeface="Trebuchet MS"/>
              </a:rPr>
              <a:t>pixabay</a:t>
            </a:r>
            <a:r>
              <a:rPr lang="en-US" strike="noStrike">
                <a:solidFill>
                  <a:srgbClr val="404040"/>
                </a:solidFill>
                <a:latin typeface="Trebuchet MS"/>
              </a:rPr>
              <a:t> [online]. [cit. 24.3.2015]. Dostupný na WWW: </a:t>
            </a:r>
            <a:r>
              <a:rPr lang="en-US" u="sng" strike="noStrike">
                <a:solidFill>
                  <a:srgbClr val="80D5BF"/>
                </a:solidFill>
                <a:latin typeface="Trebuchet MS"/>
              </a:rPr>
              <a:t>http://pixabay.com/cs/gummib%C3%A4rchen-barva-bonb%C3%B3n-okusovat-442543/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OPENCLIPS. </a:t>
            </a:r>
            <a:r>
              <a:rPr lang="en-US" i="1" strike="noStrike">
                <a:solidFill>
                  <a:srgbClr val="404040"/>
                </a:solidFill>
                <a:latin typeface="Trebuchet MS"/>
              </a:rPr>
              <a:t>pixabay</a:t>
            </a:r>
            <a:r>
              <a:rPr lang="en-US" strike="noStrike">
                <a:solidFill>
                  <a:srgbClr val="404040"/>
                </a:solidFill>
                <a:latin typeface="Trebuchet MS"/>
              </a:rPr>
              <a:t> [online]. [cit. 24.3.2015]. Dostupný na WWW: http://pixabay.com/cs/nokia-mobiln%C3%AD-telefon-mobil-telefon-157336/ 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NO NAME FRIEND. </a:t>
            </a:r>
            <a:r>
              <a:rPr lang="en-US" i="1" strike="noStrike">
                <a:solidFill>
                  <a:srgbClr val="404040"/>
                </a:solidFill>
                <a:latin typeface="Trebuchet MS"/>
              </a:rPr>
              <a:t>pixabay</a:t>
            </a:r>
            <a:r>
              <a:rPr lang="en-US" strike="noStrike">
                <a:solidFill>
                  <a:srgbClr val="404040"/>
                </a:solidFill>
                <a:latin typeface="Trebuchet MS"/>
              </a:rPr>
              <a:t> [online]. [cit. 24.3.2015]. Dostupný na WWW: http://pixabay.com/cs/hroch-legra%C4%8Dn%C3%AD-roztomil%C3%BD-zv%C3%AD%C5%99e-208707/ 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LORI61. </a:t>
            </a:r>
            <a:r>
              <a:rPr lang="en-US" i="1" strike="noStrike">
                <a:solidFill>
                  <a:srgbClr val="404040"/>
                </a:solidFill>
                <a:latin typeface="Trebuchet MS"/>
              </a:rPr>
              <a:t>pixabay</a:t>
            </a:r>
            <a:r>
              <a:rPr lang="en-US" strike="noStrike">
                <a:solidFill>
                  <a:srgbClr val="404040"/>
                </a:solidFill>
                <a:latin typeface="Trebuchet MS"/>
              </a:rPr>
              <a:t> [online]. [cit. 24.3.2015]. Dostupný na WWW: http://pixabay.com/cs/vstupenky-koncert-akce-672414/  </a:t>
            </a:r>
            <a:endParaRPr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b="1" strike="noStrike">
                <a:solidFill>
                  <a:srgbClr val="4E67C8"/>
                </a:solidFill>
                <a:latin typeface="Trebuchet MS"/>
              </a:rPr>
              <a:t>Metodický pokyn</a:t>
            </a:r>
            <a:r>
              <a:rPr lang="en-US" sz="3600" strike="noStrike">
                <a:solidFill>
                  <a:srgbClr val="4E67C8"/>
                </a:solidFill>
                <a:latin typeface="Trebuchet MS"/>
              </a:rPr>
              <a:t>
</a:t>
            </a:r>
            <a:r>
              <a:rPr lang="en-US" sz="2800" strike="noStrike">
                <a:solidFill>
                  <a:srgbClr val="4E67C8"/>
                </a:solidFill>
                <a:latin typeface="Calibri"/>
              </a:rPr>
              <a:t>Integrovaný blok: Dítě a jeho tělo</a:t>
            </a:r>
            <a:endParaRPr/>
          </a:p>
        </p:txBody>
      </p:sp>
      <p:sp>
        <p:nvSpPr>
          <p:cNvPr id="279" name="TextShape 2"/>
          <p:cNvSpPr txBox="1"/>
          <p:nvPr/>
        </p:nvSpPr>
        <p:spPr>
          <a:xfrm>
            <a:off x="677160" y="216108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b="1" strike="noStrike">
                <a:solidFill>
                  <a:srgbClr val="404040"/>
                </a:solidFill>
                <a:latin typeface="Times New Roman"/>
              </a:rPr>
              <a:t>Popis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imes New Roman"/>
              </a:rPr>
              <a:t>Prezentace v PowerPointu, která obsahuje tři pracovní listy s jednoduchým interaktivním úkolem. </a:t>
            </a:r>
            <a:endParaRPr/>
          </a:p>
          <a:p>
            <a:pPr>
              <a:lnSpc>
                <a:spcPct val="100000"/>
              </a:lnSpc>
            </a:pPr>
            <a:r>
              <a:rPr lang="en-US" strike="noStrike">
                <a:solidFill>
                  <a:srgbClr val="404040"/>
                </a:solidFill>
                <a:latin typeface="Times New Roman"/>
              </a:rPr>
              <a:t>
</a:t>
            </a:r>
            <a:endParaRPr/>
          </a:p>
          <a:p>
            <a:pPr>
              <a:lnSpc>
                <a:spcPct val="100000"/>
              </a:lnSpc>
            </a:pPr>
            <a:r>
              <a:rPr lang="en-US" b="1" strike="noStrike">
                <a:solidFill>
                  <a:srgbClr val="404040"/>
                </a:solidFill>
                <a:latin typeface="Times New Roman"/>
              </a:rPr>
              <a:t>Očekávání a cíle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imes New Roman"/>
              </a:rPr>
              <a:t>Dítě dokáže samostatně splnit jednoduchý úkol- reagovat přiměřeně dané situaci.</a:t>
            </a:r>
            <a:endParaRPr/>
          </a:p>
        </p:txBody>
      </p:sp>
      <p:sp>
        <p:nvSpPr>
          <p:cNvPr id="280" name="TextShape 3"/>
          <p:cNvSpPr txBox="1"/>
          <p:nvPr/>
        </p:nvSpPr>
        <p:spPr>
          <a:xfrm>
            <a:off x="695400" y="6237312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strike="noStrike" dirty="0">
                <a:solidFill>
                  <a:srgbClr val="8B8B8B"/>
                </a:solidFill>
                <a:latin typeface="Trebuchet MS"/>
              </a:rPr>
              <a:t>Projekt CZ.1.07/1.3.00/48.0075 je spolufinancován Evropským sociálním fondem a státním rozpočtem České republiky.</a:t>
            </a:r>
            <a:endParaRPr dirty="0"/>
          </a:p>
        </p:txBody>
      </p:sp>
      <p:sp>
        <p:nvSpPr>
          <p:cNvPr id="281" name="TextShape 4"/>
          <p:cNvSpPr txBox="1"/>
          <p:nvPr/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02D6259A-B17F-4A0C-9EC4-461DCC5236A1}" type="slidenum">
              <a:rPr lang="cs-CZ" sz="900" strike="noStrike">
                <a:solidFill>
                  <a:srgbClr val="4E67C8"/>
                </a:solidFill>
                <a:latin typeface="Trebuchet MS"/>
              </a:rPr>
              <a:pPr algn="r">
                <a:lnSpc>
                  <a:spcPct val="100000"/>
                </a:lnSpc>
              </a:pPr>
              <a:t>6</a:t>
            </a:fld>
            <a:endParaRPr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b="1" strike="noStrike">
                <a:solidFill>
                  <a:srgbClr val="4E67C8"/>
                </a:solidFill>
                <a:latin typeface="Trebuchet MS"/>
              </a:rPr>
              <a:t>Studijní materiály
</a:t>
            </a:r>
            <a:endParaRPr/>
          </a:p>
        </p:txBody>
      </p:sp>
      <p:sp>
        <p:nvSpPr>
          <p:cNvPr id="283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b="1" strike="noStrike">
                <a:solidFill>
                  <a:srgbClr val="404040"/>
                </a:solidFill>
                <a:latin typeface="Trebuchet MS"/>
              </a:rPr>
              <a:t>Povinné materiály, pomůcky a technické vybavení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zdroj: </a:t>
            </a:r>
            <a:r>
              <a:rPr lang="en-US" u="sng" strike="noStrike">
                <a:solidFill>
                  <a:srgbClr val="80D5BF"/>
                </a:solidFill>
                <a:latin typeface="Trebuchet MS"/>
              </a:rPr>
              <a:t>www.dumy.cz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Dotyková obrazovka, připojená k PC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b="1" strike="noStrike">
                <a:solidFill>
                  <a:srgbClr val="404040"/>
                </a:solidFill>
                <a:latin typeface="Trebuchet MS"/>
              </a:rPr>
              <a:t>Nepovinné materiály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Didaktický kufřík - KUMUČ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284" name="TextShape 3"/>
          <p:cNvSpPr txBox="1"/>
          <p:nvPr/>
        </p:nvSpPr>
        <p:spPr>
          <a:xfrm>
            <a:off x="695400" y="6237312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strike="noStrike" dirty="0">
                <a:solidFill>
                  <a:srgbClr val="8B8B8B"/>
                </a:solidFill>
                <a:latin typeface="Trebuchet MS"/>
              </a:rPr>
              <a:t>Projekt CZ.1.07/1.3.00/48.0075 je spolufinancován Evropským sociálním fondem a státním rozpočtem České republiky.</a:t>
            </a:r>
            <a:endParaRPr dirty="0"/>
          </a:p>
        </p:txBody>
      </p:sp>
      <p:sp>
        <p:nvSpPr>
          <p:cNvPr id="285" name="TextShape 4"/>
          <p:cNvSpPr txBox="1"/>
          <p:nvPr/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7F481117-69AE-4F9F-8A0A-FFF19A137438}" type="slidenum">
              <a:rPr lang="cs-CZ" sz="900" strike="noStrike">
                <a:solidFill>
                  <a:srgbClr val="4E67C8"/>
                </a:solidFill>
                <a:latin typeface="Trebuchet MS"/>
              </a:rPr>
              <a:pPr algn="r">
                <a:lnSpc>
                  <a:spcPct val="100000"/>
                </a:lnSpc>
              </a:pPr>
              <a:t>7</a:t>
            </a:fld>
            <a:endParaRPr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strike="noStrike">
                <a:solidFill>
                  <a:srgbClr val="4E67C8"/>
                </a:solidFill>
                <a:latin typeface="Trebuchet MS"/>
              </a:rPr>
              <a:t>Práce s interaktivním materiálem</a:t>
            </a:r>
            <a:endParaRPr/>
          </a:p>
        </p:txBody>
      </p:sp>
      <p:sp>
        <p:nvSpPr>
          <p:cNvPr id="287" name="TextShape 2"/>
          <p:cNvSpPr txBox="1"/>
          <p:nvPr/>
        </p:nvSpPr>
        <p:spPr>
          <a:xfrm>
            <a:off x="677160" y="1750680"/>
            <a:ext cx="9509400" cy="3524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2. snímek – fotografie divadla – vyprávění K čemu slouží?.....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3. snímek – děti poznávají správné a nesprávné chování v divadle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4. . snímek – děti určují pomocí lišty pera, co do divadla nepatří</a:t>
            </a:r>
            <a:endParaRPr/>
          </a:p>
          <a:p>
            <a:pPr>
              <a:lnSpc>
                <a:spcPct val="100000"/>
              </a:lnSpc>
              <a:buSzPct val="80000"/>
              <a:buFont typeface="Wingdings 3" charset="2"/>
              <a:buChar char="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Využití KUMUČE:</a:t>
            </a:r>
            <a:endParaRPr/>
          </a:p>
          <a:p>
            <a:pPr>
              <a:lnSpc>
                <a:spcPct val="100000"/>
              </a:lnSpc>
              <a:buSzPct val="80000"/>
              <a:buFont typeface="Trebuchet MS"/>
              <a:buAutoNum type="arabicPeriod"/>
            </a:pPr>
            <a:r>
              <a:rPr lang="en-US" strike="noStrike">
                <a:solidFill>
                  <a:srgbClr val="404040"/>
                </a:solidFill>
                <a:latin typeface="Trebuchet MS"/>
              </a:rPr>
              <a:t>Děti kreslí na tabulku, co do divadla nepatří</a:t>
            </a:r>
            <a:endParaRPr/>
          </a:p>
        </p:txBody>
      </p:sp>
      <p:sp>
        <p:nvSpPr>
          <p:cNvPr id="288" name="TextShape 3"/>
          <p:cNvSpPr txBox="1"/>
          <p:nvPr/>
        </p:nvSpPr>
        <p:spPr>
          <a:xfrm>
            <a:off x="695400" y="63093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strike="noStrike" dirty="0">
                <a:solidFill>
                  <a:srgbClr val="8B8B8B"/>
                </a:solidFill>
                <a:latin typeface="Trebuchet MS"/>
              </a:rPr>
              <a:t>Projekt CZ.1.07/1.3.00/48.0075 je spolufinancován Evropským sociálním fondem a státním rozpočtem České republiky.</a:t>
            </a:r>
            <a:endParaRPr dirty="0"/>
          </a:p>
        </p:txBody>
      </p:sp>
      <p:sp>
        <p:nvSpPr>
          <p:cNvPr id="289" name="TextShape 4"/>
          <p:cNvSpPr txBox="1"/>
          <p:nvPr/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F00FA94F-9C09-4BB1-8CB3-27C5E07D09DA}" type="slidenum">
              <a:rPr lang="cs-CZ" sz="900" strike="noStrike">
                <a:solidFill>
                  <a:srgbClr val="4E67C8"/>
                </a:solidFill>
                <a:latin typeface="Trebuchet MS"/>
              </a:rPr>
              <a:pPr algn="r">
                <a:lnSpc>
                  <a:spcPct val="100000"/>
                </a:lnSpc>
              </a:pPr>
              <a:t>8</a:t>
            </a:fld>
            <a:endParaRPr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b="1" strike="noStrike">
                <a:solidFill>
                  <a:srgbClr val="4E67C8"/>
                </a:solidFill>
                <a:latin typeface="Trebuchet MS"/>
              </a:rPr>
              <a:t>Prvky polytechnické výchovy</a:t>
            </a:r>
            <a:endParaRPr/>
          </a:p>
        </p:txBody>
      </p:sp>
      <p:sp>
        <p:nvSpPr>
          <p:cNvPr id="291" name="TextShape 2"/>
          <p:cNvSpPr txBox="1"/>
          <p:nvPr/>
        </p:nvSpPr>
        <p:spPr>
          <a:xfrm>
            <a:off x="767408" y="64933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strike="noStrike" dirty="0">
                <a:solidFill>
                  <a:srgbClr val="8B8B8B"/>
                </a:solidFill>
                <a:latin typeface="Trebuchet MS"/>
              </a:rPr>
              <a:t>Projekt CZ.1.07/1.3.00/48.0075 je spolufinancován Evropským sociálním fondem a státním rozpočtem České republiky.</a:t>
            </a:r>
            <a:endParaRPr dirty="0"/>
          </a:p>
        </p:txBody>
      </p:sp>
      <p:sp>
        <p:nvSpPr>
          <p:cNvPr id="292" name="TextShape 3"/>
          <p:cNvSpPr txBox="1"/>
          <p:nvPr/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297CE937-F64F-4023-8E2E-7D8481BC2476}" type="slidenum">
              <a:rPr lang="cs-CZ" sz="900" strike="noStrike">
                <a:solidFill>
                  <a:srgbClr val="4E67C8"/>
                </a:solidFill>
                <a:latin typeface="Trebuchet MS"/>
              </a:rPr>
              <a:pPr algn="r">
                <a:lnSpc>
                  <a:spcPct val="100000"/>
                </a:lnSpc>
              </a:pPr>
              <a:t>9</a:t>
            </a:fld>
            <a:endParaRPr/>
          </a:p>
        </p:txBody>
      </p:sp>
      <p:sp>
        <p:nvSpPr>
          <p:cNvPr id="293" name="CustomShape 4"/>
          <p:cNvSpPr/>
          <p:nvPr/>
        </p:nvSpPr>
        <p:spPr>
          <a:xfrm>
            <a:off x="677160" y="1510560"/>
            <a:ext cx="9594720" cy="3064680"/>
          </a:xfrm>
          <a:prstGeom prst="roundRect">
            <a:avLst>
              <a:gd name="adj" fmla="val 16667"/>
            </a:avLst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2800" strike="noStrike">
                <a:solidFill>
                  <a:srgbClr val="0D0D0D"/>
                </a:solidFill>
                <a:latin typeface="Trebuchet MS"/>
              </a:rPr>
              <a:t>Přicházet s vlastními nápady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2800" strike="noStrike">
                <a:solidFill>
                  <a:srgbClr val="0D0D0D"/>
                </a:solidFill>
                <a:latin typeface="Trebuchet MS"/>
              </a:rPr>
              <a:t>Řešení jednoduchých problémů a samostatné rozhodování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2800" strike="noStrike">
                <a:solidFill>
                  <a:srgbClr val="0D0D0D"/>
                </a:solidFill>
                <a:latin typeface="Trebuchet MS"/>
              </a:rPr>
              <a:t>Spontánně vyprávět zážitky</a:t>
            </a:r>
            <a:endParaRPr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TextShape 1"/>
          <p:cNvSpPr txBox="1"/>
          <p:nvPr/>
        </p:nvSpPr>
        <p:spPr>
          <a:xfrm>
            <a:off x="623392" y="6237312"/>
            <a:ext cx="7075024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strike="noStrike" dirty="0">
                <a:solidFill>
                  <a:srgbClr val="000000"/>
                </a:solidFill>
                <a:latin typeface="Trebuchet MS"/>
              </a:rPr>
              <a:t>Projekt CZ.1.07/1.3.00/48.0075 je spolufinancován Evropským sociálním fondem a státním rozpočtem České republiky.</a:t>
            </a:r>
            <a:endParaRPr dirty="0"/>
          </a:p>
        </p:txBody>
      </p:sp>
      <p:sp>
        <p:nvSpPr>
          <p:cNvPr id="295" name="TextShape 2"/>
          <p:cNvSpPr txBox="1"/>
          <p:nvPr/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D7FA26D0-FA7E-42E0-856D-7C8C46B36403}" type="slidenum">
              <a:rPr lang="cs-CZ" sz="900" strike="noStrike">
                <a:solidFill>
                  <a:srgbClr val="000000"/>
                </a:solidFill>
                <a:latin typeface="Trebuchet MS"/>
              </a:rPr>
              <a:pPr algn="r">
                <a:lnSpc>
                  <a:spcPct val="100000"/>
                </a:lnSpc>
              </a:pPr>
              <a:t>10</a:t>
            </a:fld>
            <a:endParaRPr/>
          </a:p>
        </p:txBody>
      </p:sp>
      <p:sp>
        <p:nvSpPr>
          <p:cNvPr id="296" name="CustomShape 3"/>
          <p:cNvSpPr/>
          <p:nvPr/>
        </p:nvSpPr>
        <p:spPr>
          <a:xfrm>
            <a:off x="1920960" y="2820960"/>
            <a:ext cx="2714400" cy="1528560"/>
          </a:xfrm>
          <a:custGeom>
            <a:avLst/>
            <a:gdLst/>
            <a:ahLst/>
            <a:cxnLst/>
            <a:rect l="0" t="0" r="r" b="b"/>
            <a:pathLst>
              <a:path w="1532941" h="1316298">
                <a:moveTo>
                  <a:pt x="0" y="658149"/>
                </a:moveTo>
                <a:lnTo>
                  <a:pt x="329074" y="0"/>
                </a:lnTo>
                <a:lnTo>
                  <a:pt x="1203866" y="0"/>
                </a:lnTo>
                <a:lnTo>
                  <a:pt x="1532940" y="658149"/>
                </a:lnTo>
                <a:lnTo>
                  <a:pt x="1203866" y="1316297"/>
                </a:lnTo>
                <a:lnTo>
                  <a:pt x="329074" y="1316297"/>
                </a:lnTo>
                <a:lnTo>
                  <a:pt x="0" y="658149"/>
                </a:lnTo>
              </a:path>
            </a:pathLst>
          </a:custGeom>
          <a:ln>
            <a:round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 lIns="237600" tIns="216720" rIns="237600" bIns="216720" anchor="ctr"/>
          <a:lstStyle/>
          <a:p>
            <a:pPr algn="ctr">
              <a:lnSpc>
                <a:spcPct val="90000"/>
              </a:lnSpc>
            </a:pPr>
            <a:r>
              <a:rPr lang="cs-CZ" sz="1600" b="1" strike="noStrike">
                <a:solidFill>
                  <a:srgbClr val="000000"/>
                </a:solidFill>
                <a:latin typeface="Trebuchet MS"/>
              </a:rPr>
              <a:t>Vnímat vliv techniky na společnost a přírodu</a:t>
            </a:r>
            <a:endParaRPr/>
          </a:p>
        </p:txBody>
      </p:sp>
      <p:sp>
        <p:nvSpPr>
          <p:cNvPr id="297" name="CustomShape 4"/>
          <p:cNvSpPr/>
          <p:nvPr/>
        </p:nvSpPr>
        <p:spPr>
          <a:xfrm>
            <a:off x="4258800" y="1962000"/>
            <a:ext cx="2714400" cy="1528560"/>
          </a:xfrm>
          <a:custGeom>
            <a:avLst/>
            <a:gdLst/>
            <a:ahLst/>
            <a:cxnLst/>
            <a:rect l="0" t="0" r="r" b="b"/>
            <a:pathLst>
              <a:path w="1532941" h="1316298">
                <a:moveTo>
                  <a:pt x="0" y="658149"/>
                </a:moveTo>
                <a:lnTo>
                  <a:pt x="329074" y="0"/>
                </a:lnTo>
                <a:lnTo>
                  <a:pt x="1203866" y="0"/>
                </a:lnTo>
                <a:lnTo>
                  <a:pt x="1532940" y="658149"/>
                </a:lnTo>
                <a:lnTo>
                  <a:pt x="1203866" y="1316297"/>
                </a:lnTo>
                <a:lnTo>
                  <a:pt x="329074" y="1316297"/>
                </a:lnTo>
                <a:lnTo>
                  <a:pt x="0" y="658149"/>
                </a:lnTo>
              </a:path>
            </a:pathLst>
          </a:custGeom>
          <a:ln>
            <a:round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 lIns="237600" tIns="216720" rIns="237600" bIns="216720" anchor="ctr"/>
          <a:lstStyle/>
          <a:p>
            <a:pPr algn="ctr">
              <a:lnSpc>
                <a:spcPct val="90000"/>
              </a:lnSpc>
            </a:pPr>
            <a:r>
              <a:rPr lang="cs-CZ" sz="1600" b="1" strike="noStrike">
                <a:solidFill>
                  <a:srgbClr val="000000"/>
                </a:solidFill>
                <a:latin typeface="Trebuchet MS"/>
              </a:rPr>
              <a:t>Směrovat </a:t>
            </a:r>
            <a:endParaRPr/>
          </a:p>
          <a:p>
            <a:pPr algn="ctr">
              <a:lnSpc>
                <a:spcPct val="90000"/>
              </a:lnSpc>
            </a:pPr>
            <a:r>
              <a:rPr lang="cs-CZ" sz="1600" b="1" strike="noStrike">
                <a:solidFill>
                  <a:srgbClr val="000000"/>
                </a:solidFill>
                <a:latin typeface="Trebuchet MS"/>
              </a:rPr>
              <a:t>děti k získávání základních pracovních dovedností a návyků</a:t>
            </a:r>
            <a:endParaRPr/>
          </a:p>
        </p:txBody>
      </p:sp>
      <p:sp>
        <p:nvSpPr>
          <p:cNvPr id="298" name="CustomShape 5"/>
          <p:cNvSpPr/>
          <p:nvPr/>
        </p:nvSpPr>
        <p:spPr>
          <a:xfrm>
            <a:off x="1922400" y="1121760"/>
            <a:ext cx="2714400" cy="1528560"/>
          </a:xfrm>
          <a:custGeom>
            <a:avLst/>
            <a:gdLst/>
            <a:ahLst/>
            <a:cxnLst/>
            <a:rect l="0" t="0" r="r" b="b"/>
            <a:pathLst>
              <a:path w="1532941" h="1316298">
                <a:moveTo>
                  <a:pt x="0" y="658149"/>
                </a:moveTo>
                <a:lnTo>
                  <a:pt x="329074" y="0"/>
                </a:lnTo>
                <a:lnTo>
                  <a:pt x="1203866" y="0"/>
                </a:lnTo>
                <a:lnTo>
                  <a:pt x="1532940" y="658149"/>
                </a:lnTo>
                <a:lnTo>
                  <a:pt x="1203866" y="1316297"/>
                </a:lnTo>
                <a:lnTo>
                  <a:pt x="329074" y="1316297"/>
                </a:lnTo>
                <a:lnTo>
                  <a:pt x="0" y="658149"/>
                </a:lnTo>
              </a:path>
            </a:pathLst>
          </a:custGeom>
          <a:ln>
            <a:round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 lIns="237600" tIns="216720" rIns="237600" bIns="216720" anchor="ctr"/>
          <a:lstStyle/>
          <a:p>
            <a:pPr algn="ctr">
              <a:lnSpc>
                <a:spcPct val="90000"/>
              </a:lnSpc>
            </a:pPr>
            <a:r>
              <a:rPr lang="cs-CZ" sz="1600" b="1" strike="noStrike">
                <a:solidFill>
                  <a:srgbClr val="000000"/>
                </a:solidFill>
                <a:latin typeface="Trebuchet MS"/>
              </a:rPr>
              <a:t>Chápat postavení techniky a technických oborů v životě lidstva jako devízu</a:t>
            </a:r>
            <a:endParaRPr/>
          </a:p>
        </p:txBody>
      </p:sp>
      <p:sp>
        <p:nvSpPr>
          <p:cNvPr id="299" name="CustomShape 6"/>
          <p:cNvSpPr/>
          <p:nvPr/>
        </p:nvSpPr>
        <p:spPr>
          <a:xfrm>
            <a:off x="6593400" y="1118520"/>
            <a:ext cx="2714400" cy="1528560"/>
          </a:xfrm>
          <a:custGeom>
            <a:avLst/>
            <a:gdLst/>
            <a:ahLst/>
            <a:cxnLst/>
            <a:rect l="0" t="0" r="r" b="b"/>
            <a:pathLst>
              <a:path w="1532941" h="1316298">
                <a:moveTo>
                  <a:pt x="0" y="658149"/>
                </a:moveTo>
                <a:lnTo>
                  <a:pt x="329074" y="0"/>
                </a:lnTo>
                <a:lnTo>
                  <a:pt x="1203866" y="0"/>
                </a:lnTo>
                <a:lnTo>
                  <a:pt x="1532940" y="658149"/>
                </a:lnTo>
                <a:lnTo>
                  <a:pt x="1203866" y="1316297"/>
                </a:lnTo>
                <a:lnTo>
                  <a:pt x="329074" y="1316297"/>
                </a:lnTo>
                <a:lnTo>
                  <a:pt x="0" y="658149"/>
                </a:lnTo>
              </a:path>
            </a:pathLst>
          </a:custGeom>
          <a:ln>
            <a:round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 lIns="237600" tIns="216720" rIns="237600" bIns="216720" anchor="ctr"/>
          <a:lstStyle/>
          <a:p>
            <a:pPr algn="ctr">
              <a:lnSpc>
                <a:spcPct val="90000"/>
              </a:lnSpc>
            </a:pPr>
            <a:r>
              <a:rPr lang="cs-CZ" sz="1600" b="1" strike="noStrike">
                <a:solidFill>
                  <a:srgbClr val="000000"/>
                </a:solidFill>
                <a:latin typeface="Trebuchet MS"/>
              </a:rPr>
              <a:t>Učit děti základním poznatkům o technice</a:t>
            </a:r>
            <a:endParaRPr/>
          </a:p>
        </p:txBody>
      </p:sp>
      <p:sp>
        <p:nvSpPr>
          <p:cNvPr id="300" name="CustomShape 7"/>
          <p:cNvSpPr/>
          <p:nvPr/>
        </p:nvSpPr>
        <p:spPr>
          <a:xfrm>
            <a:off x="6593400" y="2726640"/>
            <a:ext cx="2841120" cy="1674000"/>
          </a:xfrm>
          <a:custGeom>
            <a:avLst/>
            <a:gdLst/>
            <a:ahLst/>
            <a:cxnLst/>
            <a:rect l="0" t="0" r="r" b="b"/>
            <a:pathLst>
              <a:path w="1532941" h="1316298">
                <a:moveTo>
                  <a:pt x="0" y="658149"/>
                </a:moveTo>
                <a:lnTo>
                  <a:pt x="329074" y="0"/>
                </a:lnTo>
                <a:lnTo>
                  <a:pt x="1203866" y="0"/>
                </a:lnTo>
                <a:lnTo>
                  <a:pt x="1532940" y="658149"/>
                </a:lnTo>
                <a:lnTo>
                  <a:pt x="1203866" y="1316297"/>
                </a:lnTo>
                <a:lnTo>
                  <a:pt x="329074" y="1316297"/>
                </a:lnTo>
                <a:lnTo>
                  <a:pt x="0" y="658149"/>
                </a:lnTo>
              </a:path>
            </a:pathLst>
          </a:custGeom>
          <a:ln>
            <a:round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 lIns="237600" tIns="216720" rIns="237600" bIns="216720" anchor="ctr"/>
          <a:lstStyle/>
          <a:p>
            <a:pPr algn="ctr">
              <a:lnSpc>
                <a:spcPct val="90000"/>
              </a:lnSpc>
            </a:pPr>
            <a:r>
              <a:rPr lang="cs-CZ" sz="1600" b="1" strike="noStrike">
                <a:solidFill>
                  <a:srgbClr val="000000"/>
                </a:solidFill>
                <a:latin typeface="Trebuchet MS"/>
              </a:rPr>
              <a:t>Vést děti ke kooperativnímu hodnocení a sebehodnocení</a:t>
            </a:r>
            <a:endParaRPr/>
          </a:p>
        </p:txBody>
      </p:sp>
      <p:sp>
        <p:nvSpPr>
          <p:cNvPr id="301" name="CustomShape 8"/>
          <p:cNvSpPr/>
          <p:nvPr/>
        </p:nvSpPr>
        <p:spPr>
          <a:xfrm>
            <a:off x="4255920" y="3656160"/>
            <a:ext cx="2714400" cy="1528560"/>
          </a:xfrm>
          <a:custGeom>
            <a:avLst/>
            <a:gdLst/>
            <a:ahLst/>
            <a:cxnLst/>
            <a:rect l="0" t="0" r="r" b="b"/>
            <a:pathLst>
              <a:path w="1532941" h="1316298">
                <a:moveTo>
                  <a:pt x="0" y="658149"/>
                </a:moveTo>
                <a:lnTo>
                  <a:pt x="329074" y="0"/>
                </a:lnTo>
                <a:lnTo>
                  <a:pt x="1203866" y="0"/>
                </a:lnTo>
                <a:lnTo>
                  <a:pt x="1532940" y="658149"/>
                </a:lnTo>
                <a:lnTo>
                  <a:pt x="1203866" y="1316297"/>
                </a:lnTo>
                <a:lnTo>
                  <a:pt x="329074" y="1316297"/>
                </a:lnTo>
                <a:lnTo>
                  <a:pt x="0" y="658149"/>
                </a:lnTo>
              </a:path>
            </a:pathLst>
          </a:custGeom>
          <a:ln>
            <a:round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 lIns="237600" tIns="216720" rIns="237600" bIns="216720" anchor="ctr"/>
          <a:lstStyle/>
          <a:p>
            <a:pPr algn="ctr">
              <a:lnSpc>
                <a:spcPct val="90000"/>
              </a:lnSpc>
            </a:pPr>
            <a:r>
              <a:rPr lang="cs-CZ" sz="1600" b="1" strike="noStrike">
                <a:solidFill>
                  <a:srgbClr val="000000"/>
                </a:solidFill>
                <a:latin typeface="Trebuchet MS"/>
              </a:rPr>
              <a:t>Podpořit rozvoj myšlenkového potenciálu</a:t>
            </a:r>
            <a:endParaRPr/>
          </a:p>
          <a:p>
            <a:pPr algn="ctr">
              <a:lnSpc>
                <a:spcPct val="90000"/>
              </a:lnSpc>
            </a:pPr>
            <a:r>
              <a:rPr lang="cs-CZ" sz="1600" b="1" strike="noStrike">
                <a:solidFill>
                  <a:srgbClr val="000000"/>
                </a:solidFill>
                <a:latin typeface="Trebuchet MS"/>
              </a:rPr>
              <a:t>dětí</a:t>
            </a:r>
            <a:endParaRPr/>
          </a:p>
        </p:txBody>
      </p:sp>
      <p:sp>
        <p:nvSpPr>
          <p:cNvPr id="302" name="CustomShape 9"/>
          <p:cNvSpPr/>
          <p:nvPr/>
        </p:nvSpPr>
        <p:spPr>
          <a:xfrm>
            <a:off x="2925720" y="160920"/>
            <a:ext cx="4563360" cy="1796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cs-CZ" sz="2800" b="1" strike="noStrike">
                <a:solidFill>
                  <a:srgbClr val="0070C0"/>
                </a:solidFill>
                <a:latin typeface="Trebuchet MS"/>
              </a:rPr>
              <a:t>          Cíle polytechnické                                                                       </a:t>
            </a:r>
            <a:endParaRPr/>
          </a:p>
          <a:p>
            <a:pPr>
              <a:lnSpc>
                <a:spcPct val="100000"/>
              </a:lnSpc>
            </a:pPr>
            <a:r>
              <a:rPr lang="cs-CZ" sz="2800" b="1" strike="noStrike">
                <a:solidFill>
                  <a:srgbClr val="0070C0"/>
                </a:solidFill>
                <a:latin typeface="Trebuchet MS"/>
              </a:rPr>
              <a:t>                  výchovy</a:t>
            </a:r>
            <a:endParaRPr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356</Words>
  <Application>Microsoft Office PowerPoint</Application>
  <PresentationFormat>Vlastní</PresentationFormat>
  <Paragraphs>60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Office Theme</vt:lpstr>
      <vt:lpstr>Office Theme</vt:lpstr>
      <vt:lpstr>Office Theme</vt:lpstr>
      <vt:lpstr>Office Theme</vt:lpstr>
      <vt:lpstr>Office Theme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1</cp:revision>
  <dcterms:modified xsi:type="dcterms:W3CDTF">2015-05-06T11:53:39Z</dcterms:modified>
</cp:coreProperties>
</file>