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4" r:id="rId4"/>
    <p:sldId id="285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726" y="-7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17214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3" Type="http://schemas.openxmlformats.org/officeDocument/2006/relationships/image" Target="../media/image5.png"/><Relationship Id="rId21" Type="http://schemas.openxmlformats.org/officeDocument/2006/relationships/image" Target="../media/image23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8.png"/><Relationship Id="rId20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24" Type="http://schemas.openxmlformats.org/officeDocument/2006/relationships/image" Target="../media/image26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10" Type="http://schemas.openxmlformats.org/officeDocument/2006/relationships/image" Target="../media/image12.png"/><Relationship Id="rId19" Type="http://schemas.openxmlformats.org/officeDocument/2006/relationships/image" Target="../media/image21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Relationship Id="rId22" Type="http://schemas.openxmlformats.org/officeDocument/2006/relationships/image" Target="../media/image2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Cesta k perníkové chaloupce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Pozornost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WIN_20150126_125825.JPG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3704" b="99907" l="10833" r="87552">
                        <a14:backgroundMark x1="24010" y1="61111" x2="53594" y2="57963"/>
                        <a14:backgroundMark x1="56146" y1="86944" x2="71771" y2="54815"/>
                      </a14:backgroundRemoval>
                    </a14:imgEffect>
                  </a14:imgLayer>
                </a14:imgProps>
              </a:ext>
            </a:extLst>
          </a:blip>
          <a:srcRect l="10678" t="13665" r="14547" b="7665"/>
          <a:stretch>
            <a:fillRect/>
          </a:stretch>
        </p:blipFill>
        <p:spPr>
          <a:xfrm rot="171480">
            <a:off x="630117" y="102387"/>
            <a:ext cx="11719053" cy="646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Obdélník 6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WIN_20150126_125850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601750">
            <a:off x="6751385" y="-403866"/>
            <a:ext cx="2093844" cy="1980716"/>
          </a:xfrm>
          <a:prstGeom prst="rect">
            <a:avLst/>
          </a:prstGeom>
        </p:spPr>
      </p:pic>
      <p:pic>
        <p:nvPicPr>
          <p:cNvPr id="3" name="Obrázek 2" descr="WIN_20150126_125850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648764">
            <a:off x="5921469" y="-263086"/>
            <a:ext cx="1602934" cy="1668670"/>
          </a:xfrm>
          <a:prstGeom prst="rect">
            <a:avLst/>
          </a:prstGeom>
        </p:spPr>
      </p:pic>
      <p:pic>
        <p:nvPicPr>
          <p:cNvPr id="4" name="Obrázek 3" descr="WIN_20150126_125850.JPG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9753201">
            <a:off x="1759517" y="4176096"/>
            <a:ext cx="3172503" cy="1488701"/>
          </a:xfrm>
          <a:prstGeom prst="rect">
            <a:avLst/>
          </a:prstGeom>
        </p:spPr>
      </p:pic>
      <p:pic>
        <p:nvPicPr>
          <p:cNvPr id="5" name="Obrázek 4" descr="WIN_20150126_125850.JPG"/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5911585">
            <a:off x="5468502" y="1166546"/>
            <a:ext cx="2216364" cy="1154673"/>
          </a:xfrm>
          <a:prstGeom prst="rect">
            <a:avLst/>
          </a:prstGeom>
        </p:spPr>
      </p:pic>
      <p:pic>
        <p:nvPicPr>
          <p:cNvPr id="6" name="Obrázek 5" descr="WIN_20150126_125850.JPG"/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091681">
            <a:off x="7864599" y="3078178"/>
            <a:ext cx="1997005" cy="1048454"/>
          </a:xfrm>
          <a:prstGeom prst="rect">
            <a:avLst/>
          </a:prstGeom>
        </p:spPr>
      </p:pic>
      <p:pic>
        <p:nvPicPr>
          <p:cNvPr id="8" name="Obrázek 7" descr="WIN_20150126_125850.JPG"/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6560739">
            <a:off x="5232583" y="2978342"/>
            <a:ext cx="1768168" cy="1469100"/>
          </a:xfrm>
          <a:prstGeom prst="rect">
            <a:avLst/>
          </a:prstGeom>
        </p:spPr>
      </p:pic>
      <p:pic>
        <p:nvPicPr>
          <p:cNvPr id="9" name="Obrázek 8" descr="WIN_20150126_125850.JPG"/>
          <p:cNvPicPr>
            <a:picLocks noChangeAspect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218371" y="4086312"/>
            <a:ext cx="1351723" cy="1073426"/>
          </a:xfrm>
          <a:prstGeom prst="rect">
            <a:avLst/>
          </a:prstGeom>
        </p:spPr>
      </p:pic>
      <p:pic>
        <p:nvPicPr>
          <p:cNvPr id="10" name="Obrázek 9" descr="WIN_20150126_125850.JPG"/>
          <p:cNvPicPr>
            <a:picLocks noChangeAspect="1"/>
          </p:cNvPicPr>
          <p:nvPr/>
        </p:nvPicPr>
        <p:blipFill rotWithShape="1">
          <a:blip r:embed="rId1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7411539">
            <a:off x="8679621" y="5909919"/>
            <a:ext cx="798132" cy="1064177"/>
          </a:xfrm>
          <a:prstGeom prst="rect">
            <a:avLst/>
          </a:prstGeom>
        </p:spPr>
      </p:pic>
      <p:pic>
        <p:nvPicPr>
          <p:cNvPr id="11" name="Obrázek 10" descr="WIN_20150126_125850.JPG"/>
          <p:cNvPicPr>
            <a:picLocks noChangeAspect="1"/>
          </p:cNvPicPr>
          <p:nvPr/>
        </p:nvPicPr>
        <p:blipFill rotWithShape="1">
          <a:blip r:embed="rId11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876277">
            <a:off x="8034598" y="4795941"/>
            <a:ext cx="1290365" cy="929717"/>
          </a:xfrm>
          <a:prstGeom prst="rect">
            <a:avLst/>
          </a:prstGeom>
        </p:spPr>
      </p:pic>
      <p:pic>
        <p:nvPicPr>
          <p:cNvPr id="12" name="Obrázek 11" descr="WIN_20150126_125850.JPG"/>
          <p:cNvPicPr>
            <a:picLocks noChangeAspect="1"/>
          </p:cNvPicPr>
          <p:nvPr/>
        </p:nvPicPr>
        <p:blipFill rotWithShape="1">
          <a:blip r:embed="rId1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3463366">
            <a:off x="8202948" y="5310357"/>
            <a:ext cx="1628118" cy="1107049"/>
          </a:xfrm>
          <a:prstGeom prst="rect">
            <a:avLst/>
          </a:prstGeom>
        </p:spPr>
      </p:pic>
      <p:pic>
        <p:nvPicPr>
          <p:cNvPr id="13" name="Obrázek 12" descr="WIN_20150126_125850.JPG"/>
          <p:cNvPicPr>
            <a:picLocks noChangeAspect="1"/>
          </p:cNvPicPr>
          <p:nvPr/>
        </p:nvPicPr>
        <p:blipFill rotWithShape="1">
          <a:blip r:embed="rId1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888211">
            <a:off x="8039124" y="2307343"/>
            <a:ext cx="1367497" cy="1422886"/>
          </a:xfrm>
          <a:prstGeom prst="rect">
            <a:avLst/>
          </a:prstGeom>
        </p:spPr>
      </p:pic>
      <p:pic>
        <p:nvPicPr>
          <p:cNvPr id="14" name="Obrázek 13" descr="WIN_20150126_125850.JPG"/>
          <p:cNvPicPr>
            <a:picLocks noChangeAspect="1"/>
          </p:cNvPicPr>
          <p:nvPr/>
        </p:nvPicPr>
        <p:blipFill rotWithShape="1">
          <a:blip r:embed="rId1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0800000">
            <a:off x="3147172" y="3498259"/>
            <a:ext cx="2275092" cy="1256041"/>
          </a:xfrm>
          <a:prstGeom prst="rect">
            <a:avLst/>
          </a:prstGeom>
        </p:spPr>
      </p:pic>
      <p:pic>
        <p:nvPicPr>
          <p:cNvPr id="15" name="Obrázek 14" descr="WIN_20150126_125850.JPG"/>
          <p:cNvPicPr>
            <a:picLocks noChangeAspect="1"/>
          </p:cNvPicPr>
          <p:nvPr/>
        </p:nvPicPr>
        <p:blipFill rotWithShape="1">
          <a:blip r:embed="rId1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6027916">
            <a:off x="7959131" y="3982093"/>
            <a:ext cx="1636579" cy="1040475"/>
          </a:xfrm>
          <a:prstGeom prst="rect">
            <a:avLst/>
          </a:prstGeom>
        </p:spPr>
      </p:pic>
      <p:pic>
        <p:nvPicPr>
          <p:cNvPr id="16" name="Obrázek 15" descr="WIN_20150126_125850.JPG"/>
          <p:cNvPicPr>
            <a:picLocks noChangeAspect="1"/>
          </p:cNvPicPr>
          <p:nvPr/>
        </p:nvPicPr>
        <p:blipFill rotWithShape="1">
          <a:blip r:embed="rId1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7012382" flipH="1" flipV="1">
            <a:off x="1162425" y="4497290"/>
            <a:ext cx="2211924" cy="1683704"/>
          </a:xfrm>
          <a:prstGeom prst="rect">
            <a:avLst/>
          </a:prstGeom>
        </p:spPr>
      </p:pic>
      <p:pic>
        <p:nvPicPr>
          <p:cNvPr id="17" name="Obrázek 16" descr="WIN_20150126_125850.JPG"/>
          <p:cNvPicPr>
            <a:picLocks noChangeAspect="1"/>
          </p:cNvPicPr>
          <p:nvPr/>
        </p:nvPicPr>
        <p:blipFill rotWithShape="1">
          <a:blip r:embed="rId17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3173138">
            <a:off x="7991500" y="1551116"/>
            <a:ext cx="2218253" cy="1279004"/>
          </a:xfrm>
          <a:prstGeom prst="rect">
            <a:avLst/>
          </a:prstGeom>
        </p:spPr>
      </p:pic>
      <p:pic>
        <p:nvPicPr>
          <p:cNvPr id="18" name="Obrázek 17" descr="WIN_20150126_125850.JPG"/>
          <p:cNvPicPr>
            <a:picLocks noChangeAspect="1"/>
          </p:cNvPicPr>
          <p:nvPr/>
        </p:nvPicPr>
        <p:blipFill rotWithShape="1">
          <a:blip r:embed="rId1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4585511">
            <a:off x="4746493" y="3402088"/>
            <a:ext cx="932077" cy="1780459"/>
          </a:xfrm>
          <a:prstGeom prst="rect">
            <a:avLst/>
          </a:prstGeom>
        </p:spPr>
      </p:pic>
      <p:pic>
        <p:nvPicPr>
          <p:cNvPr id="19" name="Obrázek 18" descr="WIN_20150126_125850.JPG"/>
          <p:cNvPicPr>
            <a:picLocks noChangeAspect="1"/>
          </p:cNvPicPr>
          <p:nvPr/>
        </p:nvPicPr>
        <p:blipFill rotWithShape="1">
          <a:blip r:embed="rId1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9208181">
            <a:off x="5555306" y="2099050"/>
            <a:ext cx="2355499" cy="1776216"/>
          </a:xfrm>
          <a:prstGeom prst="rect">
            <a:avLst/>
          </a:prstGeom>
        </p:spPr>
      </p:pic>
      <p:pic>
        <p:nvPicPr>
          <p:cNvPr id="20" name="Obrázek 19" descr="WIN_20150126_125825.JPG"/>
          <p:cNvPicPr>
            <a:picLocks noChangeAspect="1"/>
          </p:cNvPicPr>
          <p:nvPr/>
        </p:nvPicPr>
        <p:blipFill>
          <a:blip r:embed="rId2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9783294" y="-28794"/>
            <a:ext cx="2408706" cy="1329309"/>
          </a:xfrm>
          <a:prstGeom prst="rect">
            <a:avLst/>
          </a:prstGeom>
        </p:spPr>
      </p:pic>
      <p:pic>
        <p:nvPicPr>
          <p:cNvPr id="21" name="Obrázek 20" descr="WIN_20150126_125850.JPG"/>
          <p:cNvPicPr>
            <a:picLocks noChangeAspect="1"/>
          </p:cNvPicPr>
          <p:nvPr/>
        </p:nvPicPr>
        <p:blipFill rotWithShape="1">
          <a:blip r:embed="rId21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7040089">
            <a:off x="424424" y="4714066"/>
            <a:ext cx="1567023" cy="1373985"/>
          </a:xfrm>
          <a:prstGeom prst="rect">
            <a:avLst/>
          </a:prstGeom>
        </p:spPr>
      </p:pic>
      <p:pic>
        <p:nvPicPr>
          <p:cNvPr id="22" name="Obrázek 21" descr="WIN_20150126_125850.JPG"/>
          <p:cNvPicPr>
            <a:picLocks noChangeAspect="1"/>
          </p:cNvPicPr>
          <p:nvPr/>
        </p:nvPicPr>
        <p:blipFill rotWithShape="1">
          <a:blip r:embed="rId2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5630518" flipH="1" flipV="1">
            <a:off x="7704155" y="469237"/>
            <a:ext cx="1811982" cy="1429376"/>
          </a:xfrm>
          <a:prstGeom prst="rect">
            <a:avLst/>
          </a:prstGeom>
        </p:spPr>
      </p:pic>
      <p:pic>
        <p:nvPicPr>
          <p:cNvPr id="23" name="Obrázek 22" descr="WIN_20150126_125850.JPG"/>
          <p:cNvPicPr>
            <a:picLocks noChangeAspect="1"/>
          </p:cNvPicPr>
          <p:nvPr/>
        </p:nvPicPr>
        <p:blipFill rotWithShape="1">
          <a:blip r:embed="rId3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8271" t="23579" r="6121"/>
          <a:stretch/>
        </p:blipFill>
        <p:spPr>
          <a:xfrm rot="2601750">
            <a:off x="1343117" y="1842311"/>
            <a:ext cx="1583126" cy="1513687"/>
          </a:xfrm>
          <a:prstGeom prst="rect">
            <a:avLst/>
          </a:prstGeom>
        </p:spPr>
      </p:pic>
      <p:pic>
        <p:nvPicPr>
          <p:cNvPr id="24" name="Obrázek 23" descr="WIN_20150126_125850.JPG"/>
          <p:cNvPicPr>
            <a:picLocks noChangeAspect="1"/>
          </p:cNvPicPr>
          <p:nvPr/>
        </p:nvPicPr>
        <p:blipFill rotWithShape="1">
          <a:blip r:embed="rId4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31653" t="10907"/>
          <a:stretch/>
        </p:blipFill>
        <p:spPr>
          <a:xfrm rot="648764">
            <a:off x="10452867" y="1101540"/>
            <a:ext cx="1095564" cy="1486673"/>
          </a:xfrm>
          <a:prstGeom prst="rect">
            <a:avLst/>
          </a:prstGeom>
        </p:spPr>
      </p:pic>
      <p:pic>
        <p:nvPicPr>
          <p:cNvPr id="25" name="Obrázek 24" descr="WIN_20150126_125850.JPG"/>
          <p:cNvPicPr>
            <a:picLocks noChangeAspect="1"/>
          </p:cNvPicPr>
          <p:nvPr/>
        </p:nvPicPr>
        <p:blipFill rotWithShape="1">
          <a:blip r:embed="rId5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24141"/>
          <a:stretch/>
        </p:blipFill>
        <p:spPr>
          <a:xfrm rot="9753201">
            <a:off x="2318677" y="2528561"/>
            <a:ext cx="2406617" cy="1488701"/>
          </a:xfrm>
          <a:prstGeom prst="rect">
            <a:avLst/>
          </a:prstGeom>
        </p:spPr>
      </p:pic>
      <p:pic>
        <p:nvPicPr>
          <p:cNvPr id="26" name="Obrázek 25" descr="WIN_20150126_125850.JPG"/>
          <p:cNvPicPr>
            <a:picLocks noChangeAspect="1"/>
          </p:cNvPicPr>
          <p:nvPr/>
        </p:nvPicPr>
        <p:blipFill rotWithShape="1">
          <a:blip r:embed="rId6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8995"/>
          <a:stretch/>
        </p:blipFill>
        <p:spPr>
          <a:xfrm rot="15911585">
            <a:off x="-199248" y="406270"/>
            <a:ext cx="2017018" cy="1154673"/>
          </a:xfrm>
          <a:prstGeom prst="rect">
            <a:avLst/>
          </a:prstGeom>
        </p:spPr>
      </p:pic>
      <p:pic>
        <p:nvPicPr>
          <p:cNvPr id="27" name="Obrázek 26" descr="WIN_20150126_125850.JPG"/>
          <p:cNvPicPr>
            <a:picLocks noChangeAspect="1"/>
          </p:cNvPicPr>
          <p:nvPr/>
        </p:nvPicPr>
        <p:blipFill rotWithShape="1">
          <a:blip r:embed="rId7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091681">
            <a:off x="10783475" y="2395679"/>
            <a:ext cx="1997005" cy="1048454"/>
          </a:xfrm>
          <a:prstGeom prst="rect">
            <a:avLst/>
          </a:prstGeom>
        </p:spPr>
      </p:pic>
      <p:pic>
        <p:nvPicPr>
          <p:cNvPr id="28" name="Obrázek 27" descr="WIN_20150126_125850.JPG"/>
          <p:cNvPicPr>
            <a:picLocks noChangeAspect="1"/>
          </p:cNvPicPr>
          <p:nvPr/>
        </p:nvPicPr>
        <p:blipFill rotWithShape="1">
          <a:blip r:embed="rId8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29595"/>
          <a:stretch/>
        </p:blipFill>
        <p:spPr>
          <a:xfrm rot="6560739">
            <a:off x="10831415" y="4998795"/>
            <a:ext cx="1768168" cy="1034307"/>
          </a:xfrm>
          <a:prstGeom prst="rect">
            <a:avLst/>
          </a:prstGeom>
        </p:spPr>
      </p:pic>
      <p:pic>
        <p:nvPicPr>
          <p:cNvPr id="29" name="Obrázek 28" descr="WIN_20150126_125850.JPG"/>
          <p:cNvPicPr>
            <a:picLocks noChangeAspect="1"/>
          </p:cNvPicPr>
          <p:nvPr/>
        </p:nvPicPr>
        <p:blipFill rotWithShape="1">
          <a:blip r:embed="rId9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7132261" y="3088795"/>
            <a:ext cx="1351723" cy="1073426"/>
          </a:xfrm>
          <a:prstGeom prst="rect">
            <a:avLst/>
          </a:prstGeom>
        </p:spPr>
      </p:pic>
      <p:pic>
        <p:nvPicPr>
          <p:cNvPr id="30" name="Obrázek 29" descr="WIN_20150126_125850.JPG"/>
          <p:cNvPicPr>
            <a:picLocks noChangeAspect="1"/>
          </p:cNvPicPr>
          <p:nvPr/>
        </p:nvPicPr>
        <p:blipFill rotWithShape="1">
          <a:blip r:embed="rId10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6565" t="18765" r="20161" b="29795"/>
          <a:stretch/>
        </p:blipFill>
        <p:spPr>
          <a:xfrm rot="7411539">
            <a:off x="7942977" y="5997441"/>
            <a:ext cx="505006" cy="547409"/>
          </a:xfrm>
          <a:prstGeom prst="rect">
            <a:avLst/>
          </a:prstGeom>
        </p:spPr>
      </p:pic>
      <p:pic>
        <p:nvPicPr>
          <p:cNvPr id="31" name="Obrázek 30" descr="WIN_20150126_125850.JPG"/>
          <p:cNvPicPr>
            <a:picLocks noChangeAspect="1"/>
          </p:cNvPicPr>
          <p:nvPr/>
        </p:nvPicPr>
        <p:blipFill rotWithShape="1">
          <a:blip r:embed="rId11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3315" r="17102" b="11804"/>
          <a:stretch/>
        </p:blipFill>
        <p:spPr>
          <a:xfrm rot="876277">
            <a:off x="5634450" y="5890318"/>
            <a:ext cx="897879" cy="819963"/>
          </a:xfrm>
          <a:prstGeom prst="rect">
            <a:avLst/>
          </a:prstGeom>
        </p:spPr>
      </p:pic>
      <p:pic>
        <p:nvPicPr>
          <p:cNvPr id="32" name="Obrázek 31" descr="WIN_20150126_125850.JPG"/>
          <p:cNvPicPr>
            <a:picLocks noChangeAspect="1"/>
          </p:cNvPicPr>
          <p:nvPr/>
        </p:nvPicPr>
        <p:blipFill rotWithShape="1">
          <a:blip r:embed="rId12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3463366">
            <a:off x="9382705" y="5769347"/>
            <a:ext cx="1628118" cy="1107049"/>
          </a:xfrm>
          <a:prstGeom prst="rect">
            <a:avLst/>
          </a:prstGeom>
        </p:spPr>
      </p:pic>
      <p:pic>
        <p:nvPicPr>
          <p:cNvPr id="33" name="Obrázek 32" descr="WIN_20150126_125850.JPG"/>
          <p:cNvPicPr>
            <a:picLocks noChangeAspect="1"/>
          </p:cNvPicPr>
          <p:nvPr/>
        </p:nvPicPr>
        <p:blipFill rotWithShape="1">
          <a:blip r:embed="rId13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9566" r="6500" b="39940"/>
          <a:stretch/>
        </p:blipFill>
        <p:spPr>
          <a:xfrm rot="2888211">
            <a:off x="9145563" y="4592397"/>
            <a:ext cx="1278603" cy="718478"/>
          </a:xfrm>
          <a:prstGeom prst="rect">
            <a:avLst/>
          </a:prstGeom>
        </p:spPr>
      </p:pic>
      <p:pic>
        <p:nvPicPr>
          <p:cNvPr id="34" name="Obrázek 33" descr="WIN_20150126_125850.JPG"/>
          <p:cNvPicPr>
            <a:picLocks noChangeAspect="1"/>
          </p:cNvPicPr>
          <p:nvPr/>
        </p:nvPicPr>
        <p:blipFill rotWithShape="1">
          <a:blip r:embed="rId14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8925" b="29140"/>
          <a:stretch/>
        </p:blipFill>
        <p:spPr>
          <a:xfrm rot="12719604">
            <a:off x="9506886" y="3766780"/>
            <a:ext cx="2275092" cy="777923"/>
          </a:xfrm>
          <a:prstGeom prst="rect">
            <a:avLst/>
          </a:prstGeom>
        </p:spPr>
      </p:pic>
      <p:pic>
        <p:nvPicPr>
          <p:cNvPr id="35" name="Obrázek 34" descr="WIN_20150126_125850.JPG"/>
          <p:cNvPicPr>
            <a:picLocks noChangeAspect="1"/>
          </p:cNvPicPr>
          <p:nvPr/>
        </p:nvPicPr>
        <p:blipFill rotWithShape="1">
          <a:blip r:embed="rId15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8090" t="4973" r="11363" b="15720"/>
          <a:stretch/>
        </p:blipFill>
        <p:spPr>
          <a:xfrm rot="6027916">
            <a:off x="6990458" y="4323190"/>
            <a:ext cx="1318223" cy="825164"/>
          </a:xfrm>
          <a:prstGeom prst="rect">
            <a:avLst/>
          </a:prstGeom>
        </p:spPr>
      </p:pic>
      <p:pic>
        <p:nvPicPr>
          <p:cNvPr id="36" name="Obrázek 35" descr="WIN_20150126_125850.JPG"/>
          <p:cNvPicPr>
            <a:picLocks noChangeAspect="1"/>
          </p:cNvPicPr>
          <p:nvPr/>
        </p:nvPicPr>
        <p:blipFill rotWithShape="1">
          <a:blip r:embed="rId16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7384" t="11267" r="10468"/>
          <a:stretch/>
        </p:blipFill>
        <p:spPr>
          <a:xfrm rot="17012382" flipH="1" flipV="1">
            <a:off x="4202958" y="4727101"/>
            <a:ext cx="1817073" cy="1494007"/>
          </a:xfrm>
          <a:prstGeom prst="rect">
            <a:avLst/>
          </a:prstGeom>
        </p:spPr>
      </p:pic>
      <p:pic>
        <p:nvPicPr>
          <p:cNvPr id="37" name="Obrázek 36" descr="WIN_20150126_125850.JPG"/>
          <p:cNvPicPr>
            <a:picLocks noChangeAspect="1"/>
          </p:cNvPicPr>
          <p:nvPr/>
        </p:nvPicPr>
        <p:blipFill rotWithShape="1">
          <a:blip r:embed="rId17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29661" r="18379"/>
          <a:stretch/>
        </p:blipFill>
        <p:spPr>
          <a:xfrm rot="3173138">
            <a:off x="8976094" y="2038641"/>
            <a:ext cx="1810553" cy="899640"/>
          </a:xfrm>
          <a:prstGeom prst="rect">
            <a:avLst/>
          </a:prstGeom>
        </p:spPr>
      </p:pic>
      <p:pic>
        <p:nvPicPr>
          <p:cNvPr id="38" name="Obrázek 37" descr="WIN_20150126_125850.JPG"/>
          <p:cNvPicPr>
            <a:picLocks noChangeAspect="1"/>
          </p:cNvPicPr>
          <p:nvPr/>
        </p:nvPicPr>
        <p:blipFill rotWithShape="1">
          <a:blip r:embed="rId18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4585511">
            <a:off x="2990645" y="5451738"/>
            <a:ext cx="932077" cy="1780459"/>
          </a:xfrm>
          <a:prstGeom prst="rect">
            <a:avLst/>
          </a:prstGeom>
        </p:spPr>
      </p:pic>
      <p:pic>
        <p:nvPicPr>
          <p:cNvPr id="39" name="Obrázek 38" descr="WIN_20150126_125850.JPG"/>
          <p:cNvPicPr>
            <a:picLocks noChangeAspect="1"/>
          </p:cNvPicPr>
          <p:nvPr/>
        </p:nvPicPr>
        <p:blipFill rotWithShape="1">
          <a:blip r:embed="rId19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r="9959" b="16810"/>
          <a:stretch/>
        </p:blipFill>
        <p:spPr>
          <a:xfrm rot="19208181">
            <a:off x="4202232" y="526285"/>
            <a:ext cx="2120919" cy="1477635"/>
          </a:xfrm>
          <a:prstGeom prst="rect">
            <a:avLst/>
          </a:prstGeom>
        </p:spPr>
      </p:pic>
      <p:pic>
        <p:nvPicPr>
          <p:cNvPr id="40" name="Obrázek 39" descr="WIN_20150126_125850.JPG"/>
          <p:cNvPicPr>
            <a:picLocks noChangeAspect="1"/>
          </p:cNvPicPr>
          <p:nvPr/>
        </p:nvPicPr>
        <p:blipFill rotWithShape="1">
          <a:blip r:embed="rId21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1575" t="7847" r="4985" b="2063"/>
          <a:stretch/>
        </p:blipFill>
        <p:spPr>
          <a:xfrm rot="17040089">
            <a:off x="3296070" y="1024972"/>
            <a:ext cx="1307513" cy="1237829"/>
          </a:xfrm>
          <a:prstGeom prst="rect">
            <a:avLst/>
          </a:prstGeom>
        </p:spPr>
      </p:pic>
      <p:pic>
        <p:nvPicPr>
          <p:cNvPr id="41" name="Obrázek 40" descr="WIN_20150126_125850.JPG"/>
          <p:cNvPicPr>
            <a:picLocks noChangeAspect="1"/>
          </p:cNvPicPr>
          <p:nvPr/>
        </p:nvPicPr>
        <p:blipFill rotWithShape="1">
          <a:blip r:embed="rId22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4566" t="25224" b="20121"/>
          <a:stretch/>
        </p:blipFill>
        <p:spPr>
          <a:xfrm rot="15630518" flipH="1" flipV="1">
            <a:off x="6098699" y="5330591"/>
            <a:ext cx="1729244" cy="781240"/>
          </a:xfrm>
          <a:prstGeom prst="rect">
            <a:avLst/>
          </a:prstGeom>
        </p:spPr>
      </p:pic>
      <p:pic>
        <p:nvPicPr>
          <p:cNvPr id="43" name="Obrázek 42" descr="WIN_20150126_125850.JPG"/>
          <p:cNvPicPr>
            <a:picLocks noChangeAspect="1"/>
          </p:cNvPicPr>
          <p:nvPr/>
        </p:nvPicPr>
        <p:blipFill rotWithShape="1">
          <a:blip r:embed="rId3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7750" t="23496" r="8222" b="666"/>
          <a:stretch/>
        </p:blipFill>
        <p:spPr>
          <a:xfrm rot="2601750">
            <a:off x="6956443" y="67805"/>
            <a:ext cx="1550028" cy="1502121"/>
          </a:xfrm>
          <a:prstGeom prst="rect">
            <a:avLst/>
          </a:prstGeom>
        </p:spPr>
      </p:pic>
      <p:pic>
        <p:nvPicPr>
          <p:cNvPr id="44" name="Obrázek 43" descr="WIN_20150126_125850.JPG"/>
          <p:cNvPicPr>
            <a:picLocks noChangeAspect="1"/>
          </p:cNvPicPr>
          <p:nvPr/>
        </p:nvPicPr>
        <p:blipFill rotWithShape="1">
          <a:blip r:embed="rId4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28822" t="12494" r="11945" b="4290"/>
          <a:stretch/>
        </p:blipFill>
        <p:spPr>
          <a:xfrm rot="648764">
            <a:off x="6384111" y="-30912"/>
            <a:ext cx="949474" cy="1388588"/>
          </a:xfrm>
          <a:prstGeom prst="rect">
            <a:avLst/>
          </a:prstGeom>
        </p:spPr>
      </p:pic>
      <p:pic>
        <p:nvPicPr>
          <p:cNvPr id="45" name="Obrázek 44" descr="WIN_20150126_125850.JPG"/>
          <p:cNvPicPr>
            <a:picLocks noChangeAspect="1"/>
          </p:cNvPicPr>
          <p:nvPr/>
        </p:nvPicPr>
        <p:blipFill rotWithShape="1">
          <a:blip r:embed="rId23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9753201">
            <a:off x="1794589" y="4300659"/>
            <a:ext cx="2338342" cy="1488701"/>
          </a:xfrm>
          <a:prstGeom prst="rect">
            <a:avLst/>
          </a:prstGeom>
        </p:spPr>
      </p:pic>
      <p:pic>
        <p:nvPicPr>
          <p:cNvPr id="46" name="Obrázek 45" descr="WIN_20150126_125850.JPG"/>
          <p:cNvPicPr>
            <a:picLocks noChangeAspect="1"/>
          </p:cNvPicPr>
          <p:nvPr/>
        </p:nvPicPr>
        <p:blipFill rotWithShape="1">
          <a:blip r:embed="rId6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9432" r="3853"/>
          <a:stretch/>
        </p:blipFill>
        <p:spPr>
          <a:xfrm rot="15911585">
            <a:off x="5626429" y="1104451"/>
            <a:ext cx="1921917" cy="1154673"/>
          </a:xfrm>
          <a:prstGeom prst="rect">
            <a:avLst/>
          </a:prstGeom>
        </p:spPr>
      </p:pic>
      <p:pic>
        <p:nvPicPr>
          <p:cNvPr id="47" name="Obrázek 46" descr="WIN_20150126_125850.JPG"/>
          <p:cNvPicPr>
            <a:picLocks noChangeAspect="1"/>
          </p:cNvPicPr>
          <p:nvPr/>
        </p:nvPicPr>
        <p:blipFill rotWithShape="1">
          <a:blip r:embed="rId7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6463" t="20828"/>
          <a:stretch/>
        </p:blipFill>
        <p:spPr>
          <a:xfrm rot="5091681">
            <a:off x="7842052" y="3260938"/>
            <a:ext cx="1867929" cy="830079"/>
          </a:xfrm>
          <a:prstGeom prst="rect">
            <a:avLst/>
          </a:prstGeom>
        </p:spPr>
      </p:pic>
      <p:pic>
        <p:nvPicPr>
          <p:cNvPr id="48" name="Obrázek 47" descr="WIN_20150126_125850.JPG"/>
          <p:cNvPicPr>
            <a:picLocks noChangeAspect="1"/>
          </p:cNvPicPr>
          <p:nvPr/>
        </p:nvPicPr>
        <p:blipFill rotWithShape="1">
          <a:blip r:embed="rId8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6560739">
            <a:off x="5248468" y="2977858"/>
            <a:ext cx="1768168" cy="1469100"/>
          </a:xfrm>
          <a:prstGeom prst="rect">
            <a:avLst/>
          </a:prstGeom>
        </p:spPr>
      </p:pic>
      <p:pic>
        <p:nvPicPr>
          <p:cNvPr id="49" name="Obrázek 48" descr="WIN_20150126_125850.JPG"/>
          <p:cNvPicPr>
            <a:picLocks noChangeAspect="1"/>
          </p:cNvPicPr>
          <p:nvPr/>
        </p:nvPicPr>
        <p:blipFill rotWithShape="1">
          <a:blip r:embed="rId9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234256" y="4085828"/>
            <a:ext cx="1351723" cy="1073426"/>
          </a:xfrm>
          <a:prstGeom prst="rect">
            <a:avLst/>
          </a:prstGeom>
        </p:spPr>
      </p:pic>
      <p:pic>
        <p:nvPicPr>
          <p:cNvPr id="50" name="Obrázek 49" descr="WIN_20150126_125850.JPG"/>
          <p:cNvPicPr>
            <a:picLocks noChangeAspect="1"/>
          </p:cNvPicPr>
          <p:nvPr/>
        </p:nvPicPr>
        <p:blipFill rotWithShape="1">
          <a:blip r:embed="rId10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20909" t="15966" r="14393" b="31886"/>
          <a:stretch/>
        </p:blipFill>
        <p:spPr>
          <a:xfrm rot="7411539">
            <a:off x="8892632" y="6232508"/>
            <a:ext cx="516384" cy="554947"/>
          </a:xfrm>
          <a:prstGeom prst="rect">
            <a:avLst/>
          </a:prstGeom>
        </p:spPr>
      </p:pic>
      <p:pic>
        <p:nvPicPr>
          <p:cNvPr id="51" name="Obrázek 50" descr="WIN_20150126_125850.JPG"/>
          <p:cNvPicPr>
            <a:picLocks noChangeAspect="1"/>
          </p:cNvPicPr>
          <p:nvPr/>
        </p:nvPicPr>
        <p:blipFill rotWithShape="1">
          <a:blip r:embed="rId11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6706" t="-821" r="20357" b="5245"/>
          <a:stretch/>
        </p:blipFill>
        <p:spPr>
          <a:xfrm rot="876277">
            <a:off x="8273915" y="4782804"/>
            <a:ext cx="812122" cy="888578"/>
          </a:xfrm>
          <a:prstGeom prst="rect">
            <a:avLst/>
          </a:prstGeom>
        </p:spPr>
      </p:pic>
      <p:pic>
        <p:nvPicPr>
          <p:cNvPr id="52" name="Obrázek 51" descr="WIN_20150126_125850.JPG"/>
          <p:cNvPicPr>
            <a:picLocks noChangeAspect="1"/>
          </p:cNvPicPr>
          <p:nvPr/>
        </p:nvPicPr>
        <p:blipFill rotWithShape="1">
          <a:blip r:embed="rId12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7859" t="15135" r="13887" b="4307"/>
          <a:stretch/>
        </p:blipFill>
        <p:spPr>
          <a:xfrm rot="13463366">
            <a:off x="8472842" y="5408981"/>
            <a:ext cx="1274076" cy="891816"/>
          </a:xfrm>
          <a:prstGeom prst="rect">
            <a:avLst/>
          </a:prstGeom>
        </p:spPr>
      </p:pic>
      <p:pic>
        <p:nvPicPr>
          <p:cNvPr id="53" name="Obrázek 52" descr="WIN_20150126_125850.JPG"/>
          <p:cNvPicPr>
            <a:picLocks noChangeAspect="1"/>
          </p:cNvPicPr>
          <p:nvPr/>
        </p:nvPicPr>
        <p:blipFill rotWithShape="1">
          <a:blip r:embed="rId13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8466" r="7464" b="36336"/>
          <a:stretch/>
        </p:blipFill>
        <p:spPr>
          <a:xfrm rot="2888211">
            <a:off x="8219664" y="2455261"/>
            <a:ext cx="1265427" cy="785402"/>
          </a:xfrm>
          <a:prstGeom prst="rect">
            <a:avLst/>
          </a:prstGeom>
        </p:spPr>
      </p:pic>
      <p:pic>
        <p:nvPicPr>
          <p:cNvPr id="54" name="Obrázek 53" descr="WIN_20150126_125850.JPG"/>
          <p:cNvPicPr>
            <a:picLocks noChangeAspect="1"/>
          </p:cNvPicPr>
          <p:nvPr/>
        </p:nvPicPr>
        <p:blipFill rotWithShape="1">
          <a:blip r:embed="rId24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0800000">
            <a:off x="3163056" y="3554569"/>
            <a:ext cx="2137813" cy="1199246"/>
          </a:xfrm>
          <a:prstGeom prst="rect">
            <a:avLst/>
          </a:prstGeom>
        </p:spPr>
      </p:pic>
      <p:pic>
        <p:nvPicPr>
          <p:cNvPr id="55" name="Obrázek 54" descr="WIN_20150126_125850.JPG"/>
          <p:cNvPicPr>
            <a:picLocks noChangeAspect="1"/>
          </p:cNvPicPr>
          <p:nvPr/>
        </p:nvPicPr>
        <p:blipFill rotWithShape="1">
          <a:blip r:embed="rId15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8312" t="23033" r="8899" b="8941"/>
          <a:stretch/>
        </p:blipFill>
        <p:spPr>
          <a:xfrm rot="6027916">
            <a:off x="8044635" y="4129913"/>
            <a:ext cx="1354895" cy="707792"/>
          </a:xfrm>
          <a:prstGeom prst="rect">
            <a:avLst/>
          </a:prstGeom>
        </p:spPr>
      </p:pic>
      <p:pic>
        <p:nvPicPr>
          <p:cNvPr id="56" name="Obrázek 55" descr="WIN_20150126_125850.JPG"/>
          <p:cNvPicPr>
            <a:picLocks noChangeAspect="1"/>
          </p:cNvPicPr>
          <p:nvPr/>
        </p:nvPicPr>
        <p:blipFill rotWithShape="1">
          <a:blip r:embed="rId16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7012382" flipH="1" flipV="1">
            <a:off x="1178310" y="4496806"/>
            <a:ext cx="2211924" cy="1683704"/>
          </a:xfrm>
          <a:prstGeom prst="rect">
            <a:avLst/>
          </a:prstGeom>
        </p:spPr>
      </p:pic>
      <p:pic>
        <p:nvPicPr>
          <p:cNvPr id="57" name="Obrázek 56" descr="WIN_20150126_125850.JPG"/>
          <p:cNvPicPr>
            <a:picLocks noChangeAspect="1"/>
          </p:cNvPicPr>
          <p:nvPr/>
        </p:nvPicPr>
        <p:blipFill rotWithShape="1">
          <a:blip r:embed="rId17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30618" r="18883"/>
          <a:stretch/>
        </p:blipFill>
        <p:spPr>
          <a:xfrm rot="3173138">
            <a:off x="7934304" y="1697579"/>
            <a:ext cx="1799396" cy="887397"/>
          </a:xfrm>
          <a:prstGeom prst="rect">
            <a:avLst/>
          </a:prstGeom>
        </p:spPr>
      </p:pic>
      <p:pic>
        <p:nvPicPr>
          <p:cNvPr id="58" name="Obrázek 57" descr="WIN_20150126_125850.JPG"/>
          <p:cNvPicPr>
            <a:picLocks noChangeAspect="1"/>
          </p:cNvPicPr>
          <p:nvPr/>
        </p:nvPicPr>
        <p:blipFill rotWithShape="1">
          <a:blip r:embed="rId18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5031"/>
          <a:stretch/>
        </p:blipFill>
        <p:spPr>
          <a:xfrm rot="4585511">
            <a:off x="4718838" y="3456907"/>
            <a:ext cx="932077" cy="1690879"/>
          </a:xfrm>
          <a:prstGeom prst="rect">
            <a:avLst/>
          </a:prstGeom>
        </p:spPr>
      </p:pic>
      <p:pic>
        <p:nvPicPr>
          <p:cNvPr id="59" name="Obrázek 58" descr="WIN_20150126_125850.JPG"/>
          <p:cNvPicPr>
            <a:picLocks noChangeAspect="1"/>
          </p:cNvPicPr>
          <p:nvPr/>
        </p:nvPicPr>
        <p:blipFill rotWithShape="1">
          <a:blip r:embed="rId19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5428" t="4464" b="21372"/>
          <a:stretch/>
        </p:blipFill>
        <p:spPr>
          <a:xfrm rot="19208181">
            <a:off x="5587960" y="2171784"/>
            <a:ext cx="2227627" cy="1317313"/>
          </a:xfrm>
          <a:prstGeom prst="rect">
            <a:avLst/>
          </a:prstGeom>
        </p:spPr>
      </p:pic>
      <p:pic>
        <p:nvPicPr>
          <p:cNvPr id="60" name="Obrázek 59" descr="WIN_20150126_125850.JPG"/>
          <p:cNvPicPr>
            <a:picLocks noChangeAspect="1"/>
          </p:cNvPicPr>
          <p:nvPr/>
        </p:nvPicPr>
        <p:blipFill rotWithShape="1">
          <a:blip r:embed="rId21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7040089">
            <a:off x="440309" y="4713582"/>
            <a:ext cx="1567023" cy="1373985"/>
          </a:xfrm>
          <a:prstGeom prst="rect">
            <a:avLst/>
          </a:prstGeom>
        </p:spPr>
      </p:pic>
      <p:pic>
        <p:nvPicPr>
          <p:cNvPr id="61" name="Obrázek 60" descr="WIN_20150126_125850.JPG"/>
          <p:cNvPicPr>
            <a:picLocks noChangeAspect="1"/>
          </p:cNvPicPr>
          <p:nvPr/>
        </p:nvPicPr>
        <p:blipFill rotWithShape="1">
          <a:blip r:embed="rId22" cstate="email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3783" t="25731" b="17573"/>
          <a:stretch/>
        </p:blipFill>
        <p:spPr>
          <a:xfrm rot="15630518" flipH="1" flipV="1">
            <a:off x="7702469" y="821650"/>
            <a:ext cx="1743440" cy="81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5553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skládají cestu k chaloupce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</a:t>
            </a:r>
            <a:r>
              <a:rPr lang="cs-CZ" dirty="0"/>
              <a:t>obrazných </a:t>
            </a:r>
            <a:r>
              <a:rPr lang="cs-CZ" dirty="0" smtClean="0"/>
              <a:t>znaků, symbolů a grafického </a:t>
            </a:r>
            <a:r>
              <a:rPr lang="cs-CZ" dirty="0"/>
              <a:t>vyjadřování 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</a:t>
            </a:r>
            <a:r>
              <a:rPr lang="cs-CZ" dirty="0" smtClean="0"/>
              <a:t>. 2 </a:t>
            </a:r>
            <a:r>
              <a:rPr lang="cs-CZ" dirty="0" smtClean="0"/>
              <a:t>se děti seznamují s cestičkou k perníkové chaloupce. Je poskládaná z malých kousků perníku. V noci přišel velký vítr a perníčky rozházel….</a:t>
            </a:r>
          </a:p>
          <a:p>
            <a:r>
              <a:rPr lang="cs-CZ" dirty="0" smtClean="0"/>
              <a:t>Na snímku č. 3 děti mají úkolem poskládat zpět </a:t>
            </a:r>
            <a:r>
              <a:rPr lang="cs-CZ" dirty="0" err="1" smtClean="0"/>
              <a:t>perníčkovou</a:t>
            </a:r>
            <a:r>
              <a:rPr lang="cs-CZ" dirty="0" smtClean="0"/>
              <a:t> cestičku dle vzoru. Kliknutím na perníček se tento zařadí do cestičky.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perníčky i v papírové podobě a skládají cestičku také fyzicky na magnetickou tabulku, dle zobrazeného vzoru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Udržet pozornost i při méně atraktivních činnostech</a:t>
            </a:r>
          </a:p>
          <a:p>
            <a:r>
              <a:rPr lang="cs-CZ" dirty="0"/>
              <a:t>Uposlechnout pokynu dospělého a řídit se jím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263</Words>
  <Application>Microsoft Office PowerPoint</Application>
  <PresentationFormat>Vlastní</PresentationFormat>
  <Paragraphs>54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Cesta k perníkové chaloupce</vt:lpstr>
      <vt:lpstr>Snímek 2</vt:lpstr>
      <vt:lpstr>Snímek 3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2015-05-06T12:33:59Z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