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mp3" ContentType="audio/m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3" d="100"/>
          <a:sy n="73" d="100"/>
        </p:scale>
        <p:origin x="-924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7343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665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4559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4.wdp"/><Relationship Id="rId18" Type="http://schemas.openxmlformats.org/officeDocument/2006/relationships/image" Target="../media/image10.png"/><Relationship Id="rId3" Type="http://schemas.openxmlformats.org/officeDocument/2006/relationships/slideLayout" Target="../slideLayouts/slideLayout6.xml"/><Relationship Id="rId7" Type="http://schemas.microsoft.com/office/2007/relationships/hdphoto" Target="../media/hdphoto1.wdp"/><Relationship Id="rId12" Type="http://schemas.openxmlformats.org/officeDocument/2006/relationships/image" Target="../media/image7.png"/><Relationship Id="rId17" Type="http://schemas.microsoft.com/office/2007/relationships/media" Target="../media/media1.mp3"/><Relationship Id="rId2" Type="http://schemas.openxmlformats.org/officeDocument/2006/relationships/audio" Target="../media/media1.mp3"/><Relationship Id="rId16" Type="http://schemas.openxmlformats.org/officeDocument/2006/relationships/image" Target="../media/image9.png"/><Relationship Id="rId1" Type="http://schemas.openxmlformats.org/officeDocument/2006/relationships/audio" Target="file:///C:\Users\Ko&#353;ata\Desktop\&#352;kolen&#237;\Zvuky\Zobcova&#769;%20fle&#769;tna.mp3" TargetMode="External"/><Relationship Id="rId11" Type="http://schemas.microsoft.com/office/2007/relationships/hdphoto" Target="../media/hdphoto3.wdp"/><Relationship Id="rId5" Type="http://schemas.openxmlformats.org/officeDocument/2006/relationships/image" Target="../media/image4.png"/><Relationship Id="rId15" Type="http://schemas.microsoft.com/office/2007/relationships/hdphoto" Target="../media/hdphoto5.wdp"/><Relationship Id="rId10" Type="http://schemas.openxmlformats.org/officeDocument/2006/relationships/image" Target="../media/image6.png"/><Relationship Id="rId19" Type="http://schemas.openxmlformats.org/officeDocument/2006/relationships/comments" Target="../comments/comment1.xml"/><Relationship Id="rId4" Type="http://schemas.openxmlformats.org/officeDocument/2006/relationships/notesSlide" Target="../notesSlides/notesSlide2.xml"/><Relationship Id="rId9" Type="http://schemas.microsoft.com/office/2007/relationships/hdphoto" Target="../media/hdphoto2.wdp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4.wdp"/><Relationship Id="rId18" Type="http://schemas.openxmlformats.org/officeDocument/2006/relationships/image" Target="../media/image10.png"/><Relationship Id="rId3" Type="http://schemas.openxmlformats.org/officeDocument/2006/relationships/slideLayout" Target="../slideLayouts/slideLayout6.xml"/><Relationship Id="rId7" Type="http://schemas.microsoft.com/office/2007/relationships/hdphoto" Target="../media/hdphoto1.wdp"/><Relationship Id="rId12" Type="http://schemas.openxmlformats.org/officeDocument/2006/relationships/image" Target="../media/image7.png"/><Relationship Id="rId17" Type="http://schemas.microsoft.com/office/2007/relationships/media" Target="../media/media2.mp3"/><Relationship Id="rId2" Type="http://schemas.openxmlformats.org/officeDocument/2006/relationships/audio" Target="../media/media2.mp3"/><Relationship Id="rId16" Type="http://schemas.openxmlformats.org/officeDocument/2006/relationships/image" Target="../media/image11.png"/><Relationship Id="rId1" Type="http://schemas.openxmlformats.org/officeDocument/2006/relationships/audio" Target="file:///C:\Users\Ko&#353;ata\Desktop\&#352;kolen&#237;\Zvuky\Housle.mp3" TargetMode="External"/><Relationship Id="rId11" Type="http://schemas.microsoft.com/office/2007/relationships/hdphoto" Target="../media/hdphoto3.wdp"/><Relationship Id="rId5" Type="http://schemas.openxmlformats.org/officeDocument/2006/relationships/image" Target="../media/image4.png"/><Relationship Id="rId15" Type="http://schemas.microsoft.com/office/2007/relationships/hdphoto" Target="../media/hdphoto5.wdp"/><Relationship Id="rId10" Type="http://schemas.openxmlformats.org/officeDocument/2006/relationships/image" Target="../media/image6.png"/><Relationship Id="rId19" Type="http://schemas.openxmlformats.org/officeDocument/2006/relationships/comments" Target="../comments/comment2.xml"/><Relationship Id="rId4" Type="http://schemas.openxmlformats.org/officeDocument/2006/relationships/notesSlide" Target="../notesSlides/notesSlide3.xml"/><Relationship Id="rId9" Type="http://schemas.microsoft.com/office/2007/relationships/hdphoto" Target="../media/hdphoto2.wdp"/><Relationship Id="rId1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4.wdp"/><Relationship Id="rId18" Type="http://schemas.openxmlformats.org/officeDocument/2006/relationships/image" Target="../media/image10.png"/><Relationship Id="rId3" Type="http://schemas.openxmlformats.org/officeDocument/2006/relationships/slideLayout" Target="../slideLayouts/slideLayout6.xml"/><Relationship Id="rId7" Type="http://schemas.microsoft.com/office/2007/relationships/hdphoto" Target="../media/hdphoto1.wdp"/><Relationship Id="rId12" Type="http://schemas.openxmlformats.org/officeDocument/2006/relationships/image" Target="../media/image7.png"/><Relationship Id="rId17" Type="http://schemas.microsoft.com/office/2007/relationships/media" Target="../media/media3.mp3"/><Relationship Id="rId2" Type="http://schemas.openxmlformats.org/officeDocument/2006/relationships/audio" Target="../media/media3.mp3"/><Relationship Id="rId16" Type="http://schemas.openxmlformats.org/officeDocument/2006/relationships/image" Target="../media/image11.png"/><Relationship Id="rId1" Type="http://schemas.openxmlformats.org/officeDocument/2006/relationships/audio" Target="file:///C:\Users\Ko&#353;ata\Desktop\&#352;kolen&#237;\Zvuky\Piano.mp3" TargetMode="External"/><Relationship Id="rId11" Type="http://schemas.microsoft.com/office/2007/relationships/hdphoto" Target="../media/hdphoto3.wdp"/><Relationship Id="rId5" Type="http://schemas.openxmlformats.org/officeDocument/2006/relationships/image" Target="../media/image4.png"/><Relationship Id="rId15" Type="http://schemas.microsoft.com/office/2007/relationships/hdphoto" Target="../media/hdphoto5.wdp"/><Relationship Id="rId10" Type="http://schemas.openxmlformats.org/officeDocument/2006/relationships/image" Target="../media/image6.png"/><Relationship Id="rId19" Type="http://schemas.openxmlformats.org/officeDocument/2006/relationships/comments" Target="../comments/comment3.xml"/><Relationship Id="rId4" Type="http://schemas.openxmlformats.org/officeDocument/2006/relationships/notesSlide" Target="../notesSlides/notesSlide4.xml"/><Relationship Id="rId9" Type="http://schemas.microsoft.com/office/2007/relationships/hdphoto" Target="../media/hdphoto2.wdp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4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4.mp3"/><Relationship Id="rId16" Type="http://schemas.microsoft.com/office/2007/relationships/media" Target="../media/media4.mp3"/><Relationship Id="rId1" Type="http://schemas.openxmlformats.org/officeDocument/2006/relationships/audio" Target="file:///C:\Users\Ko&#353;ata\Desktop\&#352;kolen&#237;\Zvuky\Triangl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1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8.png"/><Relationship Id="rId18" Type="http://schemas.openxmlformats.org/officeDocument/2006/relationships/comments" Target="../comments/comment5.xml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" Type="http://schemas.openxmlformats.org/officeDocument/2006/relationships/audio" Target="../media/media5.mp3"/><Relationship Id="rId16" Type="http://schemas.microsoft.com/office/2007/relationships/media" Target="../media/media5.mp3"/><Relationship Id="rId1" Type="http://schemas.openxmlformats.org/officeDocument/2006/relationships/audio" Target="file:///C:\Users\Ko&#353;ata\Desktop\&#352;kolen&#237;\Zvuky\Trumpeta.mp3" TargetMode="Externa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15" Type="http://schemas.openxmlformats.org/officeDocument/2006/relationships/image" Target="../media/image11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Relationship Id="rId1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Zvuky hudebních nástrojů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/>
              <a:t>Poznávací schopnosti, sluchové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3585" l="84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75657" y="-201866"/>
            <a:ext cx="4545791" cy="3149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93" b="90000" l="2014" r="8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8030" y="3894041"/>
            <a:ext cx="3218250" cy="2592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2" b="99008" l="419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30046" y="3756069"/>
            <a:ext cx="2575280" cy="2514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45" b="92901" l="4000" r="93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1110" y="3573016"/>
            <a:ext cx="3118730" cy="33950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909" b="94394" l="1937" r="935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0"/>
            <a:ext cx="3948848" cy="3370271"/>
          </a:xfrm>
          <a:prstGeom prst="rect">
            <a:avLst/>
          </a:prstGeom>
        </p:spPr>
      </p:pic>
      <p:pic>
        <p:nvPicPr>
          <p:cNvPr id="10" name="Zobcová flétn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6" cstate="print"/>
          <a:stretch>
            <a:fillRect/>
          </a:stretch>
        </p:blipFill>
        <p:spPr>
          <a:xfrm>
            <a:off x="5770072" y="2222322"/>
            <a:ext cx="1084218" cy="1084218"/>
          </a:xfrm>
          <a:prstGeom prst="rect">
            <a:avLst/>
          </a:prstGeom>
        </p:spPr>
      </p:pic>
      <p:pic>
        <p:nvPicPr>
          <p:cNvPr id="8" name="ZobcovaĚ fleĚtn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6007381" y="235825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5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numSld="999">
                <p:cTn id="3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3585" l="84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8866" y="0"/>
            <a:ext cx="4545791" cy="3149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93" b="90000" l="2014" r="8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26300" y="91446"/>
            <a:ext cx="3218250" cy="2592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2" b="99008" l="419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4121" y="3532525"/>
            <a:ext cx="2575280" cy="2514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45" b="92901" l="4000" r="93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14657" y="3704154"/>
            <a:ext cx="3118730" cy="33950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909" b="94394" l="1937" r="935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0"/>
            <a:ext cx="3948848" cy="3370271"/>
          </a:xfrm>
          <a:prstGeom prst="rect">
            <a:avLst/>
          </a:prstGeom>
        </p:spPr>
      </p:pic>
      <p:pic>
        <p:nvPicPr>
          <p:cNvPr id="10" name="Housl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6" cstate="print"/>
          <a:stretch>
            <a:fillRect/>
          </a:stretch>
        </p:blipFill>
        <p:spPr>
          <a:xfrm>
            <a:off x="2471058" y="4023361"/>
            <a:ext cx="1240970" cy="1240970"/>
          </a:xfrm>
          <a:prstGeom prst="rect">
            <a:avLst/>
          </a:prstGeom>
        </p:spPr>
      </p:pic>
      <p:pic>
        <p:nvPicPr>
          <p:cNvPr id="11" name="Trumpet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2786743" y="43390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3585" l="84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8866" y="0"/>
            <a:ext cx="4545791" cy="3149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93" b="90000" l="2014" r="8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827" y="3999002"/>
            <a:ext cx="3218250" cy="2592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2" b="99008" l="419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44189" y="179074"/>
            <a:ext cx="2575280" cy="2514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45" b="92901" l="4000" r="93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60073" y="3276600"/>
            <a:ext cx="3118730" cy="33950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909" b="94394" l="1937" r="935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0"/>
            <a:ext cx="3948848" cy="3370271"/>
          </a:xfrm>
          <a:prstGeom prst="rect">
            <a:avLst/>
          </a:prstGeom>
        </p:spPr>
      </p:pic>
      <p:pic>
        <p:nvPicPr>
          <p:cNvPr id="10" name="Pian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6" cstate="print"/>
          <a:stretch>
            <a:fillRect/>
          </a:stretch>
        </p:blipFill>
        <p:spPr>
          <a:xfrm>
            <a:off x="5665652" y="3370271"/>
            <a:ext cx="1101144" cy="1101144"/>
          </a:xfrm>
          <a:prstGeom prst="rect">
            <a:avLst/>
          </a:prstGeom>
        </p:spPr>
      </p:pic>
      <p:pic>
        <p:nvPicPr>
          <p:cNvPr id="8" name="Pian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5911424" y="3560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3585" l="84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19624" y="279650"/>
            <a:ext cx="4545791" cy="3149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93" b="90000" l="2014" r="8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1272" y="3735977"/>
            <a:ext cx="3218250" cy="2592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2" b="99008" l="419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8918" y="176543"/>
            <a:ext cx="2575280" cy="2514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45" b="92901" l="4000" r="93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31156" y="3598773"/>
            <a:ext cx="3118730" cy="33950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09" b="94394" l="1937" r="935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0"/>
            <a:ext cx="3948848" cy="3370271"/>
          </a:xfrm>
          <a:prstGeom prst="rect">
            <a:avLst/>
          </a:prstGeom>
        </p:spPr>
      </p:pic>
      <p:pic>
        <p:nvPicPr>
          <p:cNvPr id="11" name="Triangl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5810585" y="3551169"/>
            <a:ext cx="959507" cy="959507"/>
          </a:xfrm>
          <a:prstGeom prst="rect">
            <a:avLst/>
          </a:prstGeom>
        </p:spPr>
      </p:pic>
      <p:pic>
        <p:nvPicPr>
          <p:cNvPr id="8" name="Triangl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5985539" y="37261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3585" l="845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8866" y="0"/>
            <a:ext cx="4545791" cy="3149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893" b="90000" l="2014" r="897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7919" y="3984171"/>
            <a:ext cx="3218250" cy="2592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2" b="99008" l="4194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7533" y="3079881"/>
            <a:ext cx="2575280" cy="2514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45" b="92901" l="4000" r="93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3473" y="-292531"/>
            <a:ext cx="3118730" cy="33950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09" b="94394" l="1937" r="935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0"/>
            <a:ext cx="3948848" cy="3370271"/>
          </a:xfrm>
          <a:prstGeom prst="rect">
            <a:avLst/>
          </a:prstGeom>
        </p:spPr>
      </p:pic>
      <p:pic>
        <p:nvPicPr>
          <p:cNvPr id="10" name="Trumpet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15" cstate="print"/>
          <a:stretch>
            <a:fillRect/>
          </a:stretch>
        </p:blipFill>
        <p:spPr>
          <a:xfrm>
            <a:off x="5540829" y="2873829"/>
            <a:ext cx="1110342" cy="1110342"/>
          </a:xfrm>
          <a:prstGeom prst="rect">
            <a:avLst/>
          </a:prstGeom>
        </p:spPr>
      </p:pic>
      <p:pic>
        <p:nvPicPr>
          <p:cNvPr id="8" name="Housl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5695927" y="30654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základě sluchového vjemu rozpoznávají jednotlivé hudební nástroje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hudební gramotnosti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snímcích vyslechnou zvuk hudebního nástroje a poté se kliknutím rozhodují o tom, který hudební nástroj právě slyšely.</a:t>
            </a:r>
          </a:p>
          <a:p>
            <a:r>
              <a:rPr lang="cs-CZ" dirty="0" smtClean="0"/>
              <a:t>Díky animačním efektům a aktivační události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Rozlišit zvuky a známé melodie, rozlišit a napodobit rytmus </a:t>
            </a:r>
            <a:endParaRPr lang="cs-CZ" dirty="0" smtClean="0"/>
          </a:p>
          <a:p>
            <a:r>
              <a:rPr lang="cs-CZ" dirty="0"/>
              <a:t>Zapamatovat si různé zvuky zvířat, běžně užívaných předmětů – sklo, papír, kov, dřevo, ale i událostí – kroky, dveře, tekoucí voda, vítr, déšť, bouřka apod., melodii (zvuky hudebních </a:t>
            </a:r>
            <a:r>
              <a:rPr lang="cs-CZ" dirty="0" smtClean="0"/>
              <a:t>nástrojů)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270</Words>
  <Application>Microsoft Office PowerPoint</Application>
  <PresentationFormat>Vlastní</PresentationFormat>
  <Paragraphs>50</Paragraphs>
  <Slides>12</Slides>
  <Notes>4</Notes>
  <HiddenSlides>0</HiddenSlides>
  <MMClips>10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Zvuky hudebních nástrojů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Zvuky hudebních nástrojů</dc:title>
  <dc:creator/>
  <cp:lastModifiedBy/>
  <cp:revision>2</cp:revision>
  <dcterms:created xsi:type="dcterms:W3CDTF">2014-08-05T12:38:58Z</dcterms:created>
  <dcterms:modified xsi:type="dcterms:W3CDTF">2015-05-06T17:29:29Z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