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ink/ink8.xml" ContentType="application/inkml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ink/ink6.xml" ContentType="application/inkml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ink/ink3.xml" ContentType="application/inkml+xml"/>
  <Override PartName="/ppt/ink/ink4.xml" ContentType="application/inkml+xml"/>
  <Override PartName="/ppt/ink/ink5.xml" ContentType="application/inkml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Override PartName="/ppt/ink/ink1.xml" ContentType="application/inkml+xml"/>
  <Override PartName="/ppt/ink/ink2.xml" ContentType="application/inkml+xml"/>
  <Override PartName="/ppt/ink/ink12.xml" ContentType="application/inkml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ink/ink10.xml" ContentType="application/inkml+xml"/>
  <Override PartName="/ppt/ink/ink11.xml" ContentType="application/inkml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ink/ink9.xml" ContentType="application/inkml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ink/ink7.xml" ContentType="application/inkml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90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3" r:id="rId13"/>
    <p:sldId id="304" r:id="rId14"/>
    <p:sldId id="302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66"/>
    <a:srgbClr val="FEF9EA"/>
    <a:srgbClr val="FFFCE7"/>
    <a:srgbClr val="FFFEEB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4918" autoAdjust="0"/>
  </p:normalViewPr>
  <p:slideViewPr>
    <p:cSldViewPr snapToGrid="0">
      <p:cViewPr>
        <p:scale>
          <a:sx n="80" d="100"/>
          <a:sy n="80" d="100"/>
        </p:scale>
        <p:origin x="-324" y="-4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=""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=""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=""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">
    <p:pos x="7680" y="-46"/>
    <p:text/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37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37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37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37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37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37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47.52475" units="1/cm"/>
          <inkml:channelProperty channel="Y" name="resolution" value="47.36842" units="1/cm"/>
          <inkml:channelProperty channel="T" name="resolution" value="1" units="1/dev"/>
        </inkml:channelProperties>
      </inkml:inkSource>
      <inkml:timestamp xml:id="ts0" timeString="2015-01-16T13:29:31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29422 12582 0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0767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emf"/><Relationship Id="rId7" Type="http://schemas.openxmlformats.org/officeDocument/2006/relationships/image" Target="../media/image7.png"/><Relationship Id="rId12" Type="http://schemas.openxmlformats.org/officeDocument/2006/relationships/comments" Target="../comments/comment1.xm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customXml" Target="../ink/ink2.xml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emf"/><Relationship Id="rId7" Type="http://schemas.openxmlformats.org/officeDocument/2006/relationships/image" Target="../media/image7.png"/><Relationship Id="rId12" Type="http://schemas.openxmlformats.org/officeDocument/2006/relationships/comments" Target="../comments/comment2.xml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openxmlformats.org/officeDocument/2006/relationships/image" Target="../media/image5.jpeg"/><Relationship Id="rId10" Type="http://schemas.openxmlformats.org/officeDocument/2006/relationships/image" Target="../media/image11.png"/><Relationship Id="rId4" Type="http://schemas.openxmlformats.org/officeDocument/2006/relationships/customXml" Target="../ink/ink4.xml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emf"/><Relationship Id="rId7" Type="http://schemas.openxmlformats.org/officeDocument/2006/relationships/image" Target="../media/image7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comments" Target="../comments/comment3.xml"/><Relationship Id="rId5" Type="http://schemas.openxmlformats.org/officeDocument/2006/relationships/image" Target="../media/image5.jpeg"/><Relationship Id="rId10" Type="http://schemas.openxmlformats.org/officeDocument/2006/relationships/image" Target="../media/image14.png"/><Relationship Id="rId4" Type="http://schemas.openxmlformats.org/officeDocument/2006/relationships/customXml" Target="../ink/ink6.xml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emf"/><Relationship Id="rId7" Type="http://schemas.openxmlformats.org/officeDocument/2006/relationships/image" Target="../media/image12.png"/><Relationship Id="rId12" Type="http://schemas.openxmlformats.org/officeDocument/2006/relationships/comments" Target="../comments/comment4.xml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5.jpeg"/><Relationship Id="rId10" Type="http://schemas.openxmlformats.org/officeDocument/2006/relationships/image" Target="../media/image11.png"/><Relationship Id="rId4" Type="http://schemas.openxmlformats.org/officeDocument/2006/relationships/customXml" Target="../ink/ink8.xml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emf"/><Relationship Id="rId7" Type="http://schemas.openxmlformats.org/officeDocument/2006/relationships/image" Target="../media/image7.png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comments" Target="../comments/comment5.xml"/><Relationship Id="rId5" Type="http://schemas.openxmlformats.org/officeDocument/2006/relationships/image" Target="../media/image5.jpeg"/><Relationship Id="rId10" Type="http://schemas.openxmlformats.org/officeDocument/2006/relationships/image" Target="../media/image9.png"/><Relationship Id="rId4" Type="http://schemas.openxmlformats.org/officeDocument/2006/relationships/customXml" Target="../ink/ink10.xml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3.emf"/><Relationship Id="rId7" Type="http://schemas.openxmlformats.org/officeDocument/2006/relationships/image" Target="../media/image7.png"/><Relationship Id="rId12" Type="http://schemas.openxmlformats.org/officeDocument/2006/relationships/comments" Target="../comments/comment6.xml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openxmlformats.org/officeDocument/2006/relationships/image" Target="../media/image5.jpeg"/><Relationship Id="rId10" Type="http://schemas.openxmlformats.org/officeDocument/2006/relationships/image" Target="../media/image8.png"/><Relationship Id="rId4" Type="http://schemas.openxmlformats.org/officeDocument/2006/relationships/customXml" Target="../ink/ink12.xml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Century Gothic"/>
              </a:rPr>
              <a:t>KTERÝCH HRAČEK NA PÍSKOVIŠTI JE STEJNÝ POČET JAKO PUNTÍKŮ VE ČTVERCI?</a:t>
            </a:r>
            <a:endParaRPr lang="cs-CZ" sz="2400" b="1" i="0" dirty="0">
              <a:solidFill>
                <a:srgbClr val="FF0000"/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Základní matematické, početní a číselné pojmy a operace </a:t>
            </a:r>
          </a:p>
          <a:p>
            <a:pPr marL="0" indent="0" algn="ctr">
              <a:spcBef>
                <a:spcPts val="0"/>
              </a:spcBef>
              <a:buNone/>
            </a:pP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6728" y="502140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16" name="Rukopis 15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6" name="Rukopis 15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4">
            <p14:nvContentPartPr>
              <p14:cNvPr id="17" name="Rukopis 16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7" name="Rukopis 16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877"/>
            <a:ext cx="12192000" cy="6855123"/>
          </a:xfrm>
          <a:prstGeom prst="rect">
            <a:avLst/>
          </a:prstGeom>
        </p:spPr>
      </p:pic>
      <p:grpSp>
        <p:nvGrpSpPr>
          <p:cNvPr id="6" name="Skupina 5"/>
          <p:cNvGrpSpPr/>
          <p:nvPr/>
        </p:nvGrpSpPr>
        <p:grpSpPr>
          <a:xfrm>
            <a:off x="845403" y="496083"/>
            <a:ext cx="1080000" cy="1080000"/>
            <a:chOff x="701949" y="620463"/>
            <a:chExt cx="1080000" cy="1080000"/>
          </a:xfrm>
        </p:grpSpPr>
        <p:sp>
          <p:nvSpPr>
            <p:cNvPr id="9" name="Obdélník 8"/>
            <p:cNvSpPr/>
            <p:nvPr/>
          </p:nvSpPr>
          <p:spPr>
            <a:xfrm>
              <a:off x="701949" y="620463"/>
              <a:ext cx="1080000" cy="108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3"/>
            <p:cNvGrpSpPr/>
            <p:nvPr/>
          </p:nvGrpSpPr>
          <p:grpSpPr>
            <a:xfrm>
              <a:off x="859000" y="795517"/>
              <a:ext cx="790083" cy="756000"/>
              <a:chOff x="859000" y="795517"/>
              <a:chExt cx="790083" cy="756000"/>
            </a:xfrm>
          </p:grpSpPr>
          <p:sp>
            <p:nvSpPr>
              <p:cNvPr id="10" name="Ovál 9"/>
              <p:cNvSpPr/>
              <p:nvPr/>
            </p:nvSpPr>
            <p:spPr>
              <a:xfrm>
                <a:off x="859000" y="795517"/>
                <a:ext cx="252000" cy="2520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" name="Ovál 10"/>
              <p:cNvSpPr/>
              <p:nvPr/>
            </p:nvSpPr>
            <p:spPr>
              <a:xfrm>
                <a:off x="1397083" y="1299517"/>
                <a:ext cx="252000" cy="2520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" name="Ovál 11"/>
              <p:cNvSpPr/>
              <p:nvPr/>
            </p:nvSpPr>
            <p:spPr>
              <a:xfrm>
                <a:off x="1111000" y="1047517"/>
                <a:ext cx="252000" cy="2520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34" name="Obdélník 33"/>
          <p:cNvSpPr/>
          <p:nvPr/>
        </p:nvSpPr>
        <p:spPr>
          <a:xfrm>
            <a:off x="3791406" y="533114"/>
            <a:ext cx="5183027" cy="12624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2913" y="649790"/>
            <a:ext cx="651301" cy="92629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7826" y="1049137"/>
            <a:ext cx="698143" cy="519971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10711" y="740296"/>
            <a:ext cx="519464" cy="92434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6809" y="594419"/>
            <a:ext cx="565706" cy="1139856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205591">
            <a:off x="9023433" y="3310681"/>
            <a:ext cx="739898" cy="1224624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19007">
            <a:off x="7323817" y="2510929"/>
            <a:ext cx="965676" cy="668990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6777" y="4051486"/>
            <a:ext cx="974629" cy="1289318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467083">
            <a:off x="7436704" y="4493843"/>
            <a:ext cx="739898" cy="1224624"/>
          </a:xfrm>
          <a:prstGeom prst="rect">
            <a:avLst/>
          </a:prstGeom>
        </p:spPr>
      </p:pic>
      <p:pic>
        <p:nvPicPr>
          <p:cNvPr id="53" name="Obrázek 5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723844">
            <a:off x="4201876" y="2125964"/>
            <a:ext cx="688217" cy="1316585"/>
          </a:xfrm>
          <a:prstGeom prst="rect">
            <a:avLst/>
          </a:prstGeom>
        </p:spPr>
      </p:pic>
      <p:pic>
        <p:nvPicPr>
          <p:cNvPr id="54" name="Obrázek 5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68441">
            <a:off x="1948898" y="2892592"/>
            <a:ext cx="965676" cy="668990"/>
          </a:xfrm>
          <a:prstGeom prst="rect">
            <a:avLst/>
          </a:prstGeom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38078">
            <a:off x="4058079" y="3625430"/>
            <a:ext cx="965676" cy="668990"/>
          </a:xfrm>
          <a:prstGeom prst="rect">
            <a:avLst/>
          </a:prstGeom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69616" y="2340598"/>
            <a:ext cx="965676" cy="668990"/>
          </a:xfrm>
          <a:prstGeom prst="rect">
            <a:avLst/>
          </a:prstGeom>
        </p:spPr>
      </p:pic>
      <p:pic>
        <p:nvPicPr>
          <p:cNvPr id="57" name="Obrázek 5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55831" y="3324306"/>
            <a:ext cx="965676" cy="668990"/>
          </a:xfrm>
          <a:prstGeom prst="rect">
            <a:avLst/>
          </a:prstGeom>
        </p:spPr>
      </p:pic>
      <p:pic>
        <p:nvPicPr>
          <p:cNvPr id="58" name="Obrázek 5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21892" y="4451640"/>
            <a:ext cx="801276" cy="1501740"/>
          </a:xfrm>
          <a:prstGeom prst="rect">
            <a:avLst/>
          </a:prstGeom>
        </p:spPr>
      </p:pic>
      <p:pic>
        <p:nvPicPr>
          <p:cNvPr id="59" name="Obrázek 5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7536" y="5202510"/>
            <a:ext cx="974629" cy="1289318"/>
          </a:xfrm>
          <a:prstGeom prst="rect">
            <a:avLst/>
          </a:prstGeom>
        </p:spPr>
      </p:pic>
      <p:sp>
        <p:nvSpPr>
          <p:cNvPr id="31" name="Šipka doprava 30"/>
          <p:cNvSpPr/>
          <p:nvPr/>
        </p:nvSpPr>
        <p:spPr>
          <a:xfrm>
            <a:off x="11211358" y="4012631"/>
            <a:ext cx="837334" cy="6807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652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6728" y="502140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16" name="Rukopis 15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6" name="Rukopis 15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4">
            <p14:nvContentPartPr>
              <p14:cNvPr id="17" name="Rukopis 16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7" name="Rukopis 16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6656"/>
            <a:ext cx="12192000" cy="6924656"/>
          </a:xfrm>
          <a:prstGeom prst="rect">
            <a:avLst/>
          </a:prstGeom>
        </p:spPr>
      </p:pic>
      <p:sp>
        <p:nvSpPr>
          <p:cNvPr id="34" name="Obdélník 33"/>
          <p:cNvSpPr/>
          <p:nvPr/>
        </p:nvSpPr>
        <p:spPr>
          <a:xfrm>
            <a:off x="3791406" y="533114"/>
            <a:ext cx="5183027" cy="12624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6581" y="699380"/>
            <a:ext cx="651301" cy="92629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7030" y="1083152"/>
            <a:ext cx="698143" cy="519971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33341" y="702176"/>
            <a:ext cx="519464" cy="924342"/>
          </a:xfrm>
          <a:prstGeom prst="rect">
            <a:avLst/>
          </a:prstGeom>
        </p:spPr>
      </p:pic>
      <p:grpSp>
        <p:nvGrpSpPr>
          <p:cNvPr id="37" name="Skupina 36"/>
          <p:cNvGrpSpPr/>
          <p:nvPr/>
        </p:nvGrpSpPr>
        <p:grpSpPr>
          <a:xfrm>
            <a:off x="850467" y="538822"/>
            <a:ext cx="1080000" cy="1080000"/>
            <a:chOff x="453946" y="272350"/>
            <a:chExt cx="1080000" cy="1080000"/>
          </a:xfrm>
        </p:grpSpPr>
        <p:grpSp>
          <p:nvGrpSpPr>
            <p:cNvPr id="38" name="Skupina 37"/>
            <p:cNvGrpSpPr/>
            <p:nvPr/>
          </p:nvGrpSpPr>
          <p:grpSpPr>
            <a:xfrm>
              <a:off x="453946" y="272350"/>
              <a:ext cx="1080000" cy="1080000"/>
              <a:chOff x="711436" y="633517"/>
              <a:chExt cx="1080000" cy="1080000"/>
            </a:xfrm>
          </p:grpSpPr>
          <p:sp>
            <p:nvSpPr>
              <p:cNvPr id="40" name="Obdélník 39"/>
              <p:cNvSpPr/>
              <p:nvPr/>
            </p:nvSpPr>
            <p:spPr>
              <a:xfrm>
                <a:off x="711436" y="633517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Ovál 40"/>
              <p:cNvSpPr/>
              <p:nvPr/>
            </p:nvSpPr>
            <p:spPr>
              <a:xfrm>
                <a:off x="859000" y="795517"/>
                <a:ext cx="252000" cy="2520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Ovál 41"/>
              <p:cNvSpPr/>
              <p:nvPr/>
            </p:nvSpPr>
            <p:spPr>
              <a:xfrm>
                <a:off x="1111000" y="1047517"/>
                <a:ext cx="252000" cy="2520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3" name="Ovál 42"/>
              <p:cNvSpPr/>
              <p:nvPr/>
            </p:nvSpPr>
            <p:spPr>
              <a:xfrm>
                <a:off x="869623" y="1305972"/>
                <a:ext cx="252000" cy="2520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9" name="Ovál 38"/>
            <p:cNvSpPr/>
            <p:nvPr/>
          </p:nvSpPr>
          <p:spPr>
            <a:xfrm>
              <a:off x="1116994" y="938350"/>
              <a:ext cx="252000" cy="252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45" name="Obrázek 4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75665" y="723249"/>
            <a:ext cx="692416" cy="976056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95796">
            <a:off x="1892151" y="4371615"/>
            <a:ext cx="853527" cy="1203164"/>
          </a:xfrm>
          <a:prstGeom prst="rect">
            <a:avLst/>
          </a:prstGeom>
        </p:spPr>
      </p:pic>
      <p:pic>
        <p:nvPicPr>
          <p:cNvPr id="64" name="Obrázek 6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41347">
            <a:off x="1948898" y="2892592"/>
            <a:ext cx="965676" cy="668990"/>
          </a:xfrm>
          <a:prstGeom prst="rect">
            <a:avLst/>
          </a:prstGeom>
        </p:spPr>
      </p:pic>
      <p:pic>
        <p:nvPicPr>
          <p:cNvPr id="65" name="Obrázek 6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723844">
            <a:off x="4069665" y="1953851"/>
            <a:ext cx="688217" cy="1316585"/>
          </a:xfrm>
          <a:prstGeom prst="rect">
            <a:avLst/>
          </a:prstGeom>
        </p:spPr>
      </p:pic>
      <p:pic>
        <p:nvPicPr>
          <p:cNvPr id="69" name="Obrázek 6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32865" y="2829365"/>
            <a:ext cx="974629" cy="1289318"/>
          </a:xfrm>
          <a:prstGeom prst="rect">
            <a:avLst/>
          </a:prstGeom>
        </p:spPr>
      </p:pic>
      <p:pic>
        <p:nvPicPr>
          <p:cNvPr id="71" name="Obrázek 7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88245">
            <a:off x="7627963" y="2512890"/>
            <a:ext cx="853527" cy="1203164"/>
          </a:xfrm>
          <a:prstGeom prst="rect">
            <a:avLst/>
          </a:prstGeom>
        </p:spPr>
      </p:pic>
      <p:pic>
        <p:nvPicPr>
          <p:cNvPr id="72" name="Obrázek 7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977305">
            <a:off x="4939722" y="5055062"/>
            <a:ext cx="853527" cy="1203164"/>
          </a:xfrm>
          <a:prstGeom prst="rect">
            <a:avLst/>
          </a:prstGeom>
        </p:spPr>
      </p:pic>
      <p:pic>
        <p:nvPicPr>
          <p:cNvPr id="73" name="Obrázek 7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562248">
            <a:off x="8898840" y="4630171"/>
            <a:ext cx="853527" cy="1203164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78176" y="3367972"/>
            <a:ext cx="974629" cy="128931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4415" y="4871904"/>
            <a:ext cx="974629" cy="1289318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93382" y="2223771"/>
            <a:ext cx="974629" cy="1289318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07494" y="5065518"/>
            <a:ext cx="974629" cy="1289318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41347">
            <a:off x="7339931" y="3955254"/>
            <a:ext cx="965676" cy="668990"/>
          </a:xfrm>
          <a:prstGeom prst="rect">
            <a:avLst/>
          </a:prstGeom>
        </p:spPr>
      </p:pic>
      <p:sp>
        <p:nvSpPr>
          <p:cNvPr id="4" name="Šipka doprava 3"/>
          <p:cNvSpPr/>
          <p:nvPr/>
        </p:nvSpPr>
        <p:spPr>
          <a:xfrm>
            <a:off x="11211358" y="4012631"/>
            <a:ext cx="837334" cy="6807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925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6728" y="502140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16" name="Rukopis 15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6" name="Rukopis 15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4">
            <p14:nvContentPartPr>
              <p14:cNvPr id="17" name="Rukopis 16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7" name="Rukopis 16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6656"/>
            <a:ext cx="12192000" cy="6924656"/>
          </a:xfrm>
          <a:prstGeom prst="rect">
            <a:avLst/>
          </a:prstGeom>
        </p:spPr>
      </p:pic>
      <p:sp>
        <p:nvSpPr>
          <p:cNvPr id="34" name="Obdélník 33"/>
          <p:cNvSpPr/>
          <p:nvPr/>
        </p:nvSpPr>
        <p:spPr>
          <a:xfrm>
            <a:off x="3791406" y="533114"/>
            <a:ext cx="5183027" cy="12624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95442" y="683911"/>
            <a:ext cx="651301" cy="92629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4989" y="1090233"/>
            <a:ext cx="698143" cy="519971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55332" y="674498"/>
            <a:ext cx="692416" cy="976056"/>
          </a:xfrm>
          <a:prstGeom prst="rect">
            <a:avLst/>
          </a:prstGeom>
        </p:spPr>
      </p:pic>
      <p:pic>
        <p:nvPicPr>
          <p:cNvPr id="71" name="Obrázek 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88245">
            <a:off x="5754042" y="2512889"/>
            <a:ext cx="853527" cy="1203164"/>
          </a:xfrm>
          <a:prstGeom prst="rect">
            <a:avLst/>
          </a:prstGeom>
        </p:spPr>
      </p:pic>
      <p:pic>
        <p:nvPicPr>
          <p:cNvPr id="73" name="Obrázek 7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49269">
            <a:off x="8447257" y="4952257"/>
            <a:ext cx="853527" cy="1203164"/>
          </a:xfrm>
          <a:prstGeom prst="rect">
            <a:avLst/>
          </a:prstGeom>
        </p:spPr>
      </p:pic>
      <p:pic>
        <p:nvPicPr>
          <p:cNvPr id="75" name="Obrázek 7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3905" y="4018517"/>
            <a:ext cx="965676" cy="668990"/>
          </a:xfrm>
          <a:prstGeom prst="rect">
            <a:avLst/>
          </a:prstGeom>
        </p:spPr>
      </p:pic>
      <p:grpSp>
        <p:nvGrpSpPr>
          <p:cNvPr id="32" name="Skupina 31"/>
          <p:cNvGrpSpPr/>
          <p:nvPr/>
        </p:nvGrpSpPr>
        <p:grpSpPr>
          <a:xfrm>
            <a:off x="885054" y="622526"/>
            <a:ext cx="1080000" cy="1080000"/>
            <a:chOff x="507525" y="2083952"/>
            <a:chExt cx="1080000" cy="1080000"/>
          </a:xfrm>
        </p:grpSpPr>
        <p:sp>
          <p:nvSpPr>
            <p:cNvPr id="36" name="Obdélník 35"/>
            <p:cNvSpPr/>
            <p:nvPr/>
          </p:nvSpPr>
          <p:spPr>
            <a:xfrm>
              <a:off x="507525" y="2083952"/>
              <a:ext cx="1080000" cy="108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vál 43"/>
            <p:cNvSpPr/>
            <p:nvPr/>
          </p:nvSpPr>
          <p:spPr>
            <a:xfrm>
              <a:off x="921525" y="2497952"/>
              <a:ext cx="252000" cy="252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47" name="Obrázek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8818">
            <a:off x="3706525" y="2735969"/>
            <a:ext cx="1208320" cy="1095393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2081" y="815510"/>
            <a:ext cx="864881" cy="78405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6664" y="2236559"/>
            <a:ext cx="974629" cy="1289318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3132" y="4264521"/>
            <a:ext cx="974629" cy="128931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8818">
            <a:off x="9456933" y="2147317"/>
            <a:ext cx="1208320" cy="109539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8818">
            <a:off x="7694400" y="2959596"/>
            <a:ext cx="1208320" cy="1095393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8818">
            <a:off x="4438123" y="5210682"/>
            <a:ext cx="1208320" cy="109539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8818">
            <a:off x="2262346" y="4228134"/>
            <a:ext cx="1208320" cy="1095393"/>
          </a:xfrm>
          <a:prstGeom prst="rect">
            <a:avLst/>
          </a:prstGeom>
        </p:spPr>
      </p:pic>
      <p:sp>
        <p:nvSpPr>
          <p:cNvPr id="27" name="Šipka doprava 26"/>
          <p:cNvSpPr/>
          <p:nvPr/>
        </p:nvSpPr>
        <p:spPr>
          <a:xfrm>
            <a:off x="11211358" y="4012631"/>
            <a:ext cx="837334" cy="6807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1414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6728" y="502140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16" name="Rukopis 15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6" name="Rukopis 15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4">
            <p14:nvContentPartPr>
              <p14:cNvPr id="17" name="Rukopis 16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7" name="Rukopis 16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6656"/>
            <a:ext cx="12192000" cy="6924656"/>
          </a:xfrm>
          <a:prstGeom prst="rect">
            <a:avLst/>
          </a:prstGeom>
        </p:spPr>
      </p:pic>
      <p:sp>
        <p:nvSpPr>
          <p:cNvPr id="34" name="Obdélník 33"/>
          <p:cNvSpPr/>
          <p:nvPr/>
        </p:nvSpPr>
        <p:spPr>
          <a:xfrm>
            <a:off x="3791406" y="533114"/>
            <a:ext cx="5183027" cy="12624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4989" y="1090233"/>
            <a:ext cx="698143" cy="519971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55332" y="674498"/>
            <a:ext cx="692416" cy="976056"/>
          </a:xfrm>
          <a:prstGeom prst="rect">
            <a:avLst/>
          </a:prstGeom>
        </p:spPr>
      </p:pic>
      <p:pic>
        <p:nvPicPr>
          <p:cNvPr id="71" name="Obrázek 7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88245">
            <a:off x="3989420" y="2229890"/>
            <a:ext cx="853527" cy="1203164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2081" y="815510"/>
            <a:ext cx="864881" cy="784051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67808">
            <a:off x="5355272" y="2626886"/>
            <a:ext cx="1208320" cy="1095393"/>
          </a:xfrm>
          <a:prstGeom prst="rect">
            <a:avLst/>
          </a:prstGeom>
        </p:spPr>
      </p:pic>
      <p:pic>
        <p:nvPicPr>
          <p:cNvPr id="53" name="Obrázek 5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36176">
            <a:off x="8659262" y="4366235"/>
            <a:ext cx="1208320" cy="1095393"/>
          </a:xfrm>
          <a:prstGeom prst="rect">
            <a:avLst/>
          </a:prstGeom>
        </p:spPr>
      </p:pic>
      <p:grpSp>
        <p:nvGrpSpPr>
          <p:cNvPr id="25" name="Skupina 24"/>
          <p:cNvGrpSpPr/>
          <p:nvPr/>
        </p:nvGrpSpPr>
        <p:grpSpPr>
          <a:xfrm>
            <a:off x="907902" y="662222"/>
            <a:ext cx="1080000" cy="1080000"/>
            <a:chOff x="4917143" y="2348999"/>
            <a:chExt cx="1080000" cy="1080000"/>
          </a:xfrm>
        </p:grpSpPr>
        <p:sp>
          <p:nvSpPr>
            <p:cNvPr id="26" name="Obdélník 25"/>
            <p:cNvSpPr/>
            <p:nvPr/>
          </p:nvSpPr>
          <p:spPr>
            <a:xfrm>
              <a:off x="4917143" y="2348999"/>
              <a:ext cx="1080000" cy="108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7" name="Skupina 26"/>
            <p:cNvGrpSpPr/>
            <p:nvPr/>
          </p:nvGrpSpPr>
          <p:grpSpPr>
            <a:xfrm>
              <a:off x="5039595" y="2461265"/>
              <a:ext cx="821045" cy="898629"/>
              <a:chOff x="5039595" y="2461265"/>
              <a:chExt cx="821045" cy="898629"/>
            </a:xfrm>
          </p:grpSpPr>
          <p:sp>
            <p:nvSpPr>
              <p:cNvPr id="28" name="Ovál 27"/>
              <p:cNvSpPr/>
              <p:nvPr/>
            </p:nvSpPr>
            <p:spPr>
              <a:xfrm>
                <a:off x="5608640" y="2461265"/>
                <a:ext cx="252000" cy="2520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29" name="Skupina 28"/>
              <p:cNvGrpSpPr/>
              <p:nvPr/>
            </p:nvGrpSpPr>
            <p:grpSpPr>
              <a:xfrm>
                <a:off x="5039595" y="2471737"/>
                <a:ext cx="818396" cy="888157"/>
                <a:chOff x="5039595" y="2471737"/>
                <a:chExt cx="818396" cy="888157"/>
              </a:xfrm>
            </p:grpSpPr>
            <p:sp>
              <p:nvSpPr>
                <p:cNvPr id="30" name="Ovál 29"/>
                <p:cNvSpPr/>
                <p:nvPr/>
              </p:nvSpPr>
              <p:spPr>
                <a:xfrm>
                  <a:off x="5353991" y="3107894"/>
                  <a:ext cx="252000" cy="25200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1" name="Ovál 30"/>
                <p:cNvSpPr/>
                <p:nvPr/>
              </p:nvSpPr>
              <p:spPr>
                <a:xfrm>
                  <a:off x="5605991" y="2825543"/>
                  <a:ext cx="252000" cy="25200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5" name="Ovál 34"/>
                <p:cNvSpPr/>
                <p:nvPr/>
              </p:nvSpPr>
              <p:spPr>
                <a:xfrm>
                  <a:off x="5039595" y="2825543"/>
                  <a:ext cx="252000" cy="25200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7" name="Ovál 36"/>
                <p:cNvSpPr/>
                <p:nvPr/>
              </p:nvSpPr>
              <p:spPr>
                <a:xfrm>
                  <a:off x="5039595" y="2471737"/>
                  <a:ext cx="252000" cy="25200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</p:grpSp>
      <p:pic>
        <p:nvPicPr>
          <p:cNvPr id="39" name="Obrázek 3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93808" y="712519"/>
            <a:ext cx="519464" cy="924342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792796">
            <a:off x="2612568" y="3236560"/>
            <a:ext cx="1208320" cy="1095393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09208">
            <a:off x="5134165" y="5052819"/>
            <a:ext cx="1208320" cy="1095393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757535">
            <a:off x="1753449" y="4894628"/>
            <a:ext cx="1208320" cy="1095393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50676" y="5195063"/>
            <a:ext cx="965676" cy="668990"/>
          </a:xfrm>
          <a:prstGeom prst="rect">
            <a:avLst/>
          </a:prstGeom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7534">
            <a:off x="7847426" y="2477921"/>
            <a:ext cx="688217" cy="1316585"/>
          </a:xfrm>
          <a:prstGeom prst="rect">
            <a:avLst/>
          </a:prstGeom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35955">
            <a:off x="4686508" y="4003888"/>
            <a:ext cx="853527" cy="1203164"/>
          </a:xfrm>
          <a:prstGeom prst="rect">
            <a:avLst/>
          </a:prstGeom>
        </p:spPr>
      </p:pic>
      <p:pic>
        <p:nvPicPr>
          <p:cNvPr id="57" name="Obrázek 5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60575" y="3136213"/>
            <a:ext cx="965676" cy="668990"/>
          </a:xfrm>
          <a:prstGeom prst="rect">
            <a:avLst/>
          </a:prstGeom>
        </p:spPr>
      </p:pic>
      <p:pic>
        <p:nvPicPr>
          <p:cNvPr id="58" name="Obrázek 5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35864" y="5266020"/>
            <a:ext cx="965676" cy="668990"/>
          </a:xfrm>
          <a:prstGeom prst="rect">
            <a:avLst/>
          </a:prstGeom>
        </p:spPr>
      </p:pic>
      <p:pic>
        <p:nvPicPr>
          <p:cNvPr id="59" name="Obrázek 5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8476" y="2547759"/>
            <a:ext cx="965676" cy="668990"/>
          </a:xfrm>
          <a:prstGeom prst="rect">
            <a:avLst/>
          </a:prstGeom>
        </p:spPr>
      </p:pic>
      <p:pic>
        <p:nvPicPr>
          <p:cNvPr id="60" name="Obrázek 5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831504">
            <a:off x="6630352" y="3639001"/>
            <a:ext cx="688217" cy="1316585"/>
          </a:xfrm>
          <a:prstGeom prst="rect">
            <a:avLst/>
          </a:prstGeom>
        </p:spPr>
      </p:pic>
      <p:sp>
        <p:nvSpPr>
          <p:cNvPr id="36" name="Šipka doprava 35"/>
          <p:cNvSpPr/>
          <p:nvPr/>
        </p:nvSpPr>
        <p:spPr>
          <a:xfrm>
            <a:off x="11211358" y="4012631"/>
            <a:ext cx="837334" cy="6807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626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6728" y="502140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16" name="Rukopis 15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6" name="Rukopis 15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4">
            <p14:nvContentPartPr>
              <p14:cNvPr id="17" name="Rukopis 16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7" name="Rukopis 16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6656"/>
            <a:ext cx="12192000" cy="6924656"/>
          </a:xfrm>
          <a:prstGeom prst="rect">
            <a:avLst/>
          </a:prstGeom>
        </p:spPr>
      </p:pic>
      <p:sp>
        <p:nvSpPr>
          <p:cNvPr id="34" name="Obdélník 33"/>
          <p:cNvSpPr/>
          <p:nvPr/>
        </p:nvSpPr>
        <p:spPr>
          <a:xfrm>
            <a:off x="3791406" y="533114"/>
            <a:ext cx="5183027" cy="12624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29075" y="712519"/>
            <a:ext cx="651301" cy="92629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8454" y="1097426"/>
            <a:ext cx="698143" cy="519971"/>
          </a:xfrm>
          <a:prstGeom prst="rect">
            <a:avLst/>
          </a:prstGeom>
        </p:spPr>
      </p:pic>
      <p:pic>
        <p:nvPicPr>
          <p:cNvPr id="69" name="Obrázek 6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4388" y="2413837"/>
            <a:ext cx="974629" cy="1289318"/>
          </a:xfrm>
          <a:prstGeom prst="rect">
            <a:avLst/>
          </a:prstGeom>
        </p:spPr>
      </p:pic>
      <p:pic>
        <p:nvPicPr>
          <p:cNvPr id="73" name="Obrázek 7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118210">
            <a:off x="5336098" y="2577144"/>
            <a:ext cx="853527" cy="1203164"/>
          </a:xfrm>
          <a:prstGeom prst="rect">
            <a:avLst/>
          </a:prstGeom>
        </p:spPr>
      </p:pic>
      <p:pic>
        <p:nvPicPr>
          <p:cNvPr id="75" name="Obrázek 7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0700" y="4236865"/>
            <a:ext cx="965676" cy="66899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1578" y="622526"/>
            <a:ext cx="565706" cy="1139856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49792" y="679544"/>
            <a:ext cx="692416" cy="976056"/>
          </a:xfrm>
          <a:prstGeom prst="rect">
            <a:avLst/>
          </a:prstGeom>
        </p:spPr>
      </p:pic>
      <p:grpSp>
        <p:nvGrpSpPr>
          <p:cNvPr id="27" name="Skupina 26"/>
          <p:cNvGrpSpPr/>
          <p:nvPr/>
        </p:nvGrpSpPr>
        <p:grpSpPr>
          <a:xfrm>
            <a:off x="935107" y="608854"/>
            <a:ext cx="1080000" cy="1080000"/>
            <a:chOff x="3489831" y="712519"/>
            <a:chExt cx="1080000" cy="1080000"/>
          </a:xfrm>
        </p:grpSpPr>
        <p:grpSp>
          <p:nvGrpSpPr>
            <p:cNvPr id="28" name="Skupina 27"/>
            <p:cNvGrpSpPr/>
            <p:nvPr/>
          </p:nvGrpSpPr>
          <p:grpSpPr>
            <a:xfrm>
              <a:off x="3489831" y="712519"/>
              <a:ext cx="1080000" cy="1080000"/>
              <a:chOff x="2676728" y="1682999"/>
              <a:chExt cx="1080000" cy="1080000"/>
            </a:xfrm>
          </p:grpSpPr>
          <p:sp>
            <p:nvSpPr>
              <p:cNvPr id="30" name="Obdélník 29"/>
              <p:cNvSpPr/>
              <p:nvPr/>
            </p:nvSpPr>
            <p:spPr>
              <a:xfrm>
                <a:off x="2676728" y="168299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" name="Ovál 30"/>
              <p:cNvSpPr/>
              <p:nvPr/>
            </p:nvSpPr>
            <p:spPr>
              <a:xfrm>
                <a:off x="3363831" y="1849925"/>
                <a:ext cx="252000" cy="2520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9" name="Ovál 28"/>
            <p:cNvSpPr/>
            <p:nvPr/>
          </p:nvSpPr>
          <p:spPr>
            <a:xfrm>
              <a:off x="3658718" y="1364258"/>
              <a:ext cx="252000" cy="252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5" name="Obrázek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7525" y="4048774"/>
            <a:ext cx="801276" cy="1501740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74210" y="3184734"/>
            <a:ext cx="801276" cy="1501740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6777" y="4571360"/>
            <a:ext cx="974629" cy="1289318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25111" y="4905855"/>
            <a:ext cx="974629" cy="1289318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87118" y="4571360"/>
            <a:ext cx="974629" cy="1289318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3204449">
            <a:off x="7583684" y="2456914"/>
            <a:ext cx="853527" cy="1203164"/>
          </a:xfrm>
          <a:prstGeom prst="rect">
            <a:avLst/>
          </a:prstGeom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843718">
            <a:off x="9438670" y="2083275"/>
            <a:ext cx="853527" cy="1203164"/>
          </a:xfrm>
          <a:prstGeom prst="rect">
            <a:avLst/>
          </a:prstGeom>
        </p:spPr>
      </p:pic>
      <p:sp>
        <p:nvSpPr>
          <p:cNvPr id="32" name="Šipka doprava 31"/>
          <p:cNvSpPr/>
          <p:nvPr/>
        </p:nvSpPr>
        <p:spPr>
          <a:xfrm>
            <a:off x="11211358" y="4012631"/>
            <a:ext cx="837334" cy="6807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419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6728" y="502140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16" name="Rukopis 15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6" name="Rukopis 15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4">
            <p14:nvContentPartPr>
              <p14:cNvPr id="17" name="Rukopis 16"/>
              <p14:cNvContentPartPr/>
              <p14:nvPr/>
            </p14:nvContentPartPr>
            <p14:xfrm>
              <a:off x="10591920" y="4529520"/>
              <a:ext cx="360" cy="360"/>
            </p14:xfrm>
          </p:contentPart>
        </mc:Choice>
        <mc:Fallback>
          <p:pic>
            <p:nvPicPr>
              <p:cNvPr id="17" name="Rukopis 16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576080" y="4466160"/>
                <a:ext cx="32040" cy="1270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6656"/>
            <a:ext cx="12192000" cy="6924656"/>
          </a:xfrm>
          <a:prstGeom prst="rect">
            <a:avLst/>
          </a:prstGeom>
        </p:spPr>
      </p:pic>
      <p:sp>
        <p:nvSpPr>
          <p:cNvPr id="34" name="Obdélník 33"/>
          <p:cNvSpPr/>
          <p:nvPr/>
        </p:nvSpPr>
        <p:spPr>
          <a:xfrm>
            <a:off x="3791406" y="533114"/>
            <a:ext cx="5183027" cy="12624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95442" y="683911"/>
            <a:ext cx="651301" cy="92629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9982" y="1090762"/>
            <a:ext cx="698143" cy="519971"/>
          </a:xfrm>
          <a:prstGeom prst="rect">
            <a:avLst/>
          </a:prstGeom>
        </p:spPr>
      </p:pic>
      <p:pic>
        <p:nvPicPr>
          <p:cNvPr id="69" name="Obrázek 6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49041" y="4742564"/>
            <a:ext cx="974629" cy="1289318"/>
          </a:xfrm>
          <a:prstGeom prst="rect">
            <a:avLst/>
          </a:prstGeom>
        </p:spPr>
      </p:pic>
      <p:pic>
        <p:nvPicPr>
          <p:cNvPr id="75" name="Obrázek 7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1067" y="3024592"/>
            <a:ext cx="965676" cy="668990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2081" y="815510"/>
            <a:ext cx="864881" cy="784051"/>
          </a:xfrm>
          <a:prstGeom prst="rect">
            <a:avLst/>
          </a:prstGeom>
        </p:spPr>
      </p:pic>
      <p:pic>
        <p:nvPicPr>
          <p:cNvPr id="54" name="Obrázek 5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76456" y="2645288"/>
            <a:ext cx="1208320" cy="1095393"/>
          </a:xfrm>
          <a:prstGeom prst="rect">
            <a:avLst/>
          </a:prstGeom>
        </p:spPr>
      </p:pic>
      <p:grpSp>
        <p:nvGrpSpPr>
          <p:cNvPr id="25" name="Skupina 24"/>
          <p:cNvGrpSpPr/>
          <p:nvPr/>
        </p:nvGrpSpPr>
        <p:grpSpPr>
          <a:xfrm>
            <a:off x="885054" y="607057"/>
            <a:ext cx="1080000" cy="1080000"/>
            <a:chOff x="446506" y="1111214"/>
            <a:chExt cx="1080000" cy="1080000"/>
          </a:xfrm>
        </p:grpSpPr>
        <p:grpSp>
          <p:nvGrpSpPr>
            <p:cNvPr id="26" name="Skupina 25"/>
            <p:cNvGrpSpPr/>
            <p:nvPr/>
          </p:nvGrpSpPr>
          <p:grpSpPr>
            <a:xfrm>
              <a:off x="446506" y="1111214"/>
              <a:ext cx="1080000" cy="1080000"/>
              <a:chOff x="365021" y="2348999"/>
              <a:chExt cx="1080000" cy="1080000"/>
            </a:xfrm>
          </p:grpSpPr>
          <p:sp>
            <p:nvSpPr>
              <p:cNvPr id="28" name="Obdélník 27"/>
              <p:cNvSpPr/>
              <p:nvPr/>
            </p:nvSpPr>
            <p:spPr>
              <a:xfrm>
                <a:off x="365021" y="234899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29" name="Skupina 28"/>
              <p:cNvGrpSpPr/>
              <p:nvPr/>
            </p:nvGrpSpPr>
            <p:grpSpPr>
              <a:xfrm>
                <a:off x="446506" y="2566128"/>
                <a:ext cx="902365" cy="576214"/>
                <a:chOff x="446506" y="2566128"/>
                <a:chExt cx="902365" cy="576214"/>
              </a:xfrm>
            </p:grpSpPr>
            <p:sp>
              <p:nvSpPr>
                <p:cNvPr id="30" name="Ovál 29"/>
                <p:cNvSpPr/>
                <p:nvPr/>
              </p:nvSpPr>
              <p:spPr>
                <a:xfrm>
                  <a:off x="1096871" y="2890342"/>
                  <a:ext cx="252000" cy="25200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1" name="Ovál 30"/>
                <p:cNvSpPr/>
                <p:nvPr/>
              </p:nvSpPr>
              <p:spPr>
                <a:xfrm>
                  <a:off x="779021" y="2890342"/>
                  <a:ext cx="252000" cy="25200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5" name="Ovál 34"/>
                <p:cNvSpPr/>
                <p:nvPr/>
              </p:nvSpPr>
              <p:spPr>
                <a:xfrm>
                  <a:off x="1096871" y="2570596"/>
                  <a:ext cx="252000" cy="25200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7" name="Ovál 36"/>
                <p:cNvSpPr/>
                <p:nvPr/>
              </p:nvSpPr>
              <p:spPr>
                <a:xfrm>
                  <a:off x="779021" y="2566128"/>
                  <a:ext cx="252000" cy="25200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8" name="Ovál 37"/>
                <p:cNvSpPr/>
                <p:nvPr/>
              </p:nvSpPr>
              <p:spPr>
                <a:xfrm>
                  <a:off x="446506" y="2570044"/>
                  <a:ext cx="252000" cy="252000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sp>
          <p:nvSpPr>
            <p:cNvPr id="27" name="Ovál 26"/>
            <p:cNvSpPr/>
            <p:nvPr/>
          </p:nvSpPr>
          <p:spPr>
            <a:xfrm>
              <a:off x="527991" y="1652557"/>
              <a:ext cx="252000" cy="252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9" name="Obrázek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1115" y="728983"/>
            <a:ext cx="519464" cy="924342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435566">
            <a:off x="1573929" y="3411125"/>
            <a:ext cx="688217" cy="1316585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65892" y="4812210"/>
            <a:ext cx="974629" cy="1289318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8578" y="2681966"/>
            <a:ext cx="974629" cy="1289318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12108" y="3740681"/>
            <a:ext cx="974629" cy="1289318"/>
          </a:xfrm>
          <a:prstGeom prst="rect">
            <a:avLst/>
          </a:prstGeom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9525" y="2399186"/>
            <a:ext cx="974629" cy="1289318"/>
          </a:xfrm>
          <a:prstGeom prst="rect">
            <a:avLst/>
          </a:prstGeom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47A75"/>
              </a:clrFrom>
              <a:clrTo>
                <a:srgbClr val="F47A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33368" y="4167551"/>
            <a:ext cx="974629" cy="1289318"/>
          </a:xfrm>
          <a:prstGeom prst="rect">
            <a:avLst/>
          </a:prstGeom>
        </p:spPr>
      </p:pic>
      <p:pic>
        <p:nvPicPr>
          <p:cNvPr id="61" name="Obrázek 6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086027">
            <a:off x="7855315" y="2363391"/>
            <a:ext cx="688217" cy="1316585"/>
          </a:xfrm>
          <a:prstGeom prst="rect">
            <a:avLst/>
          </a:prstGeom>
        </p:spPr>
      </p:pic>
      <p:pic>
        <p:nvPicPr>
          <p:cNvPr id="62" name="Obrázek 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62010" y="4361009"/>
            <a:ext cx="965676" cy="668990"/>
          </a:xfrm>
          <a:prstGeom prst="rect">
            <a:avLst/>
          </a:prstGeom>
        </p:spPr>
      </p:pic>
      <p:pic>
        <p:nvPicPr>
          <p:cNvPr id="63" name="Obrázek 6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96286" y="5122374"/>
            <a:ext cx="965676" cy="66899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0942960" y="4160188"/>
            <a:ext cx="105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KONEC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6759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Materiály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5883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Hry dětí venku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Popis</a:t>
            </a:r>
            <a:endParaRPr lang="cs-CZ" b="1" dirty="0"/>
          </a:p>
          <a:p>
            <a:pPr marL="45720" indent="0" algn="just">
              <a:buNone/>
            </a:pPr>
            <a:r>
              <a:rPr lang="cs-CZ" sz="1600" dirty="0" smtClean="0"/>
              <a:t>Úkolem dětí je zjistit, kterých hraček na pískovišti je stejný počet jako puntíků ve čtverci. Dítě klikne na správný obrázek na bílém </a:t>
            </a:r>
            <a:r>
              <a:rPr lang="cs-CZ" sz="1600" dirty="0" smtClean="0"/>
              <a:t>obdélníku</a:t>
            </a:r>
            <a:r>
              <a:rPr lang="cs-CZ" sz="1600" dirty="0" smtClean="0"/>
              <a:t>.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sz="1600" dirty="0" smtClean="0"/>
              <a:t>Dítě si procvičí určování počtu 1 – 6. </a:t>
            </a:r>
            <a:endParaRPr lang="cs-CZ" sz="1600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014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1600" dirty="0" smtClean="0"/>
              <a:t>Pokud dítě klikne na správný obrázek v bílém </a:t>
            </a:r>
            <a:r>
              <a:rPr lang="cs-CZ" sz="1600" dirty="0" smtClean="0"/>
              <a:t>obdélníku</a:t>
            </a:r>
            <a:r>
              <a:rPr lang="cs-CZ" sz="1600" dirty="0" smtClean="0"/>
              <a:t>, obrázek se zahoupe. A pro kontrolu obrázky jiných hraček na pískovišti zmizí a zůstanou jen hračky, kterých je stejný počet jako puntíků ve čtverci. Pokud klikne dítě v bílém </a:t>
            </a:r>
            <a:r>
              <a:rPr lang="cs-CZ" sz="1600" dirty="0" smtClean="0"/>
              <a:t>obdélníku </a:t>
            </a:r>
            <a:r>
              <a:rPr lang="cs-CZ" sz="1600" dirty="0" smtClean="0"/>
              <a:t>na nesprávný obrázek, ten zmizí. Pro další úkol kliknou na červenou šipku vpravo.</a:t>
            </a:r>
            <a:endParaRPr lang="cs-CZ" sz="16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256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  <a:r>
              <a:rPr lang="cs-CZ" dirty="0" smtClean="0"/>
              <a:t>– 6 papírových kartiček s počtem puntíků 1 – 6, magnety různých barev nebo obrázky.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98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dirty="0" smtClean="0"/>
              <a:t>procvičit úkol na magnetické tabulce – přiřadit ke kartičce s určitým počtem puntíků správný počet magnetů nebo obrázků.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8327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dirty="0" smtClean="0"/>
          </a:p>
          <a:p>
            <a:r>
              <a:rPr lang="cs-CZ" dirty="0"/>
              <a:t>Posoudit početnost dvou souborů a určit počet do 6 (např. </a:t>
            </a:r>
            <a:r>
              <a:rPr lang="cs-CZ" dirty="0" smtClean="0"/>
              <a:t>kde </a:t>
            </a:r>
            <a:r>
              <a:rPr lang="cs-CZ" dirty="0"/>
              <a:t>je stejně)</a:t>
            </a:r>
          </a:p>
          <a:p>
            <a:r>
              <a:rPr lang="cs-CZ" dirty="0"/>
              <a:t>Uplatňovat postřeh a rychlost</a:t>
            </a:r>
          </a:p>
          <a:p>
            <a:r>
              <a:rPr lang="cs-CZ" dirty="0"/>
              <a:t>Záměrně se soustředit a udržet pozornost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403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332</Words>
  <Application>Microsoft Office PowerPoint</Application>
  <PresentationFormat>Vlastní</PresentationFormat>
  <Paragraphs>50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KTERÝCH HRAČEK NA PÍSKOVIŠTI JE STEJNÝ POČET JAKO PUNTÍKŮ VE ČTVERCI?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Hry dětí venku</vt:lpstr>
      <vt:lpstr>   Práce s interaktivním výukovým materiálem </vt:lpstr>
      <vt:lpstr>Studijní materiály </vt:lpstr>
      <vt:lpstr>Práce s didaktickým kufříkem KUMUČ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2015-05-06T19:12:24Z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