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4" r:id="rId4"/>
    <p:sldId id="282" r:id="rId5"/>
    <p:sldId id="283" r:id="rId6"/>
    <p:sldId id="287" r:id="rId7"/>
    <p:sldId id="285" r:id="rId8"/>
    <p:sldId id="286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7533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0002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902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5378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43833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4473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1514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8.png"/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12" Type="http://schemas.microsoft.com/office/2007/relationships/hdphoto" Target="../media/hdphoto4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5.png"/><Relationship Id="rId10" Type="http://schemas.microsoft.com/office/2007/relationships/hdphoto" Target="../media/hdphoto3.wdp"/><Relationship Id="rId4" Type="http://schemas.microsoft.com/office/2007/relationships/hdphoto" Target="../media/hdphoto5.wdp"/><Relationship Id="rId9" Type="http://schemas.openxmlformats.org/officeDocument/2006/relationships/image" Target="../media/image6.png"/><Relationship Id="rId1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12" Type="http://schemas.microsoft.com/office/2007/relationships/hdphoto" Target="../media/hdphoto4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3.wdp"/><Relationship Id="rId4" Type="http://schemas.microsoft.com/office/2007/relationships/hdphoto" Target="../media/hdphoto2.wdp"/><Relationship Id="rId9" Type="http://schemas.openxmlformats.org/officeDocument/2006/relationships/image" Target="../media/image6.png"/><Relationship Id="rId14" Type="http://schemas.openxmlformats.org/officeDocument/2006/relationships/comments" Target="../comments/commen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12" Type="http://schemas.microsoft.com/office/2007/relationships/hdphoto" Target="../media/hdphoto4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7.wdp"/><Relationship Id="rId4" Type="http://schemas.microsoft.com/office/2007/relationships/hdphoto" Target="../media/hdphoto2.wdp"/><Relationship Id="rId9" Type="http://schemas.openxmlformats.org/officeDocument/2006/relationships/image" Target="../media/image11.png"/><Relationship Id="rId14" Type="http://schemas.openxmlformats.org/officeDocument/2006/relationships/comments" Target="../comments/commen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12" Type="http://schemas.microsoft.com/office/2007/relationships/hdphoto" Target="../media/hdphoto4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8.wdp"/><Relationship Id="rId4" Type="http://schemas.microsoft.com/office/2007/relationships/hdphoto" Target="../media/hdphoto2.wdp"/><Relationship Id="rId9" Type="http://schemas.openxmlformats.org/officeDocument/2006/relationships/image" Target="../media/image12.png"/><Relationship Id="rId14" Type="http://schemas.openxmlformats.org/officeDocument/2006/relationships/comments" Target="../comments/comment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microsoft.com/office/2007/relationships/hdphoto" Target="../media/hdphoto4.wdp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5" Type="http://schemas.openxmlformats.org/officeDocument/2006/relationships/image" Target="../media/image4.png"/><Relationship Id="rId10" Type="http://schemas.microsoft.com/office/2007/relationships/hdphoto" Target="../media/hdphoto9.wdp"/><Relationship Id="rId4" Type="http://schemas.microsoft.com/office/2007/relationships/hdphoto" Target="../media/hdphoto2.wdp"/><Relationship Id="rId9" Type="http://schemas.openxmlformats.org/officeDocument/2006/relationships/image" Target="../media/image13.png"/><Relationship Id="rId14" Type="http://schemas.openxmlformats.org/officeDocument/2006/relationships/comments" Target="../comments/commen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Kde kdo bydlí?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Poznatky, sociální informovanost 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26376" y1="15447" x2="26376" y2="23107"/>
                        <a14:foregroundMark x1="36661" y1="21138" x2="43981" y2="20068"/>
                        <a14:foregroundMark x1="50272" y1="19213" x2="60315" y2="22208"/>
                        <a14:foregroundMark x1="62311" y1="22208" x2="66364" y2="19726"/>
                        <a14:backgroundMark x1="58560" y1="25246" x2="63581" y2="243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19" t="9688" r="27270" b="69254"/>
          <a:stretch/>
        </p:blipFill>
        <p:spPr>
          <a:xfrm rot="16011532">
            <a:off x="-498002" y="3515023"/>
            <a:ext cx="2479273" cy="144414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79431" y1="22037" x2="79431" y2="22037"/>
                        <a14:foregroundMark x1="75862" y1="26658" x2="75862" y2="26658"/>
                        <a14:foregroundMark x1="76165" y1="26658" x2="71627" y2="24690"/>
                        <a14:foregroundMark x1="71627" y1="24690" x2="71627" y2="24690"/>
                        <a14:foregroundMark x1="71627" y1="24690" x2="70599" y2="23107"/>
                        <a14:foregroundMark x1="70599" y1="23107" x2="70599" y2="21523"/>
                        <a14:backgroundMark x1="76044" y1="20496" x2="73382" y2="22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88" t="11275" r="16530" b="58988"/>
          <a:stretch/>
        </p:blipFill>
        <p:spPr>
          <a:xfrm rot="16358306">
            <a:off x="-227551" y="2985167"/>
            <a:ext cx="3549892" cy="20393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54" t="19241" r="39386" b="53198"/>
          <a:stretch/>
        </p:blipFill>
        <p:spPr>
          <a:xfrm rot="16518844">
            <a:off x="9868187" y="3355217"/>
            <a:ext cx="2442881" cy="189011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415" t="13378" r="42648" b="40577"/>
          <a:stretch/>
        </p:blipFill>
        <p:spPr>
          <a:xfrm rot="16200000">
            <a:off x="10242283" y="3161369"/>
            <a:ext cx="1694688" cy="31577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06" t="18549" r="42436" b="45429"/>
          <a:stretch/>
        </p:blipFill>
        <p:spPr>
          <a:xfrm rot="16200000">
            <a:off x="10712193" y="1795647"/>
            <a:ext cx="1572772" cy="2401821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749040" y="1293223"/>
            <a:ext cx="4611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alibri" panose="020F0502020204030204" pitchFamily="34" charset="0"/>
              </a:rPr>
              <a:t>KDE BYDLÍM ?</a:t>
            </a:r>
            <a:endParaRPr lang="cs-CZ" sz="4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1823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5.18519E-6 L -4.375E-6 5.18519E-6 C 0.00026 -0.02661 0.00039 -0.05323 0.00104 -0.07985 C 0.00117 -0.08564 0.00156 -0.09143 0.00209 -0.09698 C 0.00261 -0.10231 0.00313 -0.1074 0.00417 -0.11226 L 0.00638 -0.12175 C 0.00742 -0.13124 0.00834 -0.14096 0.00964 -0.15045 C 0.00977 -0.15231 0.01029 -0.15416 0.01068 -0.15601 C 0.01172 -0.16249 0.01276 -0.16874 0.0138 -0.17522 C 0.01498 -0.19351 0.01563 -0.21203 0.01706 -0.23032 C 0.01745 -0.23494 0.01888 -0.23911 0.01927 -0.24374 C 0.02031 -0.25694 0.02057 -0.27036 0.02136 -0.28379 C 0.02188 -0.29212 0.0224 -0.29513 0.02357 -0.30277 C 0.02526 -0.33055 0.02331 -0.31133 0.02565 -0.32569 C 0.02604 -0.32823 0.02617 -0.33078 0.02669 -0.33332 C 0.02761 -0.33726 0.0319 -0.35092 0.0332 -0.35231 C 0.03425 -0.35346 0.03542 -0.35462 0.03633 -0.35601 C 0.04675 -0.37268 0.03893 -0.36434 0.05248 -0.38078 C 0.05482 -0.38379 0.05742 -0.38587 0.0599 -0.38842 C 0.06107 -0.38957 0.06211 -0.39119 0.06315 -0.39235 C 0.06745 -0.39675 0.07604 -0.40555 0.07604 -0.40555 C 0.07748 -0.40948 0.07826 -0.41411 0.08034 -0.41712 C 0.08294 -0.42106 0.08659 -0.42707 0.08998 -0.43032 C 0.09206 -0.4324 0.09427 -0.43402 0.09636 -0.4361 C 0.10443 -0.44397 0.0987 -0.44073 0.10703 -0.44374 C 0.11667 -0.44235 0.12643 -0.44189 0.13607 -0.43981 C 0.14245 -0.43865 0.1431 -0.43657 0.14779 -0.43425 C 0.15912 -0.42846 0.14323 -0.43749 0.15847 -0.42846 C 0.15964 -0.42777 0.16081 -0.42754 0.16172 -0.42661 C 0.17852 -0.40879 0.15755 -0.43078 0.17136 -0.41712 C 0.17995 -0.40856 0.1737 -0.41434 0.17995 -0.40763 C 0.18347 -0.40369 0.19063 -0.39606 0.19063 -0.39606 C 0.19349 -0.38842 0.19662 -0.37939 0.20143 -0.37522 L 0.20573 -0.37129 C 0.21055 -0.35832 0.2043 -0.37337 0.21537 -0.35601 C 0.21628 -0.35462 0.21654 -0.35207 0.21745 -0.35045 C 0.22057 -0.34444 0.22383 -0.33888 0.22709 -0.33332 C 0.22852 -0.33078 0.23008 -0.32846 0.23138 -0.32569 C 0.24128 -0.30462 0.23294 -0.32268 0.24636 -0.29143 C 0.24883 -0.28564 0.25143 -0.27985 0.25391 -0.2743 C 0.25534 -0.27106 0.25703 -0.26828 0.2582 -0.26457 C 0.26367 -0.24744 0.26081 -0.25555 0.2668 -0.23981 C 0.26992 -0.20624 0.2668 -0.24444 0.2668 -0.16758 C 0.2668 -0.13332 0.26667 -0.09883 0.26784 -0.06457 C 0.2681 -0.05369 0.27044 -0.04328 0.2711 -0.0324 C 0.27136 -0.02592 0.27162 -0.01967 0.27214 -0.01319 C 0.2724 -0.00948 0.27266 -0.00555 0.27318 -0.00184 C 0.2737 0.00209 0.27526 0.0095 0.27526 0.0095 C 0.27565 0.03381 0.27578 0.05788 0.27643 0.08195 C 0.27643 0.08404 0.27722 0.08566 0.27748 0.08774 C 0.278 0.09283 0.278 0.09793 0.27852 0.10302 C 0.27904 0.10811 0.28073 0.1183 0.28073 0.1183 C 0.28099 0.11436 0.28125 0.11043 0.28177 0.10672 C 0.28203 0.10487 0.28255 0.10302 0.28281 0.10093 C 0.28464 0.09029 0.28568 0.07894 0.28815 0.06876 C 0.28932 0.06367 0.30052 0.01598 0.30534 -0.00369 C 0.30781 -0.01388 0.31029 -0.02407 0.31276 -0.03425 C 0.31393 -0.03865 0.31524 -0.04282 0.31602 -0.04744 C 0.32435 -0.09907 0.31146 -0.02152 0.32136 -0.0743 C 0.32305 -0.08286 0.32357 -0.09235 0.32565 -0.10092 C 0.32813 -0.1111 0.33086 -0.12106 0.3332 -0.13124 C 0.33659 -0.14582 0.33919 -0.16087 0.34284 -0.17522 C 0.34453 -0.18194 0.3474 -0.18749 0.34922 -0.1942 C 0.35169 -0.203 0.35469 -0.21157 0.35677 -0.22082 C 0.35742 -0.22407 0.3582 -0.22707 0.35886 -0.23032 C 0.35925 -0.23217 0.35951 -0.23425 0.36003 -0.2361 C 0.36094 -0.23934 0.36211 -0.24235 0.36315 -0.24559 C 0.36354 -0.24953 0.36393 -0.25323 0.36419 -0.25717 C 0.36472 -0.26203 0.36445 -0.26735 0.36537 -0.27221 C 0.37305 -0.31828 0.36784 -0.278 0.37396 -0.30647 C 0.37526 -0.31272 0.37578 -0.31944 0.37709 -0.32569 C 0.37761 -0.328 0.38164 -0.34212 0.38242 -0.34837 C 0.38334 -0.35485 0.38373 -0.36133 0.38464 -0.36758 C 0.38516 -0.37152 0.38607 -0.37522 0.38672 -0.37893 C 0.38724 -0.38147 0.38737 -0.38402 0.38776 -0.38657 C 0.38893 -0.39351 0.3918 -0.4074 0.39323 -0.41319 C 0.39375 -0.41596 0.39466 -0.41828 0.39531 -0.42082 C 0.40209 -0.44814 0.39792 -0.43633 0.40287 -0.44953 C 0.40313 -0.45207 0.40326 -0.45462 0.40391 -0.45717 C 0.40508 -0.46203 0.40834 -0.46689 0.41029 -0.47036 C 0.41107 -0.4743 0.41094 -0.47893 0.4125 -0.4817 C 0.41602 -0.48819 0.41771 -0.49073 0.4211 -0.49907 C 0.42227 -0.50184 0.42292 -0.50578 0.42422 -0.50856 C 0.42617 -0.51226 0.42865 -0.51481 0.43073 -0.51805 C 0.43177 -0.5199 0.43268 -0.52198 0.43386 -0.52383 C 0.43594 -0.52661 0.43815 -0.52869 0.44037 -0.53124 C 0.44141 -0.53263 0.44245 -0.53402 0.44349 -0.53518 C 0.44688 -0.53795 0.44961 -0.54073 0.45313 -0.54282 C 0.45794 -0.54536 0.46224 -0.54675 0.46706 -0.54837 C 0.47604 -0.54791 0.48503 -0.54814 0.49388 -0.54652 C 0.4961 -0.54629 0.49818 -0.54374 0.50039 -0.54282 C 0.50274 -0.54166 0.50534 -0.54143 0.50781 -0.54096 C 0.51172 -0.53865 0.51953 -0.53402 0.52279 -0.53124 C 0.52539 -0.52916 0.52787 -0.52638 0.53034 -0.52383 C 0.53255 -0.52129 0.53477 -0.51897 0.53672 -0.51619 C 0.54284 -0.50786 0.53711 -0.51203 0.54323 -0.50856 C 0.54427 -0.50647 0.54544 -0.50485 0.54636 -0.50277 C 0.54844 -0.49837 0.54974 -0.49305 0.55065 -0.48749 C 0.55117 -0.48448 0.55052 -0.48055 0.55182 -0.478 C 0.553 -0.47545 0.55534 -0.47545 0.55716 -0.4743 C 0.55925 -0.47036 0.56263 -0.46782 0.56354 -0.46272 C 0.56602 -0.44999 0.56276 -0.4655 0.56784 -0.44744 C 0.56836 -0.44582 0.56849 -0.44374 0.56888 -0.44189 C 0.56953 -0.43865 0.57044 -0.43564 0.5711 -0.4324 C 0.57188 -0.42731 0.5724 -0.42221 0.57318 -0.41712 C 0.57344 -0.41504 0.57396 -0.41319 0.57422 -0.41133 C 0.57552 -0.40323 0.57526 -0.403 0.57643 -0.3942 C 0.57943 -0.3699 0.57526 -0.40578 0.57852 -0.37707 C 0.57787 -0.31805 0.57669 -0.25902 0.57643 -0.19999 C 0.5763 -0.18981 0.57695 -0.17962 0.57748 -0.16944 C 0.57761 -0.16689 0.578 -0.16411 0.57852 -0.1618 C 0.58008 -0.15532 0.58268 -0.14953 0.58386 -0.14282 L 0.58607 -0.13124 L 0.58711 -0.12569 C 0.58672 -0.08055 0.58672 -0.03541 0.58607 0.0095 C 0.58607 0.01228 0.58516 0.01459 0.58503 0.01714 C 0.58425 0.02802 0.58268 0.08172 0.58281 0.08589 C 0.5832 0.09214 0.58386 0.07293 0.58503 0.06668 C 0.58633 0.05881 0.58841 0.0514 0.59037 0.04399 C 0.59128 0.04006 0.59258 0.03635 0.59362 0.03242 C 0.59544 0.02431 0.59701 0.01598 0.59896 0.00765 C 0.59948 0.0051 0.60052 0.00279 0.60104 5.18519E-6 C 0.60274 -0.00809 0.60352 -0.01666 0.60534 -0.02476 C 0.60899 -0.04073 0.61498 -0.05532 0.61719 -0.07221 C 0.61784 -0.078 0.61849 -0.08379 0.61927 -0.08934 C 0.62357 -0.1199 0.61927 -0.08194 0.62461 -0.12754 C 0.63307 -0.19953 0.62331 -0.12569 0.63112 -0.17707 C 0.63399 -0.19675 0.63607 -0.21689 0.63959 -0.2361 C 0.64076 -0.24189 0.64141 -0.24768 0.64284 -0.25323 C 0.64649 -0.26689 0.65469 -0.29328 0.65469 -0.29328 C 0.65899 -0.32407 0.65235 -0.28032 0.65781 -0.30647 C 0.65847 -0.30971 0.65847 -0.31295 0.65899 -0.31619 C 0.65925 -0.31874 0.65951 -0.32129 0.66003 -0.32383 C 0.66094 -0.32893 0.66224 -0.33379 0.66315 -0.33888 C 0.66537 -0.35045 0.66706 -0.36203 0.66966 -0.37314 C 0.67031 -0.37638 0.67123 -0.37962 0.67175 -0.38286 C 0.67292 -0.38911 0.67396 -0.39559 0.675 -0.40184 C 0.67526 -0.40369 0.67552 -0.40578 0.67604 -0.40763 C 0.67735 -0.41203 0.67865 -0.41666 0.68034 -0.42082 C 0.68125 -0.42314 0.68255 -0.42476 0.6836 -0.42661 C 0.68399 -0.42846 0.68386 -0.43078 0.68464 -0.4324 C 0.68763 -0.43865 0.68998 -0.43865 0.69427 -0.43981 C 0.69714 -0.44073 0.7 -0.44119 0.70287 -0.44189 C 0.70938 -0.44096 0.71849 -0.4405 0.72539 -0.43795 C 0.72852 -0.4368 0.72982 -0.43471 0.73281 -0.4324 C 0.73893 -0.42777 0.73307 -0.43332 0.74037 -0.42846 C 0.74349 -0.42638 0.74518 -0.42407 0.74792 -0.42082 C 0.74857 -0.41897 0.74922 -0.41689 0.75 -0.41504 C 0.75091 -0.41319 0.75248 -0.4118 0.75326 -0.40948 C 0.75534 -0.40207 0.75677 -0.3942 0.7586 -0.38657 C 0.75899 -0.38332 0.75834 -0.37939 0.75964 -0.37707 C 0.7612 -0.3743 0.76406 -0.37499 0.76602 -0.37314 C 0.76771 -0.37175 0.76888 -0.36944 0.77031 -0.36758 C 0.77761 -0.35832 0.775 -0.36504 0.78646 -0.34467 L 0.79388 -0.33124 C 0.79675 -0.31133 0.79258 -0.33795 0.80248 -0.29907 C 0.80352 -0.29467 0.80378 -0.29004 0.80469 -0.28564 C 0.8056 -0.28032 0.80716 -0.27569 0.80781 -0.27036 C 0.80834 -0.26735 0.8086 -0.26411 0.80899 -0.26087 C 0.80925 -0.25832 0.80964 -0.25578 0.81003 -0.25323 C 0.81367 -0.22291 0.81081 -0.24397 0.81328 -0.22661 C 0.81354 -0.17569 0.81328 -0.12499 0.81432 -0.0743 C 0.81445 -0.06481 0.81615 -0.06157 0.81862 -0.05508 C 0.81927 -0.05138 0.81992 -0.04744 0.8207 -0.04374 C 0.82279 -0.03425 0.82422 -0.0317 0.825 -0.02268 C 0.82891 0.02107 0.82709 0.01598 0.82709 0.07617 L 0.82709 0.07617 " pathEditMode="relative" ptsTypes="AAAAAAAAAAAAAAAAAAAAAAAAAAAAAAAAAAAAAAAAAAAAAAAAAAAAAAAAAAAAAAAAAAAAAAAAAAAAAAAAAAAAAAAAAAAAAAAAAAAAAAAAAAAAAAAAAAAAAAAAAAAAAAAAAAAAAAAAAAAAAAAAAAAAAAAAAAAAAAAAAAAAA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4.07407E-6 L -2.08333E-6 -4.07407E-6 C -0.00364 -0.00116 -0.00729 -0.00208 -0.01081 -0.0037 C -0.01302 -0.00463 -0.0151 -0.00625 -0.01719 -0.00764 C -0.01823 -0.0081 -0.01927 -0.00903 -0.02044 -0.00949 C -0.03008 -0.01366 -0.02617 -0.01157 -0.03216 -0.01528 C -0.03333 -0.01644 -0.03424 -0.01806 -0.03542 -0.01898 C -0.03646 -0.01991 -0.0375 -0.02037 -0.03867 -0.02083 C -0.04154 -0.02222 -0.04453 -0.02269 -0.04726 -0.02477 C -0.04896 -0.02593 -0.05078 -0.02708 -0.0526 -0.02847 C -0.05404 -0.02963 -0.05534 -0.03125 -0.0569 -0.03241 C -0.0582 -0.03333 -0.05976 -0.03333 -0.06107 -0.03426 C -0.06289 -0.03542 -0.06471 -0.03681 -0.06654 -0.03796 C -0.06758 -0.03866 -0.06875 -0.03912 -0.06966 -0.04005 C -0.07161 -0.04167 -0.07344 -0.04352 -0.075 -0.0456 C -0.0763 -0.04722 -0.07695 -0.05 -0.07825 -0.05139 C -0.07956 -0.05278 -0.08112 -0.05255 -0.08255 -0.05324 C -0.08359 -0.05509 -0.08463 -0.05741 -0.08581 -0.05903 C -0.08776 -0.06181 -0.09219 -0.06667 -0.09219 -0.06667 C -0.09492 -0.08611 -0.09114 -0.06204 -0.09544 -0.08194 C -0.09596 -0.08426 -0.09609 -0.08704 -0.09648 -0.08958 C -0.09674 -0.09144 -0.09713 -0.09329 -0.09752 -0.09514 C -0.09792 -0.10162 -0.09831 -0.10787 -0.09857 -0.11435 C -0.09909 -0.12384 -0.09922 -0.13333 -0.09974 -0.14282 C -0.1 -0.14838 -0.10091 -0.15625 -0.10182 -0.16181 C -0.10221 -0.16389 -0.1026 -0.16574 -0.10286 -0.16759 C -0.1026 -0.18472 -0.10247 -0.20185 -0.10182 -0.21898 C -0.10156 -0.22801 -0.10065 -0.225 -0.09857 -0.23241 C -0.09779 -0.23542 -0.09726 -0.23866 -0.09648 -0.2419 C -0.09583 -0.24444 -0.09492 -0.24699 -0.0944 -0.24954 C -0.09271 -0.25648 -0.09336 -0.26088 -0.08893 -0.26667 L -0.08463 -0.27245 C -0.08047 -0.28727 -0.08529 -0.27338 -0.07825 -0.28565 C -0.07031 -0.29977 -0.07943 -0.28819 -0.07187 -0.29722 C -0.07109 -0.29907 -0.07057 -0.30116 -0.06966 -0.30278 C -0.06133 -0.31782 -0.072 -0.29352 -0.06328 -0.31227 C -0.06081 -0.31759 -0.06146 -0.31968 -0.05794 -0.32384 C -0.05703 -0.325 -0.05573 -0.325 -0.05469 -0.32569 L -0.04831 -0.33704 C -0.04726 -0.33912 -0.04635 -0.34144 -0.04505 -0.34282 L -0.0418 -0.34653 C -0.03893 -0.34607 -0.03594 -0.34676 -0.03333 -0.34468 C -0.03268 -0.34421 -0.02864 -0.33333 -0.02786 -0.33148 C -0.02747 -0.32847 -0.02578 -0.31667 -0.02578 -0.31435 C -0.02578 -0.29699 -0.02617 -0.27986 -0.02682 -0.26273 C -0.02695 -0.26088 -0.0276 -0.25903 -0.02786 -0.25718 C -0.02838 -0.25394 -0.02851 -0.25069 -0.02904 -0.24769 C -0.0293 -0.2456 -0.02982 -0.24375 -0.03008 -0.2419 C -0.03047 -0.23819 -0.0306 -0.23426 -0.03112 -0.23056 C -0.03164 -0.22662 -0.03268 -0.22292 -0.03333 -0.21898 C -0.03372 -0.21644 -0.03398 -0.21389 -0.03437 -0.21134 C -0.03502 -0.20764 -0.03581 -0.2037 -0.03646 -0.2 C -0.03763 -0.19375 -0.03828 -0.18704 -0.03971 -0.18102 C -0.04036 -0.17801 -0.04193 -0.17593 -0.04297 -0.17338 C -0.04401 -0.17014 -0.04505 -0.1669 -0.04609 -0.16366 C -0.04687 -0.16181 -0.04739 -0.15972 -0.04831 -0.1581 C -0.04922 -0.15648 -0.05039 -0.15556 -0.05143 -0.15417 C -0.05221 -0.15232 -0.0526 -0.15 -0.05364 -0.14861 C -0.05547 -0.14583 -0.0651 -0.13472 -0.06862 -0.13148 C -0.0707 -0.1294 -0.07292 -0.12778 -0.075 -0.12569 C -0.08008 -0.12083 -0.08529 -0.1162 -0.0901 -0.11042 C -0.09323 -0.10671 -0.09648 -0.10255 -0.09974 -0.09907 C -0.10312 -0.09514 -0.10976 -0.08866 -0.11367 -0.08565 C -0.11784 -0.08241 -0.122 -0.07824 -0.12643 -0.07616 C -0.1293 -0.07477 -0.13216 -0.07292 -0.13502 -0.07222 C -0.14726 -0.06991 -0.14154 -0.0713 -0.15221 -0.06852 C -0.16614 -0.06921 -0.18008 -0.06852 -0.19401 -0.07037 C -0.19766 -0.07107 -0.20104 -0.07431 -0.20469 -0.07616 C -0.20755 -0.07755 -0.21042 -0.07847 -0.21328 -0.07986 C -0.22057 -0.08403 -0.23359 -0.09491 -0.23893 -0.09907 C -0.24141 -0.10093 -0.24401 -0.10255 -0.24648 -0.10463 C -0.24857 -0.10671 -0.25065 -0.10926 -0.25286 -0.11042 C -0.25638 -0.11227 -0.26002 -0.11296 -0.26367 -0.11435 C -0.2651 -0.11482 -0.26641 -0.11551 -0.26784 -0.1162 C -0.26927 -0.11736 -0.27083 -0.11852 -0.27213 -0.11991 C -0.27331 -0.12107 -0.27422 -0.12269 -0.27539 -0.12384 C -0.27643 -0.12477 -0.2776 -0.12477 -0.27864 -0.12569 C -0.28086 -0.12801 -0.28294 -0.13079 -0.28502 -0.13333 L -0.28828 -0.13704 L -0.29258 -0.15232 L -0.29466 -0.15995 C -0.29505 -0.16505 -0.29531 -0.17014 -0.2957 -0.17523 C -0.29596 -0.17847 -0.29687 -0.18148 -0.29687 -0.18472 C -0.29687 -0.27847 -0.30013 -0.25232 -0.29466 -0.29144 C -0.29427 -0.29722 -0.29427 -0.30301 -0.29362 -0.30857 C -0.29323 -0.31181 -0.29206 -0.31482 -0.29141 -0.31806 C -0.29088 -0.32107 -0.29101 -0.32454 -0.29036 -0.32755 C -0.28958 -0.33148 -0.28815 -0.33519 -0.28724 -0.33912 C -0.28555 -0.34583 -0.2845 -0.35324 -0.28294 -0.35995 C -0.28203 -0.36343 -0.2806 -0.3662 -0.27969 -0.36944 C -0.27917 -0.3713 -0.27917 -0.37338 -0.27864 -0.37523 C -0.27799 -0.37732 -0.27708 -0.37894 -0.27643 -0.38102 C -0.27591 -0.38264 -0.27578 -0.38472 -0.27539 -0.38657 C -0.2737 -0.39375 -0.27135 -0.40093 -0.26784 -0.40579 C -0.26068 -0.41574 -0.26341 -0.41065 -0.25716 -0.41713 C -0.25117 -0.42315 -0.25664 -0.41944 -0.24857 -0.42662 C -0.24687 -0.42824 -0.24505 -0.4294 -0.24323 -0.43056 C -0.2418 -0.43125 -0.24036 -0.43171 -0.23893 -0.43241 C -0.23789 -0.43287 -0.23685 -0.4338 -0.23581 -0.43426 C -0.2263 -0.43912 -0.23594 -0.43357 -0.22825 -0.43796 C -0.22148 -0.4375 -0.21458 -0.43796 -0.20794 -0.43611 C -0.20456 -0.43542 -0.19831 -0.43056 -0.19831 -0.43056 C -0.19505 -0.42616 -0.19323 -0.42431 -0.19075 -0.41898 C -0.18997 -0.41736 -0.18919 -0.41528 -0.18867 -0.41343 C -0.18555 -0.40347 -0.18581 -0.4044 -0.18437 -0.39607 C -0.18398 -0.39236 -0.18372 -0.38843 -0.1832 -0.38472 C -0.18255 -0.3787 -0.18216 -0.37685 -0.18112 -0.3713 C -0.18151 -0.34861 -0.18138 -0.32569 -0.18216 -0.30278 C -0.18242 -0.2963 -0.18268 -0.28958 -0.18437 -0.2838 L -0.18646 -0.27616 C -0.18724 -0.27037 -0.1875 -0.26458 -0.18867 -0.25903 C -0.1918 -0.24282 -0.19232 -0.24815 -0.19505 -0.23611 C -0.1957 -0.23287 -0.19609 -0.2294 -0.19713 -0.22662 C -0.19935 -0.2206 -0.20221 -0.21528 -0.20469 -0.20949 C -0.20612 -0.20625 -0.20716 -0.20255 -0.20898 -0.2 C -0.21276 -0.19444 -0.21654 -0.18982 -0.21966 -0.18287 C -0.22096 -0.17986 -0.22148 -0.17593 -0.22292 -0.17338 C -0.22435 -0.1706 -0.22669 -0.16991 -0.22825 -0.16759 C -0.23203 -0.16181 -0.23476 -0.1537 -0.23893 -0.14861 C -0.24362 -0.14282 -0.24857 -0.13796 -0.25286 -0.13148 C -0.25534 -0.12755 -0.25781 -0.12361 -0.26042 -0.11991 C -0.2625 -0.11713 -0.26471 -0.11482 -0.2668 -0.11227 C -0.27982 -0.09769 -0.27995 -0.09745 -0.28932 -0.0875 C -0.30377 -0.07199 -0.28607 -0.09213 -0.29896 -0.07431 C -0.30351 -0.06806 -0.30325 -0.06944 -0.30755 -0.06667 C -0.30937 -0.06551 -0.31107 -0.06412 -0.31289 -0.06273 C -0.31497 -0.05995 -0.3237 -0.04676 -0.32786 -0.04375 C -0.32956 -0.04259 -0.33151 -0.04259 -0.3332 -0.0419 C -0.33685 -0.03796 -0.34114 -0.0331 -0.34505 -0.03032 C -0.34922 -0.02755 -0.35391 -0.02639 -0.35794 -0.02292 C -0.35937 -0.02153 -0.36068 -0.01991 -0.36211 -0.01898 C -0.36419 -0.01782 -0.36641 -0.01782 -0.36862 -0.01713 C -0.37005 -0.01667 -0.37148 -0.01574 -0.37292 -0.01528 C -0.37461 -0.01458 -0.37643 -0.01389 -0.37825 -0.01319 L -0.42213 -0.01528 C -0.42435 -0.01528 -0.43034 -0.01759 -0.43281 -0.01898 C -0.43502 -0.02014 -0.43932 -0.02292 -0.43932 -0.02292 C -0.44141 -0.02523 -0.44427 -0.02662 -0.4457 -0.03032 C -0.44648 -0.03241 -0.44726 -0.03403 -0.44792 -0.03611 C -0.44844 -0.03796 -0.44844 -0.04005 -0.44896 -0.0419 C -0.44961 -0.04444 -0.45039 -0.04699 -0.45104 -0.04954 C -0.45312 -0.0713 -0.45273 -0.06157 -0.45104 -0.09699 C -0.45065 -0.10602 -0.44779 -0.12662 -0.4457 -0.13148 L -0.44258 -0.13912 C -0.44023 -0.16343 -0.44349 -0.13935 -0.43828 -0.1581 C -0.43724 -0.16157 -0.43698 -0.16574 -0.43607 -0.16944 C -0.4345 -0.17662 -0.43281 -0.18357 -0.43073 -0.19051 C -0.42995 -0.19329 -0.42851 -0.19537 -0.42747 -0.19815 C -0.41927 -0.22014 -0.42904 -0.1963 -0.42109 -0.21528 C -0.41875 -0.22755 -0.42187 -0.21412 -0.4168 -0.22662 C -0.41588 -0.22894 -0.41549 -0.23194 -0.41471 -0.23426 C -0.41367 -0.23704 -0.4125 -0.23935 -0.41146 -0.2419 C -0.41042 -0.24722 -0.41042 -0.25 -0.40716 -0.25324 C -0.40521 -0.25532 -0.40078 -0.25718 -0.40078 -0.25718 C -0.39818 -0.25648 -0.3957 -0.25602 -0.39323 -0.25509 C -0.3918 -0.25463 -0.39023 -0.25486 -0.38893 -0.25324 C -0.38789 -0.25208 -0.38776 -0.24931 -0.38685 -0.24769 C -0.38555 -0.24537 -0.38398 -0.24375 -0.38255 -0.2419 C -0.37656 -0.22083 -0.38516 -0.24907 -0.37604 -0.22662 C -0.3737 -0.2206 -0.37148 -0.21412 -0.36966 -0.20764 L -0.36536 -0.19236 L -0.36328 -0.18472 C -0.36289 -0.18148 -0.36263 -0.17824 -0.36211 -0.17523 C -0.35976 -0.16065 -0.36002 -0.17107 -0.35898 -0.15625 C -0.35716 -0.13148 -0.35924 -0.14421 -0.35677 -0.13148 C -0.35651 -0.12685 -0.35625 -0.12245 -0.35573 -0.11806 C -0.35547 -0.11597 -0.35469 -0.11435 -0.35469 -0.11227 C -0.35469 -0.03009 -0.35 -0.05394 -0.35794 -0.01898 C -0.36002 0.0037 -0.35729 -0.01898 -0.36211 0.00393 C -0.36562 0.01968 -0.36276 0.01505 -0.36758 0.03056 C -0.36979 0.03773 -0.37292 0.04398 -0.375 0.05139 C -0.37604 0.05532 -0.37695 0.05926 -0.37825 0.06296 C -0.38281 0.07593 -0.3888 0.0875 -0.39544 0.09722 C -0.40065 0.10509 -0.40234 0.10833 -0.4082 0.11435 C -0.41172 0.11806 -0.41614 0.1213 -0.42005 0.12384 C -0.42213 0.12523 -0.42435 0.12616 -0.42643 0.12778 C -0.42799 0.1287 -0.42917 0.13079 -0.43073 0.13148 C -0.43385 0.13287 -0.43711 0.13264 -0.44036 0.13333 C -0.44219 0.1338 -0.44401 0.13472 -0.4457 0.13542 C -0.45638 0.13472 -0.46719 0.13495 -0.47786 0.13333 C -0.48047 0.1331 -0.48281 0.13056 -0.48542 0.12963 C -0.48789 0.1287 -0.49036 0.12824 -0.49284 0.12778 C -0.49505 0.12569 -0.49713 0.12361 -0.49935 0.12199 C -0.50143 0.12037 -0.50364 0.11968 -0.50573 0.11806 C -0.51133 0.11435 -0.5138 0.11227 -0.51862 0.10671 C -0.525 0.09907 -0.52096 0.10301 -0.52721 0.09329 C -0.52851 0.0912 -0.53021 0.08981 -0.53138 0.08773 C -0.53307 0.08472 -0.53424 0.08125 -0.53568 0.07824 C -0.53672 0.07616 -0.53789 0.07431 -0.53893 0.07245 C -0.53932 0.0706 -0.53932 0.06829 -0.53997 0.06667 C -0.54075 0.06505 -0.54258 0.06481 -0.54323 0.06296 C -0.5444 0.05949 -0.54414 0.05486 -0.54531 0.05139 L -0.54752 0.04583 C -0.54818 0.04028 -0.54961 0.02755 -0.54961 0.02292 C -0.54961 -0.00185 -0.54922 -0.02662 -0.54857 -0.05139 C -0.54844 -0.05648 -0.54779 -0.06157 -0.54752 -0.06667 C -0.547 -0.07616 -0.547 -0.08565 -0.54648 -0.09514 C -0.54622 -0.09907 -0.5457 -0.10278 -0.54531 -0.10671 C -0.54492 -0.11111 -0.54466 -0.11551 -0.54427 -0.11991 C -0.54401 -0.12384 -0.54349 -0.12755 -0.54323 -0.13148 C -0.54284 -0.13588 -0.54271 -0.14028 -0.54219 -0.14468 C -0.54167 -0.14931 -0.54062 -0.15347 -0.53997 -0.1581 C -0.53958 -0.16181 -0.53932 -0.16574 -0.53893 -0.16944 C -0.5388 -0.1713 -0.53737 -0.18426 -0.53685 -0.18657 C -0.53555 -0.1919 -0.53346 -0.19653 -0.53255 -0.20185 C -0.53138 -0.2081 -0.53099 -0.21134 -0.52825 -0.21713 C -0.52734 -0.21875 -0.52604 -0.21968 -0.525 -0.22083 C -0.52396 -0.22338 -0.52318 -0.22639 -0.52174 -0.22847 C -0.51328 -0.24144 -0.52083 -0.22338 -0.51536 -0.23796 C -0.51497 -0.24815 -0.51484 -0.25833 -0.51432 -0.26852 C -0.51393 -0.27593 -0.51276 -0.27708 -0.51107 -0.2838 C -0.51029 -0.28681 -0.50976 -0.29028 -0.50898 -0.29329 C -0.50833 -0.29537 -0.50742 -0.29699 -0.50677 -0.29907 C -0.50573 -0.30208 -0.50456 -0.30532 -0.50364 -0.30857 C -0.50104 -0.31736 -0.5043 -0.3125 -0.50039 -0.32384 C -0.49961 -0.32616 -0.49818 -0.32755 -0.49713 -0.3294 C -0.49674 -0.33148 -0.49661 -0.33333 -0.49609 -0.33519 C -0.49401 -0.34236 -0.48919 -0.35023 -0.48542 -0.35232 L -0.48216 -0.35417 C -0.48112 -0.35625 -0.48021 -0.35857 -0.47891 -0.35995 C -0.4776 -0.36134 -0.47604 -0.36111 -0.47461 -0.36181 C -0.47357 -0.3625 -0.47239 -0.36296 -0.47148 -0.36389 C -0.46549 -0.36898 -0.47096 -0.36736 -0.46289 -0.3713 C -0.46081 -0.37245 -0.45859 -0.37269 -0.45638 -0.37338 C -0.45195 -0.37454 -0.447 -0.37546 -0.44258 -0.37708 C -0.43255 -0.38079 -0.44323 -0.37732 -0.43502 -0.38102 C -0.4332 -0.38171 -0.43138 -0.38218 -0.42969 -0.38287 C -0.42825 -0.38333 -0.42682 -0.38403 -0.42539 -0.38472 C -0.41185 -0.38403 -0.39818 -0.38403 -0.38463 -0.38287 C -0.3832 -0.38264 -0.3819 -0.38125 -0.38034 -0.38102 C -0.37682 -0.38009 -0.37318 -0.37963 -0.36966 -0.37894 C -0.36823 -0.37778 -0.3668 -0.37639 -0.36536 -0.37523 C -0.36432 -0.37454 -0.36315 -0.37407 -0.36211 -0.37338 C -0.35091 -0.36435 -0.3569 -0.36852 -0.34818 -0.35995 C -0.34687 -0.35857 -0.34531 -0.35764 -0.34401 -0.35625 C -0.34062 -0.35255 -0.33711 -0.34954 -0.33437 -0.34468 C -0.3293 -0.33588 -0.33242 -0.34051 -0.32461 -0.33148 C -0.32357 -0.32824 -0.32252 -0.325 -0.32148 -0.32199 C -0.31693 -0.30741 -0.32161 -0.3206 -0.31719 -0.30857 C -0.3168 -0.30602 -0.31601 -0.30347 -0.31614 -0.30093 C -0.31641 -0.29167 -0.31758 -0.27523 -0.32148 -0.26667 C -0.32318 -0.26273 -0.32578 -0.26042 -0.32786 -0.25718 C -0.33008 -0.25347 -0.33177 -0.24861 -0.33437 -0.2456 C -0.35104 -0.22616 -0.34818 -0.23218 -0.36211 -0.22292 C -0.36471 -0.22107 -0.36706 -0.21806 -0.36966 -0.21713 C -0.37747 -0.21435 -0.39323 -0.21134 -0.39323 -0.21134 C -0.40963 -0.21204 -0.42617 -0.21157 -0.44258 -0.21319 C -0.44935 -0.21412 -0.46289 -0.21898 -0.46289 -0.21898 C -0.47435 -0.22708 -0.46224 -0.21921 -0.47357 -0.22477 C -0.48529 -0.23032 -0.47526 -0.22685 -0.48424 -0.23056 C -0.48685 -0.23148 -0.49127 -0.23264 -0.49388 -0.23426 C -0.4957 -0.23542 -0.49752 -0.23681 -0.49935 -0.23796 C -0.50039 -0.23866 -0.50156 -0.23912 -0.50247 -0.24005 C -0.50364 -0.24097 -0.50456 -0.24306 -0.50573 -0.24375 C -0.50781 -0.24491 -0.51002 -0.24514 -0.51211 -0.2456 C -0.51432 -0.24769 -0.51641 -0.24954 -0.51862 -0.25139 C -0.52226 -0.2544 -0.52474 -0.25532 -0.52825 -0.25903 C -0.52969 -0.26065 -0.53099 -0.26319 -0.53255 -0.26482 C -0.5375 -0.26968 -0.53685 -0.26713 -0.54101 -0.27037 C -0.54258 -0.27153 -0.54388 -0.27292 -0.54531 -0.27431 C -0.54609 -0.27616 -0.54674 -0.27824 -0.54752 -0.27986 C -0.54844 -0.28194 -0.54987 -0.28357 -0.55078 -0.28565 C -0.55169 -0.28796 -0.55208 -0.29074 -0.55286 -0.29329 C -0.55417 -0.29722 -0.5569 -0.30347 -0.5582 -0.30671 C -0.55859 -0.30857 -0.55885 -0.31042 -0.55924 -0.31227 C -0.55976 -0.31458 -0.56211 -0.32407 -0.5625 -0.32755 C -0.56341 -0.33472 -0.56419 -0.34769 -0.56458 -0.35417 C -0.56445 -0.35764 -0.56706 -0.3787 -0.56042 -0.37708 C -0.55846 -0.37662 -0.55677 -0.37454 -0.55495 -0.37338 C -0.55195 -0.35671 -0.55208 -0.36319 -0.55391 -0.34097 C -0.55404 -0.33889 -0.5543 -0.33681 -0.55495 -0.33519 C -0.55586 -0.33333 -0.55716 -0.33264 -0.5582 -0.33148 C -0.55898 -0.3294 -0.55937 -0.32708 -0.56042 -0.32569 C -0.56627 -0.31644 -0.56771 -0.31759 -0.57539 -0.31435 L -0.57969 -0.31227 L -0.58398 -0.31042 C -0.59427 -0.31111 -0.60469 -0.31088 -0.61497 -0.31227 C -0.61719 -0.31273 -0.62148 -0.3162 -0.62148 -0.3162 C -0.62252 -0.31736 -0.62357 -0.31875 -0.62461 -0.31991 C -0.62643 -0.32199 -0.62825 -0.32361 -0.62995 -0.32569 C -0.6319 -0.32801 -0.63372 -0.33056 -0.63542 -0.33333 C -0.63802 -0.3375 -0.64036 -0.34213 -0.64284 -0.34653 C -0.64466 -0.34977 -0.64674 -0.35255 -0.64818 -0.35625 C -0.65234 -0.36597 -0.65013 -0.36157 -0.65469 -0.36944 C -0.65716 -0.38287 -0.65755 -0.37708 -0.65573 -0.38657 C -0.6543 -0.38611 -0.6526 -0.38634 -0.65143 -0.38472 C -0.65052 -0.38357 -0.65039 -0.38102 -0.65039 -0.37894 C -0.65039 -0.3706 -0.65013 -0.36227 -0.65351 -0.35625 C -0.65612 -0.35162 -0.6569 -0.35278 -0.66002 -0.35046 C -0.66146 -0.34931 -0.66276 -0.34745 -0.66432 -0.34653 C -0.66601 -0.3456 -0.66784 -0.3456 -0.66966 -0.34468 C -0.6707 -0.34421 -0.67174 -0.34329 -0.67279 -0.34282 C -0.67708 -0.3412 -0.68138 -0.34028 -0.68568 -0.33912 L -0.69219 -0.33704 L -0.72539 -0.34097 C -0.72747 -0.3412 -0.72969 -0.3419 -0.73177 -0.34282 C -0.73398 -0.34375 -0.73815 -0.34653 -0.73815 -0.34653 C -0.74362 -0.35625 -0.7388 -0.34977 -0.7457 -0.35417 C -0.74987 -0.35694 -0.7513 -0.36019 -0.75534 -0.36389 C -0.76419 -0.37176 -0.7526 -0.35857 -0.76172 -0.36944 C -0.76536 -0.36898 -0.76901 -0.36898 -0.77252 -0.36759 C -0.7737 -0.36713 -0.77461 -0.36505 -0.77565 -0.36389 C -0.77721 -0.36204 -0.77851 -0.35972 -0.77995 -0.3581 C -0.78177 -0.35602 -0.78359 -0.3544 -0.78529 -0.35232 C -0.78646 -0.35116 -0.78737 -0.34954 -0.78854 -0.34861 C -0.78984 -0.34745 -0.79141 -0.34722 -0.79284 -0.34653 C -0.7957 -0.34421 -0.79831 -0.34051 -0.80143 -0.33912 C -0.80677 -0.33657 -0.8043 -0.33796 -0.80885 -0.33519 C -0.81237 -0.32569 -0.81029 -0.3331 -0.81211 -0.31991 C -0.81237 -0.31806 -0.81289 -0.3162 -0.81315 -0.31435 C -0.81536 -0.30046 -0.81315 -0.31273 -0.81536 -0.29722 C -0.81562 -0.29514 -0.81614 -0.29329 -0.81641 -0.29144 C -0.82122 -0.26042 -0.81601 -0.28796 -0.8207 -0.26852 C -0.82109 -0.26667 -0.82122 -0.26458 -0.82174 -0.26273 C -0.82239 -0.26088 -0.82292 -0.25857 -0.82396 -0.25718 C -0.82474 -0.25579 -0.82617 -0.25602 -0.82708 -0.25509 C -0.8276 -0.25486 -0.82786 -0.25394 -0.82812 -0.25324 L -0.82812 -0.25324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6.2963E-6 L -6.66667E-6 6.2963E-6 L -0.00964 -0.0037 C -0.01108 -0.00439 -0.01264 -0.00462 -0.01394 -0.00555 C -0.01511 -0.00647 -0.01589 -0.00902 -0.0172 -0.00948 C -0.02097 -0.01087 -0.02501 -0.01064 -0.02891 -0.01134 C -0.03074 -0.01249 -0.03243 -0.01434 -0.03425 -0.01504 C -0.03777 -0.01689 -0.04141 -0.01782 -0.04506 -0.01897 C -0.05027 -0.02059 -0.05704 -0.02175 -0.06212 -0.02268 C -0.06329 -0.02337 -0.06433 -0.0243 -0.06537 -0.02476 C -0.07032 -0.02615 -0.07553 -0.02638 -0.08035 -0.02847 C -0.08529 -0.03078 -0.08529 -0.03078 -0.09115 -0.03217 C -0.09675 -0.03356 -0.10821 -0.0361 -0.10821 -0.0361 C -0.1116 -0.03749 -0.11264 -0.03796 -0.11576 -0.03981 C -0.11759 -0.0412 -0.11928 -0.04259 -0.1211 -0.04374 C -0.1254 -0.04629 -0.12605 -0.04513 -0.13074 -0.04745 C -0.13972 -0.05184 -0.13438 -0.04976 -0.14141 -0.05509 C -0.14493 -0.05763 -0.14597 -0.05717 -0.15001 -0.05902 C -0.15118 -0.05948 -0.15222 -0.06018 -0.15326 -0.06087 C -0.15509 -0.06203 -0.15678 -0.06342 -0.1586 -0.06458 C -0.16069 -0.06597 -0.16316 -0.0662 -0.16498 -0.06851 C -0.16941 -0.07384 -0.16694 -0.07175 -0.17253 -0.07407 C -0.17865 -0.08147 -0.17279 -0.07522 -0.17891 -0.07985 C -0.18048 -0.08101 -0.18178 -0.08263 -0.18321 -0.08379 C -0.18542 -0.08541 -0.18855 -0.08657 -0.19076 -0.08749 C -0.19337 -0.0912 -0.19884 -0.0986 -0.20144 -0.10092 C -0.21108 -0.10925 -0.20704 -0.10671 -0.21329 -0.11041 C -0.21394 -0.11226 -0.21446 -0.11434 -0.21537 -0.11597 C -0.2185 -0.12152 -0.21837 -0.11874 -0.22175 -0.12175 C -0.22475 -0.12453 -0.22592 -0.12708 -0.22826 -0.13124 C -0.23425 -0.12939 -0.2405 -0.12823 -0.24649 -0.12569 C -0.24805 -0.12499 -0.24936 -0.12314 -0.25079 -0.12175 C -0.26368 -0.10809 -0.2517 -0.11897 -0.26147 -0.11041 C -0.26394 -0.10601 -0.26602 -0.10046 -0.26902 -0.09698 L -0.2754 -0.08934 C -0.27644 -0.08819 -0.27748 -0.08657 -0.27865 -0.08564 C -0.28399 -0.08078 -0.28152 -0.08333 -0.28608 -0.078 C -0.29389 -0.07893 -0.30561 -0.07985 -0.31394 -0.08171 C -0.31824 -0.08286 -0.32253 -0.08472 -0.32683 -0.08564 C -0.33139 -0.08657 -0.33608 -0.08634 -0.34076 -0.08749 C -0.36042 -0.09212 -0.37996 -0.09976 -0.39962 -0.10277 C -0.46563 -0.11249 -0.41108 -0.103 -0.48321 -0.1199 C -0.49819 -0.12337 -0.51329 -0.12615 -0.52826 -0.12939 L -0.57644 -0.14073 L -0.62149 -0.15046 C -0.66186 -0.16018 -0.70248 -0.16805 -0.74259 -0.18078 L -0.78438 -0.19421 C -0.92462 -0.23518 -0.73451 -0.17661 -0.8668 -0.21897 C -0.8754 -0.22175 -0.88412 -0.22314 -0.89259 -0.22661 C -0.90509 -0.23147 -0.91733 -0.23842 -0.92996 -0.24374 C -0.93738 -0.24675 -0.94506 -0.24791 -0.95235 -0.25138 C -0.96707 -0.25786 -0.97657 -0.26504 -0.98998 -0.27407 C -0.98959 -0.29004 -0.98946 -0.30601 -0.98881 -0.32175 C -0.98868 -0.3243 -0.98868 -0.32731 -0.98777 -0.32939 C -0.98425 -0.33703 -0.98022 -0.34374 -0.97605 -0.35022 C -0.95743 -0.37939 -0.96759 -0.36434 -0.93204 -0.4074 C -0.92136 -0.42036 -0.91121 -0.43472 -0.90001 -0.44559 C -0.83139 -0.51134 -0.80938 -0.5361 -0.73829 -0.59027 C -0.72045 -0.60393 -0.70261 -0.61874 -0.6836 -0.62638 C -0.6616 -0.63541 -0.65886 -0.6368 -0.62891 -0.64536 C -0.62475 -0.64652 -0.62045 -0.64652 -0.61615 -0.64722 L -0.55287 -0.64351 C -0.54897 -0.64305 -0.54506 -0.64235 -0.54115 -0.64143 C -0.52436 -0.63749 -0.53464 -0.63865 -0.51967 -0.63379 C -0.5168 -0.63309 -0.51394 -0.63286 -0.51108 -0.63194 C -0.50756 -0.63101 -0.50391 -0.62939 -0.5004 -0.62823 C -0.49402 -0.62615 -0.48751 -0.62453 -0.48113 -0.62268 C -0.47826 -0.62198 -0.4754 -0.62175 -0.47253 -0.62083 C -0.44975 -0.61319 -0.478 -0.62013 -0.45535 -0.61504 C -0.44962 -0.61249 -0.44389 -0.61041 -0.43829 -0.6074 C -0.43243 -0.60462 -0.42696 -0.60046 -0.4211 -0.59791 C -0.41837 -0.59675 -0.41537 -0.59675 -0.41251 -0.59606 C -0.41003 -0.59536 -0.40756 -0.59444 -0.40509 -0.59421 C -0.36407 -0.58772 -0.40522 -0.59559 -0.37826 -0.59027 L -0.32683 -0.59421 C -0.32358 -0.59444 -0.32045 -0.59559 -0.3172 -0.59606 C -0.31082 -0.59698 -0.3043 -0.59722 -0.29792 -0.59791 C -0.28178 -0.60208 -0.2974 -0.5986 -0.26902 -0.60184 C -0.26498 -0.60231 -0.26108 -0.603 -0.25717 -0.6037 C -0.25509 -0.603 -0.25209 -0.60485 -0.25079 -0.60184 C -0.24975 -0.59953 -0.25209 -0.59652 -0.25287 -0.59421 C -0.25457 -0.58958 -0.25639 -0.58518 -0.25821 -0.58078 C -0.26108 -0.5743 -0.26394 -0.56805 -0.2668 -0.5618 C -0.27319 -0.54837 -0.2797 -0.53518 -0.28608 -0.52175 C -0.28972 -0.51411 -0.29363 -0.50694 -0.29675 -0.49884 C -0.3004 -0.49004 -0.30378 -0.48078 -0.30756 -0.47222 C -0.31654 -0.45161 -0.32683 -0.43263 -0.33542 -0.41134 C -0.34792 -0.38032 -0.34884 -0.37708 -0.36433 -0.34282 C -0.37097 -0.328 -0.37774 -0.31342 -0.38464 -0.29884 C -0.38751 -0.29305 -0.39089 -0.28819 -0.39324 -0.28171 C -0.40639 -0.24675 -0.39819 -0.26712 -0.42436 -0.21319 C -0.43074 -0.19976 -0.43529 -0.1912 -0.44259 -0.17893 C -0.44532 -0.1743 -0.44805 -0.16944 -0.45105 -0.1655 C -0.45834 -0.15624 -0.46576 -0.14698 -0.47358 -0.13888 C -0.47761 -0.13472 -0.4823 -0.13286 -0.48647 -0.12939 C -0.49076 -0.12592 -0.4948 -0.12059 -0.49936 -0.11805 C -0.58751 -0.06666 -0.52175 -0.10671 -0.56355 -0.08749 C -0.56837 -0.08541 -0.57266 -0.08101 -0.57748 -0.07985 C -0.59389 -0.07592 -0.62683 -0.07222 -0.62683 -0.07222 C -0.63256 -0.07291 -0.63829 -0.07222 -0.64402 -0.07407 C -0.64845 -0.07569 -0.64871 -0.08147 -0.64936 -0.08749 C -0.64975 -0.0912 -0.65001 -0.09513 -0.6504 -0.09884 C -0.64962 -0.11226 -0.64962 -0.12569 -0.64832 -0.13888 C -0.64597 -0.16134 -0.63959 -0.19212 -0.63321 -0.21134 C -0.62175 -0.24629 -0.60977 -0.28078 -0.59688 -0.31411 C -0.57722 -0.36434 -0.56498 -0.38379 -0.53894 -0.42268 C -0.52748 -0.43981 -0.51615 -0.4574 -0.50365 -0.47222 C -0.47644 -0.50439 -0.44923 -0.53749 -0.42006 -0.56365 C -0.39467 -0.58657 -0.36772 -0.60347 -0.34076 -0.61897 C -0.32761 -0.62615 -0.31368 -0.628 -0.30001 -0.63194 C -0.25574 -0.64513 -0.25717 -0.64235 -0.2047 -0.64907 L -0.1586 -0.64536 C -0.10196 -0.63217 -0.17488 -0.64143 -0.1211 -0.63587 C -0.08712 -0.62453 -0.1211 -0.63448 -0.08569 -0.62823 C -0.08113 -0.62731 -0.07644 -0.62592 -0.07175 -0.62453 C -0.05561 -0.61897 -0.05131 -0.61689 -0.03855 -0.61134 C -0.03647 -0.60925 -0.03438 -0.6074 -0.03217 -0.60555 C -0.03048 -0.60416 -0.02813 -0.60439 -0.02683 -0.60184 C -0.02436 -0.59698 -0.02319 -0.59027 -0.02149 -0.58472 C -0.00808 -0.59259 -0.02292 -0.58472 -0.00326 -0.59027 C 0.02877 -0.59953 -0.00613 -0.59397 0.0289 -0.59791 C 0.02981 -0.59791 0.07213 -0.59513 0.08254 -0.59027 C 0.08801 -0.58772 0.09335 -0.58333 0.09856 -0.57893 C 0.11067 -0.56874 0.11588 -0.56365 0.12538 -0.54837 C 0.12942 -0.54189 0.13372 -0.53518 0.1371 -0.52754 C 0.14023 -0.52059 0.14231 -0.51226 0.14465 -0.50462 C 0.14908 -0.49004 0.15325 -0.47546 0.15754 -0.46087 C 0.1664 -0.3949 0.16379 -0.4243 0.16718 -0.37314 C 0.16744 -0.34976 0.16783 -0.32615 0.16822 -0.30277 C 0.16861 -0.27476 0.16809 -0.24675 0.16926 -0.21897 C 0.17304 -0.12522 0.16848 -0.16782 0.17786 -0.13124 C 0.17864 -0.12823 0.17916 -0.12476 0.17994 -0.12175 C 0.18176 -0.11527 0.18723 -0.10046 0.19075 -0.09884 L 0.19504 -0.09698 C 0.19817 -0.09768 0.20168 -0.09629 0.20468 -0.09884 C 0.20559 -0.09976 0.20429 -0.10323 0.20351 -0.10462 C 0.20208 -0.10717 0.20012 -0.10902 0.19817 -0.11041 C 0.19049 -0.11597 0.1828 -0.12222 0.1746 -0.12569 C 0.15624 -0.13309 0.13749 -0.13703 0.11887 -0.14282 C 0.10494 -0.14698 0.09127 -0.15393 0.07708 -0.15601 C -0.02462 -0.17129 0.01783 -0.16643 -0.0504 -0.17314 C -0.07839 -0.17198 -0.10496 -0.17175 -0.13282 -0.16759 L -0.28608 -0.14282 C -0.33295 -0.12661 -0.35964 -0.11851 -0.41472 -0.08749 C -0.42253 -0.08309 -0.43035 -0.07823 -0.43829 -0.07407 C -0.50014 -0.04166 -0.42188 -0.08634 -0.48647 -0.04559 C -0.49428 -0.04073 -0.50235 -0.03772 -0.51003 -0.03217 C -0.51563 -0.02823 -0.52058 -0.02152 -0.52605 -0.01712 C -0.53022 -0.01388 -0.53477 -0.01249 -0.53894 -0.00948 C -0.55014 -0.00115 -0.56134 0.00765 -0.57214 0.01714 C -0.57436 0.01922 -0.57631 0.02177 -0.57865 0.02292 C -0.58178 0.02454 -0.58503 0.02431 -0.58829 0.02478 C -0.59115 0.00927 -0.59128 0.01297 -0.58074 -0.01319 L -0.56147 -0.06087 C -0.55964 -0.06967 -0.55951 -0.08032 -0.55613 -0.08749 C -0.54011 -0.12198 -0.49832 -0.18958 -0.47683 -0.21712 C -0.36941 -0.35485 -0.32319 -0.43749 -0.22175 -0.51226 C -0.20678 -0.52337 -0.19141 -0.53333 -0.17579 -0.54073 C -0.13777 -0.55925 -0.11641 -0.55532 -0.07501 -0.55786 C -0.06759 -0.55532 -0.05964 -0.55555 -0.05248 -0.55022 C -0.03933 -0.54073 -0.01498 -0.51411 -0.01498 -0.51411 C -0.00391 -0.48749 0.01171 -0.46527 0.01822 -0.43425 C 0.04765 -0.29467 0.0246 -0.41643 0.05038 -0.21504 C 0.05429 -0.18425 0.06015 -0.15439 0.06431 -0.1236 C 0.06588 -0.1118 0.06549 -0.0993 0.06744 -0.08749 C 0.06913 -0.078 0.07278 -0.0699 0.07499 -0.06087 C 0.07877 -0.04513 0.07942 -0.02615 0.08567 -0.01319 C 0.08814 -0.00809 0.09088 -0.00323 0.09322 0.00209 C 0.09986 0.01691 0.09817 0.01783 0.10715 0.03241 C 0.10833 0.0345 0.11002 0.03496 0.11145 0.03635 C 0.11249 0.03751 0.11549 0.03843 0.11458 0.04005 C 0.11353 0.04191 0.11171 0.0389 0.11028 0.0382 C 0.10676 0.03635 0.10312 0.03473 0.0996 0.03241 C 0.08372 0.02292 0.03033 -0.00995 0.01497 -0.02268 C -0.05444 -0.08009 -0.12319 -0.13958 -0.1918 -0.19976 C -0.24037 -0.24259 -0.3293 -0.33101 -0.37826 -0.37129 L -0.66003 -0.6037 L -0.72748 -0.65856 C -0.74363 -0.67175 -0.77696 -0.69999 -0.79714 -0.71203 C -0.80378 -0.71597 -0.81082 -0.71828 -0.81759 -0.72152 C -0.81902 -0.72083 -0.82058 -0.72106 -0.82188 -0.71967 C -0.82358 -0.71759 -0.82475 -0.71481 -0.82605 -0.71203 C -0.82891 -0.70601 -0.83113 -0.69467 -0.83256 -0.68911 C -0.83295 -0.68587 -0.83321 -0.68263 -0.8336 -0.67962 C -0.83386 -0.67754 -0.83477 -0.67592 -0.83464 -0.67384 C -0.831 -0.59884 -0.81355 -0.54999 -0.7961 -0.47036 C -0.79024 -0.44351 -0.78399 -0.41689 -0.77787 -0.39027 C -0.77188 -0.36434 -0.76485 -0.33888 -0.75964 -0.31226 C -0.74506 -0.23726 -0.72865 -0.16342 -0.71576 -0.08749 C -0.70444 -0.02083 -0.70561 -0.02129 -0.68894 0.04584 C -0.68256 0.07153 -0.6767 0.09792 -0.66863 0.122 C -0.66759 0.12524 -0.66667 0.12848 -0.66537 0.13149 C -0.66381 0.13542 -0.66199 0.13936 -0.66003 0.14306 C -0.65912 0.14468 -0.65795 0.14538 -0.65678 0.14677 C -0.64779 0.17894 -0.65105 0.16575 -0.63972 0.23056 C -0.63829 0.23866 -0.63777 0.24723 -0.63647 0.25533 C -0.62566 0.32316 -0.62996 0.28496 -0.62149 0.35047 C -0.62058 0.35741 -0.62032 0.36459 -0.61928 0.37153 C -0.61707 0.3882 -0.61446 0.40464 -0.61186 0.42107 C -0.60782 0.44607 -0.61134 0.41644 -0.60652 0.4514 C -0.606 0.45533 -0.60613 0.45927 -0.60535 0.46297 C -0.60496 0.46505 -0.60378 0.46667 -0.60326 0.46853 C -0.60274 0.47038 -0.60248 0.47246 -0.60222 0.47431 C -0.60105 0.45533 -0.60014 0.43612 -0.59897 0.41714 C -0.59845 0.40834 -0.59819 0.39931 -0.59688 0.39052 C -0.56134 0.16042 -0.52371 0.11228 -0.4211 -0.17522 C -0.40834 -0.21087 -0.39167 -0.24189 -0.37605 -0.27407 C -0.31381 -0.40323 -0.26641 -0.47222 -0.17891 -0.58842 C -0.14493 -0.63333 -0.06811 -0.7118 -0.02149 -0.74999 C 0.01431 -0.77939 0.04856 -0.81689 0.08671 -0.83379 C 0.09101 -0.83587 0.10377 -0.83657 0.0996 -0.83958 C 0.094 -0.84351 0.08749 -0.83842 0.08137 -0.83772 C -0.02006 -0.76782 -0.12592 -0.71597 -0.22292 -0.62823 C -0.2418 -0.61134 -0.26042 -0.59282 -0.2797 -0.57708 C -0.29832 -0.5618 -0.31824 -0.55184 -0.33647 -0.53518 C -0.38764 -0.48819 -0.4379 -0.43819 -0.48751 -0.38657 C -0.5004 -0.37314 -0.55287 -0.2993 -0.56251 -0.28564 C -0.57201 -0.27198 -0.58178 -0.25902 -0.59037 -0.24374 C -0.59454 -0.23634 -0.59233 -0.23958 -0.59688 -0.23425 C -0.59871 -0.2243 -0.60001 -0.21805 -0.60001 -0.20555 C -0.60001 -0.19444 -0.59584 -0.1743 -0.59259 -0.1655 C -0.58959 -0.15786 -0.58555 -0.15138 -0.58178 -0.14467 C -0.57983 -0.1412 -0.57787 -0.13749 -0.5754 -0.13518 C -0.54832 -0.11018 -0.52436 -0.08819 -0.4961 -0.07222 C -0.48946 -0.06851 -0.4823 -0.06735 -0.47579 -0.06272 C -0.43191 -0.0324 -0.38855 0.00047 -0.34506 0.03241 C -0.33777 0.03774 -0.33074 0.04376 -0.32358 0.04954 L -0.26251 0.09908 C -0.24701 0.11204 -0.23126 0.12408 -0.21641 0.13913 C -0.21394 0.14167 -0.21147 0.14445 -0.20899 0.14677 C -0.20665 0.14885 -0.19089 0.16089 -0.18425 0.16968 C -0.18243 0.172 -0.18074 0.17478 -0.17891 0.17732 C -0.17657 0.18959 -0.1793 0.18172 -0.1672 0.17917 C -0.14571 0.17478 -0.12436 0.17061 -0.10287 0.1676 C -0.0668 0.16297 -0.03074 0.16019 0.00533 0.15626 C 0.06926 0.16829 0.13359 0.17524 0.19713 0.19237 C 0.23971 0.20394 0.32968 0.27755 0.35898 0.29908 C 0.36601 0.34491 0.37668 0.38936 0.38033 0.43635 C 0.38346 0.4764 0.38085 0.5176 0.37929 0.55811 C 0.37903 0.56297 0.37747 0.54908 0.37603 0.54491 C 0.37278 0.5345 0.36666 0.52223 0.36106 0.51621 C 0.34231 0.49653 0.32187 0.48172 0.30103 0.47061 L 0.1328 0.38288 C 0.06848 0.35116 -0.02397 0.322 -0.0836 0.30857 C -0.13126 0.29792 -0.1793 0.29468 -0.22722 0.28774 L -0.48438 0.29723 C -0.49832 0.29792 -0.51212 0.30255 -0.52605 0.30487 L -0.59141 0.31436 C -0.65756 0.32339 -0.60326 0.31482 -0.63647 0.32015 C -0.65496 0.3301 -0.6599 0.33056 -0.67501 0.34491 C -0.67657 0.3463 -0.67787 0.34862 -0.6793 0.35047 C -0.68725 0.34584 -0.68464 0.34931 -0.68464 0.32015 C -0.68464 0.26228 -0.68295 0.20464 -0.68256 0.14677 C -0.6823 0.11505 -0.68256 0.08334 -0.68256 0.05163 L -0.68256 0.05163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482" b="89902" l="2722" r="89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5466" b="57289"/>
          <a:stretch/>
        </p:blipFill>
        <p:spPr>
          <a:xfrm rot="16200000">
            <a:off x="4923218" y="867925"/>
            <a:ext cx="2160214" cy="2929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79431" y1="22037" x2="79431" y2="22037"/>
                        <a14:foregroundMark x1="75862" y1="26658" x2="75862" y2="26658"/>
                        <a14:foregroundMark x1="76165" y1="26658" x2="71627" y2="24690"/>
                        <a14:foregroundMark x1="71627" y1="24690" x2="71627" y2="24690"/>
                        <a14:foregroundMark x1="71627" y1="24690" x2="70599" y2="23107"/>
                        <a14:foregroundMark x1="70599" y1="23107" x2="70599" y2="21523"/>
                        <a14:backgroundMark x1="76044" y1="20496" x2="73382" y2="22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88" t="11275" r="16530" b="58988"/>
          <a:stretch/>
        </p:blipFill>
        <p:spPr>
          <a:xfrm rot="16358306">
            <a:off x="732895" y="3561121"/>
            <a:ext cx="3549892" cy="20393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foregroundMark x1="26376" y1="15447" x2="26376" y2="23107"/>
                        <a14:foregroundMark x1="36661" y1="21138" x2="43981" y2="20068"/>
                        <a14:foregroundMark x1="50272" y1="19213" x2="60315" y2="22208"/>
                        <a14:foregroundMark x1="62311" y1="22208" x2="66364" y2="19726"/>
                        <a14:backgroundMark x1="58560" y1="25246" x2="63581" y2="243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19" t="9688" r="27270" b="69254"/>
          <a:stretch/>
        </p:blipFill>
        <p:spPr>
          <a:xfrm rot="16011532">
            <a:off x="7729373" y="1713509"/>
            <a:ext cx="2479273" cy="14441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54" t="19241" r="39386" b="53198"/>
          <a:stretch/>
        </p:blipFill>
        <p:spPr>
          <a:xfrm rot="16518844">
            <a:off x="4672679" y="3944802"/>
            <a:ext cx="2442881" cy="18901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415" t="13378" r="42648" b="40577"/>
          <a:stretch/>
        </p:blipFill>
        <p:spPr>
          <a:xfrm rot="16200000">
            <a:off x="1889048" y="-326483"/>
            <a:ext cx="1694688" cy="31577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06" t="18549" r="42436" b="45429"/>
          <a:stretch/>
        </p:blipFill>
        <p:spPr>
          <a:xfrm rot="16200000">
            <a:off x="9100804" y="3837085"/>
            <a:ext cx="1572772" cy="240182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8142" y="405036"/>
            <a:ext cx="48165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Calibri" panose="020F0502020204030204" pitchFamily="34" charset="0"/>
              </a:rPr>
              <a:t>KDO BYDLÍ V MRAVENIŠTI?</a:t>
            </a: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9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9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8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900"/>
                            </p:stCondLst>
                            <p:childTnLst>
                              <p:par>
                                <p:cTn id="2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L -4.16667E-6 -7.40741E-7 C 0.00105 -0.00578 0.00183 -0.01157 0.00313 -0.01712 C 0.00365 -0.01921 0.00469 -0.02083 0.00534 -0.02291 C 0.00586 -0.02453 0.00573 -0.02685 0.00638 -0.02847 C 0.00716 -0.03078 0.0086 -0.03217 0.00964 -0.03425 C 0.01042 -0.03611 0.01081 -0.03842 0.01172 -0.04004 C 0.01263 -0.04166 0.01394 -0.04236 0.01498 -0.04375 C 0.01719 -0.04745 0.01862 -0.05277 0.02136 -0.05532 C 0.02279 -0.05648 0.02422 -0.05763 0.02565 -0.05902 C 0.02683 -0.06018 0.02774 -0.06203 0.02891 -0.06296 C 0.03203 -0.06527 0.03855 -0.06851 0.03855 -0.06851 C 0.03959 -0.0699 0.0405 -0.07175 0.04167 -0.07245 C 0.04375 -0.07361 0.04597 -0.07361 0.04818 -0.0743 C 0.04961 -0.07476 0.05105 -0.07546 0.05248 -0.07615 C 0.05456 -0.07731 0.05664 -0.07893 0.05886 -0.08009 C 0.06029 -0.08078 0.06172 -0.08125 0.06315 -0.08194 C 0.06537 -0.0831 0.06745 -0.08449 0.06953 -0.08564 C 0.07565 -0.08888 0.07279 -0.08657 0.08034 -0.08958 C 0.08581 -0.09166 0.08125 -0.09166 0.08776 -0.09328 C 0.09141 -0.09421 0.09493 -0.09467 0.09857 -0.09513 C 0.10065 -0.09652 0.10274 -0.09861 0.10495 -0.09907 C 0.11849 -0.10138 0.11211 -0.10023 0.12422 -0.10277 C 0.12526 -0.10347 0.12631 -0.10439 0.12748 -0.10486 C 0.13828 -0.10972 0.13868 -0.10578 0.15534 -0.10277 C 0.16159 -0.10648 0.15756 -0.10532 0.1681 -0.10092 C 0.17787 -0.09699 0.16797 -0.10023 0.18529 -0.09143 C 0.18776 -0.09027 0.19037 -0.08912 0.19284 -0.08773 C 0.19532 -0.08587 0.19779 -0.08356 0.20026 -0.08194 C 0.21602 -0.07199 0.20013 -0.08402 0.2142 -0.0743 C 0.2168 -0.07245 0.21914 -0.07037 0.22175 -0.06851 C 0.22383 -0.06712 0.22605 -0.0662 0.22813 -0.06481 C 0.23177 -0.06226 0.23516 -0.05925 0.23894 -0.05717 C 0.24102 -0.05578 0.24323 -0.05509 0.24532 -0.05324 C 0.24896 -0.05 0.25248 -0.0456 0.25599 -0.04189 C 0.25782 -0.04004 0.25951 -0.03773 0.26133 -0.03611 C 0.26355 -0.03425 0.26563 -0.03217 0.26784 -0.03055 C 0.26953 -0.02893 0.27136 -0.028 0.27318 -0.02662 C 0.27657 -0.02407 0.27969 -0.0206 0.28282 -0.01712 C 0.28503 -0.01458 0.28685 -0.01111 0.2892 -0.00949 C 0.29102 -0.00833 0.29284 -0.0074 0.29453 -0.00578 C 0.29896 -0.00138 0.29805 0.00024 0.30209 0.00394 C 0.30313 0.00463 0.30417 0.0051 0.30534 0.00579 C 0.30638 0.00764 0.3073 0.00996 0.30847 0.01158 C 0.30951 0.0125 0.31068 0.0125 0.31172 0.01343 C 0.31289 0.01436 0.31394 0.01575 0.31498 0.01713 C 0.3168 0.01968 0.31849 0.02246 0.32032 0.02477 C 0.32136 0.02616 0.32253 0.02709 0.32357 0.02871 C 0.32474 0.03033 0.32552 0.03288 0.3267 0.03426 C 0.328 0.03588 0.32969 0.03681 0.33099 0.0382 C 0.33216 0.03936 0.33308 0.04075 0.33425 0.0419 C 0.33568 0.04329 0.33711 0.04445 0.33855 0.04584 C 0.35078 0.05834 0.33164 0.03959 0.34493 0.05533 C 0.34584 0.05649 0.34714 0.05649 0.34818 0.05718 C 0.34961 0.05973 0.35078 0.06274 0.35248 0.06482 C 0.3573 0.07061 0.35964 0.07176 0.3642 0.07431 C 0.37071 0.08588 0.36368 0.07477 0.37279 0.0838 C 0.37435 0.08542 0.37552 0.08797 0.37709 0.08959 C 0.38086 0.09375 0.38151 0.09352 0.38568 0.09538 C 0.38672 0.09723 0.38763 0.09954 0.38894 0.10093 C 0.38985 0.10209 0.39102 0.10209 0.39206 0.10301 C 0.39349 0.10417 0.39493 0.10533 0.39636 0.10672 C 0.39753 0.10788 0.39831 0.10996 0.39961 0.11065 C 0.40339 0.1125 0.40743 0.11297 0.41133 0.11436 C 0.42435 0.11899 0.4043 0.11274 0.42214 0.12014 C 0.42461 0.12107 0.42709 0.1213 0.42956 0.122 C 0.43243 0.12408 0.43841 0.12848 0.44141 0.12963 C 0.44597 0.13125 0.45065 0.13172 0.45534 0.13334 C 0.48672 0.14584 0.45834 0.13797 0.47787 0.14306 C 0.49623 0.15394 0.47839 0.14468 0.49818 0.15047 C 0.52422 0.15834 0.48555 0.15093 0.51849 0.15625 C 0.52175 0.15764 0.52487 0.15926 0.52813 0.16019 C 0.53164 0.16112 0.53529 0.16088 0.53894 0.16204 C 0.54532 0.16413 0.5517 0.16806 0.55821 0.16968 L 0.56563 0.17153 C 0.58646 0.17639 0.56289 0.17061 0.58177 0.17547 C 0.59284 0.17408 0.60391 0.17362 0.61498 0.17153 C 0.61719 0.17107 0.61927 0.16945 0.62136 0.16783 C 0.62605 0.16413 0.63659 0.1544 0.64167 0.14862 C 0.6461 0.14375 0.65144 0.14051 0.65456 0.13334 C 0.66016 0.12107 0.6569 0.12593 0.6642 0.11829 C 0.66745 0.11065 0.66797 0.10973 0.67071 0.10093 C 0.67214 0.09607 0.67396 0.09121 0.675 0.08588 C 0.67526 0.0838 0.67552 0.08195 0.67605 0.0801 C 0.68021 0.06528 0.67657 0.08311 0.67917 0.06875 C 0.67891 0.06042 0.67891 0.05209 0.67813 0.04375 C 0.678 0.04213 0.67461 0.025 0.67383 0.02292 C 0.67305 0.02061 0.67162 0.01922 0.67071 0.01713 C 0.66953 0.01482 0.66875 0.01158 0.66745 0.0095 C 0.66628 0.00764 0.66459 0.00695 0.66315 0.00579 C 0.6625 0.00394 0.66185 0.00186 0.66107 -7.40741E-7 C 0.65821 -0.00601 0.65599 -0.00787 0.65248 -0.01319 C 0.65131 -0.01504 0.65039 -0.01736 0.64922 -0.01898 C 0.64792 -0.02106 0.64636 -0.02268 0.64493 -0.02476 C 0.63868 -0.03449 0.64323 -0.03078 0.6375 -0.03425 C 0.63633 -0.03564 0.63529 -0.0368 0.63425 -0.03796 C 0.63282 -0.03981 0.63138 -0.04212 0.62995 -0.04375 C 0.62826 -0.04583 0.62644 -0.04768 0.62461 -0.04953 C 0.62318 -0.05092 0.62162 -0.05162 0.62032 -0.05324 C 0.61875 -0.05555 0.61771 -0.05902 0.61602 -0.06087 C 0.61341 -0.06412 0.61029 -0.06597 0.60743 -0.06851 C 0.60534 -0.07037 0.60326 -0.07291 0.60105 -0.0743 C 0.59883 -0.07546 0.59662 -0.07638 0.59453 -0.078 C 0.59271 -0.07962 0.59115 -0.08217 0.5892 -0.08379 C 0.58581 -0.0868 0.5819 -0.08842 0.57852 -0.09143 C 0.57709 -0.09259 0.57578 -0.09421 0.57422 -0.09513 C 0.57279 -0.09606 0.57136 -0.09629 0.56993 -0.09722 C 0.56784 -0.09837 0.56563 -0.09976 0.56355 -0.10092 L 0.56029 -0.10277 L 0.51745 -0.10092 C 0.49935 -0.09953 0.51407 -0.1 0.50352 -0.09722 C 0.50026 -0.09629 0.49714 -0.09606 0.49388 -0.09513 C 0.47487 -0.09097 0.50013 -0.09583 0.47565 -0.09143 C 0.46693 -0.0875 0.47526 -0.09097 0.46068 -0.08773 C 0.45847 -0.08703 0.45638 -0.08611 0.45417 -0.08564 C 0.44688 -0.08402 0.43672 -0.08287 0.42956 -0.08194 C 0.42644 -0.08055 0.42318 -0.07916 0.41993 -0.078 C 0.41784 -0.07731 0.41563 -0.07708 0.41355 -0.07615 C 0.39571 -0.06898 0.4155 -0.07523 0.39961 -0.07037 C 0.3974 -0.06921 0.39532 -0.06782 0.3931 -0.06666 C 0.39141 -0.06574 0.38946 -0.06597 0.38776 -0.06481 C 0.38477 -0.06273 0.38243 -0.0581 0.37917 -0.05717 C 0.37709 -0.05648 0.37487 -0.05625 0.37279 -0.05532 C 0.37058 -0.05416 0.36862 -0.05208 0.36641 -0.05138 L 0.35886 -0.04953 C 0.35782 -0.04884 0.35677 -0.04814 0.3556 -0.04768 C 0.3543 -0.04699 0.35274 -0.04652 0.35144 -0.0456 C 0.34519 -0.04166 0.34922 -0.04236 0.34388 -0.04004 C 0.34349 -0.03981 0.3431 -0.04004 0.34284 -0.04004 L 0.34284 -0.04004 " pathEditMode="relative" ptsTypes="AAAAAAAAAAAAAAAAAAAAAAAAAAAAAAAAAAAAAAAAAAAAAAAAAAAAAAAAAAAAAAAAAAAAAAAAAAAAAAAAAAAAAAAAAAAAAAAAAAAAAAAAAAAAAAAAAAAAAAAAAAAAAAAAAA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79431" y1="22037" x2="79431" y2="22037"/>
                        <a14:foregroundMark x1="75862" y1="26658" x2="75862" y2="26658"/>
                        <a14:foregroundMark x1="76165" y1="26658" x2="71627" y2="24690"/>
                        <a14:foregroundMark x1="71627" y1="24690" x2="71627" y2="24690"/>
                        <a14:foregroundMark x1="71627" y1="24690" x2="70599" y2="23107"/>
                        <a14:foregroundMark x1="70599" y1="23107" x2="70599" y2="21523"/>
                        <a14:backgroundMark x1="76044" y1="20496" x2="73382" y2="22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88" t="11275" r="16530" b="58988"/>
          <a:stretch/>
        </p:blipFill>
        <p:spPr>
          <a:xfrm rot="16358306">
            <a:off x="7960178" y="3493335"/>
            <a:ext cx="3549892" cy="20393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26376" y1="15447" x2="26376" y2="23107"/>
                        <a14:foregroundMark x1="36661" y1="21138" x2="43981" y2="20068"/>
                        <a14:foregroundMark x1="50272" y1="19213" x2="60315" y2="22208"/>
                        <a14:foregroundMark x1="62311" y1="22208" x2="66364" y2="19726"/>
                        <a14:backgroundMark x1="58560" y1="25246" x2="63581" y2="243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19" t="9688" r="27270" b="69254"/>
          <a:stretch/>
        </p:blipFill>
        <p:spPr>
          <a:xfrm rot="16011532">
            <a:off x="775911" y="4017978"/>
            <a:ext cx="2479273" cy="14441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344" b="89944" l="3267" r="89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289" r="30144" b="35644"/>
          <a:stretch/>
        </p:blipFill>
        <p:spPr>
          <a:xfrm>
            <a:off x="3926233" y="960306"/>
            <a:ext cx="3388558" cy="39136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54" t="19241" r="39386" b="53198"/>
          <a:stretch/>
        </p:blipFill>
        <p:spPr>
          <a:xfrm rot="16518844">
            <a:off x="1177700" y="785436"/>
            <a:ext cx="2442881" cy="18901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415" t="13378" r="42648" b="40577"/>
          <a:stretch/>
        </p:blipFill>
        <p:spPr>
          <a:xfrm rot="16200000">
            <a:off x="5262310" y="3826171"/>
            <a:ext cx="1694688" cy="31577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06" t="18549" r="42436" b="45429"/>
          <a:stretch/>
        </p:blipFill>
        <p:spPr>
          <a:xfrm rot="16200000">
            <a:off x="8793783" y="133749"/>
            <a:ext cx="1572772" cy="240182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108960" y="341376"/>
            <a:ext cx="5023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Calibri" panose="020F0502020204030204" pitchFamily="34" charset="0"/>
              </a:rPr>
              <a:t>KDO BYLÍ NA PAVUČINĚ?</a:t>
            </a: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5.18519E-6 L 5E-6 5.18519E-6 C -0.00208 0.0051 -0.0043 0.01019 -0.00638 0.01529 C -0.00755 0.0183 -0.00859 0.02154 -0.00964 0.02478 C -0.01081 0.02871 -0.01146 0.03265 -0.01276 0.03635 C -0.01367 0.03844 -0.01497 0.04006 -0.01602 0.04191 C -0.01745 0.04839 -0.01823 0.05533 -0.02031 0.06112 C -0.02591 0.07594 -0.02344 0.0683 -0.02786 0.08381 C -0.02878 0.09283 -0.02865 0.09469 -0.03099 0.10302 C -0.03203 0.10626 -0.03346 0.10904 -0.03424 0.11251 C -0.04167 0.14445 -0.03477 0.12663 -0.0418 0.14307 C -0.04245 0.14677 -0.0431 0.1507 -0.04388 0.15441 C -0.04453 0.15765 -0.04557 0.16066 -0.04609 0.1639 C -0.04661 0.1683 -0.04661 0.17293 -0.04714 0.17732 C -0.0474 0.17918 -0.04792 0.18103 -0.04818 0.18288 C -0.04896 0.18797 -0.05026 0.19816 -0.05026 0.19816 C -0.05 0.21019 -0.04948 0.22223 -0.04922 0.2345 C -0.04883 0.25348 -0.04896 0.27246 -0.04818 0.29144 C -0.04792 0.29932 -0.04766 0.30719 -0.04609 0.31436 L -0.04388 0.32385 C -0.04349 0.32825 -0.04336 0.33288 -0.04284 0.33728 C -0.04232 0.34121 -0.04141 0.34492 -0.04063 0.34862 C -0.03997 0.35302 -0.03906 0.35742 -0.03854 0.36205 C -0.03802 0.36644 -0.03802 0.37084 -0.0375 0.37524 C -0.03581 0.39029 -0.03516 0.38982 -0.0332 0.40394 C -0.03242 0.4095 -0.03177 0.41529 -0.03099 0.42107 C -0.03034 0.42617 -0.02943 0.43126 -0.02891 0.43635 C -0.02839 0.44075 -0.02852 0.44538 -0.02786 0.44955 C -0.02708 0.45487 -0.02552 0.45973 -0.02461 0.46482 C -0.02005 0.49052 -0.02214 0.48589 -0.01706 0.50487 C -0.0151 0.51251 -0.01406 0.52177 -0.01068 0.52779 C -0.00742 0.53334 -0.00391 0.53844 -0.00104 0.54492 C 0.00157 0.55047 0.0034 0.55533 0.00652 0.56019 C 0.00782 0.56205 0.00937 0.5639 0.01082 0.56575 C 0.01772 0.56344 0.01811 0.56228 0.02683 0.56575 C 0.02813 0.56621 0.02879 0.56876 0.03009 0.56969 C 0.03243 0.57131 0.03504 0.57223 0.03751 0.57339 C 0.03868 0.57478 0.03959 0.5764 0.04077 0.57732 C 0.04285 0.57848 0.04506 0.57848 0.04715 0.57918 C 0.04858 0.57964 0.05001 0.58033 0.05144 0.58103 C 0.05366 0.58219 0.05587 0.58311 0.05795 0.58496 C 0.05938 0.58612 0.06069 0.58774 0.06225 0.58867 C 0.06355 0.58959 0.06511 0.58982 0.06642 0.59052 C 0.06863 0.59168 0.07293 0.59445 0.07293 0.59445 C 0.0797 0.58959 0.0784 0.5933 0.08035 0.57918 L 0.08256 0.5639 C 0.08295 0.55695 0.08308 0.54978 0.0836 0.54283 C 0.08373 0.54098 0.08438 0.53913 0.08465 0.53728 C 0.08504 0.53473 0.08556 0.53219 0.08582 0.52964 C 0.08621 0.5257 0.08699 0.51158 0.0879 0.50672 C 0.08881 0.50209 0.09011 0.49793 0.09116 0.49353 C 0.09194 0.48959 0.09233 0.48566 0.09324 0.48195 C 0.0948 0.47547 0.09767 0.46992 0.09858 0.46297 C 0.10118 0.44469 0.0978 0.46621 0.10183 0.44769 C 0.10925 0.4132 0.10001 0.44839 0.11043 0.41158 C 0.11147 0.40765 0.11225 0.40371 0.11368 0.40001 C 0.11511 0.39631 0.11668 0.3926 0.11785 0.38867 C 0.11915 0.3845 0.1198 0.37964 0.1211 0.37524 C 0.12241 0.37131 0.1241 0.36783 0.1254 0.3639 C 0.12696 0.3595 0.128 0.35464 0.1297 0.35047 C 0.13269 0.3433 0.13647 0.33705 0.13933 0.32964 C 0.14728 0.30834 0.13972 0.32686 0.14793 0.31066 C 0.14949 0.30765 0.15066 0.30394 0.15222 0.30094 C 0.15509 0.29538 0.16485 0.27848 0.16824 0.27432 C 0.18139 0.25857 0.18582 0.25325 0.19832 0.24584 C 0.19962 0.24492 0.20118 0.24445 0.20261 0.24399 C 0.21381 0.24584 0.21707 0.24307 0.22618 0.25904 C 0.23152 0.26876 0.24011 0.29144 0.24011 0.29144 C 0.24116 0.29723 0.24181 0.30325 0.24324 0.30857 C 0.24545 0.31714 0.24884 0.32478 0.25079 0.33334 C 0.25183 0.3382 0.25131 0.34353 0.25183 0.34862 C 0.25366 0.36783 0.25405 0.36807 0.25717 0.38682 C 0.2603 0.47061 0.256 0.37293 0.26043 0.43427 C 0.26173 0.45279 0.26368 0.48959 0.26368 0.48959 C 0.26394 0.52455 0.26303 0.5595 0.26472 0.59445 C 0.26498 0.59978 0.26681 0.58427 0.26785 0.57918 C 0.26889 0.57455 0.27019 0.57038 0.2711 0.56575 C 0.27553 0.54492 0.27866 0.52316 0.28399 0.50302 C 0.28647 0.49353 0.28881 0.48381 0.29155 0.47432 C 0.29402 0.46575 0.29975 0.4514 0.30327 0.44399 C 0.30457 0.44121 0.30626 0.4389 0.30756 0.43635 C 0.30978 0.43195 0.3116 0.42686 0.31394 0.42293 C 0.31511 0.42107 0.31694 0.42061 0.31824 0.41922 C 0.3198 0.41737 0.32097 0.41506 0.32254 0.41344 C 0.32371 0.41228 0.32918 0.40996 0.33009 0.40973 C 0.3336 0.41089 0.33751 0.41043 0.34077 0.41344 C 0.34324 0.41575 0.3435 0.42316 0.3461 0.42478 C 0.34754 0.4257 0.34806 0.42061 0.34936 0.41922 C 0.35066 0.4176 0.35235 0.41691 0.35366 0.41529 C 0.36915 0.39515 0.35235 0.41205 0.37071 0.39237 C 0.38373 0.37871 0.38386 0.37964 0.39975 0.37154 C 0.40509 0.36876 0.4103 0.36575 0.41577 0.3639 C 0.41967 0.36251 0.42358 0.36274 0.42761 0.36205 C 0.44506 0.36274 0.46264 0.36205 0.48009 0.3639 C 0.54545 0.37084 0.50066 0.36621 0.52722 0.37524 C 0.55183 0.38381 0.5405 0.37802 0.56368 0.38682 C 0.58139 0.39353 0.59129 0.39862 0.60978 0.40973 C 0.61889 0.41506 0.64324 0.4301 0.65366 0.44006 C 0.66746 0.45325 0.68035 0.46945 0.69441 0.48195 C 0.69793 0.48519 0.7017 0.48751 0.70509 0.49144 C 0.70821 0.49515 0.71095 0.50024 0.71368 0.50487 C 0.71733 0.51112 0.72097 0.51737 0.72436 0.52385 C 0.72813 0.53126 0.73751 0.55557 0.73504 0.54677 L 0.73295 0.53913 C 0.73191 0.53033 0.73087 0.52131 0.7297 0.51251 C 0.7284 0.50279 0.72657 0.49353 0.7254 0.48381 C 0.72162 0.45232 0.71798 0.42061 0.71472 0.38867 L 0.70405 0.28195 C 0.70261 0.19422 0.70209 0.21066 0.70509 0.10117 C 0.70639 0.05441 0.71004 0.04191 0.71368 -0.01133 C 0.7155 -0.03911 0.71655 -0.06712 0.71798 -0.09513 C 0.71798 -0.09536 0.72058 -0.18263 0.71798 -0.18842 C 0.71472 -0.19559 0.70795 -0.18471 0.70287 -0.18263 C 0.68009 -0.15624 0.66485 -0.14096 0.64402 -0.10277 L 0.60431 -0.03031 C 0.5991 -0.02082 0.59142 -0.0074 0.58621 5.18519E-6 C 0.58074 0.00765 0.57566 0.01598 0.57006 0.02293 C 0.56095 0.03427 0.55196 0.04607 0.5422 0.05533 C 0.53373 0.06344 0.52449 0.06876 0.51537 0.07432 C 0.49428 0.08751 0.4711 0.10001 0.44897 0.10857 C 0.43803 0.11297 0.42683 0.11644 0.41577 0.12015 C 0.40157 0.12478 0.38738 0.13149 0.37293 0.13334 C 0.36082 0.13496 0.35496 0.13519 0.34298 0.13913 C 0.34037 0.14006 0.3379 0.14191 0.33543 0.14307 C 0.32449 0.14746 0.32722 0.14677 0.31824 0.14677 L 0.31824 0.14677 " pathEditMode="relative" ptsTypes="AAAAAAAAAAAAAAAAAAAAAAAAAAAAAAAAAAAAAAAAAAAAAAAAAAAAAAAAAAAAAAAAAAAAAAAAAAAAAAAAAAAAAAAAAAAAAAAAAAAAAAAAAAAAAAAAAAAAAAAAAAAAAA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79431" y1="22037" x2="79431" y2="22037"/>
                        <a14:foregroundMark x1="75862" y1="26658" x2="75862" y2="26658"/>
                        <a14:foregroundMark x1="76165" y1="26658" x2="71627" y2="24690"/>
                        <a14:foregroundMark x1="71627" y1="24690" x2="71627" y2="24690"/>
                        <a14:foregroundMark x1="71627" y1="24690" x2="70599" y2="23107"/>
                        <a14:foregroundMark x1="70599" y1="23107" x2="70599" y2="21523"/>
                        <a14:backgroundMark x1="76044" y1="20496" x2="73382" y2="22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88" t="11275" r="16530" b="58988"/>
          <a:stretch/>
        </p:blipFill>
        <p:spPr>
          <a:xfrm rot="16358306">
            <a:off x="1120681" y="3384131"/>
            <a:ext cx="3549892" cy="20393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26376" y1="15447" x2="26376" y2="23107"/>
                        <a14:foregroundMark x1="36661" y1="21138" x2="43981" y2="20068"/>
                        <a14:foregroundMark x1="50272" y1="19213" x2="60315" y2="22208"/>
                        <a14:foregroundMark x1="62311" y1="22208" x2="66364" y2="19726"/>
                        <a14:backgroundMark x1="58560" y1="25246" x2="63581" y2="243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19" t="9688" r="27270" b="69254"/>
          <a:stretch/>
        </p:blipFill>
        <p:spPr>
          <a:xfrm rot="16011532">
            <a:off x="4786038" y="4224399"/>
            <a:ext cx="2479273" cy="14441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54" t="19241" r="39386" b="53198"/>
          <a:stretch/>
        </p:blipFill>
        <p:spPr>
          <a:xfrm rot="16518844">
            <a:off x="8199651" y="3875349"/>
            <a:ext cx="2442881" cy="18901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723" b="89987" l="9982" r="89958">
                        <a14:foregroundMark x1="30672" y1="5520" x2="30369" y2="13350"/>
                        <a14:foregroundMark x1="26376" y1="9414" x2="29401" y2="5349"/>
                        <a14:foregroundMark x1="25892" y1="5691" x2="26376" y2="9071"/>
                        <a14:foregroundMark x1="26134" y1="5349" x2="28373" y2="9243"/>
                        <a14:foregroundMark x1="57048" y1="20796" x2="54749" y2="22208"/>
                        <a14:foregroundMark x1="54507" y1="22593" x2="58016" y2="22935"/>
                        <a14:foregroundMark x1="58016" y1="22935" x2="56806" y2="24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97" r="18771" b="59600"/>
          <a:stretch/>
        </p:blipFill>
        <p:spPr>
          <a:xfrm rot="16200000">
            <a:off x="4211671" y="779691"/>
            <a:ext cx="3023616" cy="27706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415" t="13378" r="42648" b="40577"/>
          <a:stretch/>
        </p:blipFill>
        <p:spPr>
          <a:xfrm rot="16200000">
            <a:off x="8804741" y="569246"/>
            <a:ext cx="1694688" cy="31577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06" t="18549" r="42436" b="45429"/>
          <a:stretch/>
        </p:blipFill>
        <p:spPr>
          <a:xfrm rot="16200000">
            <a:off x="2008630" y="264030"/>
            <a:ext cx="1572772" cy="240182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523744" y="243840"/>
            <a:ext cx="71283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Calibri" panose="020F0502020204030204" pitchFamily="34" charset="0"/>
              </a:rPr>
              <a:t>KDO BYDLÍ V BOUDĚ?</a:t>
            </a: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1541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6.66667E-6 L 2.08333E-6 -6.66667E-6 C 0.00495 0.00046 0.01002 0.00092 0.01497 0.00184 C 0.01641 0.00208 0.01784 0.00323 0.01927 0.0037 C 0.025 0.00578 0.025 0.00485 0.02995 0.0074 C 0.03216 0.00856 0.03424 0.01041 0.03646 0.01134 C 0.03789 0.01203 0.03919 0.01272 0.04075 0.01319 C 0.04284 0.01388 0.04505 0.01434 0.04713 0.01504 C 0.04818 0.0155 0.04922 0.01666 0.05039 0.01712 C 0.05208 0.01782 0.05391 0.01805 0.05573 0.01897 C 0.06627 0.0236 0.04766 0.01759 0.06536 0.02268 C 0.06641 0.02337 0.06745 0.0243 0.06849 0.02476 C 0.0707 0.02546 0.07292 0.02546 0.075 0.02661 C 0.07656 0.02731 0.07773 0.02939 0.0793 0.03032 C 0.0806 0.03124 0.08216 0.03124 0.08359 0.03217 C 0.08789 0.03518 0.09193 0.03958 0.09635 0.04189 L 0.12213 0.05509 C 0.12578 0.0574 0.13502 0.06296 0.13932 0.06458 C 0.1418 0.0655 0.14427 0.06573 0.14674 0.06666 C 0.14935 0.06759 0.15169 0.06967 0.1543 0.07036 C 0.15885 0.07152 0.16354 0.07152 0.16823 0.07222 L 0.17995 0.0743 C 0.18424 0.0736 0.18854 0.07314 0.19284 0.07222 C 0.19466 0.07198 0.19635 0.07083 0.19818 0.07036 C 0.20065 0.06967 0.20325 0.06921 0.20573 0.06851 C 0.20924 0.06735 0.21289 0.06597 0.21641 0.06458 C 0.21823 0.06411 0.21992 0.06272 0.22174 0.06272 L 0.3332 0.06087 C 0.33542 0.06018 0.3375 0.05948 0.33958 0.05902 C 0.3513 0.05624 0.35156 0.0574 0.36536 0.05323 C 0.36823 0.05231 0.37109 0.05046 0.37396 0.04953 C 0.37604 0.0486 0.37825 0.04814 0.38034 0.04745 C 0.39271 0.03657 0.37252 0.0537 0.39427 0.03981 C 0.39622 0.03865 0.39779 0.03587 0.39961 0.03425 C 0.40677 0.028 0.39896 0.03749 0.40612 0.02847 C 0.41198 0.02106 0.41055 0.02245 0.4168 0.01134 C 0.41784 0.00948 0.41914 0.00786 0.42005 0.00555 C 0.4207 0.0037 0.42135 0.00184 0.42213 -6.66667E-6 C 0.42318 -0.00278 0.42435 -0.0051 0.42539 -0.00765 C 0.42656 -0.01089 0.42734 -0.01436 0.42864 -0.01714 C 0.42982 -0.02015 0.43138 -0.02223 0.43281 -0.02478 C 0.4362 -0.0426 0.42982 -0.01019 0.44036 -0.04769 C 0.44219 -0.05417 0.4444 -0.05996 0.4457 -0.06667 C 0.44713 -0.07408 0.44818 -0.08079 0.45 -0.08774 C 0.4513 -0.09283 0.45286 -0.09792 0.4543 -0.10302 C 0.45495 -0.10556 0.45599 -0.10788 0.45638 -0.11066 C 0.45716 -0.11505 0.45794 -0.11945 0.45859 -0.12385 C 0.45911 -0.12778 0.45911 -0.13149 0.45963 -0.13542 C 0.46016 -0.13913 0.4612 -0.14283 0.46185 -0.14677 C 0.46211 -0.14931 0.4625 -0.15186 0.46289 -0.15441 C 0.46328 -0.15765 0.46354 -0.16089 0.46393 -0.1639 C 0.46419 -0.16598 0.46471 -0.16783 0.46497 -0.16968 C 0.46953 -0.25024 0.46276 -0.12547 0.46823 -0.35441 C 0.46836 -0.35718 0.472 -0.37941 0.47252 -0.38288 C 0.47474 -0.4257 0.47435 -0.40996 0.47252 -0.4801 C 0.47252 -0.48218 0.47174 -0.48403 0.47148 -0.48589 C 0.47135 -0.4882 0.47057 -0.50857 0.46927 -0.51436 C 0.46784 -0.52153 0.46549 -0.52825 0.46393 -0.53542 C 0.46055 -0.5507 0.46549 -0.53589 0.46068 -0.54862 C 0.46042 -0.5507 0.46016 -0.55255 0.45963 -0.55441 C 0.45963 -0.55441 0.4543 -0.56876 0.45325 -0.57153 C 0.45247 -0.57339 0.45221 -0.57593 0.45104 -0.57732 C 0.45 -0.57848 0.44883 -0.57964 0.44792 -0.58103 C 0.43698 -0.59885 0.44375 -0.59445 0.43502 -0.59816 C 0.43398 -0.60001 0.43294 -0.60209 0.43177 -0.60394 C 0.42891 -0.60811 0.4276 -0.60811 0.42435 -0.61158 C 0.42031 -0.61552 0.42148 -0.61598 0.4168 -0.61922 C 0.41536 -0.62015 0.41393 -0.62038 0.4125 -0.62107 C 0.41068 -0.62292 0.40898 -0.62524 0.40716 -0.62686 C 0.4056 -0.62825 0.40104 -0.62987 0.39961 -0.63056 C 0.39726 -0.63265 0.39479 -0.63542 0.39219 -0.63635 C 0.38971 -0.63728 0.38711 -0.63751 0.38463 -0.6382 C 0.3832 -0.63866 0.38177 -0.63959 0.38034 -0.64005 C 0.37864 -0.64075 0.37682 -0.64144 0.375 -0.64191 C 0.37005 -0.64167 0.32513 -0.64353 0.30638 -0.6345 C 0.30234 -0.63241 0.29857 -0.62894 0.29466 -0.62686 C 0.28776 -0.62292 0.27995 -0.62061 0.27318 -0.61528 C 0.24726 -0.59538 0.25807 -0.60255 0.24101 -0.58681 C 0.2375 -0.58357 0.23359 -0.58126 0.23034 -0.57732 C 0.20976 -0.55232 0.21601 -0.55672 0.20143 -0.53542 C 0.1918 -0.5213 0.19284 -0.5264 0.18424 -0.50857 C 0.17838 -0.4963 0.17292 -0.48334 0.16719 -0.47061 C 0.15768 -0.44978 0.1556 -0.44769 0.14779 -0.42292 C 0.14427 -0.41181 0.14167 -0.39978 0.13815 -0.38866 C 0.12591 -0.34954 0.12825 -0.36598 0.1168 -0.32385 C 0.11458 -0.31598 0.11341 -0.30718 0.11146 -0.29908 C 0.10911 -0.29005 0.10625 -0.28149 0.10391 -0.27246 C 0.09036 -0.22038 0.10599 -0.27755 0.09427 -0.22871 C 0.09271 -0.22223 0.09075 -0.21598 0.08893 -0.20973 C 0.08828 -0.20765 0.08763 -0.20556 0.08672 -0.20394 C 0.08346 -0.19816 0.07956 -0.19607 0.07604 -0.19052 C 0.07435 -0.18797 0.07357 -0.18357 0.07174 -0.18103 C 0.06706 -0.17408 0.06107 -0.16968 0.05677 -0.16204 C 0.0543 -0.15765 0.05208 -0.15255 0.04922 -0.14862 C 0.04661 -0.14491 0.04349 -0.14237 0.04075 -0.13913 C 0.03489 -0.13241 0.02956 -0.12454 0.02357 -0.11829 C 0.01992 -0.11436 0.01627 -0.11089 0.01289 -0.10672 C 0.00989 -0.10325 0.00729 -0.09885 0.0043 -0.09538 C 0.00117 -0.09191 -0.00221 -0.08913 -0.00534 -0.08589 C -0.00833 -0.08288 -0.01107 -0.07917 -0.01393 -0.0764 C -0.0168 -0.07362 -0.01992 -0.07177 -0.02253 -0.06876 C -0.0418 -0.04584 -0.01862 -0.06783 -0.0375 -0.04769 C -0.04024 -0.04491 -0.04336 -0.04283 -0.04609 -0.04005 C -0.05482 -0.03126 -0.05899 -0.02616 -0.06641 -0.01714 L -0.0793 -0.00209 C -0.08151 0.00046 -0.08359 0.00323 -0.08581 0.00555 C -0.08581 0.00555 -0.09649 0.01712 -0.09649 0.01712 C -0.09831 0.01897 -0.1 0.02106 -0.10182 0.02268 C -0.10391 0.02476 -0.10612 0.02638 -0.1082 0.02847 C -0.11003 0.03032 -0.11172 0.03263 -0.11354 0.03425 C -0.11836 0.03842 -0.11927 0.03819 -0.12435 0.03981 C -0.12604 0.04189 -0.12787 0.04374 -0.12969 0.04559 C -0.13073 0.04675 -0.13164 0.0486 -0.13294 0.04953 C -0.1349 0.05069 -0.13724 0.05046 -0.13932 0.05138 C -0.14037 0.05184 -0.14154 0.05254 -0.14258 0.05323 C -0.14401 0.05439 -0.14531 0.05647 -0.14688 0.05694 C -0.15 0.05833 -0.15326 0.05833 -0.15651 0.05902 C -0.16133 0.0618 -0.16302 0.06296 -0.16927 0.06458 C -0.17357 0.06573 -0.17787 0.06597 -0.18216 0.06666 C -0.1957 0.06597 -0.20938 0.06712 -0.22292 0.06458 C -0.22878 0.06365 -0.23555 0.05578 -0.24115 0.05138 C -0.24284 0.04999 -0.24466 0.04837 -0.24649 0.04745 C -0.24857 0.04652 -0.25078 0.04652 -0.25287 0.04559 C -0.28789 0.03217 -0.25443 0.04189 -0.3043 0.03032 C -0.33464 0.0162 -0.3655 0.00555 -0.3944 -0.01714 C -0.41641 -0.03473 -0.42227 -0.04144 -0.43932 -0.06482 C -0.44193 -0.06853 -0.44466 -0.072 -0.44688 -0.0764 C -0.44922 -0.08103 -0.45117 -0.08635 -0.45326 -0.09144 C -0.45925 -0.13658 -0.45768 -0.11783 -0.45964 -0.14677 C -0.45833 -0.23403 -0.46029 -0.19098 -0.45651 -0.24769 C -0.45612 -0.25348 -0.45612 -0.25927 -0.45547 -0.26482 C -0.45208 -0.29376 -0.45156 -0.28936 -0.44688 -0.31436 C -0.44492 -0.32454 -0.44349 -0.33496 -0.44154 -0.34491 C -0.43464 -0.37848 -0.43216 -0.38797 -0.42435 -0.41737 C -0.42331 -0.42107 -0.42279 -0.4257 -0.42109 -0.42871 C -0.42005 -0.43056 -0.41875 -0.43218 -0.41797 -0.4345 C -0.41693 -0.43681 -0.41693 -0.44005 -0.41576 -0.44191 C -0.41068 -0.45093 -0.40417 -0.45695 -0.39753 -0.46112 C -0.38841 -0.46667 -0.3793 -0.47362 -0.36966 -0.4764 L -0.34935 -0.48195 C -0.31029 -0.47871 -0.30951 -0.48195 -0.27761 -0.47061 C -0.27539 -0.46991 -0.27331 -0.46783 -0.27109 -0.46667 C -0.26432 -0.46343 -0.25078 -0.45718 -0.25078 -0.45718 C -0.23438 -0.44283 -0.25248 -0.4595 -0.24011 -0.44584 C -0.23867 -0.44422 -0.23711 -0.44329 -0.23581 -0.44191 C -0.2237 -0.4301 -0.23633 -0.44167 -0.22617 -0.43241 C -0.22188 -0.42501 -0.21667 -0.41691 -0.21328 -0.40765 C -0.21094 -0.40163 -0.21133 -0.40047 -0.21003 -0.39445 C -0.20417 -0.36714 -0.20729 -0.38357 -0.20469 -0.36968 C -0.2043 -0.36528 -0.2043 -0.36066 -0.20365 -0.35626 C -0.20326 -0.35417 -0.20182 -0.35278 -0.20143 -0.3507 C -0.20078 -0.347 -0.20091 -0.34283 -0.20039 -0.33913 C -0.20013 -0.33728 -0.19961 -0.33542 -0.19935 -0.33334 C -0.19883 -0.32964 -0.1987 -0.3257 -0.19831 -0.322 C -0.19805 -0.32015 -0.19753 -0.31829 -0.19714 -0.31621 C -0.19662 -0.31274 -0.19518 -0.30232 -0.19505 -0.29908 C -0.19492 -0.29653 -0.19505 -0.29399 -0.19505 -0.29144 L -0.19505 -0.29144 " pathEditMode="relative" ptsTypes="AAAAAAAAAAAAAAAAAAAAAAAAAAAAAAAAAAAAAAAAAAAAAAAAAAAAAAAAAAAAAAAAAAAAAAAAAAAAAAAAAAAAAAAAAAAAAAAAAAAAAAAAAAAAAAAAAAAAAAAAAAAAAAAAAAAAAAAAAAAAAAAAAAAAAAAAAAAAAA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79431" y1="22037" x2="79431" y2="22037"/>
                        <a14:foregroundMark x1="75862" y1="26658" x2="75862" y2="26658"/>
                        <a14:foregroundMark x1="76165" y1="26658" x2="71627" y2="24690"/>
                        <a14:foregroundMark x1="71627" y1="24690" x2="71627" y2="24690"/>
                        <a14:foregroundMark x1="71627" y1="24690" x2="70599" y2="23107"/>
                        <a14:foregroundMark x1="70599" y1="23107" x2="70599" y2="21523"/>
                        <a14:backgroundMark x1="76044" y1="20496" x2="73382" y2="22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88" t="11275" r="16530" b="58988"/>
          <a:stretch/>
        </p:blipFill>
        <p:spPr>
          <a:xfrm rot="16358306">
            <a:off x="1068279" y="3723146"/>
            <a:ext cx="3549892" cy="20393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26376" y1="15447" x2="26376" y2="23107"/>
                        <a14:foregroundMark x1="36661" y1="21138" x2="43981" y2="20068"/>
                        <a14:foregroundMark x1="50272" y1="19213" x2="60315" y2="22208"/>
                        <a14:foregroundMark x1="62311" y1="22208" x2="66364" y2="19726"/>
                        <a14:backgroundMark x1="58560" y1="25246" x2="63581" y2="243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19" t="9688" r="27270" b="69254"/>
          <a:stretch/>
        </p:blipFill>
        <p:spPr>
          <a:xfrm rot="16011532">
            <a:off x="8620643" y="1205653"/>
            <a:ext cx="2479273" cy="14441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54" t="19241" r="39386" b="53198"/>
          <a:stretch/>
        </p:blipFill>
        <p:spPr>
          <a:xfrm rot="16518844">
            <a:off x="7849927" y="3767580"/>
            <a:ext cx="2442881" cy="18901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25106" y1="22379" x2="52269" y2="15661"/>
                        <a14:foregroundMark x1="52269" y1="15661" x2="56261" y2="20625"/>
                        <a14:foregroundMark x1="56261" y1="20625" x2="51785" y2="19726"/>
                        <a14:foregroundMark x1="51785" y1="19726" x2="52753" y2="23663"/>
                        <a14:foregroundMark x1="52753" y1="23663" x2="52511" y2="28626"/>
                        <a14:foregroundMark x1="52511" y1="28626" x2="47973" y2="25973"/>
                        <a14:foregroundMark x1="47973" y1="25973" x2="48215" y2="26658"/>
                        <a14:foregroundMark x1="47973" y1="26658" x2="44707" y2="22208"/>
                        <a14:foregroundMark x1="44707" y1="22208" x2="46703" y2="18143"/>
                        <a14:foregroundMark x1="41198" y1="33419" x2="45251" y2="29354"/>
                        <a14:foregroundMark x1="47731" y1="34489" x2="52995" y2="34146"/>
                        <a14:foregroundMark x1="49002" y1="35558" x2="55051" y2="38040"/>
                        <a14:foregroundMark x1="43194" y1="36072" x2="50272" y2="37527"/>
                        <a14:foregroundMark x1="38959" y1="42148" x2="40956" y2="41763"/>
                        <a14:foregroundMark x1="25348" y1="25417" x2="23835" y2="56697"/>
                        <a14:foregroundMark x1="23351" y1="29140" x2="22323" y2="41078"/>
                        <a14:foregroundMark x1="27889" y1="20625" x2="30127" y2="17244"/>
                        <a14:foregroundMark x1="30369" y1="17244" x2="35935" y2="18656"/>
                        <a14:foregroundMark x1="26134" y1="51904" x2="27405" y2="62045"/>
                        <a14:foregroundMark x1="27647" y1="53316" x2="33636" y2="60248"/>
                        <a14:foregroundMark x1="31155" y1="60804" x2="30127" y2="63843"/>
                        <a14:foregroundMark x1="32668" y1="51562" x2="34422" y2="55841"/>
                        <a14:foregroundMark x1="33394" y1="46384" x2="33394" y2="50492"/>
                        <a14:foregroundMark x1="39201" y1="49080" x2="39443" y2="53145"/>
                        <a14:foregroundMark x1="40714" y1="49251" x2="44707" y2="53316"/>
                        <a14:foregroundMark x1="40714" y1="48909" x2="47489" y2="48524"/>
                        <a14:foregroundMark x1="45735" y1="50834" x2="50272" y2="54557"/>
                        <a14:foregroundMark x1="37447" y1="43560" x2="38959" y2="46042"/>
                        <a14:foregroundMark x1="43981" y1="45315" x2="48518" y2="46598"/>
                        <a14:backgroundMark x1="46521" y1="28969" x2="31276" y2="23320"/>
                        <a14:backgroundMark x1="40653" y1="29696" x2="40230" y2="339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44" t="13654" r="38275" b="33702"/>
          <a:stretch/>
        </p:blipFill>
        <p:spPr>
          <a:xfrm rot="15936485">
            <a:off x="4931805" y="209077"/>
            <a:ext cx="2458467" cy="36103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415" t="13378" r="42648" b="40577"/>
          <a:stretch/>
        </p:blipFill>
        <p:spPr>
          <a:xfrm rot="16200000">
            <a:off x="1584960" y="496610"/>
            <a:ext cx="1694688" cy="31577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06" t="18549" r="42436" b="45429"/>
          <a:stretch/>
        </p:blipFill>
        <p:spPr>
          <a:xfrm rot="16200000">
            <a:off x="4968803" y="3541910"/>
            <a:ext cx="1572772" cy="240182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901440" y="219456"/>
            <a:ext cx="41535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Calibri" panose="020F0502020204030204" pitchFamily="34" charset="0"/>
              </a:rPr>
              <a:t>KDO BYDLÍ V HNÍZDĚ?</a:t>
            </a: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7131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6.2963E-6 L -1.45833E-6 -6.2963E-6 C -0.00625 0.00092 -0.01394 0.00115 -0.02032 0.00393 C -0.03594 0.01018 -0.0194 0.00578 -0.03646 0.00948 C -0.03894 0.01087 -0.04141 0.01226 -0.04388 0.01342 C -0.04714 0.01481 -0.05039 0.01573 -0.05365 0.01712 C -0.05716 0.01874 -0.06068 0.02152 -0.06433 0.02291 C -0.06706 0.02407 -0.07006 0.02383 -0.07292 0.02476 C -0.09532 0.03147 -0.07292 0.02545 -0.09219 0.0324 C -0.09466 0.03332 -0.09714 0.03356 -0.09961 0.03425 C -0.11993 0.04467 -0.09453 0.0324 -0.11472 0.04004 C -0.11719 0.04096 -0.11966 0.04258 -0.12214 0.04374 C -0.12357 0.04444 -0.125 0.0449 -0.12644 0.04582 C -0.12865 0.04698 -0.1306 0.04883 -0.13282 0.04953 C -0.13672 0.05069 -0.14076 0.05092 -0.14466 0.05138 C -0.1461 0.05207 -0.14753 0.05254 -0.14896 0.05346 C -0.15 0.05393 -0.15104 0.05485 -0.15222 0.05532 C -0.15534 0.05624 -0.1586 0.05647 -0.16185 0.05717 C -0.16289 0.05786 -0.16407 0.05809 -0.16498 0.05902 C -0.16615 0.06018 -0.16693 0.06226 -0.16823 0.06295 C -0.17097 0.06411 -0.17396 0.06411 -0.17683 0.06481 C -0.18282 0.06411 -0.18894 0.06434 -0.19506 0.06295 C -0.19714 0.06226 -0.20065 0.05717 -0.20248 0.05532 C -0.20625 0.05138 -0.20638 0.05161 -0.21003 0.04953 C -0.21706 0.03703 -0.20899 0.04999 -0.21745 0.04004 C -0.22045 0.03657 -0.22331 0.0324 -0.22604 0.0287 C -0.23815 0.01203 -0.22435 0.02939 -0.23789 0.01527 C -0.24011 0.01295 -0.24206 0.00995 -0.24427 0.00763 C -0.24844 0.00346 -0.25313 0.00092 -0.25716 -0.00371 C -0.25821 -0.0051 -0.25925 -0.00672 -0.26042 -0.00765 C -0.26381 -0.01043 -0.26784 -0.01135 -0.2711 -0.01529 C -0.27448 -0.01922 -0.27578 -0.02084 -0.27969 -0.02478 C -0.28099 -0.02617 -0.28256 -0.02709 -0.28399 -0.02848 C -0.28542 -0.03033 -0.28672 -0.03265 -0.28828 -0.03427 C -0.29167 -0.03774 -0.29584 -0.03936 -0.29896 -0.04376 C -0.30078 -0.0463 -0.30248 -0.04908 -0.3043 -0.0514 C -0.30599 -0.05348 -0.30795 -0.05487 -0.30964 -0.05718 C -0.31081 -0.0588 -0.31159 -0.06135 -0.31289 -0.06274 C -0.32552 -0.07686 -0.31081 -0.05533 -0.32357 -0.07246 C -0.32474 -0.07408 -0.32565 -0.0764 -0.32683 -0.07802 C -0.32878 -0.0808 -0.33112 -0.08311 -0.33321 -0.08566 C -0.33503 -0.0882 -0.33672 -0.09098 -0.33854 -0.0933 C -0.34063 -0.09607 -0.34297 -0.09816 -0.34506 -0.10093 C -0.34831 -0.10533 -0.35144 -0.10973 -0.35469 -0.11436 C -0.35821 -0.11922 -0.36185 -0.12455 -0.36537 -0.12964 C -0.36719 -0.13218 -0.3694 -0.1338 -0.37071 -0.13705 C -0.37513 -0.14769 -0.3724 -0.14306 -0.3793 -0.15047 C -0.38073 -0.15371 -0.3819 -0.15718 -0.3836 -0.15996 C -0.3849 -0.16228 -0.38672 -0.16343 -0.38789 -0.16575 C -0.3892 -0.16853 -0.38985 -0.17223 -0.39102 -0.17524 C -0.39232 -0.17802 -0.39414 -0.17987 -0.39532 -0.18288 C -0.39779 -0.1889 -0.39935 -0.19607 -0.40183 -0.20186 C -0.40287 -0.20441 -0.40417 -0.20672 -0.40495 -0.2095 C -0.40599 -0.21251 -0.40625 -0.21598 -0.40716 -0.21899 C -0.40847 -0.22362 -0.41081 -0.22987 -0.4125 -0.23427 L -0.41576 -0.2514 C -0.41602 -0.25325 -0.41602 -0.2558 -0.4168 -0.25718 L -0.4211 -0.26482 C -0.42214 -0.27246 -0.42344 -0.27987 -0.42435 -0.28774 C -0.42565 -0.29978 -0.42487 -0.29399 -0.42644 -0.30487 C -0.4267 -0.31135 -0.42852 -0.35695 -0.42852 -0.36205 C -0.42852 -0.39376 -0.42813 -0.42547 -0.42748 -0.45718 C -0.42748 -0.46112 -0.42709 -0.46482 -0.42644 -0.46853 C -0.42604 -0.4713 -0.425 -0.47362 -0.42435 -0.47617 C -0.42357 -0.47941 -0.42279 -0.48242 -0.42214 -0.48566 C -0.42175 -0.4882 -0.42188 -0.49121 -0.4211 -0.4933 C -0.41927 -0.49885 -0.41784 -0.5058 -0.41472 -0.50857 C -0.41328 -0.50996 -0.41159 -0.51066 -0.41042 -0.51251 C -0.3892 -0.54237 -0.41198 -0.51575 -0.40078 -0.5257 C -0.39961 -0.52686 -0.3987 -0.52894 -0.39753 -0.52964 C -0.39479 -0.53103 -0.3918 -0.5308 -0.38894 -0.53149 C -0.37136 -0.54191 -0.38477 -0.53543 -0.34714 -0.53149 C -0.34506 -0.5301 -0.34284 -0.52871 -0.34076 -0.52755 C -0.33894 -0.52686 -0.33711 -0.52663 -0.33542 -0.5257 C -0.33099 -0.52339 -0.32657 -0.52177 -0.32253 -0.51806 C -0.31797 -0.51413 -0.31784 -0.51367 -0.31289 -0.51043 C -0.31081 -0.50927 -0.3086 -0.50811 -0.30638 -0.50672 C -0.30039 -0.50232 -0.30365 -0.50348 -0.29792 -0.49723 C -0.29375 -0.4926 -0.2931 -0.4933 -0.28828 -0.49144 C -0.28711 -0.48959 -0.2862 -0.48728 -0.28503 -0.48566 C -0.28269 -0.48288 -0.28008 -0.48149 -0.27748 -0.4801 C -0.27084 -0.4683 -0.27826 -0.47964 -0.26576 -0.46853 C -0.26407 -0.46714 -0.26289 -0.46482 -0.26146 -0.46297 C -0.26042 -0.46158 -0.25938 -0.46019 -0.25821 -0.45904 C -0.25716 -0.45811 -0.25599 -0.45811 -0.25495 -0.45718 C -0.25131 -0.45371 -0.24805 -0.44908 -0.24427 -0.44584 C -0.2224 -0.42617 -0.25183 -0.45279 -0.23256 -0.43427 C -0.22969 -0.43172 -0.2267 -0.42964 -0.22396 -0.42663 C -0.21953 -0.422 -0.2155 -0.41598 -0.21107 -0.41135 C -0.2086 -0.40904 -0.20599 -0.40672 -0.20352 -0.40394 C -0.19597 -0.39468 -0.20039 -0.39677 -0.1918 -0.38867 C -0.18946 -0.38635 -0.18659 -0.38543 -0.18425 -0.38288 C -0.18047 -0.37848 -0.17357 -0.3676 -0.17357 -0.3676 C -0.17292 -0.36505 -0.17201 -0.36274 -0.17149 -0.35996 C -0.17097 -0.35811 -0.17084 -0.35603 -0.17032 -0.35441 C -0.16836 -0.34723 -0.16706 -0.34746 -0.16394 -0.34098 C -0.16315 -0.33913 -0.1625 -0.33705 -0.16185 -0.33519 C -0.16081 -0.33265 -0.15964 -0.33033 -0.1586 -0.32755 C -0.15782 -0.3257 -0.15729 -0.32362 -0.15638 -0.322 C -0.15404 -0.31737 -0.15144 -0.31297 -0.14896 -0.30857 C -0.14792 -0.30672 -0.14688 -0.30441 -0.14571 -0.30279 L -0.14141 -0.29723 C -0.13724 -0.28218 -0.14193 -0.2963 -0.13503 -0.2838 C -0.13373 -0.28149 -0.13295 -0.27871 -0.13177 -0.27617 C -0.12318 -0.2588 -0.13216 -0.27871 -0.12214 -0.26089 C -0.12123 -0.25927 -0.12097 -0.25672 -0.12006 -0.25533 C -0.11315 -0.24468 -0.11459 -0.2551 -0.10821 -0.2382 C -0.10052 -0.2176 -0.1125 -0.24862 -0.10287 -0.22663 C -0.10131 -0.22316 -0.09987 -0.21922 -0.09857 -0.21529 C -0.09753 -0.21205 -0.09675 -0.20857 -0.09532 -0.2058 C -0.09453 -0.20394 -0.09323 -0.20325 -0.09219 -0.20186 C -0.08985 -0.18982 -0.09284 -0.20302 -0.08685 -0.18867 C -0.08477 -0.1838 -0.08321 -0.17848 -0.08138 -0.17339 C -0.08073 -0.1713 -0.07995 -0.16968 -0.0793 -0.1676 C -0.07722 -0.16135 -0.07513 -0.15464 -0.07292 -0.14862 C -0.06784 -0.13519 -0.07422 -0.15186 -0.06745 -0.13519 C -0.0668 -0.13334 -0.06589 -0.13149 -0.06537 -0.12964 C -0.06485 -0.12779 -0.06485 -0.12547 -0.06433 -0.12385 C -0.06237 -0.11853 -0.0599 -0.1139 -0.05782 -0.10857 C -0.05716 -0.10672 -0.05664 -0.10441 -0.05573 -0.10279 C -0.05443 -0.1007 -0.05274 -0.09931 -0.05144 -0.09723 C -0.04493 -0.08566 -0.04779 -0.08913 -0.04388 -0.0801 C -0.03347 -0.0551 -0.04571 -0.0845 -0.03542 -0.06274 C -0.03269 -0.05742 -0.03112 -0.05001 -0.02787 -0.04561 C -0.02539 -0.0426 -0.02253 -0.04005 -0.02032 -0.03612 C -0.01823 -0.03242 -0.01706 -0.02686 -0.01498 -0.02293 C -0.01276 -0.01853 -0.0099 -0.01552 -0.00756 -0.01135 C -0.00313 -0.00394 0.00104 0.00393 0.00534 0.01133 C 0.01172 0.02268 0.01653 0.03194 0.02356 0.04189 C 0.02916 0.04976 0.03528 0.05647 0.04075 0.06481 C 0.04323 0.06851 0.04479 0.07407 0.04713 0.078 C 0.05078 0.08425 0.05494 0.08957 0.05898 0.09536 C 0.06028 0.09721 0.06146 0.10069 0.06315 0.10092 L 0.08138 0.10277 C 0.10221 0.1074 0.0763 0.10138 0.10065 0.10856 C 0.11224 0.11203 0.10781 0.10879 0.12109 0.11434 C 0.12474 0.11573 0.12825 0.11805 0.13177 0.12013 C 0.13802 0.1236 0.1457 0.1287 0.15208 0.13147 C 0.15885 0.13425 0.16601 0.13471 0.17252 0.13911 C 0.18007 0.1442 0.18359 0.14675 0.19179 0.15045 C 0.2069 0.15717 0.19765 0.15207 0.21106 0.15624 C 0.23463 0.16365 0.20781 0.15717 0.22929 0.16203 C 0.23177 0.16319 0.23424 0.16481 0.23672 0.16573 C 0.23997 0.16689 0.24323 0.16689 0.24648 0.16758 L 0.25494 0.16967 C 0.26966 0.16851 0.29518 0.17059 0.31393 0.16388 C 0.31718 0.16272 0.32044 0.16203 0.32356 0.15995 C 0.32864 0.15694 0.33372 0.153 0.33854 0.1486 C 0.34648 0.14143 0.34961 0.13934 0.35781 0.12754 C 0.39023 0.08147 0.39427 0.07245 0.42317 0.02291 C 0.42708 -0.01205 0.41914 0.05277 0.44244 -0.03612 C 0.44505 -0.04561 0.44765 -0.0551 0.45 -0.06482 C 0.45416 -0.08242 0.46172 -0.11806 0.46172 -0.11806 C 0.46432 -0.14561 0.46067 -0.10857 0.46601 -0.15232 C 0.46692 -0.15927 0.46744 -0.16644 0.46823 -0.17339 C 0.46849 -0.17593 0.46901 -0.17848 0.46927 -0.18103 C 0.47018 -0.19052 0.4707 -0.20001 0.47148 -0.2095 C 0.4707 -0.23103 0.47018 -0.25279 0.46927 -0.27431 C 0.46914 -0.27686 0.46849 -0.27941 0.46823 -0.28195 C 0.46771 -0.28635 0.46757 -0.29075 0.46718 -0.29515 C 0.46523 -0.3132 0.46666 -0.30811 0.46289 -0.31806 C 0.46054 -0.3426 0.46341 -0.31737 0.45963 -0.33913 C 0.45872 -0.34399 0.45833 -0.34931 0.45755 -0.35441 C 0.4569 -0.35811 0.45599 -0.36181 0.45534 -0.36575 C 0.45481 -0.36876 0.45481 -0.37223 0.45429 -0.37524 C 0.45377 -0.37802 0.45273 -0.38033 0.45208 -0.38288 C 0.45091 -0.38797 0.45 -0.39306 0.44896 -0.39816 C 0.44856 -0.40001 0.44843 -0.40209 0.44778 -0.40394 C 0.44271 -0.41737 0.43698 -0.42293 0.42968 -0.43427 C 0.42851 -0.43612 0.4276 -0.43843 0.42643 -0.44005 C 0.42148 -0.44654 0.41875 -0.45117 0.41354 -0.45348 C 0.41185 -0.45418 0.41002 -0.45464 0.4082 -0.45533 C 0.40507 -0.45811 0.4039 -0.4595 0.40065 -0.46089 C 0.39896 -0.46181 0.39713 -0.46228 0.39531 -0.46297 C 0.39388 -0.46343 0.39244 -0.46413 0.39101 -0.46482 C 0.37929 -0.46343 0.36744 -0.46413 0.35573 -0.46089 C 0.3526 -0.46019 0.35026 -0.45487 0.34713 -0.45348 C 0.34609 -0.45279 0.34492 -0.45464 0.34388 -0.45533 C 0.34205 -0.45649 0.34049 -0.45904 0.33854 -0.45904 C 0.29648 -0.46089 0.25429 -0.46043 0.21211 -0.46089 C 0.20429 -0.46158 0.19635 -0.46181 0.18854 -0.46297 C 0.1875 -0.46297 0.18646 -0.46482 0.18528 -0.46482 C 0.16927 -0.46482 0.15325 -0.46343 0.13711 -0.46297 L 0.13177 -0.46089 L 0.11354 -0.45533 C 0.11211 -0.45487 0.11067 -0.45441 0.10924 -0.45348 C 0.10781 -0.45232 0.10651 -0.45024 0.10494 -0.44955 C 0.09466 -0.44561 0.08528 -0.44399 0.075 -0.44191 C 0.06341 -0.43519 0.06627 -0.43612 0.04284 -0.44191 C 0.04166 -0.44214 0.04257 -0.4463 0.04179 -0.44769 C 0.03828 -0.45394 0.03854 -0.4463 0.03854 -0.4514 L 0.03854 -0.4514 " pathEditMode="relative" ptsTypes="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79431" y1="22037" x2="79431" y2="22037"/>
                        <a14:foregroundMark x1="75862" y1="26658" x2="75862" y2="26658"/>
                        <a14:foregroundMark x1="76165" y1="26658" x2="71627" y2="24690"/>
                        <a14:foregroundMark x1="71627" y1="24690" x2="71627" y2="24690"/>
                        <a14:foregroundMark x1="71627" y1="24690" x2="70599" y2="23107"/>
                        <a14:foregroundMark x1="70599" y1="23107" x2="70599" y2="21523"/>
                        <a14:backgroundMark x1="76044" y1="20496" x2="73382" y2="22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88" t="11275" r="16530" b="58988"/>
          <a:stretch/>
        </p:blipFill>
        <p:spPr>
          <a:xfrm rot="16358306">
            <a:off x="7919184" y="1133751"/>
            <a:ext cx="3549892" cy="20393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26376" y1="15447" x2="26376" y2="23107"/>
                        <a14:foregroundMark x1="36661" y1="21138" x2="43981" y2="20068"/>
                        <a14:foregroundMark x1="50272" y1="19213" x2="60315" y2="22208"/>
                        <a14:foregroundMark x1="62311" y1="22208" x2="66364" y2="19726"/>
                        <a14:backgroundMark x1="58560" y1="25246" x2="63581" y2="243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19" t="9688" r="27270" b="69254"/>
          <a:stretch/>
        </p:blipFill>
        <p:spPr>
          <a:xfrm rot="16011532">
            <a:off x="1000643" y="3796082"/>
            <a:ext cx="2479273" cy="14441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54" t="19241" r="39386" b="53198"/>
          <a:stretch/>
        </p:blipFill>
        <p:spPr>
          <a:xfrm rot="16518844">
            <a:off x="4223384" y="3751559"/>
            <a:ext cx="2442881" cy="18901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89944" l="2238" r="89958">
                        <a14:backgroundMark x1="71083" y1="3209" x2="47731" y2="1412"/>
                        <a14:backgroundMark x1="13309" y1="34146" x2="2722" y2="25973"/>
                        <a14:backgroundMark x1="5021" y1="24176" x2="3751" y2="11724"/>
                        <a14:backgroundMark x1="3509" y1="6033" x2="11071" y2="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9" r="30769" b="63520"/>
          <a:stretch/>
        </p:blipFill>
        <p:spPr>
          <a:xfrm rot="16448679">
            <a:off x="4282724" y="278287"/>
            <a:ext cx="3208862" cy="250179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06" t="18549" r="42436" b="45429"/>
          <a:stretch/>
        </p:blipFill>
        <p:spPr>
          <a:xfrm rot="16200000">
            <a:off x="1553756" y="414514"/>
            <a:ext cx="1572772" cy="24018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415" t="13378" r="42648" b="40577"/>
          <a:stretch/>
        </p:blipFill>
        <p:spPr>
          <a:xfrm rot="16200000">
            <a:off x="8631507" y="3117756"/>
            <a:ext cx="1694688" cy="315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7906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01 0.04838 L -0.09401 0.04838 C -0.09726 0.04908 -0.10052 0.04861 -0.10364 0.05047 C -0.10729 0.05232 -0.1082 0.05834 -0.11119 0.06181 C -0.11211 0.06297 -0.11328 0.0632 -0.11432 0.06366 C -0.11575 0.06574 -0.11718 0.06759 -0.11862 0.06945 C -0.12096 0.07246 -0.125 0.07685 -0.12721 0.07894 C -0.12864 0.08033 -0.12994 0.08172 -0.13151 0.08287 C -0.13294 0.0838 -0.13437 0.08403 -0.1358 0.08472 C -0.13724 0.08588 -0.13867 0.08704 -0.1401 0.08843 C -0.14114 0.08959 -0.14218 0.09121 -0.14323 0.09236 C -0.14479 0.09375 -0.14948 0.0956 -0.15078 0.09607 C -0.15703 0.10347 -0.15104 0.09699 -0.15716 0.10185 C -0.15872 0.10301 -0.16002 0.10463 -0.16145 0.10556 C -0.16354 0.10718 -0.16796 0.10949 -0.16796 0.10949 C -0.17161 0.11389 -0.17278 0.11551 -0.1776 0.11898 C -0.1789 0.11991 -0.18046 0.11991 -0.1819 0.12084 C -0.19049 0.12709 -0.18671 0.12662 -0.19583 0.13426 C -0.19778 0.13588 -0.20013 0.13658 -0.20221 0.13797 C -0.21862 0.14861 -0.19518 0.13449 -0.21406 0.1456 C -0.22239 0.15695 -0.2138 0.14653 -0.22369 0.15509 C -0.22552 0.15672 -0.22721 0.15903 -0.22903 0.16088 C -0.23424 0.16597 -0.23268 0.16389 -0.23867 0.16852 C -0.2401 0.16968 -0.24153 0.17084 -0.24296 0.17222 C -0.2444 0.17408 -0.24557 0.17662 -0.24726 0.17801 C -0.24921 0.17986 -0.25364 0.18195 -0.25364 0.18195 C -0.26823 0.18125 -0.28294 0.18125 -0.29752 0.17986 C -0.3026 0.1794 -0.30755 0.17685 -0.31263 0.17616 C -0.33359 0.17338 -0.32252 0.17477 -0.34583 0.17222 L -0.41549 0.17431 C -0.41692 0.17431 -0.41823 0.17616 -0.41966 0.17616 L -0.56328 0.17431 C -0.56849 0.17315 -0.57226 0.17269 -0.57721 0.17037 C -0.59127 0.16412 -0.57799 0.16852 -0.5944 0.16273 C -0.61041 0.15718 -0.58789 0.16736 -0.61575 0.15324 C -0.61836 0.15209 -0.62083 0.15116 -0.6233 0.14954 C -0.62799 0.1463 -0.63255 0.14283 -0.63724 0.13982 C -0.65299 0.13056 -0.63333 0.14259 -0.65117 0.13033 C -0.65325 0.12894 -0.65546 0.12824 -0.65755 0.12662 C -0.66198 0.12315 -0.66588 0.11783 -0.67044 0.11505 C -0.67252 0.11389 -0.67474 0.11297 -0.67682 0.11134 C -0.68046 0.10857 -0.68385 0.10417 -0.68763 0.10185 C -0.6901 0.10047 -0.69414 0.09815 -0.69609 0.09607 C -0.70768 0.08496 -0.6983 0.09097 -0.70586 0.08658 C -0.70729 0.08472 -0.70859 0.08264 -0.71002 0.08079 C -0.71224 0.07824 -0.71497 0.07685 -0.71653 0.07315 C -0.71757 0.0706 -0.71849 0.06783 -0.71979 0.06574 C -0.7207 0.06412 -0.722 0.06343 -0.72291 0.06181 C -0.72448 0.05949 -0.72578 0.05672 -0.72721 0.05417 C -0.7276 0.05162 -0.7276 0.04884 -0.72825 0.04653 C -0.72903 0.04375 -0.73086 0.0419 -0.73151 0.03889 C -0.73268 0.03403 -0.73359 0.02361 -0.73359 0.02361 C -0.73333 0.01667 -0.73307 0.00972 -0.73255 0.00278 C -0.73242 0.00023 -0.73216 -0.00254 -0.73151 -0.00486 C -0.73073 -0.00764 -0.72942 -0.00995 -0.72825 -0.0125 C -0.72747 -0.01782 -0.72682 -0.02477 -0.72513 -0.02963 C -0.72434 -0.03194 -0.72278 -0.03333 -0.72187 -0.03541 C -0.71927 -0.04097 -0.71718 -0.04745 -0.71432 -0.05254 C -0.7108 -0.05879 -0.70794 -0.0669 -0.70364 -0.07153 C -0.70182 -0.07338 -0.70013 -0.07546 -0.6983 -0.07731 C -0.69544 -0.07986 -0.69257 -0.08241 -0.68971 -0.08495 L -0.68541 -0.08866 L -0.68112 -0.09236 C -0.67812 -0.09514 -0.67682 -0.09676 -0.67369 -0.09815 C -0.6707 -0.09953 -0.66471 -0.10116 -0.66184 -0.10208 C -0.64804 -0.11018 -0.65755 -0.10532 -0.62434 -0.10208 C -0.62291 -0.10185 -0.62148 -0.10069 -0.62005 -0.1 C -0.61653 -0.09884 -0.61289 -0.09838 -0.60937 -0.09629 C -0.60507 -0.09375 -0.60091 -0.09051 -0.59648 -0.08866 C -0.59362 -0.0875 -0.59062 -0.0868 -0.58789 -0.08495 C -0.58424 -0.08217 -0.58086 -0.07824 -0.57721 -0.07523 C -0.57161 -0.0706 -0.56562 -0.0669 -0.56002 -0.06203 C -0.55729 -0.05949 -0.55442 -0.05671 -0.55156 -0.0544 C -0.54908 -0.05231 -0.54648 -0.05069 -0.54401 -0.04861 C -0.53854 -0.04421 -0.53372 -0.04004 -0.52903 -0.03333 C -0.52421 -0.02662 -0.51979 -0.01944 -0.5151 -0.0125 C -0.51328 -0.00995 -0.50976 -0.00486 -0.50976 -0.00486 C -0.50794 -0.00555 -0.50612 -0.00625 -0.50442 -0.00671 C -0.50156 -0.00764 -0.49869 -0.00787 -0.49583 -0.00856 C -0.49362 -0.00926 -0.49153 -0.00995 -0.48932 -0.01065 C -0.47252 -0.00995 -0.45573 -0.01018 -0.43906 -0.00856 C -0.43567 -0.00833 -0.43255 -0.00578 -0.42942 -0.00486 C -0.42617 -0.00393 -0.42291 -0.00393 -0.41966 -0.00301 C -0.41653 -0.00208 -0.41328 -0.00023 -0.41002 0.00093 C -0.40729 0.00185 -0.40429 0.00185 -0.40156 0.00278 C -0.3664 0.01389 -0.41523 -0.00023 -0.38333 0.01042 C -0.38046 0.01134 -0.3776 0.01134 -0.37474 0.01227 C -0.35338 0.01945 -0.37955 0.01343 -0.35651 0.01806 C -0.35403 0.01922 -0.35156 0.02084 -0.34895 0.02176 C -0.34622 0.02292 -0.34323 0.02292 -0.34049 0.02361 C -0.33541 0.025 -0.33033 0.0257 -0.32539 0.02755 C -0.32369 0.02824 -0.32187 0.02917 -0.32005 0.0294 C -0.31575 0.03033 -0.31145 0.03033 -0.30716 0.03125 C -0.28411 0.03658 -0.30156 0.03287 -0.2901 0.03704 C -0.28789 0.03773 -0.2858 0.03843 -0.28359 0.03889 C -0.28216 0.04028 -0.28086 0.0419 -0.27942 0.04283 C -0.27942 0.04283 -0.26862 0.04746 -0.26653 0.04838 C -0.2651 0.04908 -0.26354 0.04931 -0.26224 0.05047 C -0.25546 0.05509 -0.25872 0.05347 -0.2526 0.05602 C -0.25117 0.05602 -0.23437 0.05371 -0.23112 0.05232 C -0.22395 0.04908 -0.21705 0.04283 -0.20976 0.04097 C -0.20507 0.03959 -0.20039 0.03866 -0.19583 0.03704 C -0.1914 0.03542 -0.18724 0.03264 -0.18294 0.03125 C -0.17864 0.03009 -0.17434 0.03009 -0.17005 0.0294 L -0.1401 0.0257 C -0.12513 0.02616 -0.11002 0.02547 -0.09505 0.02755 C -0.08645 0.02871 -0.07799 0.03264 -0.0694 0.03519 L -0.05546 0.03889 C -0.05117 0.04213 -0.047 0.04584 -0.04257 0.04838 C -0.03867 0.05093 -0.03463 0.05162 -0.03073 0.05417 C -0.02669 0.05672 -0.02304 0.06134 -0.01901 0.06366 C -0.01093 0.06829 -0.00247 0.07084 0.0056 0.07523 L 0.01641 0.08079 L 0.03672 0.09236 C 0.03816 0.09097 0.03959 0.08982 0.04102 0.08843 C 0.04896 0.08056 0.04388 0.08449 0.05274 0.07709 C 0.05521 0.075 0.05769 0.07269 0.06029 0.0713 C 0.06342 0.06968 0.06667 0.06875 0.06993 0.06759 C 0.08125 0.05857 0.07813 0.06019 0.09024 0.05417 C 0.0931 0.05278 0.09597 0.05162 0.09883 0.05047 C 0.10248 0.04908 0.10612 0.04838 0.10964 0.04653 C 0.1125 0.04514 0.11524 0.04213 0.1181 0.04097 C 0.12136 0.03959 0.12461 0.03959 0.12774 0.03889 L 0.13633 0.03704 C 0.1448 0.03496 0.14714 0.03426 0.15677 0.03125 C 0.17279 0.02662 0.15274 0.03241 0.17071 0.02755 C 0.17279 0.02685 0.175 0.02639 0.17709 0.0257 C 0.17956 0.02454 0.18204 0.02315 0.18464 0.02176 C 0.18672 0.0206 0.18881 0.01875 0.19102 0.01806 C 0.19493 0.0169 0.19883 0.01667 0.20274 0.01621 C 0.20456 0.01482 0.20625 0.0132 0.20821 0.01227 C 0.2099 0.01134 0.21172 0.01111 0.21355 0.01042 C 0.21758 0.0088 0.21745 0.0088 0.22097 0.00648 C 0.22214 0.00533 0.22305 0.00394 0.22422 0.00278 C 0.22709 -2.22222E-6 0.23047 -0.00092 0.23282 -0.00486 L 0.23607 -0.01065 C 0.23568 -0.0169 0.23581 -0.02338 0.2349 -0.02963 C 0.23438 -0.0331 0.23295 -0.03611 0.23177 -0.03912 C 0.23021 -0.04282 0.22305 -0.05324 0.22214 -0.0544 C 0.2211 -0.05555 0.21993 -0.05555 0.21888 -0.05625 C 0.2112 -0.06528 0.21498 -0.06273 0.20821 -0.06574 C 0.20677 -0.06713 0.20534 -0.06875 0.20391 -0.06967 C 0.19857 -0.07245 0.18177 -0.07338 0.18034 -0.07338 L 0.07214 -0.07153 C 0.06771 -0.07129 0.06355 -0.07014 0.05925 -0.06967 C 0.05066 -0.06875 0.04206 -0.06852 0.03347 -0.06782 C 0.0043 -0.06481 0.03555 -0.0669 0.0099 -0.06389 C 0.00274 -0.06296 -0.00429 -0.06273 -0.01145 -0.06203 C -0.03515 -0.05671 0.00105 -0.06458 -0.03619 -0.0581 C -0.03828 -0.05787 -0.04036 -0.05671 -0.04257 -0.05625 C -0.04583 -0.05555 -0.04895 -0.05509 -0.05221 -0.0544 C -0.05325 -0.0537 -0.05442 -0.05162 -0.05546 -0.05254 C -0.05833 -0.0544 -0.06015 -0.05949 -0.06289 -0.06203 C -0.06849 -0.06713 -0.07434 -0.07083 -0.08007 -0.07523 L -0.08007 -0.07523 C -0.08828 -0.07986 -0.09661 -0.08356 -0.10468 -0.08866 C -0.11367 -0.09444 -0.12213 -0.10278 -0.13151 -0.10578 L -0.14869 -0.11157 C -0.15781 -0.11828 -0.16692 -0.12546 -0.17656 -0.13055 C -0.18112 -0.13287 -0.1858 -0.13403 -0.19049 -0.13634 C -0.20468 -0.14305 -0.20312 -0.14467 -0.21718 -0.14953 C -0.23958 -0.15764 -0.23684 -0.15648 -0.25468 -0.15926 C -0.25833 -0.16041 -0.26184 -0.16203 -0.26549 -0.16296 C -0.2694 -0.16389 -0.27343 -0.16319 -0.27721 -0.16481 C -0.28099 -0.16643 -0.28424 -0.17083 -0.28789 -0.17245 C -0.29101 -0.17384 -0.2944 -0.17338 -0.29752 -0.1743 C -0.30195 -0.17569 -0.30885 -0.1794 -0.31367 -0.18009 C -0.32083 -0.18102 -0.32799 -0.18148 -0.33502 -0.18194 C -0.33802 -0.1831 -0.34414 -0.18541 -0.34687 -0.18588 C -0.35182 -0.1868 -0.3569 -0.18703 -0.36184 -0.18773 C -0.36549 -0.18819 -0.36901 -0.18889 -0.37252 -0.18958 C -0.37578 -0.19028 -0.37903 -0.1912 -0.38216 -0.19143 L -0.45078 -0.19722 C -0.48046 -0.20231 -0.46575 -0.20046 -0.49466 -0.20301 C -0.49752 -0.20416 -0.50039 -0.20602 -0.50325 -0.20671 C -0.50976 -0.20856 -0.52148 -0.21065 -0.52903 -0.2125 L -0.55156 -0.21828 C -0.55403 -0.21875 -0.55651 -0.21967 -0.55898 -0.22014 L -0.57395 -0.22199 C -0.58854 -0.22639 -0.5707 -0.22129 -0.59218 -0.22592 C -0.5944 -0.22616 -0.59648 -0.22731 -0.59869 -0.22778 C -0.60573 -0.22916 -0.61302 -0.22986 -0.62005 -0.23148 L -0.62864 -0.23333 C -0.6375 -0.23866 -0.63281 -0.23657 -0.64257 -0.23912 C -0.64362 -0.23981 -0.64492 -0.23981 -0.64583 -0.24097 C -0.65078 -0.24815 -0.64661 -0.25949 -0.64479 -0.26782 C -0.64375 -0.27199 -0.64205 -0.27546 -0.64049 -0.27916 C -0.63919 -0.28194 -0.6375 -0.28403 -0.63619 -0.2868 C -0.63138 -0.29606 -0.62838 -0.30903 -0.62226 -0.31528 C -0.61171 -0.32639 -0.59453 -0.33171 -0.58151 -0.33634 L -0.52799 -0.33055 C -0.52044 -0.32963 -0.51289 -0.32916 -0.50546 -0.32685 C -0.44153 -0.30694 -0.50885 -0.32245 -0.47656 -0.31528 C -0.41901 -0.28842 -0.49257 -0.3243 -0.43684 -0.29259 C -0.43346 -0.29051 -0.42968 -0.29051 -0.42617 -0.28866 C -0.41966 -0.28541 -0.41328 -0.28102 -0.4069 -0.27731 C -0.40156 -0.27407 -0.39596 -0.27176 -0.39075 -0.26782 C -0.37031 -0.25208 -0.39596 -0.27106 -0.37578 -0.2581 C -0.37317 -0.25648 -0.37083 -0.25416 -0.36836 -0.25254 C -0.35833 -0.24583 -0.34843 -0.23889 -0.33828 -0.23333 C -0.33411 -0.23125 -0.32968 -0.23078 -0.32539 -0.22963 C -0.3233 -0.22893 -0.32109 -0.22893 -0.31901 -0.22778 C -0.31184 -0.22361 -0.31263 -0.22384 -0.30507 -0.22014 C -0.30364 -0.21944 -0.30221 -0.21875 -0.30078 -0.21828 C -0.29869 -0.21736 -0.29648 -0.2169 -0.2944 -0.2162 C -0.29257 -0.21574 -0.29075 -0.21481 -0.28906 -0.21435 C -0.28398 -0.21296 -0.27395 -0.21065 -0.27395 -0.21065 C -0.27148 -0.20926 -0.26901 -0.20764 -0.26653 -0.20671 C -0.26263 -0.20555 -0.25859 -0.20578 -0.25468 -0.20486 C -0.24882 -0.2037 -0.24948 -0.2037 -0.24505 -0.20116 C -0.23906 -0.20162 -0.23294 -0.20185 -0.22682 -0.20301 C -0.22539 -0.20324 -0.22395 -0.2037 -0.22252 -0.20486 C -0.2207 -0.20648 -0.21914 -0.20903 -0.21718 -0.21065 C -0.2151 -0.21227 -0.21289 -0.21296 -0.2108 -0.21435 C -0.20143 -0.22037 -0.20898 -0.21736 -0.19583 -0.22199 C -0.19192 -0.22338 -0.18802 -0.225 -0.18398 -0.22592 C -0.17552 -0.22754 -0.16679 -0.22731 -0.15833 -0.22963 L -0.1444 -0.23333 C -0.12539 -0.23217 -0.10638 -0.23403 -0.08763 -0.22963 C -0.06184 -0.22361 -0.07682 -0.22731 -0.04257 -0.21828 C -0.03789 -0.21574 -0.03333 -0.21273 -0.02864 -0.21065 C -0.01406 -0.2037 0.00717 -0.19629 0.02175 -0.18773 C 0.0418 -0.17569 0.02006 -0.18796 0.0517 -0.1743 C 0.05534 -0.17291 0.05873 -0.16991 0.06237 -0.16875 C 0.06849 -0.16666 0.07461 -0.16597 0.0806 -0.16481 C 0.10508 -0.15995 0.07904 -0.16574 0.09987 -0.16111 C 0.11094 -0.16227 0.12253 -0.15903 0.13321 -0.16481 C 0.1375 -0.16736 0.13855 -0.17824 0.14167 -0.18379 C 0.14349 -0.18703 0.14519 -0.19051 0.14714 -0.19352 C 0.15417 -0.2044 0.16068 -0.21666 0.16849 -0.22592 C 0.17071 -0.22824 0.17292 -0.23055 0.17487 -0.23333 C 0.17657 -0.23565 0.17774 -0.23866 0.17917 -0.24097 C 0.18099 -0.24375 0.18282 -0.24606 0.18464 -0.24861 C 0.18789 -0.2537 0.19089 -0.25903 0.19427 -0.26389 C 0.19519 -0.26528 0.19636 -0.26643 0.1974 -0.26782 C 0.19883 -0.26967 0.20026 -0.27153 0.2017 -0.27338 C 0.21094 -0.28657 0.20495 -0.27916 0.21133 -0.2868 C 0.21107 -0.29305 0.21133 -0.31296 0.20925 -0.32291 C 0.20847 -0.32639 0.20638 -0.3331 0.20495 -0.33634 C 0.20248 -0.34143 0.19987 -0.34629 0.1974 -0.35162 C 0.19662 -0.35324 0.19623 -0.35555 0.19532 -0.35717 C 0.19362 -0.36018 0.19154 -0.36203 0.18998 -0.36481 C 0.18907 -0.36643 0.18868 -0.36898 0.18776 -0.3706 C 0.18685 -0.37222 0.18568 -0.37315 0.18464 -0.3743 C 0.18308 -0.37616 0.18177 -0.37824 0.18034 -0.38009 C 0.17709 -0.38403 0.17383 -0.38773 0.17071 -0.39143 C 0.15508 -0.41065 0.17618 -0.38495 0.16316 -0.40301 C 0.16107 -0.40578 0.1586 -0.40741 0.15677 -0.41065 C 0.15534 -0.41319 0.15417 -0.4162 0.15248 -0.41828 C 0.15079 -0.42014 0.14883 -0.4206 0.14714 -0.42199 C 0.14558 -0.42315 0.14414 -0.4243 0.14284 -0.42592 C 0.14167 -0.42685 0.14076 -0.4287 0.13959 -0.42963 C 0.1375 -0.43125 0.13529 -0.43217 0.13321 -0.43333 C 0.12279 -0.43287 0.11237 -0.43356 0.10209 -0.43148 C 0.09206 -0.42963 0.09427 -0.42592 0.08711 -0.42014 C 0.06862 -0.40555 0.10013 -0.43472 0.07748 -0.41435 C 0.06237 -0.40116 0.07357 -0.40787 0.06029 -0.40116 C 0.04558 -0.38541 0.06263 -0.40231 0.05066 -0.39352 C 0.03386 -0.38102 0.05039 -0.38958 0.03347 -0.38194 L 0.02175 -0.36875 C 0.02058 -0.36736 0.0198 -0.36551 0.01849 -0.36481 L 0.0142 -0.36296 C 0.01316 -0.3618 0.01211 -0.36041 0.01094 -0.35926 C 0.00951 -0.35741 0.00821 -0.35509 0.00677 -0.35347 C 0.00573 -0.35254 0.00443 -0.35254 0.00352 -0.35162 C -0.00052 -0.34745 -0.00429 -0.34259 -0.00833 -0.33819 C -0.01002 -0.33634 -0.01184 -0.33449 -0.01367 -0.33241 C -0.01549 -0.33055 -0.01731 -0.32893 -0.01901 -0.32685 C -0.02187 -0.32291 -0.02461 -0.31898 -0.0276 -0.31528 C -0.02929 -0.31319 -0.03125 -0.3118 -0.03294 -0.30972 C -0.03411 -0.3081 -0.03489 -0.30532 -0.03619 -0.30393 C -0.03711 -0.30278 -0.03841 -0.30301 -0.03932 -0.30208 C -0.0427 -0.29861 -0.04895 -0.29051 -0.04895 -0.29051 L -0.13359 -0.29444 C -0.13541 -0.29444 -0.14544 -0.29768 -0.14752 -0.29815 C -0.16041 -0.29745 -0.1733 -0.29745 -0.18619 -0.29629 C -0.20924 -0.29421 -0.1845 -0.29444 -0.19153 -0.29444 L -0.19153 -0.29444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vhodný obrázek zvířete k obrázku jeho obydlí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Mít povědomí o širším společenském, věcném, přírodním, kulturním i technickém prostředí i jeho dění v rozsahu praktických zkušeností a dostupných praktických ukázek v okolí dítěte </a:t>
            </a:r>
          </a:p>
          <a:p>
            <a:r>
              <a:rPr lang="cs-CZ" dirty="0"/>
              <a:t>Mít poznatky z nejrůznějších oblastí života a poznání v rozsahu podle toho, s čím se v praxi setkává, co kolem sebe vidí, co prožívá, co mu bylo zprostředkováno či vysvětleno (např. poznatky o přírodě živé i neživé, o přírodních jevech a dějích, o lidech a jejich životě, o kultuře či technice)  Uvědomovat si, že jak svět přírody, tak i svět lidí je na různých částech naší planety různorodý a pestrý a ne vždy šťastný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</a:t>
            </a:r>
            <a:r>
              <a:rPr lang="cs-CZ" dirty="0" smtClean="0"/>
              <a:t>3 až </a:t>
            </a:r>
            <a:r>
              <a:rPr lang="cs-CZ" dirty="0" smtClean="0"/>
              <a:t>7 jsou nabízeny dětem obrázky živočichů. Děti přiřadí správného živočicha k jeho </a:t>
            </a:r>
            <a:r>
              <a:rPr lang="cs-CZ" dirty="0" err="1" smtClean="0"/>
              <a:t>obydl</a:t>
            </a:r>
            <a:r>
              <a:rPr lang="cs-CZ" dirty="0" smtClean="0"/>
              <a:t> í- </a:t>
            </a:r>
            <a:r>
              <a:rPr lang="cs-CZ" dirty="0" smtClean="0"/>
              <a:t>místu, kde žije</a:t>
            </a:r>
          </a:p>
          <a:p>
            <a:r>
              <a:rPr lang="cs-CZ" dirty="0" smtClean="0"/>
              <a:t>Na každém obrázku je nastaven animační efekt a aktivační událost</a:t>
            </a:r>
          </a:p>
          <a:p>
            <a:r>
              <a:rPr lang="cs-CZ" dirty="0" smtClean="0"/>
              <a:t>Děti tak získají možnost zpětné vazby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Děti, které nepracují na tabuli, mají k dispozici </a:t>
            </a:r>
            <a:r>
              <a:rPr lang="cs-CZ" dirty="0" err="1" smtClean="0"/>
              <a:t>zalaminované</a:t>
            </a:r>
            <a:r>
              <a:rPr lang="cs-CZ" dirty="0" smtClean="0"/>
              <a:t> obrázky, které přiřazují k obrázkům obydlí živočichů naší planety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 mají možnost zpětné vazby –kontroly na druhé straně obrázku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 mají k dispozici pracovní listy, kde spojují správné </a:t>
            </a:r>
            <a:r>
              <a:rPr lang="cs-CZ" dirty="0" smtClean="0"/>
              <a:t>dvojice</a:t>
            </a:r>
            <a:r>
              <a:rPr lang="cs-CZ" dirty="0" smtClean="0"/>
              <a:t>: živočich a jeho obydlí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Vnímat, že je zajímavé dozvídat se nové věci, využívat zkušeností k učení</a:t>
            </a:r>
          </a:p>
          <a:p>
            <a:r>
              <a:rPr lang="cs-CZ" dirty="0" smtClean="0"/>
              <a:t>Postupovat a učit se dle instrukcí a pokynů</a:t>
            </a:r>
          </a:p>
          <a:p>
            <a:r>
              <a:rPr lang="cs-CZ" dirty="0" smtClean="0"/>
              <a:t>Prožívat radost ze zvládnutého a poznaného</a:t>
            </a:r>
          </a:p>
          <a:p>
            <a:r>
              <a:rPr lang="cs-CZ" dirty="0" smtClean="0"/>
              <a:t>Zacházet s předměty digitální technologie, využívat nejzákladnější funkce počítače (vypnout a zapnout počítač, práce s 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455</Words>
  <Application>Microsoft Office PowerPoint</Application>
  <PresentationFormat>Vlastní</PresentationFormat>
  <Paragraphs>68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Kde kdo bydlí?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4</cp:revision>
  <dcterms:created xsi:type="dcterms:W3CDTF">2014-08-05T12:38:58Z</dcterms:created>
  <dcterms:modified xsi:type="dcterms:W3CDTF">2015-05-06T21:29:12Z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