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Default Extension="tiff" ContentType="image/tif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2" r:id="rId4"/>
    <p:sldId id="283" r:id="rId5"/>
    <p:sldId id="284" r:id="rId6"/>
    <p:sldId id="285" r:id="rId7"/>
    <p:sldId id="286" r:id="rId8"/>
    <p:sldId id="291" r:id="rId9"/>
    <p:sldId id="292" r:id="rId10"/>
    <p:sldId id="275" r:id="rId11"/>
    <p:sldId id="276" r:id="rId12"/>
    <p:sldId id="277" r:id="rId13"/>
    <p:sldId id="278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DF9EA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tiff"/><Relationship Id="rId13" Type="http://schemas.openxmlformats.org/officeDocument/2006/relationships/image" Target="../media/image15.tiff"/><Relationship Id="rId3" Type="http://schemas.openxmlformats.org/officeDocument/2006/relationships/image" Target="../media/image5.tiff"/><Relationship Id="rId7" Type="http://schemas.openxmlformats.org/officeDocument/2006/relationships/image" Target="../media/image9.tiff"/><Relationship Id="rId12" Type="http://schemas.openxmlformats.org/officeDocument/2006/relationships/image" Target="../media/image14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tiff"/><Relationship Id="rId11" Type="http://schemas.openxmlformats.org/officeDocument/2006/relationships/image" Target="../media/image13.png"/><Relationship Id="rId5" Type="http://schemas.openxmlformats.org/officeDocument/2006/relationships/image" Target="../media/image7.tiff"/><Relationship Id="rId10" Type="http://schemas.openxmlformats.org/officeDocument/2006/relationships/image" Target="../media/image12.tiff"/><Relationship Id="rId4" Type="http://schemas.openxmlformats.org/officeDocument/2006/relationships/image" Target="../media/image6.tiff"/><Relationship Id="rId9" Type="http://schemas.openxmlformats.org/officeDocument/2006/relationships/image" Target="../media/image11.tiff"/><Relationship Id="rId1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2.xml"/><Relationship Id="rId5" Type="http://schemas.openxmlformats.org/officeDocument/2006/relationships/image" Target="../media/image11.tiff"/><Relationship Id="rId4" Type="http://schemas.openxmlformats.org/officeDocument/2006/relationships/image" Target="../media/image18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3.xml"/><Relationship Id="rId5" Type="http://schemas.openxmlformats.org/officeDocument/2006/relationships/image" Target="../media/image21.tiff"/><Relationship Id="rId4" Type="http://schemas.openxmlformats.org/officeDocument/2006/relationships/image" Target="../media/image20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4.xml"/><Relationship Id="rId5" Type="http://schemas.openxmlformats.org/officeDocument/2006/relationships/image" Target="../media/image22.tiff"/><Relationship Id="rId4" Type="http://schemas.openxmlformats.org/officeDocument/2006/relationships/image" Target="../media/image19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5.xml"/><Relationship Id="rId5" Type="http://schemas.openxmlformats.org/officeDocument/2006/relationships/image" Target="../media/image25.tiff"/><Relationship Id="rId4" Type="http://schemas.openxmlformats.org/officeDocument/2006/relationships/image" Target="../media/image24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f"/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6.xml"/><Relationship Id="rId5" Type="http://schemas.openxmlformats.org/officeDocument/2006/relationships/image" Target="../media/image27.tiff"/><Relationship Id="rId4" Type="http://schemas.openxmlformats.org/officeDocument/2006/relationships/image" Target="../media/image26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iff"/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7.xml"/><Relationship Id="rId5" Type="http://schemas.openxmlformats.org/officeDocument/2006/relationships/image" Target="../media/image29.tiff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Ela naopak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Vůle, vytrvalost, city a jejich projevy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1818" r="24717" b="32122"/>
          <a:stretch/>
        </p:blipFill>
        <p:spPr>
          <a:xfrm rot="16200000">
            <a:off x="143851" y="2452711"/>
            <a:ext cx="985027" cy="82884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1515" r="26384" b="32273"/>
          <a:stretch/>
        </p:blipFill>
        <p:spPr>
          <a:xfrm rot="16200000">
            <a:off x="480837" y="4717305"/>
            <a:ext cx="735094" cy="63463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454" r="37220" b="31969"/>
          <a:stretch/>
        </p:blipFill>
        <p:spPr>
          <a:xfrm rot="16200000" flipV="1">
            <a:off x="3037139" y="1379684"/>
            <a:ext cx="874010" cy="81517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741" t="15395" r="26792" b="5073"/>
          <a:stretch/>
        </p:blipFill>
        <p:spPr>
          <a:xfrm flipV="1">
            <a:off x="2150919" y="2744186"/>
            <a:ext cx="761143" cy="139885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9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029" b="41989"/>
          <a:stretch/>
        </p:blipFill>
        <p:spPr>
          <a:xfrm rot="16200000">
            <a:off x="7735650" y="2821967"/>
            <a:ext cx="1412526" cy="64073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7544"/>
          <a:stretch/>
        </p:blipFill>
        <p:spPr>
          <a:xfrm rot="16200000">
            <a:off x="5868919" y="4280021"/>
            <a:ext cx="1536763" cy="13200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445" r="13325"/>
          <a:stretch/>
        </p:blipFill>
        <p:spPr>
          <a:xfrm rot="16200000">
            <a:off x="4669087" y="1646372"/>
            <a:ext cx="1160819" cy="176004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549" r="17684" b="29357"/>
          <a:stretch/>
        </p:blipFill>
        <p:spPr>
          <a:xfrm flipV="1">
            <a:off x="1701192" y="433724"/>
            <a:ext cx="1162356" cy="109016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909" r="14792" b="21169"/>
          <a:stretch/>
        </p:blipFill>
        <p:spPr>
          <a:xfrm flipV="1">
            <a:off x="1905770" y="4984606"/>
            <a:ext cx="1103714" cy="112372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072"/>
          <a:stretch/>
        </p:blipFill>
        <p:spPr>
          <a:xfrm>
            <a:off x="4673274" y="37907"/>
            <a:ext cx="850004" cy="11240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585" t="29941" b="20703"/>
          <a:stretch/>
        </p:blipFill>
        <p:spPr>
          <a:xfrm rot="5400000">
            <a:off x="10248851" y="2112381"/>
            <a:ext cx="1087680" cy="97900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585" t="29941" b="20703"/>
          <a:stretch/>
        </p:blipFill>
        <p:spPr>
          <a:xfrm rot="5400000">
            <a:off x="6711031" y="254305"/>
            <a:ext cx="1172550" cy="105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9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2069430" y="712212"/>
            <a:ext cx="2679032" cy="2438400"/>
            <a:chOff x="2069430" y="712212"/>
            <a:chExt cx="2679032" cy="2438400"/>
          </a:xfrm>
        </p:grpSpPr>
        <p:sp>
          <p:nvSpPr>
            <p:cNvPr id="4" name="Obdélník 3"/>
            <p:cNvSpPr/>
            <p:nvPr/>
          </p:nvSpPr>
          <p:spPr>
            <a:xfrm>
              <a:off x="2069430" y="712212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68072"/>
            <a:stretch/>
          </p:blipFill>
          <p:spPr>
            <a:xfrm>
              <a:off x="2534652" y="838268"/>
              <a:ext cx="1748589" cy="2312344"/>
            </a:xfrm>
            <a:prstGeom prst="rect">
              <a:avLst/>
            </a:prstGeom>
          </p:spPr>
        </p:pic>
      </p:grpSp>
      <p:grpSp>
        <p:nvGrpSpPr>
          <p:cNvPr id="13" name="Skupina 12"/>
          <p:cNvGrpSpPr/>
          <p:nvPr/>
        </p:nvGrpSpPr>
        <p:grpSpPr>
          <a:xfrm>
            <a:off x="6714350" y="3697184"/>
            <a:ext cx="2679032" cy="2438400"/>
            <a:chOff x="6714350" y="3697184"/>
            <a:chExt cx="2679032" cy="2438400"/>
          </a:xfrm>
        </p:grpSpPr>
        <p:sp>
          <p:nvSpPr>
            <p:cNvPr id="6" name="Obdélník 5"/>
            <p:cNvSpPr/>
            <p:nvPr/>
          </p:nvSpPr>
          <p:spPr>
            <a:xfrm>
              <a:off x="6714350" y="3697184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Obrázek 8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4585" t="29941" b="20703"/>
            <a:stretch/>
          </p:blipFill>
          <p:spPr>
            <a:xfrm rot="5400000">
              <a:off x="7226386" y="4075498"/>
              <a:ext cx="1868449" cy="1681771"/>
            </a:xfrm>
            <a:prstGeom prst="rect">
              <a:avLst/>
            </a:prstGeom>
          </p:spPr>
        </p:pic>
      </p:grpSp>
      <p:grpSp>
        <p:nvGrpSpPr>
          <p:cNvPr id="14" name="Skupina 13"/>
          <p:cNvGrpSpPr/>
          <p:nvPr/>
        </p:nvGrpSpPr>
        <p:grpSpPr>
          <a:xfrm>
            <a:off x="6714350" y="712519"/>
            <a:ext cx="2679032" cy="2438400"/>
            <a:chOff x="6714350" y="712519"/>
            <a:chExt cx="2679032" cy="2438400"/>
          </a:xfrm>
        </p:grpSpPr>
        <p:sp>
          <p:nvSpPr>
            <p:cNvPr id="7" name="Obdélník 6"/>
            <p:cNvSpPr/>
            <p:nvPr/>
          </p:nvSpPr>
          <p:spPr>
            <a:xfrm>
              <a:off x="6714350" y="712519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1741" t="15395" r="26792" b="5073"/>
            <a:stretch/>
          </p:blipFill>
          <p:spPr>
            <a:xfrm flipV="1">
              <a:off x="7427495" y="730386"/>
              <a:ext cx="1316887" cy="2420226"/>
            </a:xfrm>
            <a:prstGeom prst="rect">
              <a:avLst/>
            </a:prstGeom>
          </p:spPr>
        </p:pic>
      </p:grpSp>
      <p:grpSp>
        <p:nvGrpSpPr>
          <p:cNvPr id="17" name="Skupina 16"/>
          <p:cNvGrpSpPr/>
          <p:nvPr/>
        </p:nvGrpSpPr>
        <p:grpSpPr>
          <a:xfrm>
            <a:off x="2069431" y="3604889"/>
            <a:ext cx="2679032" cy="2438400"/>
            <a:chOff x="2069431" y="3604889"/>
            <a:chExt cx="2679032" cy="2438400"/>
          </a:xfrm>
        </p:grpSpPr>
        <p:sp>
          <p:nvSpPr>
            <p:cNvPr id="5" name="Obdélník 4"/>
            <p:cNvSpPr/>
            <p:nvPr/>
          </p:nvSpPr>
          <p:spPr>
            <a:xfrm>
              <a:off x="2069431" y="3604889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6" name="Obrázek 15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7549" r="17684" b="29357"/>
            <a:stretch/>
          </p:blipFill>
          <p:spPr>
            <a:xfrm flipV="1">
              <a:off x="2434441" y="3982159"/>
              <a:ext cx="1938117" cy="181773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repeatCount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9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2069431" y="712519"/>
            <a:ext cx="2679032" cy="2438400"/>
            <a:chOff x="2069431" y="712519"/>
            <a:chExt cx="2679032" cy="2438400"/>
          </a:xfrm>
        </p:grpSpPr>
        <p:sp>
          <p:nvSpPr>
            <p:cNvPr id="4" name="Obdélník 3"/>
            <p:cNvSpPr/>
            <p:nvPr/>
          </p:nvSpPr>
          <p:spPr>
            <a:xfrm>
              <a:off x="2069431" y="712519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1741" t="15395" r="26792" b="5073"/>
            <a:stretch/>
          </p:blipFill>
          <p:spPr>
            <a:xfrm flipV="1">
              <a:off x="2722514" y="730693"/>
              <a:ext cx="1316887" cy="2420226"/>
            </a:xfrm>
            <a:prstGeom prst="rect">
              <a:avLst/>
            </a:prstGeom>
          </p:spPr>
        </p:pic>
      </p:grpSp>
      <p:grpSp>
        <p:nvGrpSpPr>
          <p:cNvPr id="15" name="Skupina 14"/>
          <p:cNvGrpSpPr/>
          <p:nvPr/>
        </p:nvGrpSpPr>
        <p:grpSpPr>
          <a:xfrm>
            <a:off x="2069431" y="3604889"/>
            <a:ext cx="2679032" cy="2438400"/>
            <a:chOff x="2069431" y="3604889"/>
            <a:chExt cx="2679032" cy="2438400"/>
          </a:xfrm>
        </p:grpSpPr>
        <p:sp>
          <p:nvSpPr>
            <p:cNvPr id="5" name="Obdélník 4"/>
            <p:cNvSpPr/>
            <p:nvPr/>
          </p:nvSpPr>
          <p:spPr>
            <a:xfrm>
              <a:off x="2069431" y="3604889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21818" r="24717" b="32122"/>
            <a:stretch/>
          </p:blipFill>
          <p:spPr>
            <a:xfrm rot="16200000">
              <a:off x="2375185" y="3998528"/>
              <a:ext cx="2011546" cy="1692611"/>
            </a:xfrm>
            <a:prstGeom prst="rect">
              <a:avLst/>
            </a:prstGeom>
          </p:spPr>
        </p:pic>
      </p:grpSp>
      <p:grpSp>
        <p:nvGrpSpPr>
          <p:cNvPr id="14" name="Skupina 13"/>
          <p:cNvGrpSpPr/>
          <p:nvPr/>
        </p:nvGrpSpPr>
        <p:grpSpPr>
          <a:xfrm>
            <a:off x="6714350" y="3697184"/>
            <a:ext cx="2679032" cy="2438400"/>
            <a:chOff x="6714350" y="3697184"/>
            <a:chExt cx="2679032" cy="2438400"/>
          </a:xfrm>
        </p:grpSpPr>
        <p:sp>
          <p:nvSpPr>
            <p:cNvPr id="6" name="Obdélník 5"/>
            <p:cNvSpPr/>
            <p:nvPr/>
          </p:nvSpPr>
          <p:spPr>
            <a:xfrm>
              <a:off x="6714350" y="3697184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4585" t="29941" b="20703"/>
            <a:stretch/>
          </p:blipFill>
          <p:spPr>
            <a:xfrm rot="5400000">
              <a:off x="7090393" y="4049173"/>
              <a:ext cx="1926945" cy="1734422"/>
            </a:xfrm>
            <a:prstGeom prst="rect">
              <a:avLst/>
            </a:prstGeom>
          </p:spPr>
        </p:pic>
      </p:grpSp>
      <p:grpSp>
        <p:nvGrpSpPr>
          <p:cNvPr id="9" name="Skupina 8"/>
          <p:cNvGrpSpPr/>
          <p:nvPr/>
        </p:nvGrpSpPr>
        <p:grpSpPr>
          <a:xfrm>
            <a:off x="6714350" y="712519"/>
            <a:ext cx="2679032" cy="2438400"/>
            <a:chOff x="6714350" y="712519"/>
            <a:chExt cx="2679032" cy="2438400"/>
          </a:xfrm>
        </p:grpSpPr>
        <p:sp>
          <p:nvSpPr>
            <p:cNvPr id="7" name="Obdélník 6"/>
            <p:cNvSpPr/>
            <p:nvPr/>
          </p:nvSpPr>
          <p:spPr>
            <a:xfrm>
              <a:off x="6714350" y="712519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8909" r="14792" b="21169"/>
            <a:stretch/>
          </p:blipFill>
          <p:spPr>
            <a:xfrm flipV="1">
              <a:off x="7186653" y="986067"/>
              <a:ext cx="1820389" cy="185338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1143113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repeatCount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9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2069431" y="712519"/>
            <a:ext cx="2679032" cy="2438400"/>
            <a:chOff x="2069431" y="712519"/>
            <a:chExt cx="2679032" cy="2438400"/>
          </a:xfrm>
        </p:grpSpPr>
        <p:sp>
          <p:nvSpPr>
            <p:cNvPr id="4" name="Obdélník 3"/>
            <p:cNvSpPr/>
            <p:nvPr/>
          </p:nvSpPr>
          <p:spPr>
            <a:xfrm>
              <a:off x="2069431" y="712519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68072"/>
            <a:stretch/>
          </p:blipFill>
          <p:spPr>
            <a:xfrm>
              <a:off x="2534652" y="838268"/>
              <a:ext cx="1748589" cy="2312344"/>
            </a:xfrm>
            <a:prstGeom prst="rect">
              <a:avLst/>
            </a:prstGeom>
          </p:spPr>
        </p:pic>
      </p:grpSp>
      <p:grpSp>
        <p:nvGrpSpPr>
          <p:cNvPr id="13" name="Skupina 12"/>
          <p:cNvGrpSpPr/>
          <p:nvPr/>
        </p:nvGrpSpPr>
        <p:grpSpPr>
          <a:xfrm>
            <a:off x="6714350" y="712519"/>
            <a:ext cx="2679032" cy="2438400"/>
            <a:chOff x="6714350" y="712519"/>
            <a:chExt cx="2679032" cy="2438400"/>
          </a:xfrm>
        </p:grpSpPr>
        <p:sp>
          <p:nvSpPr>
            <p:cNvPr id="7" name="Obdélník 6"/>
            <p:cNvSpPr/>
            <p:nvPr/>
          </p:nvSpPr>
          <p:spPr>
            <a:xfrm>
              <a:off x="6714350" y="712519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1741" t="15395" r="26792" b="5073"/>
            <a:stretch/>
          </p:blipFill>
          <p:spPr>
            <a:xfrm flipV="1">
              <a:off x="7427495" y="730386"/>
              <a:ext cx="1316887" cy="2420226"/>
            </a:xfrm>
            <a:prstGeom prst="rect">
              <a:avLst/>
            </a:prstGeom>
          </p:spPr>
        </p:pic>
      </p:grpSp>
      <p:grpSp>
        <p:nvGrpSpPr>
          <p:cNvPr id="14" name="Skupina 13"/>
          <p:cNvGrpSpPr/>
          <p:nvPr/>
        </p:nvGrpSpPr>
        <p:grpSpPr>
          <a:xfrm>
            <a:off x="6746422" y="3696877"/>
            <a:ext cx="2679032" cy="2438400"/>
            <a:chOff x="6714350" y="3697184"/>
            <a:chExt cx="2679032" cy="2438400"/>
          </a:xfrm>
        </p:grpSpPr>
        <p:sp>
          <p:nvSpPr>
            <p:cNvPr id="6" name="Obdélník 5"/>
            <p:cNvSpPr/>
            <p:nvPr/>
          </p:nvSpPr>
          <p:spPr>
            <a:xfrm>
              <a:off x="6714350" y="3697184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21818" r="24717" b="32122"/>
            <a:stretch/>
          </p:blipFill>
          <p:spPr>
            <a:xfrm rot="16200000">
              <a:off x="7080165" y="4069772"/>
              <a:ext cx="2011546" cy="1692611"/>
            </a:xfrm>
            <a:prstGeom prst="rect">
              <a:avLst/>
            </a:prstGeom>
          </p:spPr>
        </p:pic>
      </p:grpSp>
      <p:grpSp>
        <p:nvGrpSpPr>
          <p:cNvPr id="15" name="Skupina 14"/>
          <p:cNvGrpSpPr/>
          <p:nvPr/>
        </p:nvGrpSpPr>
        <p:grpSpPr>
          <a:xfrm>
            <a:off x="2069431" y="3604889"/>
            <a:ext cx="2679032" cy="2438400"/>
            <a:chOff x="2069431" y="3604889"/>
            <a:chExt cx="2679032" cy="2438400"/>
          </a:xfrm>
        </p:grpSpPr>
        <p:sp>
          <p:nvSpPr>
            <p:cNvPr id="5" name="Obdélník 4"/>
            <p:cNvSpPr/>
            <p:nvPr/>
          </p:nvSpPr>
          <p:spPr>
            <a:xfrm>
              <a:off x="2069431" y="3604889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25029" b="41989"/>
            <a:stretch/>
          </p:blipFill>
          <p:spPr>
            <a:xfrm rot="16200000">
              <a:off x="2205015" y="4258307"/>
              <a:ext cx="2407863" cy="11621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743078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repeatCount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9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2069431" y="712519"/>
            <a:ext cx="2679032" cy="2438400"/>
            <a:chOff x="2069431" y="712519"/>
            <a:chExt cx="2679032" cy="2438400"/>
          </a:xfrm>
        </p:grpSpPr>
        <p:sp>
          <p:nvSpPr>
            <p:cNvPr id="4" name="Obdélník 3"/>
            <p:cNvSpPr/>
            <p:nvPr/>
          </p:nvSpPr>
          <p:spPr>
            <a:xfrm>
              <a:off x="2069431" y="712519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21818" r="24717" b="32122"/>
            <a:stretch/>
          </p:blipFill>
          <p:spPr>
            <a:xfrm rot="16200000">
              <a:off x="2403174" y="1097063"/>
              <a:ext cx="2011546" cy="1692611"/>
            </a:xfrm>
            <a:prstGeom prst="rect">
              <a:avLst/>
            </a:prstGeom>
          </p:spPr>
        </p:pic>
      </p:grpSp>
      <p:grpSp>
        <p:nvGrpSpPr>
          <p:cNvPr id="9" name="Skupina 8"/>
          <p:cNvGrpSpPr/>
          <p:nvPr/>
        </p:nvGrpSpPr>
        <p:grpSpPr>
          <a:xfrm>
            <a:off x="6714350" y="712519"/>
            <a:ext cx="2679032" cy="2438400"/>
            <a:chOff x="6714350" y="712519"/>
            <a:chExt cx="2679032" cy="2438400"/>
          </a:xfrm>
        </p:grpSpPr>
        <p:sp>
          <p:nvSpPr>
            <p:cNvPr id="7" name="Obdélník 6"/>
            <p:cNvSpPr/>
            <p:nvPr/>
          </p:nvSpPr>
          <p:spPr>
            <a:xfrm>
              <a:off x="6714350" y="712519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4445" r="13325"/>
            <a:stretch/>
          </p:blipFill>
          <p:spPr>
            <a:xfrm rot="16200000">
              <a:off x="7103558" y="837520"/>
              <a:ext cx="1835387" cy="2211696"/>
            </a:xfrm>
            <a:prstGeom prst="rect">
              <a:avLst/>
            </a:prstGeom>
          </p:spPr>
        </p:pic>
      </p:grpSp>
      <p:grpSp>
        <p:nvGrpSpPr>
          <p:cNvPr id="14" name="Skupina 13"/>
          <p:cNvGrpSpPr/>
          <p:nvPr/>
        </p:nvGrpSpPr>
        <p:grpSpPr>
          <a:xfrm>
            <a:off x="2069431" y="3604889"/>
            <a:ext cx="2679032" cy="2438400"/>
            <a:chOff x="2069431" y="3604889"/>
            <a:chExt cx="2679032" cy="2438400"/>
          </a:xfrm>
        </p:grpSpPr>
        <p:sp>
          <p:nvSpPr>
            <p:cNvPr id="5" name="Obdélník 4"/>
            <p:cNvSpPr/>
            <p:nvPr/>
          </p:nvSpPr>
          <p:spPr>
            <a:xfrm>
              <a:off x="2069431" y="3604889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b="37544"/>
            <a:stretch/>
          </p:blipFill>
          <p:spPr>
            <a:xfrm rot="16200000">
              <a:off x="2297646" y="3743829"/>
              <a:ext cx="2224749" cy="2131457"/>
            </a:xfrm>
            <a:prstGeom prst="rect">
              <a:avLst/>
            </a:prstGeom>
          </p:spPr>
        </p:pic>
      </p:grpSp>
      <p:grpSp>
        <p:nvGrpSpPr>
          <p:cNvPr id="10" name="Skupina 9"/>
          <p:cNvGrpSpPr/>
          <p:nvPr/>
        </p:nvGrpSpPr>
        <p:grpSpPr>
          <a:xfrm>
            <a:off x="6714350" y="3697184"/>
            <a:ext cx="2679032" cy="2438400"/>
            <a:chOff x="6714350" y="3697184"/>
            <a:chExt cx="2679032" cy="2438400"/>
          </a:xfrm>
        </p:grpSpPr>
        <p:sp>
          <p:nvSpPr>
            <p:cNvPr id="6" name="Obdélník 5"/>
            <p:cNvSpPr/>
            <p:nvPr/>
          </p:nvSpPr>
          <p:spPr>
            <a:xfrm>
              <a:off x="6714350" y="3697184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5" name="Obrázek 14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8909" r="14792" b="21169"/>
            <a:stretch/>
          </p:blipFill>
          <p:spPr>
            <a:xfrm flipV="1">
              <a:off x="7061170" y="3905695"/>
              <a:ext cx="1985391" cy="202137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4101630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repeatCount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9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2069431" y="712519"/>
            <a:ext cx="2679032" cy="2438400"/>
            <a:chOff x="2069431" y="712519"/>
            <a:chExt cx="2679032" cy="2438400"/>
          </a:xfrm>
        </p:grpSpPr>
        <p:sp>
          <p:nvSpPr>
            <p:cNvPr id="4" name="Obdélník 3"/>
            <p:cNvSpPr/>
            <p:nvPr/>
          </p:nvSpPr>
          <p:spPr>
            <a:xfrm>
              <a:off x="2069431" y="712519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4445" r="13325"/>
            <a:stretch/>
          </p:blipFill>
          <p:spPr>
            <a:xfrm rot="16200000">
              <a:off x="2491255" y="799880"/>
              <a:ext cx="1835387" cy="2211696"/>
            </a:xfrm>
            <a:prstGeom prst="rect">
              <a:avLst/>
            </a:prstGeom>
          </p:spPr>
        </p:pic>
      </p:grpSp>
      <p:grpSp>
        <p:nvGrpSpPr>
          <p:cNvPr id="10" name="Skupina 9"/>
          <p:cNvGrpSpPr/>
          <p:nvPr/>
        </p:nvGrpSpPr>
        <p:grpSpPr>
          <a:xfrm>
            <a:off x="6714350" y="3697184"/>
            <a:ext cx="2679032" cy="2438400"/>
            <a:chOff x="6714350" y="3697184"/>
            <a:chExt cx="2679032" cy="2438400"/>
          </a:xfrm>
        </p:grpSpPr>
        <p:sp>
          <p:nvSpPr>
            <p:cNvPr id="6" name="Obdélník 5"/>
            <p:cNvSpPr/>
            <p:nvPr/>
          </p:nvSpPr>
          <p:spPr>
            <a:xfrm>
              <a:off x="6714350" y="3697184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5" name="Obrázek 14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8909" r="14792" b="21169"/>
            <a:stretch/>
          </p:blipFill>
          <p:spPr>
            <a:xfrm flipV="1">
              <a:off x="7061170" y="3905695"/>
              <a:ext cx="1985391" cy="2021378"/>
            </a:xfrm>
            <a:prstGeom prst="rect">
              <a:avLst/>
            </a:prstGeom>
          </p:spPr>
        </p:pic>
      </p:grpSp>
      <p:grpSp>
        <p:nvGrpSpPr>
          <p:cNvPr id="11" name="Skupina 10"/>
          <p:cNvGrpSpPr/>
          <p:nvPr/>
        </p:nvGrpSpPr>
        <p:grpSpPr>
          <a:xfrm>
            <a:off x="2069431" y="3604889"/>
            <a:ext cx="2679032" cy="2438400"/>
            <a:chOff x="2069431" y="3604889"/>
            <a:chExt cx="2679032" cy="2438400"/>
          </a:xfrm>
        </p:grpSpPr>
        <p:sp>
          <p:nvSpPr>
            <p:cNvPr id="5" name="Obdélník 4"/>
            <p:cNvSpPr/>
            <p:nvPr/>
          </p:nvSpPr>
          <p:spPr>
            <a:xfrm>
              <a:off x="2069431" y="3604889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7549" r="17684" b="29357"/>
            <a:stretch/>
          </p:blipFill>
          <p:spPr>
            <a:xfrm flipV="1">
              <a:off x="2274818" y="3826224"/>
              <a:ext cx="2239978" cy="2100849"/>
            </a:xfrm>
            <a:prstGeom prst="rect">
              <a:avLst/>
            </a:prstGeom>
          </p:spPr>
        </p:pic>
      </p:grpSp>
      <p:grpSp>
        <p:nvGrpSpPr>
          <p:cNvPr id="9" name="Skupina 8"/>
          <p:cNvGrpSpPr/>
          <p:nvPr/>
        </p:nvGrpSpPr>
        <p:grpSpPr>
          <a:xfrm>
            <a:off x="6714350" y="712519"/>
            <a:ext cx="2679032" cy="2438400"/>
            <a:chOff x="6714350" y="712519"/>
            <a:chExt cx="2679032" cy="2438400"/>
          </a:xfrm>
        </p:grpSpPr>
        <p:sp>
          <p:nvSpPr>
            <p:cNvPr id="7" name="Obdélník 6"/>
            <p:cNvSpPr/>
            <p:nvPr/>
          </p:nvSpPr>
          <p:spPr>
            <a:xfrm>
              <a:off x="6714350" y="712519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6" name="Obrázek 15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25454" r="37220" b="31969"/>
            <a:stretch/>
          </p:blipFill>
          <p:spPr>
            <a:xfrm rot="16200000" flipV="1">
              <a:off x="7076431" y="1054044"/>
              <a:ext cx="1961107" cy="182908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125574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repeatCount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9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6714350" y="712519"/>
            <a:ext cx="2679032" cy="2438400"/>
            <a:chOff x="6714350" y="712519"/>
            <a:chExt cx="2679032" cy="2438400"/>
          </a:xfrm>
        </p:grpSpPr>
        <p:sp>
          <p:nvSpPr>
            <p:cNvPr id="7" name="Obdélník 6"/>
            <p:cNvSpPr/>
            <p:nvPr/>
          </p:nvSpPr>
          <p:spPr>
            <a:xfrm>
              <a:off x="6714350" y="712519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6" name="Obrázek 15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25454" r="37220" b="31969"/>
            <a:stretch/>
          </p:blipFill>
          <p:spPr>
            <a:xfrm rot="16200000" flipV="1">
              <a:off x="7076431" y="1054044"/>
              <a:ext cx="1961107" cy="1829088"/>
            </a:xfrm>
            <a:prstGeom prst="rect">
              <a:avLst/>
            </a:prstGeom>
          </p:spPr>
        </p:pic>
      </p:grpSp>
      <p:grpSp>
        <p:nvGrpSpPr>
          <p:cNvPr id="11" name="Skupina 10"/>
          <p:cNvGrpSpPr/>
          <p:nvPr/>
        </p:nvGrpSpPr>
        <p:grpSpPr>
          <a:xfrm>
            <a:off x="2069431" y="3604889"/>
            <a:ext cx="2679032" cy="2438400"/>
            <a:chOff x="2069431" y="3604889"/>
            <a:chExt cx="2679032" cy="2438400"/>
          </a:xfrm>
        </p:grpSpPr>
        <p:sp>
          <p:nvSpPr>
            <p:cNvPr id="5" name="Obdélník 4"/>
            <p:cNvSpPr/>
            <p:nvPr/>
          </p:nvSpPr>
          <p:spPr>
            <a:xfrm>
              <a:off x="2069431" y="3604889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21515" r="26384" b="32273"/>
            <a:stretch/>
          </p:blipFill>
          <p:spPr>
            <a:xfrm rot="16200000">
              <a:off x="2430994" y="4058532"/>
              <a:ext cx="1987302" cy="1715704"/>
            </a:xfrm>
            <a:prstGeom prst="rect">
              <a:avLst/>
            </a:prstGeom>
          </p:spPr>
        </p:pic>
      </p:grpSp>
      <p:grpSp>
        <p:nvGrpSpPr>
          <p:cNvPr id="8" name="Skupina 7"/>
          <p:cNvGrpSpPr/>
          <p:nvPr/>
        </p:nvGrpSpPr>
        <p:grpSpPr>
          <a:xfrm>
            <a:off x="2069431" y="712519"/>
            <a:ext cx="2679032" cy="2438400"/>
            <a:chOff x="2069431" y="712519"/>
            <a:chExt cx="2679032" cy="2438400"/>
          </a:xfrm>
        </p:grpSpPr>
        <p:sp>
          <p:nvSpPr>
            <p:cNvPr id="4" name="Obdélník 3"/>
            <p:cNvSpPr/>
            <p:nvPr/>
          </p:nvSpPr>
          <p:spPr>
            <a:xfrm>
              <a:off x="2069431" y="712519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7" name="Obrázek 16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68072"/>
            <a:stretch/>
          </p:blipFill>
          <p:spPr>
            <a:xfrm>
              <a:off x="2566793" y="887255"/>
              <a:ext cx="1627901" cy="2152745"/>
            </a:xfrm>
            <a:prstGeom prst="rect">
              <a:avLst/>
            </a:prstGeom>
          </p:spPr>
        </p:pic>
      </p:grpSp>
      <p:grpSp>
        <p:nvGrpSpPr>
          <p:cNvPr id="10" name="Skupina 9"/>
          <p:cNvGrpSpPr/>
          <p:nvPr/>
        </p:nvGrpSpPr>
        <p:grpSpPr>
          <a:xfrm>
            <a:off x="6714350" y="3697184"/>
            <a:ext cx="2679032" cy="2438400"/>
            <a:chOff x="6714350" y="3697184"/>
            <a:chExt cx="2679032" cy="2438400"/>
          </a:xfrm>
        </p:grpSpPr>
        <p:sp>
          <p:nvSpPr>
            <p:cNvPr id="6" name="Obdélník 5"/>
            <p:cNvSpPr/>
            <p:nvPr/>
          </p:nvSpPr>
          <p:spPr>
            <a:xfrm>
              <a:off x="6714350" y="3697184"/>
              <a:ext cx="2679032" cy="2438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8" name="Obrázek 17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8909" r="14792" b="21169"/>
            <a:stretch/>
          </p:blipFill>
          <p:spPr>
            <a:xfrm flipV="1">
              <a:off x="7142440" y="3965375"/>
              <a:ext cx="1910039" cy="194466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1503130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repeatCount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city a jejich projevy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z nabídnutých kartiček vybírají protiklady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Děti se naučí rozpoznávat správné oproti špatnému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klikají na zobrazené kartičky a hledají opaky. Správné kartičky probliknou, špatné se </a:t>
            </a:r>
            <a:r>
              <a:rPr lang="cs-CZ" dirty="0" smtClean="0"/>
              <a:t>ztmaví.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Vnímat a rozlišovat pomocí všech smyslů </a:t>
            </a:r>
          </a:p>
          <a:p>
            <a:r>
              <a:rPr lang="cs-CZ" dirty="0"/>
              <a:t>Hodnotit druhé, sebe hodnotit vzhledem k aktuální situaci a </a:t>
            </a:r>
            <a:r>
              <a:rPr lang="cs-CZ" dirty="0" smtClean="0"/>
              <a:t>možnostem</a:t>
            </a:r>
          </a:p>
          <a:p>
            <a:r>
              <a:rPr lang="cs-CZ" dirty="0"/>
              <a:t>Přirozeně a v míře dané osobnostními předpoklady projevovat pozitivní i negativní emoce (soucit, radost, náklonnost, spokojenost, ale také strach, smutek)</a:t>
            </a:r>
          </a:p>
          <a:p>
            <a:r>
              <a:rPr lang="cs-CZ"/>
              <a:t>Zacházet s předměty digitální technologie, využívat nejzákladnější funkce počítače (zapnout-vypnout, práce s myší, jednoduchou klávesnicí)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204</Words>
  <Application>Microsoft Office PowerPoint</Application>
  <PresentationFormat>Vlastní</PresentationFormat>
  <Paragraphs>45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Ela naopak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odkazy</vt:lpstr>
      <vt:lpstr>Metodický pokyn Integrovaný blok: city a jejich projevy</vt:lpstr>
      <vt:lpstr>Studijní materiály </vt:lpstr>
      <vt:lpstr>   Práce s interaktivním výukovým materiálem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2015-05-07T07:01:56Z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