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10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83" r:id="rId13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6866" autoAdjust="0"/>
  </p:normalViewPr>
  <p:slideViewPr>
    <p:cSldViewPr>
      <p:cViewPr>
        <p:scale>
          <a:sx n="98" d="100"/>
          <a:sy n="98" d="100"/>
        </p:scale>
        <p:origin x="-378" y="1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18" y="2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18.5.2015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6"/>
          <p:cNvSpPr>
            <a:spLocks noGrp="1"/>
          </p:cNvSpPr>
          <p:nvPr>
            <p:ph type="dt" sz="half" idx="10"/>
          </p:nvPr>
        </p:nvSpPr>
        <p:spPr>
          <a:xfrm rot="5400000">
            <a:off x="7840465" y="763389"/>
            <a:ext cx="1508522" cy="38417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5604A57-214A-482B-BEB1-ABEFA9F919FD}" type="datetimeFigureOut">
              <a:rPr lang="cs-CZ"/>
              <a:pPr>
                <a:defRPr/>
              </a:pPr>
              <a:t>18.5.2015</a:t>
            </a:fld>
            <a:endParaRPr lang="cs-CZ"/>
          </a:p>
        </p:txBody>
      </p:sp>
      <p:sp>
        <p:nvSpPr>
          <p:cNvPr id="5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3A251B9-7FC4-4761-B863-7EAD50521E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Zástupný symbol pro zápatí 9"/>
          <p:cNvSpPr>
            <a:spLocks noGrp="1"/>
          </p:cNvSpPr>
          <p:nvPr>
            <p:ph type="ftr" sz="quarter" idx="12"/>
          </p:nvPr>
        </p:nvSpPr>
        <p:spPr>
          <a:xfrm rot="5400000">
            <a:off x="7389813" y="2757091"/>
            <a:ext cx="24003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1352803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59632" y="1309886"/>
            <a:ext cx="6858000" cy="2235696"/>
          </a:xfrm>
        </p:spPr>
        <p:txBody>
          <a:bodyPr>
            <a:normAutofit/>
          </a:bodyPr>
          <a:lstStyle/>
          <a:p>
            <a:endParaRPr lang="cs-CZ" sz="3600" b="1" dirty="0" smtClean="0">
              <a:solidFill>
                <a:srgbClr val="FF00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635896" y="1779662"/>
            <a:ext cx="3744416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cs-CZ" sz="4000" dirty="0" smtClean="0"/>
              <a:t>P_38 Les</a:t>
            </a:r>
            <a:r>
              <a:rPr lang="cs-CZ" sz="4000" b="1" dirty="0" smtClean="0"/>
              <a:t> 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41481"/>
            <a:ext cx="7772400" cy="4698521"/>
          </a:xfrm>
        </p:spPr>
        <p:txBody>
          <a:bodyPr/>
          <a:lstStyle/>
          <a:p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275606"/>
            <a:ext cx="6688832" cy="4392488"/>
          </a:xfrm>
        </p:spPr>
        <p:txBody>
          <a:bodyPr/>
          <a:lstStyle/>
          <a:p>
            <a:pPr algn="l"/>
            <a:r>
              <a:rPr lang="cs-CZ" dirty="0" smtClean="0"/>
              <a:t>Škola: Základní škola, Hořice, Husova 11</a:t>
            </a:r>
          </a:p>
          <a:p>
            <a:pPr algn="l"/>
            <a:r>
              <a:rPr lang="cs-CZ" dirty="0" smtClean="0"/>
              <a:t>Jméno: Mgr. Věra Tauchmanová</a:t>
            </a:r>
          </a:p>
          <a:p>
            <a:pPr algn="l"/>
            <a:r>
              <a:rPr lang="cs-CZ" dirty="0" smtClean="0"/>
              <a:t>Předmět: Přírodověda 4.S.</a:t>
            </a:r>
            <a:br>
              <a:rPr lang="cs-CZ" dirty="0" smtClean="0"/>
            </a:br>
            <a:r>
              <a:rPr lang="cs-CZ" dirty="0" smtClean="0"/>
              <a:t>Anotace: Prezentace učiva – Co nám dává les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6764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nám dává les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Les nám dává dřevo. </a:t>
            </a:r>
          </a:p>
          <a:p>
            <a:r>
              <a:rPr lang="cs-CZ" dirty="0" smtClean="0"/>
              <a:t>Dřevo je to hlavní, co člověk z lesa získává.</a:t>
            </a:r>
          </a:p>
          <a:p>
            <a:r>
              <a:rPr lang="cs-CZ" dirty="0" smtClean="0"/>
              <a:t>Ze dřeva se dělá………………………………….</a:t>
            </a:r>
          </a:p>
          <a:p>
            <a:r>
              <a:rPr lang="cs-CZ" dirty="0" smtClean="0"/>
              <a:t>…………………………………………………………….</a:t>
            </a:r>
          </a:p>
          <a:p>
            <a:r>
              <a:rPr lang="cs-CZ" dirty="0" smtClean="0"/>
              <a:t>Lesníci musí stromy vysazovat a les obnovovat.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6724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plodinou lesa jsou houby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Lidé mohou připravit výborné pokrmy.</a:t>
            </a:r>
          </a:p>
          <a:p>
            <a:r>
              <a:rPr lang="cs-CZ" dirty="0" smtClean="0"/>
              <a:t>ALE POZOR!!!</a:t>
            </a:r>
          </a:p>
          <a:p>
            <a:r>
              <a:rPr lang="cs-CZ" dirty="0" smtClean="0"/>
              <a:t>HOUBY jedlé…………………….</a:t>
            </a:r>
          </a:p>
          <a:p>
            <a:r>
              <a:rPr lang="cs-CZ" dirty="0" smtClean="0"/>
              <a:t>Houby nejedlé………………….</a:t>
            </a:r>
          </a:p>
          <a:p>
            <a:r>
              <a:rPr lang="cs-CZ" dirty="0" smtClean="0"/>
              <a:t>Houby jedovaté…………………</a:t>
            </a:r>
          </a:p>
          <a:p>
            <a:r>
              <a:rPr lang="cs-CZ" dirty="0" smtClean="0"/>
              <a:t>Smrtelně jedovatá je muchomůrka zelená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396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Dalším darem </a:t>
            </a:r>
            <a:r>
              <a:rPr lang="cs-CZ" dirty="0"/>
              <a:t>š</a:t>
            </a:r>
            <a:r>
              <a:rPr lang="cs-CZ" dirty="0" smtClean="0"/>
              <a:t>tědrého  lesa jsou lesní  plody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Jahody, maliny, ostružiny, borůvky</a:t>
            </a:r>
          </a:p>
          <a:p>
            <a:r>
              <a:rPr lang="cs-CZ" dirty="0" smtClean="0"/>
              <a:t>Které lesní rostliny znáš?</a:t>
            </a:r>
          </a:p>
          <a:p>
            <a:r>
              <a:rPr lang="cs-CZ" dirty="0" smtClean="0"/>
              <a:t>Které lesní plody znáš?</a:t>
            </a:r>
          </a:p>
          <a:p>
            <a:r>
              <a:rPr lang="cs-CZ" dirty="0" smtClean="0"/>
              <a:t>Proč lidé sbírají houby?</a:t>
            </a:r>
          </a:p>
          <a:p>
            <a:r>
              <a:rPr lang="cs-CZ" dirty="0" smtClean="0"/>
              <a:t>Co víš o muchomůrce zelené?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5602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Lesy patří k nejcennějšímu přírodnímu bohatství naší vlasti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707654"/>
            <a:ext cx="7179568" cy="3079250"/>
          </a:xfrm>
        </p:spPr>
        <p:txBody>
          <a:bodyPr/>
          <a:lstStyle/>
          <a:p>
            <a:r>
              <a:rPr lang="cs-CZ" dirty="0" smtClean="0"/>
              <a:t>Jsou velikou zásobárnou vláhy. A bez vody není života. </a:t>
            </a:r>
          </a:p>
          <a:p>
            <a:r>
              <a:rPr lang="cs-CZ" dirty="0" smtClean="0"/>
              <a:t>Proto musíme les chránit a nedělat nic, co by ničilo jeho krásu a rušilo jeho obyvatele.</a:t>
            </a:r>
          </a:p>
          <a:p>
            <a:r>
              <a:rPr lang="cs-CZ" dirty="0" smtClean="0"/>
              <a:t>Ozdobou našich lesů je zvěř. </a:t>
            </a:r>
          </a:p>
          <a:p>
            <a:r>
              <a:rPr lang="cs-CZ" dirty="0" smtClean="0"/>
              <a:t>Musíme být tiší a můžeme pozorovat zvířata.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854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 lese najdeme různé rostliny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Při zemi rostou mechy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lišejníky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houby</a:t>
            </a:r>
          </a:p>
          <a:p>
            <a:r>
              <a:rPr lang="cs-CZ" dirty="0" smtClean="0"/>
              <a:t>                            lesní trávy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byliny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kapradí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1706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lesů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8186"/>
            <a:ext cx="7467600" cy="3655314"/>
          </a:xfrm>
        </p:spPr>
        <p:txBody>
          <a:bodyPr/>
          <a:lstStyle/>
          <a:p>
            <a:r>
              <a:rPr lang="cs-CZ" dirty="0" smtClean="0"/>
              <a:t>Jehličnaté – borovice, smrk</a:t>
            </a:r>
          </a:p>
          <a:p>
            <a:endParaRPr lang="cs-CZ" dirty="0"/>
          </a:p>
          <a:p>
            <a:r>
              <a:rPr lang="cs-CZ" dirty="0" smtClean="0"/>
              <a:t>Listnaté – buk, dub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 smtClean="0"/>
              <a:t>Smíšené – stromy jehličnaté, listnaté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4297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Slovesa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err="1"/>
              <a:t>Zdroje:microsoft</a:t>
            </a:r>
            <a:r>
              <a:rPr lang="cs-CZ" dirty="0"/>
              <a:t> </a:t>
            </a:r>
            <a:r>
              <a:rPr lang="cs-CZ" dirty="0" err="1"/>
              <a:t>office</a:t>
            </a:r>
            <a:r>
              <a:rPr lang="cs-CZ"/>
              <a:t>- klipart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4236337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d19d6491-b662-4d98-996c-1e38fe9d0183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212</Words>
  <Application>Microsoft Office PowerPoint</Application>
  <PresentationFormat>Předvádění na obrazovce (16:9)</PresentationFormat>
  <Paragraphs>47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boxed_powerpoint_16x9_2012-08</vt:lpstr>
      <vt:lpstr>  Dotkněte se inovací CZ.1.07/1.3.00/51.0024  </vt:lpstr>
      <vt:lpstr> </vt:lpstr>
      <vt:lpstr>Co nám dává les</vt:lpstr>
      <vt:lpstr>Další plodinou lesa jsou houby</vt:lpstr>
      <vt:lpstr>Dalším darem štědrého  lesa jsou lesní  plody</vt:lpstr>
      <vt:lpstr>Lesy patří k nejcennějšímu přírodnímu bohatství naší vlasti</vt:lpstr>
      <vt:lpstr>V lese najdeme různé rostliny</vt:lpstr>
      <vt:lpstr>Typy lesů</vt:lpstr>
      <vt:lpstr>Slovesa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Shade01</cp:lastModifiedBy>
  <cp:revision>29</cp:revision>
  <dcterms:created xsi:type="dcterms:W3CDTF">2014-10-07T08:27:59Z</dcterms:created>
  <dcterms:modified xsi:type="dcterms:W3CDTF">2015-05-18T17:00:49Z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