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0951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9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445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953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57144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8100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574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8.pn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Legenda o Karlových Varech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Jazyk, řeč, vnímání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944" b="2160"/>
          <a:stretch/>
        </p:blipFill>
        <p:spPr>
          <a:xfrm>
            <a:off x="0" y="0"/>
            <a:ext cx="9738358" cy="68580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8925059" y="0"/>
            <a:ext cx="3266941" cy="6858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Král Karel IV., král český, císař římský, vládl českým zemím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roku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1346 - 1378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4" t="2817" b="1784"/>
          <a:stretch/>
        </p:blipFill>
        <p:spPr>
          <a:xfrm>
            <a:off x="-1" y="4842"/>
            <a:ext cx="9407351" cy="685315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8925059" y="0"/>
            <a:ext cx="3266941" cy="6858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svém pobytu na hradě </a:t>
            </a:r>
            <a:r>
              <a:rPr lang="cs-CZ" sz="3200" dirty="0" smtClean="0">
                <a:solidFill>
                  <a:schemeClr val="tx1"/>
                </a:solidFill>
              </a:rPr>
              <a:t>Loket </a:t>
            </a:r>
            <a:r>
              <a:rPr lang="cs-CZ" sz="3200" dirty="0" smtClean="0">
                <a:solidFill>
                  <a:schemeClr val="tx1"/>
                </a:solidFill>
              </a:rPr>
              <a:t>často lovil v lesích královské obory.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4604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0" t="8075"/>
          <a:stretch/>
        </p:blipFill>
        <p:spPr>
          <a:xfrm flipH="1">
            <a:off x="6078828" y="2517557"/>
            <a:ext cx="6113172" cy="433471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41" b="2910"/>
          <a:stretch/>
        </p:blipFill>
        <p:spPr>
          <a:xfrm>
            <a:off x="-1" y="0"/>
            <a:ext cx="6078829" cy="43151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6078829" y="0"/>
            <a:ext cx="6113172" cy="251755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Při jednom z lovů král zahlédl divou zvěř a vydal se za ní hlubokým lesem.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0" y="4315112"/>
            <a:ext cx="6113172" cy="251755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zápalu lovu se ztratil své družině</a:t>
            </a:r>
            <a:r>
              <a:rPr lang="cs-CZ" sz="3200" dirty="0" smtClean="0">
                <a:solidFill>
                  <a:schemeClr val="tx1"/>
                </a:solidFill>
              </a:rPr>
              <a:t>…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8882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95"/>
          <a:stretch/>
        </p:blipFill>
        <p:spPr>
          <a:xfrm>
            <a:off x="-30423" y="8363"/>
            <a:ext cx="9423805" cy="673602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8925059" y="0"/>
            <a:ext cx="3266941" cy="6858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Najednou jelen velkým skokem zmizel královi z očí.</a:t>
            </a:r>
          </a:p>
          <a:p>
            <a:pPr algn="ctr"/>
            <a:endParaRPr lang="cs-CZ" sz="3200" dirty="0">
              <a:solidFill>
                <a:schemeClr val="tx1"/>
              </a:solidFill>
            </a:endParaRPr>
          </a:p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ps</a:t>
            </a:r>
            <a:r>
              <a:rPr lang="cs-CZ" sz="2000" dirty="0" smtClean="0">
                <a:solidFill>
                  <a:schemeClr val="tx1"/>
                </a:solidFill>
              </a:rPr>
              <a:t>. Na tomto místě je dodnes známá karlovarská vyhlídka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„Jelení skok“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1751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913" y="0"/>
            <a:ext cx="8874146" cy="6671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8925059" y="0"/>
            <a:ext cx="3266941" cy="6858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Jeden ze psů, při </a:t>
            </a:r>
            <a:r>
              <a:rPr lang="cs-CZ" sz="2800" dirty="0" smtClean="0">
                <a:solidFill>
                  <a:schemeClr val="tx1"/>
                </a:solidFill>
              </a:rPr>
              <a:t>pronásledování zvěře </a:t>
            </a:r>
            <a:r>
              <a:rPr lang="cs-CZ" sz="2800" dirty="0" smtClean="0">
                <a:solidFill>
                  <a:schemeClr val="tx1"/>
                </a:solidFill>
              </a:rPr>
              <a:t>spadl do tůně z níž tryskala horká voda.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Začal hlasitě výt.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657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"/>
          <a:stretch/>
        </p:blipFill>
        <p:spPr>
          <a:xfrm>
            <a:off x="0" y="0"/>
            <a:ext cx="12192000" cy="68470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Zaoblený obdélník 11"/>
          <p:cNvSpPr/>
          <p:nvPr/>
        </p:nvSpPr>
        <p:spPr>
          <a:xfrm>
            <a:off x="0" y="-10965"/>
            <a:ext cx="12192000" cy="6858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Král Karel IV. </a:t>
            </a:r>
            <a:r>
              <a:rPr lang="cs-CZ" sz="3200" dirty="0">
                <a:solidFill>
                  <a:schemeClr val="tx1"/>
                </a:solidFill>
              </a:rPr>
              <a:t>u</a:t>
            </a:r>
            <a:r>
              <a:rPr lang="cs-CZ" sz="3200" dirty="0" smtClean="0">
                <a:solidFill>
                  <a:schemeClr val="tx1"/>
                </a:solidFill>
              </a:rPr>
              <a:t>soudil, že tato voda může zahnat mnohé nemoci </a:t>
            </a:r>
            <a:r>
              <a:rPr lang="cs-CZ" sz="3200" dirty="0" smtClean="0">
                <a:solidFill>
                  <a:schemeClr val="tx1"/>
                </a:solidFill>
              </a:rPr>
              <a:t>(sám </a:t>
            </a:r>
            <a:r>
              <a:rPr lang="cs-CZ" sz="3200" dirty="0" smtClean="0">
                <a:solidFill>
                  <a:schemeClr val="tx1"/>
                </a:solidFill>
              </a:rPr>
              <a:t>vodu použil při léčbě zraněné </a:t>
            </a:r>
            <a:r>
              <a:rPr lang="cs-CZ" sz="3200" dirty="0" smtClean="0">
                <a:solidFill>
                  <a:schemeClr val="tx1"/>
                </a:solidFill>
              </a:rPr>
              <a:t>nohy) </a:t>
            </a:r>
            <a:r>
              <a:rPr lang="cs-CZ" sz="3200" dirty="0" smtClean="0">
                <a:solidFill>
                  <a:schemeClr val="tx1"/>
                </a:solidFill>
              </a:rPr>
              <a:t>a založil na tomto místě město,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které nazval: Teplé lázně u Lokte.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Nynější pojmenování Karlovy Vary jsou výrazem úcty ke svému objeviteli.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2363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70" t="8075"/>
          <a:stretch/>
        </p:blipFill>
        <p:spPr>
          <a:xfrm flipH="1">
            <a:off x="9032382" y="4611856"/>
            <a:ext cx="2097810" cy="148751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41" b="2910"/>
          <a:stretch/>
        </p:blipFill>
        <p:spPr>
          <a:xfrm>
            <a:off x="196250" y="516325"/>
            <a:ext cx="2058390" cy="146116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"/>
          <a:stretch/>
        </p:blipFill>
        <p:spPr>
          <a:xfrm>
            <a:off x="1284849" y="4806413"/>
            <a:ext cx="1939582" cy="148750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61972" y="433699"/>
            <a:ext cx="2058390" cy="15437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4" t="2817" b="1784"/>
          <a:stretch/>
        </p:blipFill>
        <p:spPr>
          <a:xfrm>
            <a:off x="5736783" y="5416785"/>
            <a:ext cx="1873961" cy="136516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944" b="2160"/>
          <a:stretch/>
        </p:blipFill>
        <p:spPr>
          <a:xfrm>
            <a:off x="6213883" y="897136"/>
            <a:ext cx="2395727" cy="16871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95"/>
          <a:stretch/>
        </p:blipFill>
        <p:spPr>
          <a:xfrm>
            <a:off x="2649789" y="1661374"/>
            <a:ext cx="2081049" cy="148751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4389" y="663067"/>
            <a:ext cx="4675216" cy="543629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0" y="-107029"/>
            <a:ext cx="6748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KARLOVY VARY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95303" y="5855393"/>
            <a:ext cx="6748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Založeny kolem roku 1350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99167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0.1132 L 0.01979 0.1132 C 0.02474 0.11111 0.02982 0.11042 0.03464 0.10741 C 0.09544 0.07037 0.02031 0.11111 0.06732 0.08125 C 0.07227 0.07801 0.07721 0.07477 0.08216 0.07176 C 0.09375 0.06482 0.10729 0.05787 0.11914 0.05301 C 0.12474 0.0507 0.13034 0.04908 0.13607 0.04746 C 0.15182 0.04283 0.15326 0.04352 0.16979 0.04167 L 0.19206 0.03611 C 0.19831 0.03426 0.20469 0.03195 0.21107 0.03056 C 0.21589 0.0294 0.22083 0.02917 0.22578 0.02871 C 0.28581 0.03033 0.275 0.02616 0.31237 0.03426 C 0.32396 0.03681 0.33581 0.03982 0.34727 0.04352 C 0.35404 0.04584 0.36068 0.04908 0.36732 0.05116 C 0.37266 0.05278 0.378 0.05324 0.3832 0.05486 C 0.39349 0.0581 0.40352 0.06343 0.4138 0.06621 C 0.42943 0.07037 0.44492 0.07431 0.46029 0.08125 C 0.46589 0.08357 0.47162 0.08565 0.47721 0.08866 C 0.48229 0.09144 0.48698 0.09514 0.49206 0.09815 C 0.52591 0.11829 0.4862 0.0926 0.51836 0.11505 C 0.52227 0.1176 0.5263 0.11922 0.53008 0.12246 C 0.53412 0.12616 0.53776 0.13148 0.54167 0.13565 C 0.54479 0.13889 0.54805 0.14167 0.55117 0.14491 C 0.55768 0.15185 0.56484 0.15996 0.57018 0.16945 C 0.57188 0.17246 0.57383 0.17547 0.57552 0.17894 C 0.58555 0.19931 0.58229 0.19398 0.58919 0.2088 C 0.58958 0.20949 0.6 0.23125 0.60078 0.23334 C 0.61302 0.26598 0.60247 0.23565 0.61029 0.26343 C 0.61693 0.28704 0.61263 0.26621 0.61667 0.28773 C 0.61628 0.29653 0.61641 0.30533 0.61563 0.31412 C 0.61537 0.31736 0.61419 0.32037 0.61354 0.32338 C 0.61107 0.33334 0.61133 0.32917 0.60925 0.34028 C 0.60729 0.35047 0.60912 0.34723 0.60612 0.35903 C 0.60391 0.3676 0.60261 0.36852 0.59974 0.37593 C 0.59857 0.37894 0.59792 0.38264 0.59662 0.38542 C 0.59336 0.39213 0.58958 0.39792 0.58607 0.40417 C 0.58151 0.41204 0.58151 0.4132 0.57552 0.41922 C 0.57136 0.42338 0.56732 0.42824 0.56276 0.43056 C 0.55261 0.43565 0.55794 0.43357 0.54688 0.43611 C 0.53216 0.43426 0.51732 0.43357 0.50261 0.43056 C 0.49896 0.42963 0.47513 0.41783 0.47083 0.41551 C 0.46927 0.41459 0.43607 0.39537 0.42761 0.38727 C 0.41042 0.37107 0.39362 0.35348 0.37787 0.33287 C 0.36576 0.3169 0.35469 0.29838 0.34206 0.28403 C 0.33815 0.27963 0.33412 0.27547 0.33034 0.27084 C 0.32292 0.26181 0.31602 0.25093 0.3082 0.2426 C 0.24323 0.17338 0.32995 0.26459 0.26589 0.20139 C 0.26276 0.19815 0.25977 0.19445 0.25638 0.1919 C 0.24675 0.18496 0.23698 0.17801 0.22682 0.17315 C 0.22162 0.1706 0.21628 0.16783 0.21107 0.16574 C 0.20326 0.1625 0.18958 0.1581 0.18138 0.15625 C 0.17617 0.1551 0.15859 0.15324 0.15404 0.15255 C 0.15039 0.15209 0.14688 0.15139 0.14336 0.1507 C 0.11732 0.15255 0.09128 0.15348 0.06524 0.15625 C 0.06016 0.15695 0.05664 0.1632 0.05261 0.1676 C 0.02149 0.20185 0.04727 0.17084 0.03034 0.19375 C 0.028 0.19723 0.02513 0.19954 0.02305 0.20324 C 0.01901 0.21042 0.01511 0.22246 0.01237 0.23148 C 0.01133 0.23519 0.01016 0.23866 0.00925 0.2426 C 0.00833 0.24676 0.0069 0.25787 0.00612 0.26343 C 0.00573 0.26968 0.00547 0.27593 0.00508 0.28218 C 0.00469 0.28704 0.00404 0.29213 0.00404 0.29723 C 0.00404 0.30533 0.0043 0.31343 0.00508 0.32153 C 0.00534 0.32454 0.00846 0.3426 0.00925 0.34607 C 0.01003 0.34954 0.01341 0.36042 0.01458 0.36297 C 0.01927 0.37338 0.01901 0.37037 0.02409 0.37778 C 0.02513 0.37963 0.02604 0.38195 0.02721 0.38357 C 0.02891 0.38565 0.03086 0.38704 0.03255 0.38912 C 0.03438 0.39144 0.03581 0.39468 0.03776 0.39676 C 0.04492 0.40348 0.04792 0.40324 0.05469 0.40787 C 0.06367 0.41412 0.06016 0.4125 0.06836 0.41922 C 0.07083 0.4213 0.07344 0.42292 0.07578 0.42477 C 0.07865 0.42732 0.08138 0.4301 0.08425 0.43241 C 0.08698 0.43449 0.08997 0.43611 0.09271 0.43797 C 0.09518 0.43982 0.09753 0.44236 0.10013 0.44352 C 0.10326 0.44491 0.10651 0.44468 0.10964 0.4456 C 0.11315 0.44653 0.11667 0.44815 0.12018 0.44931 C 0.12292 0.45 0.13802 0.45255 0.14024 0.45301 C 0.15104 0.4551 0.16211 0.45764 0.17305 0.45857 L 0.19518 0.46042 L 0.28815 0.45672 C 0.29011 0.45672 0.30781 0.45348 0.31029 0.45301 C 0.32865 0.44422 0.31823 0.45023 0.34089 0.43241 C 0.34414 0.42986 0.34766 0.42824 0.35039 0.42477 L 0.36732 0.40417 C 0.36888 0.40232 0.38242 0.38519 0.3832 0.38357 C 0.38711 0.37547 0.39063 0.36667 0.39479 0.35903 C 0.39688 0.35533 0.39922 0.35185 0.40117 0.34792 C 0.40547 0.33935 0.40886 0.32917 0.4138 0.32153 C 0.42617 0.30255 0.41979 0.31366 0.43503 0.28218 C 0.43672 0.27848 0.43867 0.27477 0.44024 0.27084 C 0.44206 0.26644 0.44349 0.26158 0.44557 0.25764 C 0.46419 0.22176 0.44479 0.26598 0.46029 0.23148 C 0.47109 0.20741 0.46146 0.22408 0.47513 0.2051 C 0.47721 0.20209 0.47904 0.19792 0.48138 0.19584 C 0.48633 0.19144 0.5069 0.17871 0.51315 0.17685 C 0.52787 0.17269 0.50964 0.17778 0.52904 0.17315 C 0.53112 0.17269 0.5332 0.17199 0.53529 0.1713 C 0.553 0.16644 0.5332 0.17223 0.54909 0.1676 C 0.61042 0.17269 0.5763 0.16736 0.60078 0.17315 C 0.60365 0.17385 0.60651 0.17431 0.60925 0.175 C 0.61237 0.17616 0.62266 0.18033 0.62617 0.18264 C 0.63112 0.18588 0.63607 0.19005 0.64089 0.19375 C 0.64688 0.19838 0.65352 0.20301 0.65886 0.2088 C 0.66068 0.21065 0.6625 0.2125 0.66419 0.21459 C 0.66602 0.2169 0.66758 0.21968 0.66953 0.22199 C 0.67109 0.22408 0.67318 0.22547 0.67474 0.22755 C 0.67839 0.23287 0.68724 0.25162 0.68854 0.25579 C 0.69063 0.26343 0.69245 0.27107 0.69479 0.27824 C 0.69596 0.28172 0.69792 0.28426 0.69909 0.28773 C 0.7 0.29074 0.70039 0.29398 0.70117 0.29723 C 0.70208 0.30093 0.70326 0.30463 0.7043 0.30834 C 0.70534 0.31158 0.70664 0.31459 0.70755 0.31783 C 0.70912 0.32385 0.71029 0.33033 0.71172 0.33658 C 0.71237 0.33982 0.71341 0.3426 0.7138 0.34607 C 0.71511 0.35533 0.71445 0.35093 0.71602 0.35903 C 0.71524 0.37361 0.7155 0.3882 0.7138 0.40232 C 0.71367 0.40417 0.71159 0.40301 0.71068 0.40417 C 0.70938 0.40625 0.70872 0.40949 0.70755 0.41181 C 0.70625 0.41389 0.70456 0.41528 0.70326 0.41736 C 0.70143 0.42037 0.69974 0.42361 0.69805 0.42662 C 0.69466 0.43982 0.69388 0.4463 0.68854 0.45672 C 0.68698 0.45973 0.68542 0.46366 0.6832 0.46435 C 0.67591 0.46621 0.66836 0.46435 0.66107 0.46435 L 0.37682 0.31598 " pathEditMode="relative" ptsTypes="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12801 L -0.0026 -0.12801 C -0.00573 -0.13171 -0.00898 -0.13518 -0.01211 -0.13912 C -0.01536 -0.14328 -0.01836 -0.14838 -0.02161 -0.15231 C -0.02604 -0.15764 -0.03086 -0.16226 -0.03541 -0.16736 C -0.04817 -0.18217 -0.06067 -0.19745 -0.07343 -0.2125 C -0.09401 -0.23703 -0.09232 -0.23634 -0.11562 -0.2574 C -0.1237 -0.26458 -0.13125 -0.27384 -0.13997 -0.27801 C -0.19284 -0.30324 -0.19987 -0.30139 -0.24453 -0.30625 C -0.27591 -0.30486 -0.30729 -0.30532 -0.33854 -0.30231 C -0.34674 -0.30162 -0.35482 -0.29814 -0.36289 -0.2949 C -0.38034 -0.2875 -0.39453 -0.27986 -0.41041 -0.26666 C -0.41575 -0.26226 -0.42109 -0.25717 -0.42617 -0.25185 C -0.43281 -0.2449 -0.44179 -0.23426 -0.44739 -0.22384 C -0.45013 -0.21851 -0.4526 -0.21273 -0.45468 -0.20694 C -0.45924 -0.19467 -0.46745 -0.16921 -0.46745 -0.16921 C -0.46849 -0.16226 -0.46979 -0.15555 -0.47057 -0.14861 C -0.47278 -0.12777 -0.47148 -0.08264 -0.47057 -0.07152 C -0.46979 -0.06134 -0.45768 -0.03402 -0.45586 -0.02847 C -0.44284 0.00857 -0.45768 -0.02268 -0.43789 0.01111 C -0.43346 0.01829 -0.42968 0.02662 -0.42513 0.03357 C -0.4056 0.06412 -0.38385 0.09584 -0.36067 0.11806 C -0.35612 0.12246 -0.35182 0.12778 -0.347 0.13125 C -0.3388 0.13727 -0.32487 0.14144 -0.3164 0.14445 C -0.29518 0.14167 -0.28828 0.14537 -0.27096 0.1294 C -0.23763 0.09838 -0.24297 0.10209 -0.21914 0.05996 C -0.21562 0.05371 -0.21159 0.04815 -0.20859 0.04098 C -0.20573 0.03426 -0.20286 0.02755 -0.20013 0.02037 C -0.19791 0.01436 -0.19622 0.00764 -0.19388 0.00162 C -0.19127 -0.00486 -0.18802 -0.01064 -0.18541 -0.01713 C -0.18268 -0.02384 -0.18073 -0.03125 -0.17799 -0.03773 C -0.17513 -0.04444 -0.17135 -0.04976 -0.16849 -0.05648 C -0.15221 -0.09514 -0.17187 -0.05787 -0.15468 -0.08842 C -0.15338 -0.09351 -0.15182 -0.09838 -0.15052 -0.10347 C -0.14843 -0.11134 -0.15078 -0.10879 -0.14622 -0.11666 C -0.14544 -0.11828 -0.14414 -0.11921 -0.1431 -0.12037 C -0.13958 -0.1199 -0.13593 -0.1199 -0.13255 -0.11851 C -0.12747 -0.11643 -0.11979 -0.10694 -0.11562 -0.10347 C -0.11224 -0.10069 -0.10846 -0.09907 -0.10508 -0.09606 C -0.09961 -0.09097 -0.09466 -0.08426 -0.08919 -0.07916 C -0.0763 -0.06666 -0.06276 -0.05671 -0.05013 -0.04351 L -0.01107 -0.00208 C -0.00547 0.00371 0.00026 0.00903 0.00586 0.01482 C 0.0112 0.02037 0.01641 0.02616 0.02175 0.03172 C 0.03308 0.04352 0.05664 0.06528 0.06498 0.07871 C 0.06849 0.08426 0.07188 0.09028 0.07552 0.09561 C 0.07852 0.09977 0.08203 0.10255 0.08503 0.10672 C 0.09128 0.11551 0.09271 0.12199 0.09779 0.13311 C 0.09974 0.1375 0.10196 0.1419 0.10404 0.1463 C 0.10495 0.15209 0.10729 0.16412 0.10729 0.17061 C 0.10729 0.1794 0.10821 0.18889 0.10625 0.19699 C 0.10378 0.20625 0.09909 0.2132 0.09453 0.21945 C 0.08698 0.23033 0.07735 0.2382 0.0681 0.24399 C 0.06472 0.24607 0.0612 0.24815 0.05755 0.24954 C 0.04584 0.25417 0.03828 0.25394 0.02591 0.2551 C 0.00026 0.25463 -0.02565 0.25834 -0.05117 0.25324 C -0.06159 0.25139 -0.07122 0.24213 -0.08073 0.23449 C -0.09153 0.22593 -0.09375 0.22454 -0.10403 0.21389 C -0.1181 0.19908 -0.13021 0.18056 -0.14622 0.17061 C -0.15299 0.16644 -0.19205 0.14121 -0.20547 0.13496 C -0.21211 0.13195 -0.21888 0.12917 -0.22552 0.1257 C -0.2431 0.11621 -0.23815 0.11459 -0.25716 0.1088 C -0.27591 0.10278 -0.28359 0.10186 -0.29948 0.09931 C -0.3082 0.10047 -0.31718 0.10024 -0.32591 0.10301 C -0.32929 0.10417 -0.33242 0.10741 -0.33541 0.11065 C -0.34179 0.1176 -0.34479 0.12616 -0.34909 0.13681 C -0.35052 0.14051 -0.35195 0.14445 -0.35338 0.14815 C -0.35364 0.1507 -0.35403 0.15301 -0.35442 0.15556 C -0.35482 0.15926 -0.35508 0.1632 -0.35547 0.1669 C -0.35573 0.17014 -0.35612 0.17315 -0.35651 0.17639 C -0.35638 0.18195 -0.35768 0.22292 -0.35338 0.2382 C -0.35052 0.24815 -0.34661 0.25672 -0.34388 0.26644 C -0.34245 0.27153 -0.34179 0.27755 -0.33958 0.28149 C -0.33385 0.29167 -0.30872 0.32199 -0.30156 0.32477 L -0.28672 0.33033 C -0.28255 0.33195 -0.27838 0.33449 -0.27409 0.33588 C -0.26888 0.33774 -0.26354 0.33843 -0.2582 0.33959 L -0.20013 0.33588 C -0.18841 0.33195 -0.17851 0.3176 -0.16745 0.30973 C -0.13698 0.28797 -0.15429 0.30209 -0.10924 0.25324 C -0.10065 0.24399 -0.06549 0.20463 -0.05755 0.19514 C -0.04791 0.18357 -0.03854 0.1713 -0.02903 0.15949 C 0.01433 0.10533 -0.00911 0.13565 0.03229 0.08056 L 0.05755 0.04676 L 0.0819 0.01482 C 0.08789 0.00672 0.09388 -0.00139 0.09987 -0.00972 C 0.10586 -0.01782 0.11185 -0.02569 0.11784 -0.03402 C 0.12526 -0.04444 0.13112 -0.05555 0.13998 -0.06226 C 0.14714 -0.06759 0.17149 -0.0743 0.17487 -0.07546 C 0.18607 -0.07476 0.1974 -0.07546 0.20873 -0.07338 C 0.21159 -0.07291 0.21433 -0.0699 0.21706 -0.06782 C 0.22018 -0.06574 0.23203 -0.05625 0.23503 -0.05277 C 0.23802 -0.04953 0.24089 -0.0456 0.24349 -0.04166 C 0.25352 -0.02639 0.24714 -0.03426 0.25508 -0.01342 C 0.25703 -0.00856 0.25977 -0.00509 0.26146 -0.00023 C 0.26472 0.00926 0.26992 0.02986 0.26992 0.02986 C 0.27058 0.03473 0.27149 0.03982 0.27201 0.04491 C 0.27253 0.04908 0.27396 0.06945 0.27422 0.07292 C 0.27344 0.09167 0.27409 0.11088 0.27201 0.1294 C 0.27123 0.13611 0.25873 0.16482 0.25729 0.16875 C 0.24154 0.21088 0.25404 0.18704 0.22774 0.24584 C 0.22344 0.2551 0.21966 0.26528 0.21498 0.27385 C 0.20456 0.29306 0.19414 0.31227 0.18229 0.32848 C 0.15443 0.36644 0.14466 0.38334 0.11784 0.41111 C 0.10209 0.42732 0.08607 0.44213 0.07032 0.45811 C 0.04779 0.48056 0.03034 0.50348 0.00157 0.50486 L -0.0332 0.50695 C -0.04518 0.5044 -0.05742 0.50394 -0.06914 0.49931 C -0.07552 0.49699 -0.08125 0.49098 -0.08711 0.48611 C -0.09466 0.47986 -0.10482 0.46968 -0.11146 0.45996 C -0.11875 0.44908 -0.1263 0.43866 -0.13255 0.42616 C -0.13502 0.42107 -0.13724 0.41574 -0.13997 0.41111 C -0.15052 0.39213 -0.14752 0.4051 -0.16002 0.37732 C -0.16146 0.37408 -0.16289 0.37107 -0.16419 0.36783 C -0.16614 0.36297 -0.16953 0.35278 -0.16953 0.35278 C -0.172 0.33936 -0.16901 0.35625 -0.17161 0.33959 C -0.17187 0.33774 -0.17239 0.33588 -0.17265 0.33403 C -0.17239 0.32593 -0.17265 0.3176 -0.17161 0.30973 C -0.17122 0.30649 -0.16966 0.3044 -0.16849 0.30209 C -0.16692 0.29908 -0.16432 0.29445 -0.16211 0.29283 C -0.1608 0.29167 -0.15924 0.29167 -0.15794 0.29074 C -0.15677 0.29028 -0.15573 0.28959 -0.15468 0.28889 C -0.14909 0.29028 -0.14323 0.28982 -0.13789 0.29283 C -0.13672 0.29329 -0.13672 0.29838 -0.13672 0.29838 L -0.13672 0.29838 " pathEditMode="relative" ptsTypes="AAAAAAAAAAAAAAAAAAAAAAAAAAAAAAAAAAAAAAAAAAAAAAAAAAAAAAAAAAAAAAAAAAAAAAAAAAAAAAAAAAAAAAAAAAAAAAAAAAAAAAAAAAAAAAAAAAAAAAAAAAA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 -0.02615 L -0.0039 -0.02592 C -0.00481 -0.03217 -0.00559 -0.03842 -0.0069 -0.04444 C -0.00794 -0.0493 -0.00976 -0.05347 -0.0108 -0.05833 C -0.01289 -0.06689 -0.01302 -0.07037 -0.0138 -0.07963 C -0.01354 -0.08402 -0.01393 -0.08888 -0.01276 -0.09328 C -0.0108 -0.10115 -0.00625 -0.09976 -0.00195 -0.10092 C -4.16667E-6 -0.10138 0.00196 -0.10185 0.00404 -0.10254 C 0.0086 -0.10532 0.01329 -0.10833 0.01797 -0.10995 C 0.02149 -0.11157 0.02526 -0.11203 0.02878 -0.11319 C 0.03295 -0.11574 0.03672 -0.11875 0.04089 -0.12083 C 0.04883 -0.125 0.05443 -0.12615 0.06263 -0.12847 C 0.06563 -0.13101 0.06836 -0.13425 0.07162 -0.13588 C 0.07435 -0.1375 0.07761 -0.13703 0.08047 -0.1375 L 0.08855 -0.13888 C 0.09805 -0.13865 0.10769 -0.13888 0.11732 -0.1375 C 0.11914 -0.13726 0.12071 -0.13564 0.12227 -0.13449 C 0.13099 -0.12824 0.13047 -0.12847 0.13724 -0.12222 C 0.14102 -0.11481 0.14219 -0.11226 0.14714 -0.10555 C 0.16042 -0.08773 0.15391 -0.10069 0.16094 -0.08402 C 0.16172 -0.08101 0.16211 -0.07777 0.16289 -0.075 C 0.16563 -0.06597 0.1724 -0.04537 0.17696 -0.03819 C 0.18021 -0.0331 0.18334 -0.02777 0.18685 -0.02314 C 0.18881 -0.0206 0.19063 -0.01759 0.19284 -0.01527 C 0.19584 -0.01226 0.19974 -0.01111 0.20274 -0.00787 C 0.20573 -0.00486 0.20782 -4.44444E-6 0.21068 0.00301 C 0.21381 0.00602 0.21732 0.00787 0.22058 0.01042 C 0.22292 0.0125 0.22513 0.01505 0.22761 0.01667 C 0.23516 0.02176 0.23672 0.0213 0.24454 0.02269 C 0.25248 0.0213 0.26042 0.02014 0.26823 0.01829 C 0.27318 0.0169 0.28581 0.01065 0.29024 0.00741 C 0.29401 0.00487 0.2974 0.00116 0.30105 -0.00162 C 0.30469 -0.00439 0.3086 -0.00625 0.31198 -0.00925 C 0.3155 -0.01226 0.31849 -0.01689 0.32188 -0.02013 C 0.32878 -0.02615 0.33594 -0.03125 0.34284 -0.0368 C 0.34623 -0.03935 0.35274 -0.04444 0.35274 -0.04421 C 0.35508 -0.04814 0.3573 -0.05162 0.35977 -0.05509 C 0.36862 -0.06759 0.36459 -0.05949 0.36875 -0.06875 C 0.36928 -0.07199 0.37071 -0.07476 0.37071 -0.078 C 0.37071 -0.08425 0.37058 -0.09074 0.36875 -0.09629 C 0.36732 -0.10023 0.36446 -0.10254 0.36172 -0.10393 C 0.35756 -0.10625 0.353 -0.10578 0.3487 -0.10694 C 0.34441 -0.10833 0.34011 -0.10972 0.33594 -0.11157 C 0.3198 -0.11851 0.32266 -0.11921 0.30808 -0.12384 C 0.30417 -0.125 0.30013 -0.12592 0.2961 -0.12685 C 0.29271 -0.128 0.28946 -0.12893 0.2862 -0.12986 C 0.27422 -0.12916 0.26355 -0.13333 0.25352 -0.12384 C 0.25131 -0.12175 0.24922 -0.11898 0.2474 -0.1162 C 0.24454 -0.11157 0.23946 -0.10092 0.23946 -0.10069 C 0.23907 -0.09953 0.23829 -0.09791 0.23855 -0.09629 C 0.23933 -0.08958 0.2405 -0.08263 0.24245 -0.07662 C 0.24323 -0.0743 0.24519 -0.07338 0.24649 -0.07199 C 0.25352 -0.06458 0.24961 -0.06944 0.25834 -0.06273 C 0.26836 -0.05509 0.26289 -0.05671 0.27526 -0.05046 C 0.28217 -0.04722 0.28959 -0.04606 0.2961 -0.0412 C 0.32448 -0.02152 0.28282 -0.05023 0.33685 -0.01713 C 0.34232 -0.01365 0.35964 -0.00277 0.36563 -4.44444E-6 C 0.40612 0.01644 0.35678 -0.0081 0.39753 0.01042 C 0.40209 0.01274 0.40664 0.01621 0.41133 0.01829 C 0.41602 0.02014 0.42058 0.02107 0.42526 0.02269 C 0.43321 0.0257 0.44115 0.02894 0.44922 0.03195 C 0.46888 0.03936 0.45339 0.0338 0.47097 0.03959 C 0.47409 0.04051 0.47696 0.0419 0.47995 0.0426 C 0.48659 0.04422 0.5 0.04491 0.50573 0.04561 C 0.50847 0.04607 0.51107 0.04653 0.51368 0.04723 C 0.51563 0.04838 0.51771 0.04885 0.51967 0.05024 C 0.52149 0.05139 0.52566 0.05579 0.52774 0.05787 C 0.52735 0.06297 0.52761 0.06829 0.52657 0.07315 C 0.52553 0.07963 0.52162 0.09144 0.52162 0.09167 C 0.52136 0.09491 0.52123 0.09885 0.52071 0.10209 C 0.51875 0.11389 0.51641 0.12014 0.51276 0.13102 C 0.51107 0.13612 0.50521 0.15232 0.50287 0.15718 C 0.50039 0.16204 0.49753 0.16644 0.4948 0.17084 C 0.49063 0.17778 0.4849 0.18635 0.47995 0.19237 C 0.4767 0.19607 0.47357 0.19977 0.46993 0.20278 C 0.46446 0.20787 0.44727 0.22292 0.43816 0.22593 C 0.43438 0.22709 0.43034 0.22686 0.42631 0.22732 C 0.41433 0.22639 0.40222 0.22755 0.3905 0.22431 C 0.38295 0.22223 0.37592 0.21621 0.36875 0.21204 C 0.35013 0.20139 0.3668 0.21135 0.35079 0.19838 C 0.34792 0.19607 0.3448 0.19445 0.34193 0.19237 C 0.33985 0.19075 0.33789 0.18912 0.33594 0.1875 C 0.3336 0.18612 0.33125 0.1845 0.32891 0.18311 C 0.32631 0.18149 0.32357 0.18033 0.32097 0.17848 C 0.31849 0.17662 0.31641 0.17431 0.31394 0.17246 C 0.31081 0.17014 0.30717 0.16875 0.30404 0.16644 C 0.30066 0.16366 0.29753 0.15996 0.29414 0.15718 C 0.29063 0.15417 0.28672 0.15232 0.28321 0.14954 C 0.27826 0.14561 0.27344 0.14121 0.26823 0.13727 C 0.26446 0.13426 0.26042 0.13195 0.25638 0.12963 C 0.24284 0.122 0.23217 0.11575 0.21862 0.11135 C 0.21472 0.10996 0.21068 0.10903 0.20664 0.10834 C 0.20118 0.10741 0.19545 0.10718 0.18972 0.10672 C 0.17553 0.10718 0.16133 0.10649 0.14714 0.10834 C 0.14206 0.10903 0.13724 0.11274 0.13217 0.11436 C 0.10821 0.12269 0.11928 0.11505 0.08855 0.12963 L 0.06263 0.1419 C 0.05834 0.14399 0.05404 0.1463 0.04974 0.14792 C 0.04571 0.14954 0.04167 0.15047 0.03776 0.15255 C 0.03047 0.15649 0.02318 0.16181 0.01602 0.16644 C 0.01016 0.16991 0.00352 0.17338 -0.00195 0.17848 C -0.01575 0.19167 -0.00794 0.18635 -0.0207 0.19977 C -0.02395 0.20325 -0.0276 0.20556 -0.03072 0.20903 C -0.03333 0.21204 -0.03515 0.21644 -0.03763 0.21968 C -0.03958 0.22246 -0.04166 0.22477 -0.04362 0.22732 C -0.04934 0.23565 -0.05364 0.24167 -0.05755 0.25186 C -0.0595 0.25672 -0.0608 0.26204 -0.0625 0.26713 C -0.06458 0.28912 -0.06445 0.28334 -0.06158 0.31899 C -0.06132 0.3213 -0.06041 0.32338 -0.05963 0.325 C -0.04856 0.34838 -0.0582 0.32709 -0.04961 0.34028 C -0.04843 0.34213 -0.04778 0.34468 -0.04661 0.34653 C -0.04518 0.34838 -0.04336 0.34931 -0.04166 0.35093 C -0.03984 0.35278 -0.03867 0.35579 -0.03671 0.35718 C -0.0345 0.3588 -0.03203 0.35926 -0.02968 0.36019 C -0.01263 0.3669 -0.01862 0.36551 -0.00599 0.36806 C 0.0043 0.36621 0.01472 0.36598 0.02487 0.3632 C 0.03138 0.36158 0.0349 0.35348 0.03985 0.34792 C 0.04232 0.34514 0.04519 0.34306 0.04766 0.34028 C 0.05209 0.33588 0.05638 0.33125 0.06068 0.32662 C 0.06719 0.31968 0.06641 0.3213 0.07253 0.31274 C 0.08399 0.29723 0.06875 0.31737 0.08047 0.29908 C 0.08204 0.29676 0.08399 0.29537 0.08555 0.29306 C 0.09532 0.27801 0.07162 0.30579 0.09454 0.28079 C 0.10039 0.26713 0.09141 0.28681 0.10039 0.27153 C 0.103 0.26737 0.10443 0.26158 0.1073 0.25787 C 0.10912 0.25602 0.11081 0.25417 0.11237 0.25186 C 0.11342 0.25 0.11433 0.24769 0.11537 0.24584 C 0.11693 0.2426 0.11849 0.23936 0.12032 0.23658 C 0.12149 0.23473 0.12292 0.23357 0.12422 0.23195 C 0.12487 0.2294 0.12526 0.22662 0.12618 0.22431 C 0.12826 0.21968 0.13151 0.2169 0.13412 0.21366 C 0.16276 0.17755 0.13737 0.20741 0.15209 0.19237 C 0.15534 0.18889 0.16511 0.17686 0.17097 0.17385 C 0.17292 0.17292 0.175 0.17292 0.17696 0.17246 C 0.17891 0.17084 0.18086 0.16899 0.18295 0.16783 C 0.18516 0.16644 0.1875 0.16598 0.18972 0.16482 C 0.19154 0.16389 0.1931 0.16227 0.1948 0.16158 C 0.21055 0.15625 0.21211 0.15625 0.22461 0.15417 C 0.24727 0.15579 0.26459 0.15116 0.28425 0.16644 C 0.28829 0.16945 0.29063 0.17014 0.2931 0.17547 C 0.29401 0.17732 0.29454 0.1794 0.29506 0.18149 C 0.29545 0.18357 0.29623 0.18542 0.2961 0.1875 C 0.29584 0.19283 0.29519 0.19792 0.29414 0.20278 C 0.29271 0.20926 0.28972 0.2132 0.2862 0.21667 C 0.28438 0.21852 0.2823 0.21991 0.28034 0.2213 C 0.27435 0.22477 0.26862 0.22917 0.26237 0.23033 C 0.25964 0.23079 0.25704 0.23125 0.25443 0.23195 C 0.25039 0.23287 0.24649 0.23426 0.24245 0.23496 C 0.23894 0.23588 0.23516 0.23588 0.23151 0.23658 L 0.17787 0.23496 C 0.17084 0.23473 0.16485 0.23033 0.15808 0.22732 C 0.15534 0.22616 0.15013 0.22431 0.15013 0.22454 C 0.15404 0.22223 0.15209 0.22292 0.15612 0.22292 L 0.15612 0.22292 " pathEditMode="relative" rAng="0" ptsTypes="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81" y="1407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43 -0.06181 L -0.08243 -0.06181 C -0.08633 -0.06435 -0.0905 -0.06597 -0.09414 -0.06945 C -0.09727 -0.07222 -0.09987 -0.07662 -0.10261 -0.08056 C -0.11797 -0.10486 -0.1306 -0.14028 -0.13959 -0.17083 C -0.1487 -0.20208 -0.16198 -0.23056 -0.16693 -0.26458 C -0.16875 -0.27662 -0.17032 -0.28866 -0.17227 -0.30046 C -0.17526 -0.31921 -0.18177 -0.35671 -0.18177 -0.35671 C -0.18334 -0.38935 -0.18425 -0.39583 -0.18073 -0.4375 C -0.18008 -0.44514 -0.175 -0.45903 -0.17227 -0.46551 C -0.16941 -0.47222 -0.16524 -0.48056 -0.16172 -0.48634 C -0.16042 -0.48843 -0.15899 -0.49051 -0.15743 -0.4919 C -0.14961 -0.49954 -0.13959 -0.50255 -0.13112 -0.50509 L -0.11836 -0.5088 C -0.08881 -0.50625 -0.05912 -0.50579 -0.02969 -0.50139 C -0.0168 -0.49931 -0.00391 -0.48657 0.00833 -0.48056 C 0.01393 -0.47801 0.01979 -0.47778 0.02526 -0.475 C 0.04296 -0.46597 0.0595 -0.45394 0.07591 -0.43935 C 0.0802 -0.43565 0.08463 -0.43264 0.08867 -0.42801 C 0.09244 -0.42384 0.09557 -0.41782 0.09921 -0.41296 C 0.10221 -0.40903 0.10546 -0.40532 0.10872 -0.40185 C 0.11289 -0.39722 0.11731 -0.39329 0.12135 -0.38866 C 0.125 -0.38449 0.12825 -0.3794 0.1319 -0.37546 C 0.13567 -0.3713 0.13984 -0.36829 0.14362 -0.36412 C 0.15924 -0.34676 0.16158 -0.3375 0.18164 -0.32477 C 0.18645 -0.32176 0.19127 -0.31759 0.19635 -0.31528 C 0.20013 -0.31366 0.2289 -0.30833 0.23125 -0.30787 L 0.27565 -0.30972 C 0.28099 -0.31088 0.28528 -0.31782 0.29036 -0.32107 C 0.29518 -0.32407 0.30026 -0.32593 0.3052 -0.32847 C 0.32669 -0.35509 0.31419 -0.34097 0.34427 -0.36991 C 0.34752 -0.37292 0.36471 -0.38889 0.36862 -0.39421 C 0.38007 -0.41019 0.37408 -0.40671 0.38333 -0.42431 C 0.38593 -0.42917 0.38932 -0.43241 0.39179 -0.4375 C 0.39987 -0.4537 0.41015 -0.48125 0.41718 -0.49931 C 0.4233 -0.51551 0.42317 -0.51343 0.42669 -0.5294 C 0.43255 -0.55648 0.43177 -0.55972 0.4414 -0.59144 C 0.44362 -0.59838 0.44531 -0.60556 0.44778 -0.61204 C 0.45273 -0.6257 0.45833 -0.63843 0.46367 -0.65162 L 0.47421 -0.67778 C 0.47487 -0.67963 0.4763 -0.68333 0.4763 -0.68333 C 0.46575 -0.69607 0.47434 -0.68704 0.46145 -0.69653 C 0.45755 -0.69954 0.4539 -0.7037 0.44987 -0.70602 C 0.44505 -0.7088 0.43997 -0.70949 0.43515 -0.71157 C 0.38346 -0.7338 0.40872 -0.72685 0.37591 -0.73403 C 0.36432 -0.73218 0.35247 -0.73287 0.34114 -0.72847 C 0.33763 -0.72708 0.33528 -0.72153 0.33268 -0.71713 C 0.33099 -0.71458 0.32968 -0.71111 0.32838 -0.70787 C 0.32369 -0.6963 0.32474 -0.69884 0.32213 -0.68727 C 0.32239 -0.67963 0.322 -0.67199 0.32317 -0.66458 C 0.32382 -0.66088 0.32578 -0.6581 0.32734 -0.65532 C 0.33216 -0.6463 0.33645 -0.63588 0.34218 -0.62894 L 0.36224 -0.60463 C 0.36614 -0.59977 0.36953 -0.59329 0.37382 -0.58958 C 0.38268 -0.58195 0.39114 -0.57338 0.40026 -0.56713 C 0.46601 -0.52014 0.37708 -0.58287 0.44244 -0.53889 C 0.47265 -0.51852 0.44817 -0.53195 0.48164 -0.5125 C 0.49179 -0.50671 0.50234 -0.50301 0.51224 -0.4956 C 0.55989 -0.46042 0.49296 -0.5088 0.53645 -0.48056 C 0.54049 -0.47801 0.54401 -0.47338 0.54817 -0.4713 C 0.56276 -0.46389 0.5776 -0.45787 0.59244 -0.45255 C 0.59948 -0.45 0.60664 -0.44769 0.61367 -0.44491 C 0.61705 -0.44352 0.62786 -0.4375 0.63046 -0.43565 C 0.63242 -0.43426 0.65169 -0.42222 0.6569 -0.41296 C 0.66015 -0.40741 0.6625 -0.40046 0.66536 -0.39421 C 0.66614 -0.38982 0.66692 -0.38565 0.66744 -0.38102 C 0.67005 -0.35787 0.66809 -0.32083 0.66744 -0.30417 C 0.66718 -0.29769 0.6664 -0.29144 0.66536 -0.28542 C 0.66328 -0.27269 0.66211 -0.2588 0.65794 -0.24769 C 0.65338 -0.23519 0.64804 -0.22361 0.64427 -0.21019 C 0.63932 -0.19282 0.63867 -0.18727 0.63046 -0.17269 C 0.62252 -0.15857 0.60638 -0.14213 0.59778 -0.13519 C 0.59388 -0.13195 0.58997 -0.12917 0.58619 -0.1257 C 0.58255 -0.12245 0.57942 -0.11736 0.57565 -0.11435 C 0.56588 -0.10718 0.53919 -0.10255 0.53437 -0.10139 C 0.52669 -0.10185 0.51888 -0.10162 0.51119 -0.10324 C 0.50755 -0.10394 0.50494 -0.11088 0.50273 -0.11435 C 0.5 -0.11898 0.49713 -0.12315 0.49427 -0.12755 C 0.49349 -0.13009 0.49309 -0.13287 0.49218 -0.13519 C 0.48724 -0.14653 0.47474 -0.16042 0.46992 -0.16528 C 0.46744 -0.16759 0.4651 -0.17037 0.46263 -0.17269 C 0.46054 -0.17477 0.45833 -0.17616 0.45625 -0.17824 C 0.45338 -0.18125 0.45078 -0.18495 0.44778 -0.18773 C 0.44088 -0.19375 0.43359 -0.19884 0.42669 -0.20463 C 0.42304 -0.20764 0.41979 -0.21134 0.41614 -0.21389 C 0.37109 -0.24722 0.41393 -0.21435 0.38541 -0.23287 C 0.37734 -0.23796 0.36914 -0.24329 0.36119 -0.24977 C 0.35247 -0.25648 0.34466 -0.26644 0.3358 -0.27222 C 0.3319 -0.27477 0.32799 -0.27685 0.32421 -0.27963 C 0.3164 -0.28565 0.30872 -0.29213 0.30091 -0.29838 C 0.29296 -0.30509 0.29323 -0.30695 0.28515 -0.30972 C 0.27799 -0.31227 0.26237 -0.31296 0.25768 -0.31343 C 0.24583 -0.31574 0.24336 -0.31736 0.22916 -0.31343 C 0.22122 -0.31134 0.21367 -0.30718 0.20586 -0.30417 C 0.20026 -0.29838 0.19609 -0.29491 0.19114 -0.28727 C 0.17916 -0.26921 0.16718 -0.23125 0.16263 -0.21389 C 0.15299 -0.17801 0.15599 -0.19329 0.15195 -0.16898 C 0.14934 -0.10278 0.14961 -0.11782 0.15195 -0.0037 C 0.15208 -0.00093 0.15338 0.00139 0.15416 0.00393 C 0.16757 0.04537 0.15742 0.02292 0.16888 0.03773 C 0.17213 0.0419 0.17474 0.04815 0.17838 0.05069 C 0.18294 0.05393 0.1875 0.05764 0.19218 0.06018 C 0.19336 0.06088 0.20729 0.06366 0.20794 0.06389 C 0.22929 0.0706 0.20325 0.0662 0.23541 0.06968 C 0.24075 0.06898 0.24609 0.06968 0.2513 0.06759 C 0.26106 0.06412 0.26796 0.0493 0.27461 0.03773 C 0.27682 0.03356 0.27903 0.02917 0.28086 0.02454 C 0.29166 -0.00324 0.30481 -0.08449 0.3052 -0.0882 C 0.30586 -0.09445 0.30638 -0.1007 0.30729 -0.10695 C 0.30885 -0.11829 0.31263 -0.14074 0.31263 -0.14074 C 0.31184 -0.15324 0.31198 -0.16597 0.31041 -0.17824 C 0.31015 -0.18102 0.30846 -0.18241 0.30729 -0.18403 C 0.3039 -0.1882 0.29674 -0.19514 0.29674 -0.19514 L 0.2957 -0.20093 L 0.2957 -0.20093 " pathEditMode="relative" ptsTypes="AAAAAAAAAAAAAAAAAAAAAAAAAAAAAAAAAAAAAAAAAAAAAAAAAAAAAAAAAAAAAAAAAAAAAAAAAAAAAAAAAAAAAAAAAAAAAAAAAAAAAAAAAAAAAAAAA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789 0.01574 L -0.08789 0.01597 C -0.09245 0.01806 -0.09688 0.02222 -0.1017 0.02292 C -0.13269 0.02778 -0.17357 -0.00046 -0.19779 -0.01458 C -0.22839 -0.03217 -0.25977 -0.04583 -0.28972 -0.0669 L -0.37422 -0.12731 C -0.38685 -0.13588 -0.39974 -0.14352 -0.41224 -0.15324 C -0.42305 -0.16227 -0.43386 -0.17129 -0.44493 -0.17986 C -0.46094 -0.19143 -0.47774 -0.20023 -0.49349 -0.21366 C -0.49883 -0.21782 -0.50391 -0.22268 -0.50938 -0.22662 C -0.51355 -0.22963 -0.51771 -0.23194 -0.52201 -0.23403 C -0.53099 -0.23889 -0.53959 -0.24028 -0.5474 -0.2493 C -0.55378 -0.25671 -0.55118 -0.25486 -0.5556 -0.26435 C -0.55704 -0.26666 -0.55834 -0.26898 -0.5599 -0.27153 C -0.56094 -0.27662 -0.56224 -0.28171 -0.56316 -0.28657 C -0.56407 -0.29213 -0.56446 -0.29791 -0.56524 -0.30347 C -0.56589 -0.30856 -0.56667 -0.31342 -0.56732 -0.31852 C -0.56862 -0.35856 -0.57019 -0.39606 -0.56732 -0.43704 C -0.56641 -0.44884 -0.56355 -0.46065 -0.5599 -0.47083 C -0.52761 -0.56528 -0.5642 -0.46157 -0.53998 -0.52315 C -0.53308 -0.54074 -0.53112 -0.55694 -0.51993 -0.57014 C -0.51784 -0.57268 -0.51563 -0.575 -0.51355 -0.57778 C -0.51068 -0.58125 -0.50808 -0.58541 -0.50508 -0.58889 C -0.5 -0.59491 -0.49519 -0.60231 -0.48933 -0.60579 C -0.4625 -0.62176 -0.49597 -0.60162 -0.47136 -0.61713 C -0.46823 -0.61898 -0.46498 -0.6206 -0.46185 -0.62268 C -0.4586 -0.625 -0.4556 -0.62824 -0.45235 -0.63032 C -0.44922 -0.63217 -0.44597 -0.63241 -0.44284 -0.63403 C -0.40834 -0.65116 -0.46068 -0.62685 -0.42279 -0.64722 C -0.41927 -0.64907 -0.41576 -0.64977 -0.41224 -0.65092 C -0.40899 -0.65347 -0.40599 -0.65694 -0.40274 -0.65833 C -0.39506 -0.66204 -0.38724 -0.66458 -0.37943 -0.66597 C -0.34948 -0.67106 -0.36472 -0.66898 -0.33399 -0.67153 C -0.32136 -0.67037 -0.3086 -0.67037 -0.29597 -0.66782 C -0.29336 -0.66736 -0.28086 -0.6581 -0.278 -0.65648 C -0.27214 -0.65324 -0.2655 -0.65254 -0.26003 -0.64722 C -0.25756 -0.64467 -0.25534 -0.64166 -0.25274 -0.63958 C -0.24662 -0.63495 -0.24506 -0.63657 -0.23894 -0.63403 C -0.23646 -0.6331 -0.23399 -0.63171 -0.23151 -0.63032 C -0.228 -0.62801 -0.22461 -0.625 -0.22097 -0.62268 C -0.21498 -0.61875 -0.20925 -0.61574 -0.203 -0.61342 C -0.19571 -0.61065 -0.18789 -0.61041 -0.18086 -0.60579 C -0.17696 -0.60324 -0.17318 -0.60023 -0.16927 -0.59838 C -0.16185 -0.59491 -0.15248 -0.59398 -0.14493 -0.59259 C -0.1418 -0.59143 -0.13868 -0.58981 -0.13542 -0.58889 C -0.13191 -0.58796 -0.12839 -0.58773 -0.12487 -0.58704 L -0.11537 -0.58518 C -0.09597 -0.58588 -0.07657 -0.58518 -0.0573 -0.58704 C -0.05196 -0.5875 -0.04675 -0.59051 -0.04141 -0.59259 C -0.02526 -0.5993 -0.0086 -0.60347 0.00716 -0.61342 C 0.01315 -0.61713 0.01901 -0.62176 0.02513 -0.62454 C 0.03059 -0.62731 0.03645 -0.62778 0.04205 -0.63032 C 0.04895 -0.63333 0.06757 -0.64352 0.07474 -0.64907 C 0.08294 -0.65532 0.09101 -0.66273 0.09908 -0.66967 C 0.10325 -0.67338 0.10729 -0.67824 0.11171 -0.68102 C 0.11601 -0.68356 0.12031 -0.68518 0.12434 -0.68842 C 0.147 -0.70694 0.12786 -0.69537 0.14661 -0.71296 C 0.15 -0.71597 0.15377 -0.71736 0.15716 -0.72037 C 0.16367 -0.72616 0.1694 -0.73472 0.17617 -0.73912 C 0.17903 -0.74097 0.18177 -0.74282 0.18463 -0.74491 C 0.19101 -0.7493 0.19192 -0.75116 0.1983 -0.75416 C 0.20299 -0.75648 0.20859 -0.75694 0.21315 -0.75787 C 0.21458 -0.75856 0.21588 -0.75995 0.21731 -0.75972 C 0.22226 -0.75926 0.22734 -0.75879 0.23216 -0.75602 C 0.23724 -0.75324 0.23684 -0.74838 0.23958 -0.74282 C 0.24088 -0.74028 0.24231 -0.73796 0.24375 -0.73541 C 0.24453 -0.73217 0.24505 -0.72893 0.24583 -0.72592 C 0.24674 -0.72268 0.24804 -0.71991 0.24908 -0.71666 C 0.25091 -0.71041 0.25273 -0.70416 0.25429 -0.69791 C 0.25651 -0.68912 0.25872 -0.68055 0.26067 -0.67153 C 0.26171 -0.66666 0.2625 -0.66134 0.2638 -0.65648 C 0.26497 -0.65208 0.26666 -0.64768 0.26809 -0.64329 C 0.27005 -0.6294 0.26979 -0.62801 0.2733 -0.61528 C 0.27461 -0.61065 0.27643 -0.60671 0.2776 -0.60208 C 0.28346 -0.57754 0.27656 -0.6 0.28073 -0.57778 C 0.28151 -0.57361 0.28281 -0.57014 0.28385 -0.56643 C 0.28567 -0.55347 0.28541 -0.55463 0.28919 -0.53634 C 0.29049 -0.53009 0.29218 -0.52384 0.29336 -0.51759 C 0.29414 -0.51412 0.29466 -0.50509 0.29661 -0.50278 C 0.29804 -0.50069 0.30013 -0.50116 0.30182 -0.50069 C 0.30573 -0.49977 0.30963 -0.49954 0.31354 -0.49884 C 0.25052 -0.40185 0.28593 -0.45 0.22578 -0.3787 C 0.21653 -0.36759 0.21106 -0.35694 0.1983 -0.35231 C 0.18919 -0.34907 0.19479 -0.35069 0.18138 -0.34861 C 0.16875 -0.34977 0.15612 -0.35023 0.14336 -0.35231 C 0.13711 -0.35347 0.13528 -0.35764 0.12968 -0.3618 C 0.1276 -0.36319 0.12539 -0.36389 0.1233 -0.36551 C 0.11484 -0.37199 0.10651 -0.37986 0.09804 -0.38611 C 0.09557 -0.38796 0.09309 -0.38842 0.09062 -0.38981 C 0.08489 -0.39329 0.07851 -0.39861 0.07265 -0.40116 C 0.06562 -0.40416 0.05846 -0.40555 0.05156 -0.40856 C 0.04752 -0.41041 0.04375 -0.41389 0.03984 -0.4162 C 0.03645 -0.41852 0.03281 -0.41991 0.02929 -0.42176 C 0.02643 -0.42361 0.02382 -0.42616 0.02083 -0.42778 C 0.01067 -0.43264 0.00703 -0.43379 -0.00131 -0.43704 C -0.01498 -0.43588 -0.02878 -0.43588 -0.04245 -0.4331 C -0.04545 -0.43241 -0.04805 -0.4294 -0.05092 -0.42778 C -0.05691 -0.42361 -0.05144 -0.42824 -0.0573 -0.42176 C -0.06654 -0.4118 -0.06237 -0.41875 -0.06784 -0.40856 C -0.06823 -0.40671 -0.06862 -0.40509 -0.06888 -0.40301 C -0.07045 -0.38935 -0.07006 -0.38032 -0.07097 -0.36551 C -0.07123 -0.36273 -0.07188 -0.35254 -0.07422 -0.35046 C -0.07605 -0.34884 -0.07839 -0.3493 -0.08047 -0.34861 C -0.08191 -0.34815 -0.08334 -0.34676 -0.08477 -0.34676 C -0.08933 -0.34629 -0.09388 -0.34676 -0.09844 -0.34676 L -0.09844 -0.34653 " pathEditMode="relative" rAng="0" ptsTypes="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84" y="-3840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3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07407E-6 L -4.16667E-7 -4.07407E-6 C 0.0043 -0.00532 0.00925 -0.00995 0.01172 -0.01898 C 0.01459 -0.02986 0.01901 -0.05278 0.01901 -0.05278 C 0.0198 -0.06088 0.02032 -0.06898 0.02123 -0.07708 C 0.02344 -0.09977 0.02644 -0.12199 0.02852 -0.14467 C 0.03099 -0.17106 0.03216 -0.19768 0.03594 -0.22361 L 0.04545 -0.28935 C 0.04584 -0.2963 0.04597 -0.30324 0.04649 -0.30995 C 0.04701 -0.31574 0.0487 -0.32106 0.04857 -0.32685 C 0.04831 -0.35255 0.04792 -0.37847 0.04545 -0.40393 C 0.04427 -0.41574 0.0405 -0.42639 0.03802 -0.43773 C 0.03529 -0.45023 0.03243 -0.46273 0.02956 -0.47523 C 0.02461 -0.49792 0.02891 -0.4831 0.02227 -0.50162 C 0.0211 -0.50463 0.02032 -0.5081 0.01901 -0.51088 C 0.01355 -0.52315 0.0155 -0.51782 0.00951 -0.52407 C 0.00743 -0.52639 0.00534 -0.5294 0.00326 -0.53148 C -0.00859 -0.54375 0.00261 -0.53055 -0.01054 -0.54282 C -0.01341 -0.5456 -0.01601 -0.54954 -0.01901 -0.55231 C -0.02122 -0.5544 -0.03268 -0.5625 -0.03476 -0.56342 C -0.04205 -0.56713 -0.04752 -0.56759 -0.05494 -0.56921 L -0.07708 -0.56736 C -0.08047 -0.56574 -0.08268 -0.55972 -0.08554 -0.55602 C -0.08737 -0.55347 -0.08932 -0.55162 -0.09075 -0.54861 C -0.0983 -0.53264 -0.09882 -0.53217 -0.10664 -0.50903 C -0.11823 -0.47477 -0.1095 -0.50208 -0.12356 -0.44884 C -0.12877 -0.42917 -0.12929 -0.43032 -0.13411 -0.40949 C -0.13567 -0.40278 -0.13672 -0.3956 -0.13828 -0.38889 C -0.13997 -0.38194 -0.14205 -0.37523 -0.14362 -0.36829 C -0.14752 -0.34977 -0.14909 -0.32454 -0.15416 -0.3081 C -0.16224 -0.28217 -0.1582 -0.2963 -0.16679 -0.26111 C -0.16797 -0.25671 -0.16914 -0.25255 -0.17005 -0.24792 C -0.17291 -0.23241 -0.17148 -0.24051 -0.17422 -0.22361 C -0.17955 -0.14815 -0.17409 -0.22963 -0.17747 -0.03009 C -0.17747 -0.02569 -0.17799 -0.0213 -0.17851 -0.0169 C -0.17903 -0.0125 -0.17994 -0.00833 -0.1806 -0.00393 C -0.18099 0.00116 -0.18138 0.00625 -0.18164 0.01111 C -0.18203 0.01736 -0.18216 0.02384 -0.18268 0.02986 C -0.1832 0.03565 -0.18411 0.0412 -0.18476 0.04676 C -0.18515 0.05301 -0.18528 0.05949 -0.18593 0.06574 C -0.18645 0.07245 -0.19192 0.10579 -0.19218 0.10695 C -0.19284 0.11065 -0.19518 0.12384 -0.19648 0.12755 C -0.20325 0.14931 -0.19974 0.14583 -0.20703 0.15023 C -0.20807 0.15278 -0.20872 0.15579 -0.21015 0.15764 C -0.21341 0.16158 -0.21692 0.16528 -0.2207 0.16713 C -0.23685 0.17431 -0.22109 0.16759 -0.24075 0.17454 C -0.25664 0.18009 -0.24388 0.17708 -0.2608 0.18033 L -0.42252 0.17454 C -0.44622 0.17315 -0.45664 0.16806 -0.47851 0.1632 C -0.49075 0.16065 -0.50312 0.15787 -0.51549 0.15579 C -0.52565 0.15417 -0.53593 0.15347 -0.54609 0.15208 C -0.55664 0.15046 -0.56718 0.14838 -0.57773 0.1463 C -0.58698 0.14213 -0.59635 0.13912 -0.6052 0.13333 C -0.60976 0.13033 -0.61354 0.12431 -0.61797 0.12014 C -0.64987 0.08982 -0.65338 0.0919 -0.68229 0.0507 C -0.69205 0.03681 -0.70143 0.02199 -0.70976 0.00556 C -0.71276 -0.00023 -0.7302 -0.04259 -0.73515 -0.06018 C -0.73685 -0.0662 -0.73776 -0.07292 -0.73932 -0.07893 C -0.74062 -0.08356 -0.74244 -0.0875 -0.74362 -0.09213 C -0.74531 -0.09884 -0.74765 -0.11458 -0.74882 -0.12222 C -0.74674 -0.14907 -0.74674 -0.17685 -0.74257 -0.20301 C -0.74023 -0.2169 -0.73502 -0.22917 -0.72981 -0.24051 C -0.72604 -0.24884 -0.69765 -0.31227 -0.68971 -0.325 C -0.68229 -0.3368 -0.67526 -0.3493 -0.66757 -0.36065 C -0.63841 -0.4037 -0.62174 -0.42292 -0.58945 -0.46204 C -0.57903 -0.47454 -0.56224 -0.4919 -0.55247 -0.49977 C -0.52955 -0.51782 -0.49466 -0.55 -0.46797 -0.55787 C -0.46367 -0.55903 -0.4595 -0.56065 -0.4552 -0.56157 C -0.44752 -0.56319 -0.43971 -0.56412 -0.43203 -0.56551 C -0.42877 -0.56597 -0.42565 -0.56667 -0.42252 -0.56736 C -0.38034 -0.56551 -0.38099 -0.57153 -0.34544 -0.55231 C -0.30872 -0.53241 -0.29336 -0.51782 -0.25664 -0.48842 C -0.25208 -0.48472 -0.24739 -0.48148 -0.24297 -0.47708 C -0.23906 -0.47338 -0.23528 -0.46921 -0.23125 -0.46597 C -0.22265 -0.45856 -0.21354 -0.45255 -0.20494 -0.44514 C -0.18984 -0.43264 -0.17903 -0.42014 -0.16367 -0.41134 C -0.14479 -0.40069 -0.12109 -0.3875 -0.10026 -0.38125 C -0.08971 -0.37824 -0.06614 -0.37361 -0.05494 -0.37199 C -0.04895 -0.37106 -0.04297 -0.3706 -0.03698 -0.37014 C -0.02851 -0.3713 -0.01979 -0.36991 -0.01159 -0.37384 C -0.00742 -0.37569 -0.00429 -0.38194 -0.00104 -0.38704 C 0.00873 -0.40185 0.02084 -0.42037 0.02748 -0.44143 C 0.02982 -0.44861 0.03086 -0.45648 0.03282 -0.46389 C 0.03477 -0.47153 0.03698 -0.47893 0.03907 -0.48657 C 0.03972 -0.49282 0.04258 -0.52014 0.04232 -0.52778 C 0.0418 -0.54236 0.04232 -0.55764 0.03907 -0.57106 C 0.03464 -0.58981 0.02696 -0.60532 0.02006 -0.62176 C 0.01459 -0.63518 -0.00182 -0.66667 -0.0095 -0.67616 C -0.02226 -0.69213 -0.03463 -0.71111 -0.04961 -0.71944 C -0.06784 -0.72963 -0.08763 -0.72685 -0.10664 -0.73055 C -0.11757 -0.7294 -0.12877 -0.73194 -0.13945 -0.72685 C -0.18333 -0.70579 -0.2306 -0.67037 -0.26823 -0.62361 C -0.2927 -0.59329 -0.31497 -0.55764 -0.33372 -0.51667 C -0.35208 -0.47662 -0.36054 -0.46111 -0.37174 -0.42268 C -0.37448 -0.41342 -0.37734 -0.4044 -0.37916 -0.39444 C -0.3819 -0.38032 -0.38346 -0.36574 -0.38554 -0.35139 C -0.38619 -0.33125 -0.3875 -0.31134 -0.38763 -0.2912 C -0.38802 -0.24444 -0.38619 -0.22731 -0.38346 -0.18217 C -0.3845 -0.15787 -0.38463 -0.13333 -0.38659 -0.10903 C -0.38685 -0.10648 -0.38828 -0.10324 -0.38971 -0.10347 C -0.40143 -0.10393 -0.41302 -0.10833 -0.42461 -0.11088 C -0.43567 -0.11574 -0.42226 -0.10856 -0.43203 -0.11852 C -0.4332 -0.11967 -0.43476 -0.11967 -0.43619 -0.12037 C -0.43776 -0.12292 -0.44257 -0.12986 -0.44257 -0.13542 C -0.44257 -0.15208 -0.44166 -0.16018 -0.43411 -0.16921 C -0.43307 -0.17037 -0.43216 -0.17245 -0.43099 -0.17292 C -0.42747 -0.17384 -0.42395 -0.17292 -0.42031 -0.17292 L -0.42031 -0.17292 " pathEditMode="relative" ptsTypes="AAAAAA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2 5.18519E-6 L 0.00012 5.18519E-6 C -0.00639 -0.00462 -0.0112 -0.00879 -0.01785 -0.01133 C -0.03061 -0.01619 -0.03451 -0.01573 -0.04857 -0.01689 L -0.07175 -0.01897 C -0.09311 -0.02545 -0.11537 -0.03147 -0.1362 -0.04143 C -0.14727 -0.04675 -0.15821 -0.05277 -0.16889 -0.06018 C -0.18581 -0.07175 -0.21628 -0.09883 -0.2323 -0.11457 C -0.27045 -0.15231 -0.29454 -0.18286 -0.33269 -0.21041 C -0.35079 -0.2236 -0.37579 -0.23541 -0.39493 -0.24235 C -0.40756 -0.24675 -0.42553 -0.24953 -0.43829 -0.25161 C -0.46576 -0.24976 -0.49324 -0.2493 -0.52071 -0.24606 C -0.5254 -0.24559 -0.52982 -0.24212 -0.53438 -0.2405 C -0.58048 -0.2236 -0.51863 -0.24883 -0.57136 -0.2236 C -0.57761 -0.22059 -0.58399 -0.21828 -0.59037 -0.21596 C -0.59597 -0.21388 -0.60183 -0.21319 -0.6073 -0.21041 C -0.61615 -0.20601 -0.64962 -0.18587 -0.65912 -0.17661 C -0.66615 -0.16967 -0.6737 -0.16457 -0.68022 -0.15601 C -0.71186 -0.11388 -0.6685 -0.17268 -0.69493 -0.13332 C -0.69688 -0.13055 -0.69936 -0.12869 -0.70131 -0.12592 C -0.71094 -0.11272 -0.70652 -0.11805 -0.71394 -0.10346 C -0.71563 -0.10022 -0.71772 -0.09744 -0.71928 -0.09397 C -0.72149 -0.08865 -0.72787 -0.07082 -0.72982 -0.06203 C -0.73673 -0.03008 -0.72696 -0.06666 -0.73516 -0.03772 C -0.7366 -0.02499 -0.73907 -0.01596 -0.73516 -0.00393 C -0.73347 0.00094 -0.72969 0.00441 -0.7267 0.00556 C -0.72462 0.00626 -0.7224 0.00649 -0.72032 0.00742 C -0.71811 0.00834 -0.71602 0.00973 -0.71394 0.01112 C -0.6862 0.0301 -0.72644 0.00441 -0.69923 0.02061 C -0.69636 0.02223 -0.69363 0.02501 -0.69076 0.02617 C -0.67344 0.03334 -0.67045 0.03311 -0.65587 0.03566 C -0.65196 0.03519 -0.60613 0.03311 -0.59245 0.02802 C -0.58503 0.02524 -0.57774 0.02084 -0.57032 0.01691 C -0.55313 0.00742 -0.53035 -0.00531 -0.51433 -0.01897 C -0.49636 -0.03402 -0.47904 -0.05115 -0.4616 -0.06781 C -0.453 -0.07569 -0.44493 -0.08494 -0.4362 -0.09212 L -0.38764 -0.13147 C -0.37943 -0.13819 -0.37136 -0.14536 -0.36329 -0.15231 C -0.35522 -0.15902 -0.34727 -0.16666 -0.33907 -0.17291 C -0.31173 -0.19374 -0.29206 -0.20971 -0.26081 -0.22545 C -0.25339 -0.22916 -0.2461 -0.23356 -0.23868 -0.2368 C -0.22891 -0.24096 -0.21693 -0.24351 -0.20691 -0.24606 C -0.18894 -0.24467 -0.17188 -0.24906 -0.15522 -0.23865 C -0.15274 -0.23703 -0.15014 -0.23541 -0.14779 -0.23286 C -0.14584 -0.23101 -0.14441 -0.22777 -0.14258 -0.22545 C -0.13647 -0.21781 -0.13777 -0.22244 -0.13308 -0.21226 C -0.13074 -0.2074 -0.1267 -0.19721 -0.1267 -0.19721 C -0.12631 -0.19351 -0.12605 -0.18981 -0.12566 -0.1861 C -0.12527 -0.18286 -0.12449 -0.17985 -0.12462 -0.17661 C -0.12488 -0.16781 -0.12553 -0.15902 -0.1267 -0.15022 C -0.12826 -0.13911 -0.13165 -0.13217 -0.1362 -0.12406 C -0.13855 -0.1199 -0.14089 -0.11573 -0.14363 -0.11272 C -0.14883 -0.10694 -0.15782 -0.10254 -0.16368 -0.09953 C -0.16785 -0.09768 -0.17201 -0.09536 -0.17631 -0.09397 C -0.18152 -0.09235 -0.18699 -0.09212 -0.19219 -0.09027 C -0.22397 -0.07939 -0.19441 -0.08448 -0.22488 -0.08078 C -0.24962 -0.07406 -0.22774 -0.07916 -0.25873 -0.07522 C -0.32279 -0.06689 -0.23764 -0.06944 -0.37813 -0.06573 L -0.52175 -0.06203 L -0.63269 -0.05647 C -0.64428 -0.05462 -0.656 -0.05393 -0.66745 -0.05092 C -0.68074 -0.04721 -0.72397 -0.02823 -0.7362 -0.02082 C -0.74805 -0.01342 -0.75951 -0.00369 -0.77097 0.00556 C -0.78243 0.01459 -0.79402 0.02269 -0.80482 0.03381 C -0.83946 0.06876 -0.8668 0.09607 -0.8935 0.14445 C -0.90782 0.17038 -0.92253 0.19584 -0.93464 0.22524 C -0.95014 0.26274 -0.95873 0.27431 -0.96628 0.30973 C -0.96759 0.31575 -0.96837 0.32223 -0.96954 0.32848 C -0.96876 0.33612 -0.96902 0.34399 -0.96732 0.35094 C -0.96641 0.3551 -0.96407 0.35765 -0.96212 0.36043 C -0.95522 0.37015 -0.95105 0.37362 -0.94311 0.37918 C -0.9392 0.38195 -0.93542 0.38496 -0.93139 0.38681 C -0.91107 0.39515 -0.89089 0.40325 -0.87032 0.40927 C -0.86055 0.41205 -0.85053 0.41135 -0.84076 0.41297 C -0.83087 0.41459 -0.82097 0.41668 -0.8112 0.41876 C -0.77917 0.41737 -0.74701 0.41806 -0.71498 0.41482 C -0.69949 0.41344 -0.65691 0.39816 -0.64219 0.39237 C -0.61954 0.38334 -0.59688 0.37524 -0.57462 0.36413 C -0.56537 0.35973 -0.55704 0.3514 -0.54818 0.34538 C -0.40912 0.25094 -0.56303 0.35927 -0.43829 0.26644 C -0.41433 0.24885 -0.37423 0.2257 -0.35274 0.197 C -0.34571 0.18774 -0.3392 0.17686 -0.33165 0.16899 C -0.32813 0.16506 -0.32436 0.16181 -0.3211 0.15765 C -0.31277 0.14746 -0.30535 0.13519 -0.29675 0.1257 C -0.29285 0.12131 -0.28412 0.11621 -0.28412 0.11621 C -0.27423 0.1176 -0.26433 0.11737 -0.25456 0.12015 C -0.25248 0.12061 -0.25092 0.12362 -0.24923 0.1257 C -0.24363 0.13311 -0.23451 0.16297 -0.23438 0.1632 C -0.23334 0.16668 -0.23308 0.17084 -0.2323 0.17455 C -0.23308 0.19584 -0.23256 0.21737 -0.23438 0.23844 C -0.23503 0.24469 -0.23816 0.24955 -0.23972 0.25533 C -0.24311 0.2676 -0.24545 0.2808 -0.24923 0.29283 C -0.25743 0.31945 -0.28607 0.3507 -0.29363 0.35857 C -0.29727 0.36251 -0.30209 0.36112 -0.30626 0.36228 C -0.31511 0.36158 -0.32397 0.36297 -0.33269 0.36043 C -0.33725 0.35904 -0.34102 0.35394 -0.34532 0.35094 C -0.35691 0.3433 -0.36928 0.33867 -0.38022 0.32848 C -0.3948 0.31482 -0.40886 0.29885 -0.42136 0.27964 L -0.43725 0.25533 L -0.43412 0.25163 L -0.43412 0.25163 " pathEditMode="relative" ptsTypes="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41" b="2910"/>
          <a:stretch/>
        </p:blipFill>
        <p:spPr>
          <a:xfrm>
            <a:off x="6144438" y="1225406"/>
            <a:ext cx="2376714" cy="16871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06"/>
          <a:stretch/>
        </p:blipFill>
        <p:spPr>
          <a:xfrm>
            <a:off x="3564223" y="3048267"/>
            <a:ext cx="2306490" cy="176889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5534" y="3106595"/>
            <a:ext cx="2280761" cy="171057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84" t="2817" b="1784"/>
          <a:stretch/>
        </p:blipFill>
        <p:spPr>
          <a:xfrm>
            <a:off x="3665144" y="1225406"/>
            <a:ext cx="2315932" cy="16871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944" b="2160"/>
          <a:stretch/>
        </p:blipFill>
        <p:spPr>
          <a:xfrm>
            <a:off x="1045535" y="1225405"/>
            <a:ext cx="2395727" cy="16871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95"/>
          <a:stretch/>
        </p:blipFill>
        <p:spPr>
          <a:xfrm>
            <a:off x="8625928" y="1225405"/>
            <a:ext cx="2360323" cy="16871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12" name="TextovéPole 11"/>
          <p:cNvSpPr txBox="1"/>
          <p:nvPr/>
        </p:nvSpPr>
        <p:spPr>
          <a:xfrm>
            <a:off x="0" y="-107029"/>
            <a:ext cx="6748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KARLOVY VARY</a:t>
            </a:r>
            <a:endParaRPr lang="cs-CZ" sz="4000" b="1" dirty="0"/>
          </a:p>
        </p:txBody>
      </p:sp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03832" y="3684104"/>
            <a:ext cx="2487411" cy="2892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9362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Sociální informovanost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pomoci příběhu seznamují se založením města Karlovy Vary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a rozvoj sociální </a:t>
            </a:r>
            <a:r>
              <a:rPr lang="cs-CZ" dirty="0" err="1" smtClean="0"/>
              <a:t>imformovanosti</a:t>
            </a:r>
            <a:r>
              <a:rPr lang="cs-CZ" dirty="0" smtClean="0"/>
              <a:t>, rozvoj jazykových dovedností 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7 se děti seznamují s legendou o založení královského města Karlovy Vary.</a:t>
            </a:r>
          </a:p>
          <a:p>
            <a:r>
              <a:rPr lang="cs-CZ" dirty="0" smtClean="0"/>
              <a:t>Snímek č.8 na kliknutí celý příběh propojí – objeví se logo města s datem založení</a:t>
            </a:r>
          </a:p>
          <a:p>
            <a:r>
              <a:rPr lang="cs-CZ" dirty="0" smtClean="0"/>
              <a:t>Na snímku č. 9 mají děti za úkol dle obrázků převyprávět celou legendu svými slovy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také v papírové </a:t>
            </a:r>
            <a:r>
              <a:rPr lang="cs-CZ" dirty="0" smtClean="0"/>
              <a:t>(</a:t>
            </a:r>
            <a:r>
              <a:rPr lang="cs-CZ" dirty="0" err="1" smtClean="0"/>
              <a:t>zalaminované</a:t>
            </a:r>
            <a:r>
              <a:rPr lang="cs-CZ" dirty="0" smtClean="0"/>
              <a:t>) </a:t>
            </a:r>
            <a:r>
              <a:rPr lang="cs-CZ" dirty="0" smtClean="0"/>
              <a:t>podobě. Po vyprávění se snaží poskládat obrázky dle vyslechnutého příběhu. Obrázky připevňují na magnetickou tabulku</a:t>
            </a:r>
          </a:p>
          <a:p>
            <a:r>
              <a:rPr lang="cs-CZ" dirty="0" smtClean="0"/>
              <a:t>Obrázky v A4 podobě je možno nastříhat na dílky a děti tyto skládají v jeden celek.</a:t>
            </a:r>
          </a:p>
          <a:p>
            <a:r>
              <a:rPr lang="cs-CZ" dirty="0" smtClean="0"/>
              <a:t>Z vyslechnutého příběhu dětí kreslí svůj obrázek dle fantazie.</a:t>
            </a:r>
          </a:p>
          <a:p>
            <a:r>
              <a:rPr lang="cs-CZ" dirty="0" smtClean="0"/>
              <a:t>K DUM je možno vytvořit i černobílou variantu – vhodnou jako omalovánka</a:t>
            </a:r>
          </a:p>
          <a:p>
            <a:r>
              <a:rPr lang="cs-CZ" dirty="0" smtClean="0"/>
              <a:t>Závěrem je vhodným doplňkem dramatizace celé legendy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výtvarné činnosti, provádět jednoduché úkony s výtvarnými              a technickými pomůckami (např. tužkou, pastelem, štětcem, nůžkami</a:t>
            </a:r>
            <a:r>
              <a:rPr lang="cs-CZ" dirty="0" smtClean="0"/>
              <a:t>)</a:t>
            </a:r>
          </a:p>
          <a:p>
            <a:r>
              <a:rPr lang="cs-CZ" dirty="0"/>
              <a:t>Sledovat a zachytit hlavní myšlenku příběhu, vyslechnutý příběh převyprávět samostatně, věcně </a:t>
            </a:r>
            <a:r>
              <a:rPr lang="cs-CZ" dirty="0" smtClean="0"/>
              <a:t>správně</a:t>
            </a:r>
          </a:p>
          <a:p>
            <a:r>
              <a:rPr lang="cs-CZ" dirty="0"/>
              <a:t>Vyjadřovat svou představivost a fantazii v tvořivých činnostech (konstruktivních, výtvarných, hudebních, pohybových či dramatických</a:t>
            </a:r>
            <a:r>
              <a:rPr lang="cs-CZ" dirty="0" smtClean="0"/>
              <a:t>)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487</Words>
  <Application>Microsoft Office PowerPoint</Application>
  <PresentationFormat>Vlastní</PresentationFormat>
  <Paragraphs>83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Legenda o Karlových Varech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 Sociální informovanost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2015-05-18T11:52:05Z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