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60" r:id="rId4"/>
    <p:sldId id="259" r:id="rId5"/>
    <p:sldId id="262" r:id="rId6"/>
  </p:sldIdLst>
  <p:sldSz cx="6858000" cy="9906000" type="A4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86" y="2136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94427437"/>
              </p:ext>
            </p:extLst>
          </p:nvPr>
        </p:nvGraphicFramePr>
        <p:xfrm>
          <a:off x="476250" y="542925"/>
          <a:ext cx="5838825" cy="874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6250" y="542925"/>
                        <a:ext cx="5838825" cy="8743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3925542"/>
              </p:ext>
            </p:extLst>
          </p:nvPr>
        </p:nvGraphicFramePr>
        <p:xfrm>
          <a:off x="476250" y="581025"/>
          <a:ext cx="5838825" cy="864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81025"/>
                        <a:ext cx="5838825" cy="86487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59657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/>
          <a:srcRect l="9520" t="13499" r="36532" b="9502"/>
          <a:stretch>
            <a:fillRect/>
          </a:stretch>
        </p:blipFill>
        <p:spPr bwMode="auto">
          <a:xfrm>
            <a:off x="159799" y="8075512"/>
            <a:ext cx="2144218" cy="18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 r="45828"/>
          <a:stretch>
            <a:fillRect/>
          </a:stretch>
        </p:blipFill>
        <p:spPr bwMode="auto">
          <a:xfrm>
            <a:off x="240449" y="4880992"/>
            <a:ext cx="2540479" cy="280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 l="1494" t="25000" r="2890" b="19361"/>
          <a:stretch>
            <a:fillRect/>
          </a:stretch>
        </p:blipFill>
        <p:spPr bwMode="auto">
          <a:xfrm>
            <a:off x="908720" y="2864768"/>
            <a:ext cx="4608512" cy="160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 t="25641" b="10256"/>
          <a:stretch>
            <a:fillRect/>
          </a:stretch>
        </p:blipFill>
        <p:spPr bwMode="auto">
          <a:xfrm>
            <a:off x="1210406" y="632520"/>
            <a:ext cx="466686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2569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Osová souměrnost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2432720"/>
            <a:ext cx="5804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/>
              <a:t>) Sestroj obraz </a:t>
            </a:r>
            <a:r>
              <a:rPr lang="cs-CZ" dirty="0" smtClean="0"/>
              <a:t>úsečky AB v osové souměrnosti podle osy o.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5449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/>
              <a:t>1) Sestroj obrazy vyznačených bodů v osové souměrnosti</a:t>
            </a:r>
          </a:p>
          <a:p>
            <a:pPr marL="342900" indent="-342900"/>
            <a:r>
              <a:rPr lang="cs-CZ" dirty="0" smtClean="0"/>
              <a:t>podle přímky o.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7752020"/>
            <a:ext cx="6332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Zapiš do tabulky obrazy bodů v osové souměrnosti podle osy o.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6632" y="4592960"/>
            <a:ext cx="5458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</a:t>
            </a:r>
            <a:r>
              <a:rPr lang="cs-CZ" dirty="0"/>
              <a:t>Sestroj obraz </a:t>
            </a:r>
            <a:r>
              <a:rPr lang="cs-CZ" dirty="0" smtClean="0"/>
              <a:t>∆ KLM v osové souměrnosti podle osy o.</a:t>
            </a:r>
            <a:endParaRPr lang="cs-CZ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2852936" y="8625408"/>
          <a:ext cx="2882901" cy="590550"/>
        </p:xfrm>
        <a:graphic>
          <a:graphicData uri="http://schemas.openxmlformats.org/drawingml/2006/table">
            <a:tbl>
              <a:tblPr/>
              <a:tblGrid>
                <a:gridCol w="827763"/>
                <a:gridCol w="342523"/>
                <a:gridCol w="342523"/>
                <a:gridCol w="342523"/>
                <a:gridCol w="342523"/>
                <a:gridCol w="342523"/>
                <a:gridCol w="342523"/>
              </a:tblGrid>
              <a:tr h="2952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vzor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obraz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VY_32_INOVACE_147</a:t>
            </a:r>
          </a:p>
        </p:txBody>
      </p:sp>
    </p:spTree>
    <p:extLst>
      <p:ext uri="{BB962C8B-B14F-4D97-AF65-F5344CB8AC3E}">
        <p14:creationId xmlns:p14="http://schemas.microsoft.com/office/powerpoint/2010/main" val="1321496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25017"/>
          <a:stretch>
            <a:fillRect/>
          </a:stretch>
        </p:blipFill>
        <p:spPr bwMode="auto">
          <a:xfrm>
            <a:off x="1373021" y="560512"/>
            <a:ext cx="4149285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 r="39890"/>
          <a:stretch>
            <a:fillRect/>
          </a:stretch>
        </p:blipFill>
        <p:spPr bwMode="auto">
          <a:xfrm>
            <a:off x="2029574" y="4953000"/>
            <a:ext cx="2836179" cy="2819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/>
          <a:srcRect l="12026" t="26832" r="3793" b="3929"/>
          <a:stretch>
            <a:fillRect/>
          </a:stretch>
        </p:blipFill>
        <p:spPr bwMode="auto">
          <a:xfrm>
            <a:off x="1323427" y="2576736"/>
            <a:ext cx="424847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>
            <a:off x="-34997" y="-28431"/>
            <a:ext cx="3566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Osová souměrnost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6632" y="2216696"/>
            <a:ext cx="58046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/>
              <a:t>) Sestroj obraz </a:t>
            </a:r>
            <a:r>
              <a:rPr lang="cs-CZ" dirty="0" smtClean="0"/>
              <a:t>úsečky AB v osové souměrnosti podle osy o.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6632" y="344488"/>
            <a:ext cx="5449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/>
              <a:t>1) Sestroj obrazy vyznačených bodů v osové souměrnosti</a:t>
            </a:r>
          </a:p>
          <a:p>
            <a:pPr marL="342900" indent="-342900"/>
            <a:r>
              <a:rPr lang="cs-CZ" dirty="0" smtClean="0"/>
              <a:t>podle přímky o.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6632" y="7752020"/>
            <a:ext cx="6332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Zapiš do tabulky obrazy bodů v osové souměrnosti podle osy o.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16632" y="4592960"/>
            <a:ext cx="5458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</a:t>
            </a:r>
            <a:r>
              <a:rPr lang="cs-CZ" dirty="0"/>
              <a:t>Sestroj obraz </a:t>
            </a:r>
            <a:r>
              <a:rPr lang="cs-CZ" dirty="0" smtClean="0"/>
              <a:t>∆ KLM v osové souměrnosti podle osy o.</a:t>
            </a:r>
            <a:endParaRPr lang="cs-CZ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1797902"/>
              </p:ext>
            </p:extLst>
          </p:nvPr>
        </p:nvGraphicFramePr>
        <p:xfrm>
          <a:off x="2852936" y="8625408"/>
          <a:ext cx="2882901" cy="590550"/>
        </p:xfrm>
        <a:graphic>
          <a:graphicData uri="http://schemas.openxmlformats.org/drawingml/2006/table">
            <a:tbl>
              <a:tblPr/>
              <a:tblGrid>
                <a:gridCol w="827763"/>
                <a:gridCol w="342523"/>
                <a:gridCol w="342523"/>
                <a:gridCol w="342523"/>
                <a:gridCol w="342523"/>
                <a:gridCol w="342523"/>
                <a:gridCol w="342523"/>
              </a:tblGrid>
              <a:tr h="2952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vzor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obraz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D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B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  <a:r>
                        <a:rPr lang="cs-CZ" sz="1800" b="0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" name="Picture 9"/>
          <p:cNvPicPr>
            <a:picLocks noChangeAspect="1" noChangeArrowheads="1"/>
          </p:cNvPicPr>
          <p:nvPr/>
        </p:nvPicPr>
        <p:blipFill>
          <a:blip r:embed="rId5" cstate="print"/>
          <a:srcRect l="9520" t="13499" r="36532" b="9502"/>
          <a:stretch>
            <a:fillRect/>
          </a:stretch>
        </p:blipFill>
        <p:spPr bwMode="auto">
          <a:xfrm>
            <a:off x="159799" y="8075512"/>
            <a:ext cx="2144218" cy="18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TextovéPole 1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VY_32_INOVACE_147</a:t>
            </a:r>
          </a:p>
        </p:txBody>
      </p:sp>
    </p:spTree>
    <p:extLst>
      <p:ext uri="{BB962C8B-B14F-4D97-AF65-F5344CB8AC3E}">
        <p14:creationId xmlns:p14="http://schemas.microsoft.com/office/powerpoint/2010/main" val="3499123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4664" y="776536"/>
            <a:ext cx="63367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dirty="0" smtClean="0"/>
              <a:t>Není-li uvedeno jinak, autorem materiálu a všech jeho částí je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VY_32_INOVACE_147</a:t>
            </a:r>
          </a:p>
        </p:txBody>
      </p:sp>
    </p:spTree>
    <p:extLst>
      <p:ext uri="{BB962C8B-B14F-4D97-AF65-F5344CB8AC3E}">
        <p14:creationId xmlns:p14="http://schemas.microsoft.com/office/powerpoint/2010/main" val="9796416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6185</TotalTime>
  <Words>154</Words>
  <Application>Microsoft Office PowerPoint</Application>
  <PresentationFormat>A4 (210 x 297 mm)</PresentationFormat>
  <Paragraphs>47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76</cp:revision>
  <cp:lastPrinted>2013-05-31T14:15:12Z</cp:lastPrinted>
  <dcterms:created xsi:type="dcterms:W3CDTF">2013-05-16T12:05:04Z</dcterms:created>
  <dcterms:modified xsi:type="dcterms:W3CDTF">2013-11-25T14:06:42Z</dcterms:modified>
</cp:coreProperties>
</file>