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210" y="8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19. 5. 2015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19. 5. 2015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3.png"/><Relationship Id="rId10" Type="http://schemas.openxmlformats.org/officeDocument/2006/relationships/image" Target="../media/image16.png"/><Relationship Id="rId4" Type="http://schemas.microsoft.com/office/2007/relationships/hdphoto" Target="../media/hdphoto3.wdp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24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9.png"/><Relationship Id="rId4" Type="http://schemas.openxmlformats.org/officeDocument/2006/relationships/image" Target="../media/image21.pn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5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4.png"/><Relationship Id="rId7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5.png"/><Relationship Id="rId9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4.png"/><Relationship Id="rId7" Type="http://schemas.microsoft.com/office/2007/relationships/hdphoto" Target="../media/hdphoto7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png"/><Relationship Id="rId5" Type="http://schemas.openxmlformats.org/officeDocument/2006/relationships/image" Target="../media/image27.png"/><Relationship Id="rId10" Type="http://schemas.openxmlformats.org/officeDocument/2006/relationships/image" Target="../media/image21.png"/><Relationship Id="rId4" Type="http://schemas.openxmlformats.org/officeDocument/2006/relationships/image" Target="../media/image25.png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>
              <a:spcBef>
                <a:spcPts val="0"/>
              </a:spcBef>
            </a:pPr>
            <a:r>
              <a:rPr lang="cs-CZ" sz="3600" dirty="0" err="1">
                <a:solidFill>
                  <a:srgbClr val="624D38">
                    <a:lumMod val="75000"/>
                  </a:srgbClr>
                </a:solidFill>
              </a:rPr>
              <a:t>Wearing</a:t>
            </a:r>
            <a:r>
              <a:rPr lang="cs-CZ" sz="9600" dirty="0">
                <a:solidFill>
                  <a:srgbClr val="624D38">
                    <a:lumMod val="75000"/>
                  </a:srgbClr>
                </a:solidFill>
              </a:rPr>
              <a:t/>
            </a:r>
            <a:br>
              <a:rPr lang="cs-CZ" sz="9600" dirty="0">
                <a:solidFill>
                  <a:srgbClr val="624D38">
                    <a:lumMod val="75000"/>
                  </a:srgbClr>
                </a:solidFill>
              </a:rPr>
            </a:b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85" b="99273" l="1079" r="97843">
                        <a14:foregroundMark x1="44229" y1="14970" x2="44229" y2="14970"/>
                        <a14:foregroundMark x1="56958" y1="14121" x2="56958" y2="14121"/>
                        <a14:foregroundMark x1="50378" y1="23576" x2="50378" y2="23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0472" y="472928"/>
            <a:ext cx="2578653" cy="458846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337183" y="0"/>
            <a:ext cx="2854817" cy="1223493"/>
          </a:xfrm>
          <a:prstGeom prst="rect">
            <a:avLst/>
          </a:prstGeom>
          <a:solidFill>
            <a:srgbClr val="FEF8E3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7929" y="5061397"/>
            <a:ext cx="5255396" cy="133025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227" y="611746"/>
            <a:ext cx="2517866" cy="439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429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337183" y="0"/>
            <a:ext cx="2854817" cy="1223493"/>
          </a:xfrm>
          <a:prstGeom prst="rect">
            <a:avLst/>
          </a:prstGeom>
          <a:solidFill>
            <a:srgbClr val="FEF8E3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7929" y="5061397"/>
            <a:ext cx="5255396" cy="133025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0349" y="74563"/>
            <a:ext cx="3784242" cy="59280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47" b="40642" l="53147" r="950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559" t="3234" b="57408"/>
          <a:stretch/>
        </p:blipFill>
        <p:spPr>
          <a:xfrm>
            <a:off x="1589286" y="1648414"/>
            <a:ext cx="2243521" cy="23697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179" b="37674" l="4346" r="42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6245" b="58122"/>
          <a:stretch/>
        </p:blipFill>
        <p:spPr>
          <a:xfrm>
            <a:off x="3189164" y="922538"/>
            <a:ext cx="3313068" cy="24151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2320" b="83268" l="56281" r="834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890" t="48451" r="13201" b="12864"/>
          <a:stretch/>
        </p:blipFill>
        <p:spPr>
          <a:xfrm>
            <a:off x="1030979" y="152598"/>
            <a:ext cx="2276950" cy="214179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9715" b="94973" l="1748" r="39211">
                        <a14:foregroundMark x1="9241" y1="83586" x2="9241" y2="835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0" t="50892" r="56555"/>
          <a:stretch/>
        </p:blipFill>
        <p:spPr>
          <a:xfrm>
            <a:off x="593390" y="3261575"/>
            <a:ext cx="3781604" cy="336782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909060" y="335280"/>
            <a:ext cx="288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B050"/>
                </a:solidFill>
              </a:rPr>
              <a:t>DRESS UP BOY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817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4.81481E-6 L 8.33333E-6 4.81481E-6 C 0.02917 -0.0007 0.05834 -0.00024 0.08764 -0.00209 C 0.09102 -0.00209 0.09727 -0.00487 0.10131 -0.00764 C 0.10313 -0.0088 0.10482 -0.01019 0.10665 -0.01135 C 0.10873 -0.01274 0.11081 -0.01436 0.11303 -0.01505 C 0.11967 -0.0176 0.11654 -0.01621 0.12253 -0.01899 C 0.12357 -0.02014 0.12449 -0.02199 0.12566 -0.02269 C 0.13308 -0.02662 0.13113 -0.02246 0.1362 -0.02639 C 0.13907 -0.02871 0.14154 -0.03264 0.14467 -0.03403 C 0.14949 -0.03612 0.15795 -0.04051 0.16368 -0.04144 C 0.16889 -0.04237 0.17423 -0.04306 0.17956 -0.04329 L 0.27357 -0.04514 C 0.27488 -0.04584 0.27631 -0.0463 0.27774 -0.04699 C 0.27878 -0.04769 0.27982 -0.04862 0.28087 -0.04908 C 0.28334 -0.04977 0.28581 -0.05 0.28829 -0.05093 C 0.28972 -0.05139 0.29115 -0.05232 0.29258 -0.05278 C 0.29597 -0.05371 0.29962 -0.05394 0.30313 -0.05463 C 0.30821 -0.05579 0.30912 -0.05625 0.31368 -0.05834 C 0.31472 -0.05973 0.31563 -0.06112 0.3168 -0.06204 C 0.31784 -0.06297 0.31889 -0.06389 0.32006 -0.06412 C 0.34467 -0.06528 0.36928 -0.06528 0.39389 -0.06598 C 0.40196 -0.07061 0.39805 -0.06899 0.40561 -0.07153 C 0.41303 -0.07824 0.40678 -0.07292 0.4129 -0.07709 C 0.41654 -0.07963 0.41798 -0.08102 0.42136 -0.08287 C 0.42279 -0.08357 0.42423 -0.0838 0.42566 -0.08473 C 0.44141 -0.09514 0.41889 -0.08264 0.43412 -0.09028 C 0.43516 -0.09098 0.43607 -0.09213 0.43725 -0.09213 C 0.46719 -0.09283 0.49714 -0.09213 0.52709 -0.09213 L 0.52709 -0.09213 " pathEditMode="relative" ptsTypes="AAAAAAAAAAAAAAAAAAAAAAAAAAAA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85185E-6 L -3.54167E-6 -1.85185E-6 L 0.11615 0.00185 C 0.11797 0.00185 0.12161 0.00463 0.12357 0.00555 C 0.1263 0.00694 0.12917 0.0081 0.13203 0.00926 C 0.14518 0.01528 0.12878 0.00764 0.13932 0.01319 C 0.147 0.0169 0.14023 0.01296 0.14883 0.0169 C 0.15 0.01736 0.15104 0.01829 0.15208 0.01875 C 0.15338 0.01944 0.15495 0.01991 0.15625 0.0206 C 0.15729 0.02106 0.15833 0.02222 0.1595 0.02245 C 0.16263 0.02338 0.16575 0.02384 0.16901 0.0243 C 0.17227 0.02847 0.17266 0.02986 0.17734 0.03009 L 0.29674 0.03194 C 0.29883 0.03264 0.30312 0.03379 0.30521 0.03565 C 0.30573 0.03611 0.30599 0.03704 0.30625 0.0375 L 0.30846 0.03958 " pathEditMode="relative" ptsTypes="AAAAAAAAAAAAAA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3.7037E-6 L -6.25E-7 3.7037E-6 C 0.00169 0.00486 0.00299 0.01042 0.0052 0.01481 C 0.00625 0.0169 0.00833 0.01667 0.0095 0.01875 C 0.01028 0.02014 0.00976 0.02268 0.01054 0.0243 C 0.01132 0.02616 0.01263 0.02662 0.01367 0.02801 C 0.01484 0.02986 0.01562 0.03218 0.01679 0.0338 C 0.01849 0.03588 0.02044 0.03727 0.02213 0.03935 C 0.02838 0.04792 0.02213 0.04305 0.02851 0.04676 L 0.03476 0.0544 C 0.0358 0.05555 0.03685 0.05694 0.03802 0.0581 C 0.03971 0.05995 0.04153 0.0618 0.04323 0.06389 C 0.04856 0.07014 0.04661 0.06968 0.05273 0.075 C 0.05442 0.07662 0.05638 0.07731 0.05807 0.07893 C 0.05911 0.07986 0.06015 0.08125 0.06119 0.08264 C 0.06237 0.08403 0.06692 0.09051 0.06862 0.0919 C 0.06953 0.09282 0.0707 0.09329 0.07174 0.09375 C 0.07317 0.0963 0.07448 0.09907 0.07604 0.10139 C 0.07799 0.10417 0.0802 0.10648 0.08229 0.1088 C 0.08333 0.11018 0.08437 0.11157 0.08554 0.11273 C 0.08685 0.11389 0.08841 0.11505 0.08971 0.11643 C 0.09153 0.11829 0.09323 0.12037 0.09505 0.12199 C 0.09596 0.12292 0.09713 0.12315 0.09817 0.12384 C 0.1 0.12546 0.10169 0.12755 0.10351 0.12963 C 0.1056 0.13194 0.10729 0.13611 0.10976 0.13704 C 0.11614 0.13935 0.11341 0.13796 0.11823 0.14074 C 0.12734 0.15162 0.11237 0.13472 0.13411 0.15023 C 0.13685 0.15231 0.13958 0.1544 0.14257 0.15579 C 0.14388 0.15671 0.14544 0.15694 0.14674 0.15787 C 0.14856 0.1588 0.15026 0.16042 0.15208 0.16157 C 0.15429 0.16296 0.1595 0.16458 0.16158 0.16528 C 0.17435 0.17662 0.15403 0.15926 0.17317 0.17292 C 0.17435 0.17361 0.17513 0.17569 0.1763 0.17662 C 0.17773 0.17755 0.17916 0.17778 0.1806 0.17847 C 0.18398 0.17986 0.18593 0.17986 0.18906 0.18218 C 0.19049 0.18333 0.19179 0.18472 0.19323 0.18588 C 0.19492 0.18727 0.19674 0.18843 0.19856 0.18981 C 0.2 0.19097 0.2013 0.19259 0.20273 0.19352 C 0.21836 0.20185 0.20169 0.19028 0.21328 0.19722 C 0.22343 0.20324 0.21341 0.19954 0.225 0.20278 C 0.2263 0.20417 0.22786 0.20532 0.22916 0.20671 C 0.2302 0.20787 0.23112 0.20972 0.23229 0.21042 C 0.23476 0.21157 0.23724 0.21157 0.23971 0.21227 C 0.24075 0.21296 0.24192 0.21319 0.24283 0.21412 C 0.24401 0.21528 0.24479 0.21736 0.24609 0.21782 C 0.25091 0.22037 0.25612 0.22014 0.2608 0.22361 C 0.26263 0.22477 0.26432 0.22685 0.26614 0.22731 C 0.2694 0.22824 0.29895 0.23102 0.3 0.23102 L 0.31797 0.23495 L 0.4901 0.23287 C 0.49114 0.23171 0.49231 0.23055 0.49323 0.22917 C 0.49674 0.22407 0.4957 0.22338 0.49961 0.21991 C 0.50065 0.21898 0.50169 0.21875 0.50273 0.21782 C 0.50351 0.21736 0.50416 0.21667 0.50494 0.21597 L 0.50494 0.21597 " pathEditMode="relative" ptsTypes="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91667E-6 2.96296E-6 L -7.91667E-6 2.96296E-6 C 0.00481 0.00301 0.00963 0.00695 0.01471 0.00926 C 0.02486 0.01389 0.02031 0.01204 0.02851 0.01482 C 0.03788 0.02338 0.03398 0.0206 0.0401 0.02431 C 0.04244 0.02847 0.04348 0.03102 0.04635 0.03357 C 0.04739 0.03449 0.04856 0.03496 0.0496 0.03565 C 0.05273 0.03935 0.05325 0.04028 0.05703 0.04306 C 0.05794 0.04375 0.05911 0.04398 0.06015 0.04491 C 0.06236 0.04699 0.06419 0.05046 0.06653 0.05232 C 0.06848 0.05417 0.07083 0.05463 0.07278 0.05625 C 0.07473 0.05764 0.0763 0.06019 0.07812 0.06181 C 0.08163 0.06505 0.08489 0.06898 0.08867 0.0713 C 0.08971 0.07176 0.09075 0.07222 0.09179 0.07315 C 0.10481 0.08287 0.08867 0.07107 0.09921 0.08056 C 0.10025 0.08148 0.10143 0.08171 0.10234 0.08241 C 0.1039 0.08357 0.1052 0.08496 0.10663 0.08611 C 0.10794 0.08727 0.11315 0.09097 0.1151 0.0919 C 0.11679 0.09259 0.11861 0.09306 0.12031 0.09375 C 0.12213 0.0956 0.12382 0.09792 0.12565 0.09931 C 0.12695 0.10046 0.12851 0.10046 0.12981 0.10116 C 0.13385 0.10324 0.13268 0.10347 0.13723 0.10486 C 0.13971 0.10579 0.14218 0.10625 0.14466 0.10695 L 0.46796 0.10486 C 0.47148 0.10486 0.47499 0.10394 0.47851 0.10301 C 0.48242 0.10209 0.48515 0.09908 0.48906 0.09746 C 0.49036 0.09676 0.49492 0.09514 0.49648 0.09375 C 0.49752 0.09259 0.49843 0.09097 0.4996 0.09005 C 0.50117 0.08866 0.50559 0.08681 0.50703 0.08611 C 0.50807 0.08496 0.50911 0.08334 0.51015 0.08241 C 0.51119 0.08148 0.51249 0.08171 0.51341 0.08056 C 0.51471 0.07847 0.51627 0.07246 0.51653 0.06921 C 0.51666 0.06736 0.51653 0.06551 0.51653 0.06366 L 0.51653 0.06366 " pathEditMode="relative" ptsTypes="AAAAAAAAAAAAAAAAAAAAAAAAAAAAAAAA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118" y="-1"/>
            <a:ext cx="3569660" cy="61617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9311425" y="141668"/>
            <a:ext cx="2743200" cy="1043188"/>
          </a:xfrm>
          <a:prstGeom prst="rect">
            <a:avLst/>
          </a:prstGeom>
          <a:solidFill>
            <a:srgbClr val="FEF8E4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06085" y="5125792"/>
            <a:ext cx="5383369" cy="1265864"/>
          </a:xfrm>
          <a:prstGeom prst="rect">
            <a:avLst/>
          </a:prstGeom>
          <a:solidFill>
            <a:srgbClr val="FFFFFF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549" b="39624" l="51770" r="95034">
                        <a14:foregroundMark x1="84311" y1="37015" x2="84311" y2="370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600" t="26103" b="58873"/>
          <a:stretch/>
        </p:blipFill>
        <p:spPr>
          <a:xfrm>
            <a:off x="7039234" y="3764461"/>
            <a:ext cx="3368168" cy="83091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07" b="92476" l="59377" r="87586">
                        <a14:foregroundMark x1="70629" y1="88046" x2="83730" y2="884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870" t="49202" r="10971" b="5916"/>
          <a:stretch/>
        </p:blipFill>
        <p:spPr>
          <a:xfrm rot="157929">
            <a:off x="5225248" y="420291"/>
            <a:ext cx="1562231" cy="173662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00" b="85801" l="3962" r="40201">
                        <a14:foregroundMark x1="15742" y1="67294" x2="15742" y2="67294"/>
                        <a14:foregroundMark x1="22927" y1="69175" x2="22927" y2="69175"/>
                        <a14:foregroundMark x1="31432" y1="68993" x2="31432" y2="68993"/>
                        <a14:foregroundMark x1="26677" y1="78034" x2="26677" y2="78034"/>
                        <a14:foregroundMark x1="34865" y1="76699" x2="34865" y2="76699"/>
                        <a14:foregroundMark x1="11146" y1="78216" x2="11146" y2="78216"/>
                        <a14:foregroundMark x1="26043" y1="72391" x2="26043" y2="72391"/>
                        <a14:foregroundMark x1="14580" y1="62075" x2="38141" y2="82524"/>
                        <a14:foregroundMark x1="7554" y1="79915" x2="37454" y2="64867"/>
                        <a14:foregroundMark x1="26974" y1="63457" x2="19267" y2="81857"/>
                        <a14:foregroundMark x1="10881" y1="69968" x2="36662" y2="71565"/>
                        <a14:foregroundMark x1="30634" y1="62797" x2="25070" y2="820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3" t="53520" r="55615" b="10611"/>
          <a:stretch/>
        </p:blipFill>
        <p:spPr>
          <a:xfrm rot="21325466">
            <a:off x="7693808" y="1278281"/>
            <a:ext cx="1830988" cy="17323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/>
          <a:srcRect r="60508"/>
          <a:stretch/>
        </p:blipFill>
        <p:spPr>
          <a:xfrm flipH="1">
            <a:off x="5786204" y="2913027"/>
            <a:ext cx="466195" cy="85143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960" b="35637" l="3902" r="35117">
                        <a14:foregroundMark x1="12940" y1="23859" x2="12940" y2="238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202" r="52185" b="60404"/>
          <a:stretch/>
        </p:blipFill>
        <p:spPr>
          <a:xfrm>
            <a:off x="4643670" y="3290776"/>
            <a:ext cx="711398" cy="85071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66660" y="385335"/>
            <a:ext cx="2781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DRESS UP GIRL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51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625E-6 -3.7037E-7 L -5.625E-6 -3.7037E-7 C -0.00704 0.0007 -0.0142 0.00047 -0.0211 0.00209 C -0.03321 0.0044 -0.02709 0.00486 -0.03516 0.01042 C -0.04311 0.01551 -0.03686 0.00949 -0.04337 0.01459 C -0.04506 0.01574 -0.04649 0.0176 -0.04805 0.01875 C -0.0504 0.02037 -0.05274 0.02153 -0.05508 0.02292 C -0.05626 0.02338 -0.05756 0.02408 -0.0586 0.02477 C -0.06055 0.02616 -0.06251 0.02801 -0.06446 0.02894 C -0.06837 0.03079 -0.07618 0.03311 -0.07618 0.03311 C -0.07735 0.03449 -0.07852 0.03635 -0.07969 0.03727 C -0.08438 0.04098 -0.08672 0.03797 -0.09141 0.04375 C -0.09701 0.05023 -0.09363 0.04746 -0.10196 0.04977 C -0.1073 0.05463 -0.10665 0.05417 -0.11251 0.05811 C -0.11368 0.05903 -0.11498 0.05926 -0.11602 0.06042 C -0.11811 0.06204 -0.11993 0.06482 -0.12188 0.06644 C -0.12305 0.0676 -0.12436 0.06783 -0.1254 0.06875 C -0.12709 0.06991 -0.12852 0.07176 -0.13008 0.07292 C -0.13243 0.07454 -0.13712 0.07709 -0.13712 0.07709 C -0.13868 0.07894 -0.14011 0.08148 -0.1418 0.08311 C -0.14376 0.08496 -0.14584 0.08588 -0.14766 0.08727 C -0.15561 0.09352 -0.14909 0.09005 -0.15704 0.09375 C -0.15938 0.09653 -0.16186 0.09908 -0.16407 0.10209 C -0.16563 0.10394 -0.16706 0.10648 -0.16876 0.10811 C -0.17553 0.11505 -0.16915 0.10463 -0.17579 0.11459 C -0.17709 0.11644 -0.178 0.11898 -0.1793 0.12061 C -0.18034 0.12199 -0.18178 0.12199 -0.18282 0.12292 C -0.18451 0.12408 -0.1862 0.12523 -0.18751 0.12709 C -0.19727 0.13936 -0.18529 0.12801 -0.19454 0.13727 C -0.19831 0.14121 -0.19975 0.14121 -0.20274 0.14561 C -0.20404 0.14769 -0.20495 0.15023 -0.20626 0.15209 C -0.20769 0.15371 -0.20951 0.15463 -0.21094 0.15625 C -0.21225 0.15741 -0.21342 0.1588 -0.21446 0.16042 C -0.21615 0.16227 -0.21758 0.16459 -0.21915 0.16644 C -0.22292 0.17107 -0.2267 0.17616 -0.23087 0.17894 C -0.23751 0.1838 -0.2392 0.18334 -0.2461 0.18727 C -0.24818 0.18866 -0.25001 0.19028 -0.25196 0.19144 C -0.25352 0.19236 -0.25521 0.19283 -0.25665 0.19375 C -0.25912 0.19491 -0.26159 0.19584 -0.26368 0.19792 C -0.26524 0.19931 -0.2668 0.20093 -0.26837 0.20209 C -0.27149 0.20371 -0.27475 0.2044 -0.27774 0.20625 L -0.28829 0.21227 C -0.28946 0.21297 -0.29063 0.21459 -0.2918 0.21459 L -0.32813 0.21459 L -0.32813 0.21459 " pathEditMode="relative" ptsTypes="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L -8.33333E-7 3.33333E-6 C -0.0043 0.0037 -0.01133 0.01088 -0.01641 0.0125 C -0.02109 0.01365 -0.02591 0.01365 -0.03047 0.01435 C -0.06289 0.0199 -0.01068 0.01527 -0.08906 0.01852 L -0.0974 0.02083 C -0.10169 0.02199 -0.10495 0.02268 -0.10911 0.025 C -0.13008 0.03611 -0.10508 0.02268 -0.12083 0.03333 C -0.12539 0.03634 -0.13021 0.03889 -0.1349 0.04166 C -0.13724 0.04305 -0.13945 0.04444 -0.14193 0.04583 C -0.14453 0.04722 -0.1474 0.04838 -0.15 0.05 C -0.15325 0.05185 -0.15625 0.05416 -0.15937 0.05602 C -0.16588 0.05995 -0.17044 0.06134 -0.17708 0.06435 C -0.18255 0.06713 -0.18789 0.0706 -0.19349 0.07268 C -0.20065 0.07569 -0.20625 0.07777 -0.21328 0.08102 C -0.21888 0.08379 -0.22422 0.08657 -0.22969 0.08935 C -0.22982 0.08935 -0.24609 0.09768 -0.24609 0.09768 C -0.24844 0.1 -0.25078 0.10231 -0.25312 0.10416 C -0.25586 0.10578 -0.25872 0.10671 -0.26146 0.10833 C -0.2638 0.10949 -0.26615 0.11088 -0.26849 0.1125 C -0.27539 0.11689 -0.28711 0.12662 -0.29427 0.12916 L -0.30599 0.13333 C -0.3099 0.13611 -0.31354 0.13958 -0.31771 0.14166 C -0.32031 0.14305 -0.32318 0.14421 -0.32578 0.14583 C -0.32825 0.14699 -0.33047 0.14861 -0.33281 0.15 C -0.33828 0.15277 -0.34388 0.15509 -0.34922 0.15833 C -0.35156 0.15972 -0.35404 0.16064 -0.35625 0.1625 C -0.35833 0.16412 -0.36003 0.16736 -0.36224 0.16852 C -0.36445 0.17014 -0.36693 0.1699 -0.36927 0.17083 C -0.37109 0.17222 -0.37305 0.17361 -0.375 0.175 C -0.37851 0.17708 -0.38359 0.17916 -0.38672 0.18333 C -0.38815 0.18495 -0.38906 0.1875 -0.39036 0.18935 C -0.39284 0.19305 -0.39557 0.19514 -0.39844 0.19768 C -0.40234 0.2081 -0.39883 0.20162 -0.40547 0.20602 C -0.40716 0.20717 -0.40872 0.20879 -0.41016 0.21018 C -0.41146 0.21157 -0.4125 0.21342 -0.4138 0.21435 C -0.41523 0.21551 -0.41693 0.21551 -0.41849 0.21666 C -0.43398 0.22685 -0.41094 0.21481 -0.42891 0.22268 C -0.43021 0.22338 -0.43125 0.2243 -0.43255 0.225 C -0.43555 0.22639 -0.44193 0.22916 -0.44193 0.22916 C -0.44297 0.23055 -0.44414 0.23217 -0.44531 0.23333 C -0.44779 0.23541 -0.45247 0.23657 -0.45469 0.2375 C -0.46094 0.24467 -0.45534 0.23912 -0.46302 0.24352 C -0.46497 0.2449 -0.4668 0.24652 -0.46875 0.24768 C -0.47226 0.25 -0.47578 0.25185 -0.47943 0.25416 L -0.48281 0.25602 C -0.48411 0.25694 -0.48516 0.25787 -0.48646 0.25833 C -0.49349 0.26064 -0.49036 0.25926 -0.49583 0.2625 C -0.50052 0.26157 -0.50521 0.26157 -0.5099 0.26018 C -0.51224 0.25949 -0.51445 0.25717 -0.51693 0.25602 C -0.52005 0.25463 -0.52318 0.2537 -0.5263 0.25185 C -0.53008 0.24977 -0.52851 0.25 -0.53086 0.25 L -0.52734 0.24583 " pathEditMode="relative" ptsTypes="AA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79167E-6 -2.59259E-6 L 9.79167E-6 -2.59259E-6 L -0.14309 0.00394 C -0.14583 0.00417 -0.15039 0.00926 -0.15351 0.01042 L -0.16523 0.01459 C -0.16653 0.01598 -0.16757 0.0176 -0.16888 0.01875 C -0.17369 0.02246 -0.17669 0.02315 -0.18164 0.02477 C -0.1888 0.03334 -0.18124 0.02547 -0.18997 0.03125 C -0.19153 0.03218 -0.19296 0.03403 -0.19466 0.03542 C -0.1957 0.03611 -0.197 0.03681 -0.19804 0.03727 C -0.1996 0.03959 -0.2013 0.04121 -0.20273 0.04375 C -0.2052 0.04769 -0.2069 0.05348 -0.20976 0.05625 C -0.22083 0.06598 -0.20742 0.05324 -0.22044 0.06875 C -0.22942 0.0794 -0.22083 0.06551 -0.22981 0.07894 C -0.23098 0.08102 -0.2319 0.08357 -0.2332 0.08542 C -0.23463 0.08704 -0.23645 0.08797 -0.23789 0.08959 C -0.23919 0.09074 -0.24036 0.09213 -0.24153 0.09375 C -0.24492 0.09792 -0.2496 0.1051 -0.25325 0.10811 C -0.25638 0.11088 -0.25924 0.11459 -0.26263 0.11644 C -0.26601 0.11875 -0.26979 0.11991 -0.27304 0.12292 C -0.2746 0.12431 -0.27617 0.12593 -0.27773 0.12709 C -0.28085 0.12871 -0.2871 0.13125 -0.2871 0.13125 C -0.28841 0.13264 -0.28945 0.13426 -0.29075 0.13542 C -0.29179 0.13635 -0.29309 0.13635 -0.29414 0.13727 C -0.30169 0.14491 -0.29635 0.14236 -0.30351 0.15209 C -0.30494 0.15394 -0.30677 0.15463 -0.3082 0.15625 C -0.3108 0.1588 -0.31809 0.16829 -0.32122 0.17061 C -0.32252 0.17176 -0.33072 0.17454 -0.33164 0.17477 C -0.33294 0.17616 -0.33398 0.17801 -0.33528 0.17894 C -0.33763 0.18125 -0.34231 0.18241 -0.34466 0.18311 C -0.34622 0.18449 -0.34765 0.18635 -0.34934 0.18727 C -0.35117 0.18843 -0.35325 0.18866 -0.35507 0.18959 C -0.36666 0.19468 -0.34635 0.18797 -0.36575 0.19375 C -0.36679 0.19514 -0.36796 0.19676 -0.36914 0.19792 C -0.37148 0.19977 -0.37643 0.20139 -0.37851 0.20209 C -0.38085 0.20278 -0.3832 0.20371 -0.38554 0.20394 C -0.39101 0.2051 -0.39661 0.20533 -0.40195 0.20625 C -0.40598 0.20672 -0.40976 0.20764 -0.41367 0.20811 C -0.44492 0.21922 -0.41132 0.20811 -0.4957 0.21227 C -0.49739 0.2125 -0.49882 0.21389 -0.50039 0.21459 C -0.50742 0.21713 -0.50755 0.2169 -0.51575 0.21875 C -0.51679 0.22014 -0.51796 0.22176 -0.51914 0.22292 C -0.52148 0.22454 -0.52382 0.2257 -0.52617 0.22709 C -0.52747 0.22755 -0.52864 0.22801 -0.52981 0.22894 C -0.53138 0.23033 -0.53294 0.23172 -0.5345 0.23311 C -0.53489 0.2338 -0.53528 0.23449 -0.53554 0.23542 L -0.53554 0.23542 " pathEditMode="relative" ptsTypes="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7.77778E-6 L -6.25E-7 -7.77778E-6 C -0.00286 -0.00765 -0.00469 -0.01644 -0.00833 -0.02292 C -0.01185 -0.02987 -0.03372 -0.05903 -0.03984 -0.06274 C -0.04219 -0.06413 -0.04466 -0.06505 -0.04687 -0.0669 C -0.04818 -0.06783 -0.04922 -0.06991 -0.05052 -0.07107 C -0.05156 -0.072 -0.05286 -0.07223 -0.05391 -0.07292 C -0.06068 -0.07848 -0.06693 -0.08565 -0.07396 -0.08959 C -0.07734 -0.0919 -0.08099 -0.09376 -0.08437 -0.09607 C -0.09036 -0.10001 -0.09609 -0.1044 -0.10208 -0.10857 C -0.1099 -0.1139 -0.1013 -0.10579 -0.11484 -0.1169 C -0.12396 -0.12408 -0.13255 -0.13311 -0.14193 -0.13959 C -0.14375 -0.14098 -0.1457 -0.1426 -0.14766 -0.14376 C -0.15 -0.14538 -0.15247 -0.1463 -0.15469 -0.14792 C -0.15794 -0.15047 -0.16094 -0.15394 -0.16406 -0.15626 C -0.17109 -0.16158 -0.17812 -0.16667 -0.18516 -0.17107 C -0.18919 -0.17339 -0.18932 -0.17315 -0.19349 -0.17709 C -0.19466 -0.17848 -0.19596 -0.17964 -0.19687 -0.18126 C -0.19831 -0.1838 -0.19909 -0.18704 -0.20052 -0.18959 C -0.20299 -0.19468 -0.20612 -0.19908 -0.20859 -0.2044 C -0.22031 -0.22755 -0.21536 -0.21621 -0.22396 -0.23774 C -0.22422 -0.23959 -0.22448 -0.2419 -0.225 -0.24376 C -0.22721 -0.25163 -0.22969 -0.25325 -0.23333 -0.26042 C -0.23424 -0.26251 -0.2349 -0.26459 -0.23568 -0.2669 C -0.23594 -0.26876 -0.23633 -0.27107 -0.23672 -0.27292 C -0.23867 -0.28056 -0.24036 -0.28565 -0.24375 -0.2919 C -0.24557 -0.29491 -0.24792 -0.297 -0.24974 -0.30024 C -0.25065 -0.30186 -0.25208 -0.30626 -0.25208 -0.30626 L -0.25312 -0.30626 " pathEditMode="relative" ptsTypes="AAAAAAAAAAAAAAAAAAAAAAAAAAA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45833E-6 1.48148E-6 L -6.45833E-6 1.48148E-6 C -0.00196 -0.03357 0.00051 -0.00973 -0.00352 -0.03125 C -0.00404 -0.03403 -0.0043 -0.03704 -0.00483 -0.03959 C -0.00548 -0.04445 -0.00626 -0.04861 -0.00821 -0.05209 C -0.00925 -0.05394 -0.01042 -0.05556 -0.01186 -0.05625 C -0.01485 -0.05834 -0.02123 -0.06042 -0.02123 -0.06042 C -0.02279 -0.06181 -0.02436 -0.0632 -0.02592 -0.06459 C -0.02709 -0.06598 -0.02813 -0.06783 -0.0293 -0.06875 C -0.03178 -0.07107 -0.03647 -0.07223 -0.03868 -0.07292 C -0.04024 -0.07431 -0.0418 -0.07616 -0.04337 -0.07709 C -0.04571 -0.07894 -0.04805 -0.07986 -0.0504 -0.08125 C -0.0517 -0.08195 -0.05274 -0.08287 -0.05404 -0.08357 C -0.05561 -0.08403 -0.05717 -0.08473 -0.05873 -0.08542 C -0.06108 -0.08681 -0.06342 -0.0882 -0.06576 -0.08959 C -0.06576 -0.08982 -0.07266 -0.09375 -0.07279 -0.09375 L -0.15352 -0.09607 C -0.15808 -0.09792 -0.15886 -0.09769 -0.1629 -0.10209 C -0.16459 -0.10394 -0.16602 -0.10648 -0.16759 -0.10857 C -0.17501 -0.11713 -0.17149 -0.11227 -0.17826 -0.11875 C -0.19141 -0.13195 -0.17748 -0.11922 -0.18868 -0.12917 C -0.19102 -0.1375 -0.19102 -0.13866 -0.19467 -0.14584 C -0.1961 -0.14885 -0.19779 -0.15139 -0.19936 -0.15417 C -0.20027 -0.15625 -0.20079 -0.15857 -0.2017 -0.16042 C -0.20483 -0.16736 -0.20535 -0.16528 -0.20743 -0.17292 C -0.2086 -0.17709 -0.20912 -0.18357 -0.20977 -0.1875 C -0.21055 -0.19121 -0.21147 -0.19445 -0.21212 -0.19792 C -0.21303 -0.20209 -0.21368 -0.20625 -0.21446 -0.21042 C -0.21563 -0.21644 -0.21615 -0.21852 -0.2168 -0.225 C -0.21733 -0.22917 -0.21772 -0.23334 -0.21811 -0.2375 C -0.21863 -0.24422 -0.21889 -0.25556 -0.22045 -0.2625 C -0.22097 -0.26551 -0.22201 -0.26806 -0.22279 -0.27084 C -0.22292 -0.27269 -0.22436 -0.28311 -0.22514 -0.28542 C -0.22605 -0.28866 -0.22748 -0.29098 -0.22852 -0.29375 C -0.22904 -0.29584 -0.22917 -0.29815 -0.22983 -0.3 C -0.23113 -0.3044 -0.23451 -0.3125 -0.23451 -0.3125 C -0.23477 -0.31528 -0.23516 -0.31829 -0.23555 -0.32084 C -0.23634 -0.32523 -0.23712 -0.32917 -0.2379 -0.33334 L -0.24024 -0.34584 L -0.24154 -0.35209 C -0.24193 -0.35417 -0.24193 -0.35672 -0.24259 -0.35834 C -0.24337 -0.36042 -0.24441 -0.3625 -0.24493 -0.36459 C -0.24558 -0.36667 -0.24571 -0.36898 -0.24623 -0.37084 C -0.24649 -0.37246 -0.24701 -0.37361 -0.24727 -0.375 L -0.24727 -0.375 " pathEditMode="relative" ptsTypes="AAAAAAAAAAAAAAAAAAAAAAAAAAAAAAAAAAAAAAAAAAA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337183" y="0"/>
            <a:ext cx="2854817" cy="1223493"/>
          </a:xfrm>
          <a:prstGeom prst="rect">
            <a:avLst/>
          </a:prstGeom>
          <a:solidFill>
            <a:srgbClr val="FEF8E3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7929" y="5061397"/>
            <a:ext cx="5255396" cy="133025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94" t="4503" b="53353"/>
          <a:stretch/>
        </p:blipFill>
        <p:spPr>
          <a:xfrm>
            <a:off x="8144642" y="708336"/>
            <a:ext cx="2619949" cy="19833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849" r="62751" b="17776"/>
          <a:stretch/>
        </p:blipFill>
        <p:spPr>
          <a:xfrm>
            <a:off x="4221780" y="592427"/>
            <a:ext cx="2495453" cy="265304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005" b="37700"/>
          <a:stretch/>
        </p:blipFill>
        <p:spPr>
          <a:xfrm>
            <a:off x="181002" y="58095"/>
            <a:ext cx="1862677" cy="318738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26" t="70062" r="49120"/>
          <a:stretch/>
        </p:blipFill>
        <p:spPr>
          <a:xfrm>
            <a:off x="9612360" y="3915178"/>
            <a:ext cx="1648496" cy="15710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9487" y="3155973"/>
            <a:ext cx="3421025" cy="30464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1354" b="30521" l="5278" r="32990">
                        <a14:foregroundMark x1="13946" y1="23968" x2="13946" y2="239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4" t="8958" r="63546" b="67083"/>
          <a:stretch/>
        </p:blipFill>
        <p:spPr>
          <a:xfrm>
            <a:off x="1177937" y="3829249"/>
            <a:ext cx="2728137" cy="164306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1002" y="5669280"/>
            <a:ext cx="66312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FIND WEARING FOR BOYS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812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337183" y="0"/>
            <a:ext cx="2854817" cy="1223493"/>
          </a:xfrm>
          <a:prstGeom prst="rect">
            <a:avLst/>
          </a:prstGeom>
          <a:solidFill>
            <a:srgbClr val="FEF8E3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7929" y="5061397"/>
            <a:ext cx="5255396" cy="133025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467" y="3309830"/>
            <a:ext cx="2298391" cy="229229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455" y="4116208"/>
            <a:ext cx="2615411" cy="19874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2768" y="1499182"/>
            <a:ext cx="1646063" cy="15729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35171">
            <a:off x="8654022" y="-17918"/>
            <a:ext cx="1859441" cy="31925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51102">
            <a:off x="993843" y="703579"/>
            <a:ext cx="2493480" cy="265199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546367">
            <a:off x="8903704" y="4043283"/>
            <a:ext cx="2242539" cy="178858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180" y="0"/>
            <a:ext cx="3316511" cy="242032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799848" y="5618790"/>
            <a:ext cx="50344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FIND WEARING FOR GIRLS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775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337183" y="0"/>
            <a:ext cx="2854817" cy="1223493"/>
          </a:xfrm>
          <a:prstGeom prst="rect">
            <a:avLst/>
          </a:prstGeom>
          <a:solidFill>
            <a:srgbClr val="FEF8E3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7929" y="5061397"/>
            <a:ext cx="5255396" cy="133025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251" b="79531"/>
          <a:stretch/>
        </p:blipFill>
        <p:spPr>
          <a:xfrm>
            <a:off x="532197" y="538306"/>
            <a:ext cx="1579938" cy="22831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72" r="78976" b="55305"/>
          <a:stretch/>
        </p:blipFill>
        <p:spPr>
          <a:xfrm>
            <a:off x="490504" y="3434310"/>
            <a:ext cx="1621631" cy="23239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7538" y="102143"/>
            <a:ext cx="1940781" cy="333216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394" y="360751"/>
            <a:ext cx="3209773" cy="28583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879" y="3357019"/>
            <a:ext cx="3316511" cy="24203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780" y="3810072"/>
            <a:ext cx="1997784" cy="190899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7025" y="3770834"/>
            <a:ext cx="2615411" cy="1987468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6808" y="298349"/>
            <a:ext cx="987425" cy="608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6167" y="1047750"/>
            <a:ext cx="2730500" cy="1646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95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337183" y="0"/>
            <a:ext cx="2854817" cy="1223493"/>
          </a:xfrm>
          <a:prstGeom prst="rect">
            <a:avLst/>
          </a:prstGeom>
          <a:solidFill>
            <a:srgbClr val="FEF8E3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7929" y="5061397"/>
            <a:ext cx="5255396" cy="133025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610"/>
          <a:stretch/>
        </p:blipFill>
        <p:spPr>
          <a:xfrm>
            <a:off x="360951" y="315533"/>
            <a:ext cx="1493607" cy="22660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011" r="13062" b="9025"/>
          <a:stretch/>
        </p:blipFill>
        <p:spPr>
          <a:xfrm>
            <a:off x="376344" y="3284993"/>
            <a:ext cx="1478214" cy="196958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6975" y="2809472"/>
            <a:ext cx="1859441" cy="31925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1119" y="2630605"/>
            <a:ext cx="3785944" cy="337138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1451" y="3074536"/>
            <a:ext cx="2493480" cy="265199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19" t="51420" r="-502" b="29205"/>
          <a:stretch/>
        </p:blipFill>
        <p:spPr>
          <a:xfrm>
            <a:off x="5045430" y="611746"/>
            <a:ext cx="1780393" cy="19404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4091" y="798489"/>
            <a:ext cx="2409252" cy="192154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7253" y="588221"/>
            <a:ext cx="2615411" cy="198746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2360" y="389097"/>
            <a:ext cx="991870" cy="6082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076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337183" y="0"/>
            <a:ext cx="2854817" cy="1223493"/>
          </a:xfrm>
          <a:prstGeom prst="rect">
            <a:avLst/>
          </a:prstGeom>
          <a:solidFill>
            <a:srgbClr val="FEF8E3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7929" y="5061397"/>
            <a:ext cx="5255396" cy="133025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336568" y="309093"/>
            <a:ext cx="1004552" cy="9144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596" y="1844639"/>
            <a:ext cx="2276899" cy="390925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5585" y="2190567"/>
            <a:ext cx="2615411" cy="198746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5544" y="4153622"/>
            <a:ext cx="1646063" cy="15729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3530" y="309093"/>
            <a:ext cx="2493480" cy="265199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205" y="3799266"/>
            <a:ext cx="2298391" cy="229229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15537">
            <a:off x="9355355" y="3246489"/>
            <a:ext cx="2412711" cy="265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567" y="309093"/>
            <a:ext cx="1888113" cy="150590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8768" y="-993693"/>
            <a:ext cx="3785944" cy="337138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450" y="2020736"/>
            <a:ext cx="2730500" cy="1646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8579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337183" y="0"/>
            <a:ext cx="2854817" cy="1223493"/>
          </a:xfrm>
          <a:prstGeom prst="rect">
            <a:avLst/>
          </a:prstGeom>
          <a:solidFill>
            <a:srgbClr val="FEF8E3"/>
          </a:solidFill>
          <a:ln>
            <a:solidFill>
              <a:srgbClr val="FEF8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7929" y="5061397"/>
            <a:ext cx="5255396" cy="1330259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336568" y="309093"/>
            <a:ext cx="1004552" cy="914400"/>
          </a:xfrm>
          <a:prstGeom prst="ellips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6656" y="1844639"/>
            <a:ext cx="2276899" cy="390925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5585" y="2190567"/>
            <a:ext cx="2615411" cy="198746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1037" y="3787029"/>
            <a:ext cx="1646063" cy="15729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3530" y="309093"/>
            <a:ext cx="2493480" cy="265199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Marker/>
                    </a14:imgEffect>
                    <a14:imgEffect>
                      <a14:colorTemperature colorTemp="47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77" y="3567928"/>
            <a:ext cx="2298391" cy="229229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15537">
            <a:off x="9176847" y="3246489"/>
            <a:ext cx="2412711" cy="26539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567" y="309093"/>
            <a:ext cx="1888113" cy="150590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8768" y="-993693"/>
            <a:ext cx="3785944" cy="3371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93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1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(dovednost)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seznamujeme s jednotlivými druhy oblečení a barvami v českém i anglickém jazyce.</a:t>
            </a:r>
          </a:p>
          <a:p>
            <a:r>
              <a:rPr lang="cs-CZ" b="1" dirty="0" smtClean="0"/>
              <a:t>Očekávání a cíle</a:t>
            </a:r>
            <a:endParaRPr lang="cs-CZ" b="1" dirty="0"/>
          </a:p>
          <a:p>
            <a:r>
              <a:rPr lang="cs-CZ" dirty="0" smtClean="0"/>
              <a:t>Rozšíření slovní zásoby a kompetencí v rámci sebeobsluhy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071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5121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se seznamují s anglickými slovíčky pomocí oblékání chlapce a dívky.</a:t>
            </a:r>
          </a:p>
          <a:p>
            <a:r>
              <a:rPr lang="cs-CZ" dirty="0" smtClean="0"/>
              <a:t>Kliknutím na jednotlivé obrázky rozlišují chlapecké a holčičí oblečení.</a:t>
            </a:r>
          </a:p>
          <a:p>
            <a:r>
              <a:rPr lang="cs-CZ" dirty="0" smtClean="0"/>
              <a:t>Kliknutím na část oblečení v řadě přiřazují první písmeno.</a:t>
            </a:r>
          </a:p>
          <a:p>
            <a:r>
              <a:rPr lang="cs-CZ" dirty="0" smtClean="0"/>
              <a:t>Zakroužkováním děti volí obrázky v jednotlivých barvách.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006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Zná, že se lidé dorozumívají i jinými jazyky a že je možno se jim učit</a:t>
            </a:r>
          </a:p>
          <a:p>
            <a:r>
              <a:rPr lang="cs-CZ" dirty="0" smtClean="0"/>
              <a:t>Připravuje se pro život v mnohojazyčné evropské společnosti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104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379</Words>
  <Application>Microsoft Office PowerPoint</Application>
  <PresentationFormat>Širokoúhlá obrazovka</PresentationFormat>
  <Paragraphs>68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Sheer Green 16x9</vt:lpstr>
      <vt:lpstr>Wearing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(dovednost)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2015-05-19T08:33:03Z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