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ink/ink1.xml" ContentType="application/inkml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76" r:id="rId2"/>
    <p:sldMasterId id="2147484093" r:id="rId3"/>
  </p:sldMasterIdLst>
  <p:notesMasterIdLst>
    <p:notesMasterId r:id="rId15"/>
  </p:notesMasterIdLst>
  <p:handoutMasterIdLst>
    <p:handoutMasterId r:id="rId16"/>
  </p:handoutMasterIdLst>
  <p:sldIdLst>
    <p:sldId id="272" r:id="rId4"/>
    <p:sldId id="289" r:id="rId5"/>
    <p:sldId id="290" r:id="rId6"/>
    <p:sldId id="291" r:id="rId7"/>
    <p:sldId id="292" r:id="rId8"/>
    <p:sldId id="275" r:id="rId9"/>
    <p:sldId id="276" r:id="rId10"/>
    <p:sldId id="277" r:id="rId11"/>
    <p:sldId id="278" r:id="rId12"/>
    <p:sldId id="287" r:id="rId13"/>
    <p:sldId id="28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68" autoAdjust="0"/>
    <p:restoredTop sz="94660"/>
  </p:normalViewPr>
  <p:slideViewPr>
    <p:cSldViewPr snapToGrid="0">
      <p:cViewPr varScale="1">
        <p:scale>
          <a:sx n="75" d="100"/>
          <a:sy n="75" d="100"/>
        </p:scale>
        <p:origin x="-120" y="-6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2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39.7093" units="1/cm"/>
          <inkml:channelProperty channel="Y" name="resolution" value="39.79275" units="1/cm"/>
          <inkml:channelProperty channel="T" name="resolution" value="1" units="1/dev"/>
        </inkml:channelProperties>
      </inkml:inkSource>
      <inkml:timestamp xml:id="ts0" timeString="2015-05-06T08:09:59.32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14833 6697 0,'-49'-25'47,"24"25"0,0 0-31,-25 0-1,1 25-15,24-25 16,0 25-16,-24 0 16,24-25-16,-25 49 15,25-49-15,1 25 16,-1-25-16,25 25 15,-25-25-15,0 25 32,-25-25-32,50 25 15,-24 0 1,-1-25 0,25 24-16,-25-24 15,0 50-15,0-25 31,25 0-31,-24-1 16,24 26-16,-25-25 16,25 0-16,0-1 15,0 51-15,0-50 16,0-1-16,-25 26 16,25 0-16,0-26 15,0 1-15,0 25 16,-25-1-16,25-24 15,0 0-15,0 25 16,0-26-16,0 1 16,25 50-16,0-26 15,0-24 1,-25 25-16,49-1 16,-49-24-16,50 25 15,-1-1-15,-24 1 16,0-25-16,0 0 15,0 24-15,24-49 16,-24 25-16,0 0 16,25 0-16,-1-25 15,-24 24-15,49 1 16,-24-25 0,-25 25-16,24 0 15,1-25-15,-25 25 16,0-25-16,-1 0 15,26 0-15,-25 0 16,0 24-16,49-24 16,-24 0-16,-1 0 15,-24 0-15,0 0 16,24 25-16,1-25 16,0 0-1,-1-25-15,1 25 16,0-24-16,-1 24 15,26 0-15,-51-25 16,26 0-16,0 25 16,-1-50-16,1 26 15,-25 24-15,24-25 16,-49 0-16,50 25 16,-25 0-1,-25-25-15,24 25 16,-24-25-1,25 25 17,-25-49-32,25 49 15,-25-25-15,0-25 16,25 26-16,0-26 16,-25 25-16,0 0 15,0 0-15,24-24 16,-24 24-16,0 0 15,0-24-15,0 24 16,0 0-16,0 0 16,0 0-16,0 1 15,0-1-15,0-25 16,0 25 0,0 1-1,0-1-15,0 0 16,0 0-1,0 0-15,0 1 16,0-1-16,0 0 16,-24-25-16,24 1 15,-25 24-15,25 0 16,0 0-16,-25 1 16,0-1-16,25 0 15,0 0-15,-25 0 31,1 25-31,-1-24 16,25-1-16,-25 25 16,0-25-16,0 25 15,1-25-15,24 0 16,-50 25-16,50-24 16,-25 24-16,25-25 15,-49 25-15,24-25 16,0 0-16,0 25 15,-24 0-15,24-25 16,-25 25-16,1 0 16,49-25-16,-25 25 15,0 0-15,0 0 16,0 0-16,1-24 16,-1 24-16,0 0 15,0 0-15,0-25 16,-24 25-16,-1-25 15,0 25 1,1 0-16,-1-25 16,25 25-16,1 0 15,-1 0 17,0 0-1,0 0-31,0 0 15,1 0 17,-1 0-1,25-25 0,-25 25 0,0 0 16,-24 0-31</inkml:trace>
  <inkml:trace contextRef="#ctx0" brushRef="#br0" timeOffset="18629.0356">15751 6772 0,'25'0'172,"-25"-50"-156,25 25-1,-1-24 1,1 24-16,-25 0 16,0 0-1,25 0-15,0 1 16,-25-1-16,25 0 15,-1-25-15,1 26 0,0-26 16,0 25 0,24 0-16,-49-24 15,25 24-15,0-25 16,25 1-16,-26 24 16,-24-25-16,50 26 15,-25-26-15,24 0 16,1 26-16,-25-26 15,49 0-15,-24 25 16,0-49-16,-1 24 16,26 1-16,-1-26 15,25-24-15,-24 50 16,49-26-16,-50 1 16,25 49-16,-24-25 15,-26 26 1,1-1-16,24-25 15,1 25-15,-1 1 16,1-26-16,49 25 0,49-24 16,-24-1-16,25 0 15,-1 1-15,51-1 16,-51 0-16,75 1 16,-25-1-16,-49 1 15,0 49 1,-1-25-16,1 25 15,-75 0-15,-49 0 16,49 0-16,-25 0 16,1 25-16,-26-1 15,26 26-15,-1-25 16,-49 0-16,25 24 16,-25-49-16,-1 25 15,26 0-15,-50 0 16,25-1-16,0 1 15,-1 0-15,1 25 16,0-25-16,0 49 16,0-24-16,-1-1 15,1 1-15,0-1 16,-25 26-16,25-1 16,-25 1-16,0-26 15,0 26-15,0-1 16,0 0-16,0-24 15,0 24-15,0-24 16,-25 25-16,0-1 16,0 50-16,-24-50 15,24 26-15,-49-1 16,24-25 0,0 25-16,1-24 15,-51-1-15,51-24 16,-50 24-16,49-49 15,-24 25-15,-26-1 16,26 1-16,0 0 16,-50-1-16,24-24 15,-24 0-15,25 24 16,-25 1-16,25-25 16,0 0-16,-1-1 15,26-24-15,-25 50 16,24-25-16,-24 0 15,-25-25-15,50 0 16,-1 24-16,26-24 16,-1 0-16,0 25 15,26-25-15,-26 0 16,0 0 0,1 0-16,-26 0 15,1 25 1,24-25-16,-24 0 15,0 0-15,-1 0 16,26 0-16,-26 25 16,26-25-16,24 0 15,-25 0-15,1 25 16,24-25-16,0 0 16,-25 0-16,25 0 15,-24 0-15,-1 24 16,1-24-16,-1 0 15,25 0-15,-24 0 16,24 0-16,-25 25 16,25-25-1,1 0-15,-1 0 16,0 0 15,0 0-15,-24 0-1,24 0-15,0 0 16,-25 25-16,26-25 16,-1 0-1,0 0-15,0 25 16,-49-25-16,-25 0 16,-1 25-16,-24-1 15,25-24 1,25 0-16,49 25 15,0-25-15,25 25 172,50-25 47,-26-25-203,1 25-16,0 0 15,0-25 1,24 25-16,1 0 16,0 0-16,-1 0 15,26 0-15,24-24 16,0 24-16,0 0 15,75-25-15,-25 25 16,-25-25-16,49 25 16,-24-25-16,0 25 15,0-25-15,-25 25 16,0 0-16,-25 0 16,0-24-16,1 24 15,-1 0-15,0 0 16,0 0-16,25 0 15,0 0 1,0 0-16,25 0 16,25 0-16,24 0 15,-49 0-15,50 0 16,-75 0-16,0 0 16,0 0-16,-25 0 15,50 0-15,-50 0 16,0 0-16,25 24 15,-49-24-15,24 25 16,-50-25-16,1 25 16,0 0-16,-26-25 15,1 25-15,25-25 16,-50 24-16,25 1 16,24 0-16,-24-25 15,25 74-15,24-49 16,-49 0-16,24 0 15,-24 0 1,0-1-16,-25 1 16,25 0-16,25 25 15,-26 24-15,26-49 0,-25 25 16,0-1-16,-25-24 16,24 0-16,-24 24 15,25-24 1,-25 0-16,0 49 15,0-24-15,0-25 16,0 24-16,0-24 16,0 25-16,0-25 15,0 24 1,0-24-16,0 0 16,0 24-16,0-24 15,-49 0-15,49 25 16,-25-1-16,-25-24 15,25 50 1,-24-26-16,24-24 0,-25 49 16,1-49-16,-26 25 15,26-25-15,-1-1 16,-24 1-16,24 0 16,-24-25-16,24 25 15,-24 0-15,-1-25 16,-24 0-16,0 0 15,24 24-15,1-24 16,-25 25-16,24-25 16,1 0-16,24 0 15,-49 0 1,-25 0-16,50 0 0,-1 0 16,1 0-16,-1 0 15,1 0 1,-25 0-16,0 0 15,-1-25-15,-73 1 16,24-1-16,50 0 16,-1 25-16,1 0 15,25 0-15,-1-25 16,1 25-16,0 0 16,-1-25-16,1 25 15,-26-24-15,1 24 16,25-25-16,-1 25 15,1 0-15,0 0 16,49 0-16,-50-25 16,26 0-16,-1 25 15,1 0-15,-1-25 16,25 25-16,0 0 16,1-24-16,-1 24 15,0-25-15,0 25 16,-25-25-1,1 0-15,24 0 0,-25 25 16,26-24 0,-26-1-16,25 0 15,0 25-15,-24-25 16,-1 0-16,25 0 16,-24 25-16,-26-49 15,51 49-15,-1-25 16,-50 0-16,51 25 15,-26-49-15,0 24 16,1 0-16,-1 0 16,25 0-16,-49 1 15,24-1-15,1 0 16,24 0-16,-50 0 16,51 25-16,-1-24 15,-25-1-15,25 25 16,1-25-16,-1 25 15,0-25 17,0 0-17,0 25-15,1-24 16,-1 24 0,0-25-1,0 25 16,25-25-15,0 0 0,-25 25-1,25-25 79,25 50 62,0-25-140,49 25-16,-24 0 16,24 0-16,-24 24 15,24-24-15,26 25 16,-26-1-16,-24-24 15,-1 25-15,26-26 16,-1 51-16,-24-26 16,74 26-16,0-1 15,-50-24-15,50 0 16,0-1-16,-25 1 16,-49-25-16,0-1 15,-1-24-15,1 25 16,-25 0-16,0-25 15,-1 25-15,1-25 16,25 25-16,-1-25 16,-24 49-16,25-24 15,24 0-15,-24 0 16,-25-1-16,24 26 16,26-25-16,-26 24 15,75 26-15,-25-50 16,26 74-16,-51-50 15,50 26 1,-50-26-16,50 1 16,-99 0-16,50-25 15,-51-1-15,26 51 16,24-50-16,-49 24 16,25 26-16,-1-26 15,1 1-15,-25-1 16,0 1-16,24 0 15,-24 24-15,25-24 16,-25-1-16,24 26 16,-24-1-16,0-24 15,0-1-15,-1 1 16,-24-1-16,25 26 16,-25-25-16,25-1 15,-25 1-15,0-25 16,0 24-16,0 26 15,0-26 1,0 1-16,0-1 16,0 26-16,-25-26 15,25 1-15,-25 24 16,1-24-16,-1-25 16,25 24-16,-25 1 0,0-25 15,0 24-15,1-49 16,24 25-16,-25 0 15,25 0 1,-50 25-16,25-50 16,-24 49-16,-1-24 15,0 25-15,1-26 16,-1 26-16,1-25 16,-1 0-16,0-1 15,1 1-15,24 0 16,-25-25-16,-24 0 15,24 25-15,26-25 16,-26 0 0,0 0-16,1 0 15,-26 0-15,26 0 0,-26 0 16,1 0-16,-25-25 16,24-25-16,-49 26 15,25-1-15,25 25 16,-50-50-16,49 1 15,26 24-15,-26 0 16,-24-25-16,49 26 16,1-26-16,-1 0 15,-49 1-15,49 24 16,25-25-16,-24 25 16,24 1-16,-25-26 15,26 25 1,-26-24-16,50-26 15,-50 26-15,26-26 16,-26 26-16,25-26 16,0 26-16,1-1 15,-1-24-15,-25-1 16,1-24-16,-1 24 16,0-24-16,26 25 15,-1 24-15,0 25 16,25-24-16,-25-26 15,0 26-15,1-26 16,-26 1-16,25 24 16,0-74-16,0 75 15,1-26-15,-1 1 16,0 24-16,-25-49 16,1-25-16,-1 50 15,50-50-15,-25 49 16,1 26-16,-1-1 15,0-24-15,0 24 16,0-24-16,1-1 16,-1 26-1,0-1-15,25 25 16,-25-49-16,0 49 16,25 0-16,-24-25 15,-1 1-15,25 24 16,-25-25-16,0 1 15,0-1-15,1 1 16,24-1-16,-25 25 16,0 0-16,25 1 15,0-1-15,0 0 16,-25 25 0,25-25-16,0 50 312,0 0-312,0 0 16,0 24-1,0-24-15,0 25 16,0-26-16,25 26 16,-25 0-16,25-1 15,-25 1-15,25-1 16,-25 26-16,24-1 15,1 1-15,0 24 16,-25-25-16,0 1 16,0-1-16,0 25 15,0-24-15,0-1 16,0 25-16,0-24 16,0-1-1,0 1-15,0-1 16,0 1-16,0-1 15,0-24-15,0-1 16,25-24-16,0 25 16,-25 24-16,24-24 15,26 24-15,-50-24 16,25 24-16,0 0 16,-1-24-16,-24 0 15,25-1-15,0 1 16,0 24-16,-25-24 15,25-25-15,-1 24 16,-24 1-16,0 24 16,25 1-16,-25-26 15,0 51-15,0-26 16,0 25-16,0-24 16,0 24-16,0 0 15,0-25-15,0 1 16,0 24-16,0-49 15,0 24-15,0 1 16,0-26-16,-25 26 16,1-26-16,24 26 15,0-1 1,-50 0-16,25 1 16,0-26-16,1 1 15,-1 0-15,0-26 16,-25 26-16,50 0 15,-49-25-15,49-1 16,-50 1-16,50 0 16,-25-25-16,1 25 15,-1-25 1,0 0 0,0 0-16,-24 0 31,24 0-16,0 0 1,0 0 0,0 0-1,1 0-15,-1-25 16,-25 0-16,0-24 16,1 49-16,24-25 15,-25 0-15,26-25 16,-26 50-16,0-49 15,26 24 1,-51-25-16,50 25 16,1 1-16,-26-26 15,25 25-15,-24 0 16,24-24-16,0 24 16,-25-49-16,26 24 15,-26 0-15,0-24 16,26 24-16,-26-49 15,50 50-15,-50-26 16,1 1-16,24-26 16,0 1-16,-25 0 15,26-25-15,24 25 16,-25 0-16,25-1 16,0 26-16,0-75 15,0 50-15,0-25 16,0 0-16,0 25 15,0-1-15,25-24 16,-1 25-16,1 25 16,-25-25-16,25 24 15,-25 1-15,25-1 16,0-24-16,-25 0 16,25 24-1,-25 1-15,0 24 16,0-24-16,24 24 15,1-24-15,-25 24 16,0-24-16,25 0 16,-25-1-16,0 50 15,0-24-15,0-1 16,0 25-16,0-49 16,25 49-16,-25 0 15,0-24-15,25-1 16,-25 25-16,0 0 15,0-24-15,0 24 16,0 0-16,0 0 16,0-24-16,24-1 15,-24 25 1,25 1 0,-25-1-16,0 0 15,0 0 1,0 0 109,0 1-110,25 24 1,-25-25-16,0 0 31,0 75 204,0 24-220,-25-24-15,0 49 16,-24 25-16,-26 25 16,26-25-16,-26 0 15,26 25-15,24-75 16,-25 50-16,1-25 15,-1 25-15,0-49 16,50 73-16,-49-48 16,24 49-16,-25-25 15,1 0-15,-1-50 16,25 50-16,1-74 16,-1 24-16,0-49 15,25 49-15,-25-49 16,0 25-16,1-1 15,-1 26-15,0-51 16,0 26-16,-24 25 16,24-1-16,-25 0 15,25-24-15,-24 0 16,24 24-16,-25-24 16,26-1-1,24 1-15,-75 24 16,75-49-16,-74 25 15,49-26-15,0 1 16,-49 0-16,49 0 16,-25 0-16,1-1 15,-26 1-15,50 0 16,-24-25-16,-1 25 16,1 0-16,-1-25 15,-24 24-15,-1-24 16,1 25-16,24-25 15,-24 0-15,-1 0 16,26 0-16,-1 0 16,-24 0-16,24 0 15,0 0-15,-24 0 16,24-25-16,-24 25 16,24 0-16,-24-49 15,24 49-15,1-25 16,-1 0-16,25 0 15,-24 25-15,24 0 16,0-24-16,-24-1 16,24 0-1,-25 25-15,25-50 16,0 26-16,-24-1 16,-1-50-16,1 26 15,-1-26-15,0 1 16,26 24-16,-26 1 15,50-1-15,-25-24 16,0 49-16,1-49 16,24 24-16,0 0 15,-25-24-15,0-1 16,25 1-16,0 24 16,-25-24-16,25 24 15,0 1-15,0 24 16,0-49-16,0 24 15,0-24-15,25 24 16,0-24-16,-25 24 16,25 0-16,-1 1 15,1-26-15,0 26 16,25-1-16,-26 0 16,1-24-16,0 24 15,25 1-15,-1-1 16,1-24-16,-1 24 15,1 1 1,25-26-16,-26 26 16,1 24-16,-1-50 15,51 51-15,-51-1 16,-24 0-16,49 0 16,-49-24-16,25 24 15,24-25-15,1 25 16,-26-24-16,1 24 15,-1 25-15,1-50 16,-25 50-16,24-25 16,1 1-16,-25 24 15,25-50-15,-1 25 16,26 25-16,-26-25 16,1-24-16,-25 49 15,49-25-15,-49 0 16,0 25-16,24 0 15,-24-25-15,0 1 16,24 24-16,1 0 16,-25-25-16,0 0 15,24 25-15,-24-25 16,25 0-16,-26 25 16,1-24-1,25-1-15,-1 0 16,1 25-16,-25-25 15,0 25-15,0-25 16,24 25-16,-49-24 16,25 24-16,0 0 15,0-25-15,-1 25 16,-24-25-16,25 25 16,0 0-16,-25-25 15,25 25-15,0-25 16,-1 25-16,-24-24 15,25 24-15,0 0 16,0 0-16,-25-25 16,25 25-1,-1-25 1,1 0 0,0 25-16,0-25 15,0 1 1,24-1-1,1 0 1,-25 25 15,-1-25-31,1 25 16,0-25 0,0 1-16,0-1 15,-1 25 1,1 0 15,-25-25-15,25 25-1,-25-25 267,25 25-251,0-25-31,-25 0 15,24 25 1,-24-24 0,0-1-1,0 50 235,-24 24-234,-1-49 0,0 25-16,-25 0 15,1 0-15,24 0 16,-25 24-16,-24-24 15,24 0-15,1 24 16,24-49-16,-25 25 16,26 0-1,-1-25-15,-25 25 16,25-25 0,-24 0-16,-1 25 15,-24-1-15,-1 26 16,-24-50-16,-25 0 15,50 25-15,-26 24 16,-48-24-16,48 0 16,-48 0-1,-1 0-15,0-1 16,-74 1-16,74-25 16,-50 25-16,-49 0 15,50 0-15,-1-1 16,1-24-16,49 25 15,50 0-15,0-25 16,24 0-16,1 0 16,0 0-16,-1 25 15,-24-25-15,0 0 16,-1 25-16,-73-25 16,74 0-16,-1 0 15,1 0-15,-50 0 16,50 0-16,0 0 15,0 0-15,24-25 16,1 25-16,-1 0 16,26-25-16,-1 0 15,25 25-15,1 0 16,24-25-16,-25 25 16,0-24-16,0-1 15,0 0-15,1 0 16,24 0-1,-25 1-15,0-26 16,25 0-16,-25 1 16,25 24-16,-25-25 15,1 1-15,24-1 16,0 1 0,0 24-16,0 0 15,0 0-15,0-24 16,0 24-1,0 0-15,0 0 16,0-25-16,0 26 16,0-26-16,0 25 15,24-24-15,26-1 16,-50 0-16,25 1 16,0-1-16,-1 25 15,1-24-15,0 24 16,0 0-16,0-24 15,24 24-15,1-25 16,24 25-16,-24 1 16,49-26-16,0 25 15,-24 0-15,49-24 16,-25-1-16,0 50 16,-24-25-1,-1 25-15,-24 0 16,24 0-16,0-24 15,100 24-15,-50 0 16,0 0-16,50 0 16,-1 0-16,-73 0 15,-1 0-15,-25 0 16,1 0-16,-1 0 16,-24 0-16,49 0 15,-25 0-15,-24 0 16,24 0-16,-24 0 15,49 0-15,-49 0 16,-1 0-16,26 24 16,-1-24-16,1 0 15,-1 25-15,-24-25 16,24 0-16,0 0 16,-24 0-16,0 0 15,-1 0-15,26 25 16,-50-25-16,-1 0 15,1 0-15,0 0 16,25 0-16,-1 0 16,1 0-1,-1 25-15,-24-25 16,0 0-16,0 0 16,-25 25-1,49-25-15,-24 0 16,50 0-1,-51 0-15,26 0 16,0 24-16,-26-24 16,26 0-16,0 0 15,-26 25-15,1-25 16,0 0 0,0 0-1,0 0-15,-1 0 16,1 25-16,0-25 15,-25 25 1,50-25-16,-25 0 16,-1 0-1,26 0-15,24 25 16,-49-1-16,0-24 16,0 0-16,24 0 15,-24 0 1,0 0-1,0 0 1,0 0 15,-1 0-15,1 0 0,0 0-16,0 0 15,0 0-15,-1 0 16,1 0-16,0 0 31,-25 25-31,25-25 31,0 0-15,-1 0 0,1 0-1,0 0 1,0 0 15,0 0-15,-1 0 62,1 0-78,-25 25 15,25-25 1,-50 0 218,0 0-234,1 0 16,-26-25-16,-24 25 16,-1-49-1,-49 49-15,25-25 16,0 0-16,-25 0 16,25-24-16,-1-1 15,1 50-15,25-25 16,-1-24-16,-49 24 15,25-25-15,0 50 16,-25-25-16,49 1 16,-24-1-16,50 0 15,-1 25-15,0-25 16,-24 25-16,24-25 16,1 0-16,-26 25 15,-24-24-15,25 24 16,-26-25-16,1 0 15,-50 0-15,50 0 16,25 25-16,-1-49 16,1 24-16,-1 0 15,26 0-15,-1 1 16,1-1-16,-1 0 16,0 0-16,1 25 15,-1-49-15,1 24 16,-1 0-1,25 0-15,-24 0 16,24-24-16,0 49 16,0-25-16,0 0 15,25 0-15,-24 1 16,-1-1-16,25 0 16,-50 0-16,50 0 15,-25 1-15,25-1 16,-24 0-16,-1 0 15,25 0-15,-25 1 16,0-1-16,25 0 16,-25-25-16,25 25 15,-24 1 1,24-1-16,0 0 16,-25 0-16,25 0 15,0 1-15,-25-26 16,25 25-16,-25 0 15,25 1-15,0-1 16,0 0-16,0-25 16,-25 50-1,25-24-15,0-26 16,0 25 0,0 0-16,0-24 15,0 24-15,0 0 16,0 0-16,0-24 15,0 24-15,0 0 16,0-24-16,25-26 16,-25-24-16,50-25 15,-1 25-15,1 24 16,-50 1-16,50 74 16,-26-50-16,1 50 15,-25-25-15,50 25 16,-1 0-16,1-24 15,49-1-15,50 25 16,-25 0-16,0 0 16,-50 0-16,75 0 15,-49 0-15,24 0 16,-25 0-16,0 0 16,0 0-16,25 0 15,-25 25-15,-24-25 16,-1 24-16,50 26 15,-74-25-15,24 0 16,-24 24-16,24-24 16,1 25-1,-26-1-15,1-24 16,24 0-16,-49 0 16,0-1-16,0-24 15,0 25-15,-1 0 16,1-25-1,0 25-15,0 0 16,24 0 0,-49-1-16,25 1 15,0 0-15,25 0 16,-26-25-16,1 25 16,0-25-16,-25 24 15,50 1-15,-26 0 16,26 0-1,-50 0-15,50-25 16,-50 49-16,49-24 16,-24 0-16,25 0 15,-1-1-15,-24 26 16,50-25-16,-26 24 16,1-24-16,-25 0 15,24 0-15,-24 0 16,25-1-1,-50 1-15,49 0 16,1 0-16,-25 0 16,24-1-16,-24 1 15,0 0-15,24 0 16,-49 0-16,25-1 16,0-24-16,-25 50 15,50-25-15,-26 0 16,1 24-16,25 1 15,-25-25-15,-1 49 16,26-49-16,-25 25 16,0-1-16,0-24 15,24 25-15,-49-1 16,25-24-16,0 25 16,0-26-1,-1 1-15,-24 0 16,25 0-1,-25 0 17,25-1-17,0 1-15,-25 0 32,25-25-17,-25-25 345,0 0-345,0 1-15,0-1 16,0-25-16,0 1 15,0-1 1,0 0-16,0 26 16,0-1-16,0 0 15,0 0-15,0 0 16,0 1-16,0-26 16,0 25-16,0 0 15,0-24-15,0 24 16,0 0-16,0-24 15,0-1-15,0 25 16,0 0-16,0 0 16,0-24-16,0-1 15,0 25-15,0-24 16,0-1-16,0 1 16,0 24-16,0-25 15,0 1-15,0-1 16,0 25-1,0 0-15,24-24 16,-24-1-16,0 25 16,25-24-16,-25 24 15,0-25-15,0 1 16,0 24-16,25-25 16,-25-24-16,25 49 15,-25 0-15,25-24 16,-25-1-16,0 25 15,0 0 1,24 1-16,-24-1 16,0 0-1,25-25 1,0 26 0,-25-26-1,25 50-15,-25-25 16,0 0-16,0 1 15,25-1-15,-1 25 16,-24-50-16,25 1 16,-25 24-1,25 25-15,0-50 16,0 25 0,-1-24-16,-24-1 15,50 25-15,-25 1 16,-25-51-16,25 50 15,-1 1-15,1-1 16,-25 0-16,25-25 16,0 1-16,24-1 15,-24 0-15,25-24 16,-25 49 0,-25 0-16,0 1 15,25 24-15,-1 0 16,-24-25-16,25 25 31,25-25-15,-50 0-16,25 25 15,24-25-15,-24 25 16,25-24 0,-26-1-16,1 25 15,0 0-15,0-25 16,49 0-16,-24 0 15,-1 25-15,-24-24 16,50-1 0,-26 25-16,1 0 15,-25-25-15,-1 25 16,26-25-16,0 0 16,-26 25-16,26 0 15,25 0-15,-26 0 16,26 0-16,-1 0 15,0 0-15,1 0 16,-1 0-16,1 0 16,-1 0-16,25 0 15,-24 25-15,24 25 16,-25-25-16,-24-25 16,-25 24-16,-1 1 15,1-25-15,0 0 16,0 25-16,-25 0 15,50 0-15,-26-25 16,26 49-16,-25 1 16,0-50-1,-1 25-15,-24-1 16,0 26-16,25-25 16,0 0-16,-25 24 15,25-49-15,0 25 16,-25 0-1,0 0 1,0 0 0,24-1-1,-24 1-15,0 0 16,0 0 0,0 0-16,0-1 15,0 1 1,0 0-16,0 0 15,0 0 1,0-1-16,0 1 16,0 0-16,0 0 15,0 0-15,0-1 16,0 1-16,0 0 16,0 0 15,0 0-31,0-1 15,0 1 17,0 0-17,0 0-15,0 0 32,-24-25-32,-1 24 15,25 1-15,0 0 16,-25-25-16,25 25 15,-25 0 1,25-1-16,-25-24 16,25 25-16,-24-25 15,24 25 1,-25 0 0,25 0-16,0-1 15,-50 1-15,50 0 16,-49-25-1,49 25-15,-25-25 16,0 49-16,0-49 16,0 25-16,0 0 15,25 0-15,-24-25 16,-1 50-16,0-50 16,25 24-16,-25-24 15,25 25-15,0 0 16,-25-25-16,1 25 31,-1 0-15,0-25-1,25 49-15,-50-49 16,50 25 0,-24-25-16,24 25 15,-25 0-15,0-1 16,0-24-1,25 25 1,-25-25-16,25 25 16,-24 0-16,-1-25 15,0 25-15,0 24 16,0-24 0,1-25-1,24 25 1,-25 0-1,0-25 17,0 24-32,25 1 15,-25-25 1,25 25-16,-24 0 16,-1 0-1,0-1-15,0 1 31,25 0-31,-25-25 16,25 25-16,-24-25 16,24 25-16,-25-25 15,0 24 1,25 1-16,-25-25 16,0 25-16,1 0 15,24 0 1,-25-25-16,25 24 15,-25-24-15,0 25 16,0 0 0,25 0-16,-49 0 15,24 0-15,0-1 16,0 1-16,-24-25 16,49 50-16,-25-50 15,-25 25 1,25 24-1,1-49-15,-1 0 16,25 25-16,-25-25 16,25 25-16,-25 0 15,0-25 17,1 24-32,-1 1 31,0 0-16,25 0-15,-25-25 16,0 25-16,1-1 16,-1 1-1,25 0 1,-25 0-16,0-25 16,25 25-16,-25-1 15,25 1-15,-24-25 16,-1 25-16,25 0 31,-25 0-31,0-1 31,25 1-15,-25 0 0,1-25-1,24 25-15,0 0 31,0-1 1,-25-24-1,25 25 0,0 0-15,0 0 15,0 0 157,-50-25 218</inkml:trace>
  <inkml:trace contextRef="#ctx0" brushRef="#br0" timeOffset="20349.1289">14684 7020 0</inkml:trace>
  <inkml:trace contextRef="#ctx0" brushRef="#br0" timeOffset="20805.1563">15131 7069 0</inkml:trace>
  <inkml:trace contextRef="#ctx0" brushRef="#br0" timeOffset="21189.1774">14585 7665 0</inkml:trace>
  <inkml:trace contextRef="#ctx0" brushRef="#br0" timeOffset="21589.2314">14734 7243 0</inkml:trace>
  <inkml:trace contextRef="#ctx0" brushRef="#br0" timeOffset="22029.2535">14287 7268 0</inkml:trace>
  <inkml:trace contextRef="#ctx0" brushRef="#br0" timeOffset="22429.2759">15180 7565 0,'25'0'0,"0"0"31</inkml:trace>
  <inkml:trace contextRef="#ctx0" brushRef="#br0" timeOffset="22813.2973">15677 7193 0</inkml:trace>
  <inkml:trace contextRef="#ctx0" brushRef="#br0" timeOffset="23173.3205">15726 7937 0</inkml:trace>
  <inkml:trace contextRef="#ctx0" brushRef="#br0" timeOffset="23589.3408">14808 8186 0</inkml:trace>
  <inkml:trace contextRef="#ctx0" brushRef="#br0" timeOffset="24021.3679">15825 7541 0</inkml:trace>
  <inkml:trace contextRef="#ctx0" brushRef="#br0" timeOffset="24461.3895">15329 7342 0</inkml:trace>
  <inkml:trace contextRef="#ctx0" brushRef="#br0" timeOffset="25092.5205">15230 7863 0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1448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952397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9289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4911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9470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9566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77754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0921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3957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83962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96474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30840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904949407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1761991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842412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058860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87092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6264146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05696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1448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5492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2021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6047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9054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26032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306086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933667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7263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7" r:id="rId1"/>
    <p:sldLayoutId id="2147484078" r:id="rId2"/>
    <p:sldLayoutId id="2147484079" r:id="rId3"/>
    <p:sldLayoutId id="2147484080" r:id="rId4"/>
    <p:sldLayoutId id="2147484081" r:id="rId5"/>
    <p:sldLayoutId id="2147484082" r:id="rId6"/>
    <p:sldLayoutId id="2147484083" r:id="rId7"/>
    <p:sldLayoutId id="2147484084" r:id="rId8"/>
    <p:sldLayoutId id="2147484085" r:id="rId9"/>
    <p:sldLayoutId id="2147484086" r:id="rId10"/>
    <p:sldLayoutId id="2147484087" r:id="rId11"/>
    <p:sldLayoutId id="2147484088" r:id="rId12"/>
    <p:sldLayoutId id="2147484089" r:id="rId13"/>
    <p:sldLayoutId id="2147484090" r:id="rId14"/>
    <p:sldLayoutId id="2147484091" r:id="rId15"/>
    <p:sldLayoutId id="2147484092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94028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4" r:id="rId1"/>
    <p:sldLayoutId id="2147484095" r:id="rId2"/>
    <p:sldLayoutId id="2147484096" r:id="rId3"/>
    <p:sldLayoutId id="2147484097" r:id="rId4"/>
    <p:sldLayoutId id="2147484098" r:id="rId5"/>
    <p:sldLayoutId id="2147484099" r:id="rId6"/>
    <p:sldLayoutId id="2147484100" r:id="rId7"/>
    <p:sldLayoutId id="2147484101" r:id="rId8"/>
    <p:sldLayoutId id="2147484102" r:id="rId9"/>
    <p:sldLayoutId id="2147484103" r:id="rId10"/>
    <p:sldLayoutId id="2147484104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1304" y="704520"/>
            <a:ext cx="8718757" cy="133034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Bylinková zahrádka II. – Jak se starat o zahrádku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Vladimíra Svobodová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3152" b="57515" l="79900" r="973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123" t="42817" r="3040" b="42535"/>
          <a:stretch/>
        </p:blipFill>
        <p:spPr>
          <a:xfrm>
            <a:off x="616142" y="1302215"/>
            <a:ext cx="1488034" cy="16821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3758" b="77758" l="79650" r="966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8089" t="62911" r="3558" b="22066"/>
          <a:stretch/>
        </p:blipFill>
        <p:spPr>
          <a:xfrm>
            <a:off x="2735579" y="869323"/>
            <a:ext cx="2606041" cy="293638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4364" b="97636" l="77648" r="984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314" t="83756" r="2007" b="2347"/>
          <a:stretch/>
        </p:blipFill>
        <p:spPr>
          <a:xfrm>
            <a:off x="6096000" y="869323"/>
            <a:ext cx="2659309" cy="245986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3273" b="97273" l="21685" r="402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38" t="83005" r="59650" b="2348"/>
          <a:stretch/>
        </p:blipFill>
        <p:spPr>
          <a:xfrm>
            <a:off x="8833654" y="2984343"/>
            <a:ext cx="2401415" cy="260153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909" b="16848" l="51376" r="705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948" t="2254" r="28631" b="82723"/>
          <a:stretch/>
        </p:blipFill>
        <p:spPr>
          <a:xfrm>
            <a:off x="1024944" y="4573286"/>
            <a:ext cx="1313096" cy="1329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5052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14" t="62902" r="197" b="7427"/>
          <a:stretch/>
        </p:blipFill>
        <p:spPr>
          <a:xfrm rot="5400000">
            <a:off x="3216717" y="1420753"/>
            <a:ext cx="4271058" cy="27432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96214" y="195159"/>
            <a:ext cx="40954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Proč je květinka zamračená?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55795" y="3341687"/>
            <a:ext cx="407830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Protože se hodně zlobí,</a:t>
            </a:r>
          </a:p>
          <a:p>
            <a:r>
              <a:rPr lang="cs-CZ" sz="3200" dirty="0" smtClean="0"/>
              <a:t>plechovka ji nenazdobí.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07578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7775" y="2408350"/>
            <a:ext cx="43358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Květinka je parádnice,</a:t>
            </a:r>
          </a:p>
          <a:p>
            <a:r>
              <a:rPr lang="cs-CZ" sz="3200" dirty="0" smtClean="0"/>
              <a:t>Má z berušek náušnice.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410" t="35305" r="1748" b="34084"/>
          <a:stretch/>
        </p:blipFill>
        <p:spPr>
          <a:xfrm>
            <a:off x="2550014" y="523981"/>
            <a:ext cx="4494727" cy="463696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31820" y="62316"/>
            <a:ext cx="40954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Proč je květinka veselá?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98223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mc:AlternateContent xmlns:mc="http://schemas.openxmlformats.org/markup-compatibility/2006">
        <mc:Choice xmlns:p14="http://schemas.microsoft.com/office/powerpoint/2010/main" xmlns="" Requires="p14">
          <p:contentPart p14:bwMode="auto" r:id="rId2">
            <p14:nvContentPartPr>
              <p14:cNvPr id="4" name="Rukopis 3"/>
              <p14:cNvContentPartPr/>
              <p14:nvPr/>
            </p14:nvContentPartPr>
            <p14:xfrm>
              <a:off x="2991600" y="1125000"/>
              <a:ext cx="4911480" cy="3688560"/>
            </p14:xfrm>
          </p:contentPart>
        </mc:Choice>
        <mc:Fallback>
          <p:pic>
            <p:nvPicPr>
              <p:cNvPr id="4" name="Rukopis 3"/>
              <p:cNvPicPr/>
              <p:nvPr/>
            </p:nvPicPr>
            <p:blipFill>
              <a:blip r:embed="rId3" cstate="print"/>
              <a:stretch>
                <a:fillRect/>
              </a:stretch>
            </p:blipFill>
            <p:spPr>
              <a:xfrm>
                <a:off x="2982240" y="1115640"/>
                <a:ext cx="4930200" cy="3707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xmlns="" val="2420615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O</a:t>
            </a:r>
            <a:r>
              <a:rPr lang="cs-CZ" dirty="0" smtClean="0"/>
              <a:t>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čtyři pracovní listy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děti se učí správné údržbě zahrádky, volí vhodné nářadí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64634" y="63334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723410"/>
            <a:ext cx="9509760" cy="35248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2</a:t>
            </a:r>
            <a:r>
              <a:rPr lang="cs-CZ" dirty="0" smtClean="0"/>
              <a:t>. snímek – děti pomocí lišty pera určují nářadí pro péči o zahrádku</a:t>
            </a:r>
          </a:p>
          <a:p>
            <a:r>
              <a:rPr lang="cs-CZ" dirty="0"/>
              <a:t>3</a:t>
            </a:r>
            <a:r>
              <a:rPr lang="cs-CZ" dirty="0" smtClean="0"/>
              <a:t>. a 4. snímek – vyprávění o obrázcích, učení básničky</a:t>
            </a:r>
          </a:p>
          <a:p>
            <a:r>
              <a:rPr lang="cs-CZ" dirty="0" smtClean="0"/>
              <a:t>5. snímek – kreslení květiny pomocí lišty pera</a:t>
            </a:r>
          </a:p>
          <a:p>
            <a:r>
              <a:rPr lang="cs-CZ" dirty="0" smtClean="0"/>
              <a:t>Doporučujeme spojit s návštěvou bylinkové zahrádky, kde si děti prakticky ukáží údržbu zahrádky</a:t>
            </a:r>
          </a:p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r>
              <a:rPr lang="cs-CZ" dirty="0" smtClean="0"/>
              <a:t> – děti si kreslí květinu na tabulku 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080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953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326</Words>
  <Application>Microsoft Office PowerPoint</Application>
  <PresentationFormat>Vlastní</PresentationFormat>
  <Paragraphs>63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Faseta</vt:lpstr>
      <vt:lpstr>Motiv Office</vt:lpstr>
      <vt:lpstr>Bylinková zahrádka II. – Jak se starat o zahrádku</vt:lpstr>
      <vt:lpstr>Snímek 2</vt:lpstr>
      <vt:lpstr>Snímek 3</vt:lpstr>
      <vt:lpstr>Snímek 4</vt:lpstr>
      <vt:lpstr>Snímek 5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2015-05-19T15:30:15Z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