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2" r:id="rId4"/>
    <p:sldId id="291" r:id="rId5"/>
    <p:sldId id="289" r:id="rId6"/>
    <p:sldId id="290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2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0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95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90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3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66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95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31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09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7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4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534535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4125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863811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6801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2886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30161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gi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44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649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1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microsoft.com/office/2007/relationships/hdphoto" Target="../media/hdphoto4.wdp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microsoft.com/office/2007/relationships/hdphoto" Target="../media/hdphoto2.wdp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Myslivci III. – Stopy v lese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Adámková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158839" y="193183"/>
            <a:ext cx="5472608" cy="384043"/>
          </a:xfrm>
        </p:spPr>
        <p:txBody>
          <a:bodyPr/>
          <a:lstStyle/>
          <a:p>
            <a:pPr algn="l"/>
            <a:r>
              <a:rPr lang="cs-CZ" dirty="0" smtClean="0"/>
              <a:t>Poznej zvířátka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9F9FA0"/>
              </a:clrFrom>
              <a:clrTo>
                <a:srgbClr val="9F9FA0">
                  <a:alpha val="0"/>
                </a:srgbClr>
              </a:clrTo>
            </a:clrChange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88" b="41455" l="21351" r="82736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1862" r="15405" b="57716"/>
          <a:stretch/>
        </p:blipFill>
        <p:spPr>
          <a:xfrm rot="21138770">
            <a:off x="1011846" y="1115990"/>
            <a:ext cx="2833352" cy="18071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90000"/>
              </a:prst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182" b="95394" l="15847" r="80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78" t="52208" r="18456" b="3849"/>
          <a:stretch/>
        </p:blipFill>
        <p:spPr>
          <a:xfrm>
            <a:off x="6155897" y="836232"/>
            <a:ext cx="2498503" cy="22400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3273" b="79455" l="12177" r="835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08" t="53521" r="15965" b="19625"/>
          <a:stretch/>
        </p:blipFill>
        <p:spPr>
          <a:xfrm rot="20901078">
            <a:off x="8545534" y="2940641"/>
            <a:ext cx="3089090" cy="16121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697" b="46970" l="30609" r="803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17" t="9764" r="18550" b="53240"/>
          <a:stretch/>
        </p:blipFill>
        <p:spPr>
          <a:xfrm rot="6195055">
            <a:off x="3827553" y="2906393"/>
            <a:ext cx="1663195" cy="160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3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158839" y="193183"/>
            <a:ext cx="5472608" cy="384043"/>
          </a:xfrm>
        </p:spPr>
        <p:txBody>
          <a:bodyPr/>
          <a:lstStyle/>
          <a:p>
            <a:pPr algn="l"/>
            <a:r>
              <a:rPr lang="cs-CZ" dirty="0" smtClean="0"/>
              <a:t>Najdi správný stín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9F9FA0"/>
              </a:clrFrom>
              <a:clrTo>
                <a:srgbClr val="9F9FA0">
                  <a:alpha val="0"/>
                </a:srgbClr>
              </a:clrTo>
            </a:clrChange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88" b="41455" l="21351" r="82736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1862" r="15405" b="57716"/>
          <a:stretch/>
        </p:blipFill>
        <p:spPr>
          <a:xfrm rot="21138770">
            <a:off x="625480" y="878098"/>
            <a:ext cx="2833352" cy="18071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90000"/>
              </a:prst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182" b="95394" l="15847" r="80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78" t="52208" r="18456" b="3849"/>
          <a:stretch/>
        </p:blipFill>
        <p:spPr>
          <a:xfrm>
            <a:off x="6171458" y="774281"/>
            <a:ext cx="2498503" cy="22400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3273" b="79455" l="12177" r="835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08" t="53521" r="15965" b="19625"/>
          <a:stretch/>
        </p:blipFill>
        <p:spPr>
          <a:xfrm rot="20901078">
            <a:off x="8785348" y="3896892"/>
            <a:ext cx="3089090" cy="16121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697" b="46970" l="30609" r="803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17" t="9764" r="18550" b="53240"/>
          <a:stretch/>
        </p:blipFill>
        <p:spPr>
          <a:xfrm rot="6195055">
            <a:off x="3299990" y="2494169"/>
            <a:ext cx="1663195" cy="16061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4970" b="29939" l="26105" r="384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6" t="23099" r="61201" b="69953"/>
          <a:stretch/>
        </p:blipFill>
        <p:spPr>
          <a:xfrm>
            <a:off x="8957630" y="962801"/>
            <a:ext cx="2257360" cy="16376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0485" b="27394" l="82235" r="937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2225" t="19718" r="5885" b="72019"/>
          <a:stretch/>
        </p:blipFill>
        <p:spPr>
          <a:xfrm>
            <a:off x="635107" y="3376703"/>
            <a:ext cx="2441835" cy="233566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6061" b="80000" l="52460" r="653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499" t="75681" r="34318" b="19812"/>
          <a:stretch/>
        </p:blipFill>
        <p:spPr>
          <a:xfrm>
            <a:off x="3849475" y="532148"/>
            <a:ext cx="1830272" cy="8613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8" t="84319" r="40005" b="7982"/>
          <a:stretch/>
        </p:blipFill>
        <p:spPr>
          <a:xfrm>
            <a:off x="6331311" y="3709455"/>
            <a:ext cx="1039712" cy="1014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56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182" b="95394" l="15847" r="80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78" t="52208" r="18456" b="3849"/>
          <a:stretch/>
        </p:blipFill>
        <p:spPr>
          <a:xfrm>
            <a:off x="3456639" y="1901708"/>
            <a:ext cx="2498503" cy="22400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88" b="41455" l="21351" r="827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1862" r="15405" b="57716"/>
          <a:stretch/>
        </p:blipFill>
        <p:spPr>
          <a:xfrm rot="21138770">
            <a:off x="515155" y="534261"/>
            <a:ext cx="2833352" cy="18071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82" b="21576" l="18349" r="906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60" t="-15775" r="9244" b="77089"/>
          <a:stretch/>
        </p:blipFill>
        <p:spPr>
          <a:xfrm rot="5400000">
            <a:off x="314194" y="2949315"/>
            <a:ext cx="3631842" cy="26530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2" t="15962" r="76194" b="70141"/>
          <a:stretch/>
        </p:blipFill>
        <p:spPr>
          <a:xfrm>
            <a:off x="6349285" y="2047211"/>
            <a:ext cx="1582836" cy="20549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39" t="17090" r="22944" b="71643"/>
          <a:stretch/>
        </p:blipFill>
        <p:spPr>
          <a:xfrm>
            <a:off x="9145266" y="4366509"/>
            <a:ext cx="1581479" cy="17252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2" t="-188" r="64045" b="83850"/>
          <a:stretch/>
        </p:blipFill>
        <p:spPr>
          <a:xfrm rot="16200000">
            <a:off x="8832141" y="1696007"/>
            <a:ext cx="1636855" cy="112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98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697" b="46970" l="30609" r="803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17" t="9764" r="18550" b="53240"/>
          <a:stretch/>
        </p:blipFill>
        <p:spPr>
          <a:xfrm rot="6195055">
            <a:off x="2210559" y="1050379"/>
            <a:ext cx="1362496" cy="13157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3273" b="79455" l="12177" r="835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08" t="53521" r="15965" b="19625"/>
          <a:stretch/>
        </p:blipFill>
        <p:spPr>
          <a:xfrm rot="20901078">
            <a:off x="770524" y="2410662"/>
            <a:ext cx="4948691" cy="25827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76" t="54836" r="36386" b="36525"/>
          <a:stretch/>
        </p:blipFill>
        <p:spPr>
          <a:xfrm>
            <a:off x="6219259" y="575745"/>
            <a:ext cx="2113372" cy="31262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2" t="76807" r="78779" b="11174"/>
          <a:stretch/>
        </p:blipFill>
        <p:spPr>
          <a:xfrm>
            <a:off x="9699517" y="3466021"/>
            <a:ext cx="716697" cy="134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93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dokáže poznat zvířátka z lesa a jejich stopy.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děti </a:t>
            </a:r>
            <a:r>
              <a:rPr lang="cs-CZ" dirty="0" smtClean="0"/>
              <a:t>poznávají zvířátka z lesa</a:t>
            </a:r>
          </a:p>
          <a:p>
            <a:r>
              <a:rPr lang="cs-CZ" dirty="0" smtClean="0"/>
              <a:t>3</a:t>
            </a:r>
            <a:r>
              <a:rPr lang="cs-CZ" dirty="0" smtClean="0"/>
              <a:t>. snímek – děti spojují </a:t>
            </a:r>
            <a:r>
              <a:rPr lang="cs-CZ" dirty="0" smtClean="0"/>
              <a:t>zvířátka se stíny</a:t>
            </a:r>
            <a:r>
              <a:rPr lang="cs-CZ" dirty="0" smtClean="0"/>
              <a:t> </a:t>
            </a:r>
            <a:r>
              <a:rPr lang="cs-CZ" dirty="0" smtClean="0"/>
              <a:t>pomocí lišty </a:t>
            </a:r>
            <a:r>
              <a:rPr lang="cs-CZ" dirty="0" smtClean="0"/>
              <a:t>pera</a:t>
            </a:r>
            <a:endParaRPr lang="cs-CZ" dirty="0" smtClean="0"/>
          </a:p>
          <a:p>
            <a:r>
              <a:rPr lang="cs-CZ" dirty="0"/>
              <a:t>4. </a:t>
            </a:r>
            <a:r>
              <a:rPr lang="cs-CZ" dirty="0" smtClean="0"/>
              <a:t>a 5. snímek </a:t>
            </a:r>
            <a:r>
              <a:rPr lang="cs-CZ" dirty="0" smtClean="0"/>
              <a:t>– děti </a:t>
            </a:r>
            <a:r>
              <a:rPr lang="cs-CZ" dirty="0" smtClean="0"/>
              <a:t>spojují stopy se správným obrázkem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tiv1" id="{9DBD879A-8741-43EC-9F76-BF0F18D03E8C}" vid="{63E7686E-2D23-4766-9058-08A79840CB5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251</Words>
  <Application>Microsoft Office PowerPoint</Application>
  <PresentationFormat>Širokoúhlá obrazovka</PresentationFormat>
  <Paragraphs>54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Motiv1</vt:lpstr>
      <vt:lpstr>Myslivci III. – Stopy v lese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2015-01-29T12:02:58Z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