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83" r:id="rId2"/>
    <p:sldMasterId id="2147484000" r:id="rId3"/>
  </p:sldMasterIdLst>
  <p:notesMasterIdLst>
    <p:notesMasterId r:id="rId15"/>
  </p:notesMasterIdLst>
  <p:handoutMasterIdLst>
    <p:handoutMasterId r:id="rId16"/>
  </p:handoutMasterIdLst>
  <p:sldIdLst>
    <p:sldId id="272" r:id="rId4"/>
    <p:sldId id="290" r:id="rId5"/>
    <p:sldId id="289" r:id="rId6"/>
    <p:sldId id="291" r:id="rId7"/>
    <p:sldId id="292" r:id="rId8"/>
    <p:sldId id="275" r:id="rId9"/>
    <p:sldId id="276" r:id="rId10"/>
    <p:sldId id="277" r:id="rId11"/>
    <p:sldId id="278" r:id="rId12"/>
    <p:sldId id="287" r:id="rId13"/>
    <p:sldId id="28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868" autoAdjust="0"/>
    <p:restoredTop sz="94660"/>
  </p:normalViewPr>
  <p:slideViewPr>
    <p:cSldViewPr snapToGrid="0">
      <p:cViewPr varScale="1">
        <p:scale>
          <a:sx n="75" d="100"/>
          <a:sy n="75" d="100"/>
        </p:scale>
        <p:origin x="-120" y="-67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2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7103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920762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05384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0743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1938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4661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54967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0094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886453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044058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52750832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886356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69897378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275750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853876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235833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51647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74535493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48056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98264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366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0369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99137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0509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18598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946890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0434562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4756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4" r:id="rId1"/>
    <p:sldLayoutId id="2147483985" r:id="rId2"/>
    <p:sldLayoutId id="2147483986" r:id="rId3"/>
    <p:sldLayoutId id="2147483987" r:id="rId4"/>
    <p:sldLayoutId id="2147483988" r:id="rId5"/>
    <p:sldLayoutId id="2147483989" r:id="rId6"/>
    <p:sldLayoutId id="2147483990" r:id="rId7"/>
    <p:sldLayoutId id="2147483991" r:id="rId8"/>
    <p:sldLayoutId id="2147483992" r:id="rId9"/>
    <p:sldLayoutId id="2147483993" r:id="rId10"/>
    <p:sldLayoutId id="2147483994" r:id="rId11"/>
    <p:sldLayoutId id="2147483995" r:id="rId12"/>
    <p:sldLayoutId id="2147483996" r:id="rId13"/>
    <p:sldLayoutId id="2147483997" r:id="rId14"/>
    <p:sldLayoutId id="2147483998" r:id="rId15"/>
    <p:sldLayoutId id="2147483999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98031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1" r:id="rId1"/>
    <p:sldLayoutId id="2147484002" r:id="rId2"/>
    <p:sldLayoutId id="2147484003" r:id="rId3"/>
    <p:sldLayoutId id="2147484004" r:id="rId4"/>
    <p:sldLayoutId id="2147484005" r:id="rId5"/>
    <p:sldLayoutId id="2147484006" r:id="rId6"/>
    <p:sldLayoutId id="2147484007" r:id="rId7"/>
    <p:sldLayoutId id="2147484008" r:id="rId8"/>
    <p:sldLayoutId id="2147484009" r:id="rId9"/>
    <p:sldLayoutId id="2147484010" r:id="rId10"/>
    <p:sldLayoutId id="2147484011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Život v rybníce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Jana Kučerová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Výlet k rybníku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77334" y="63080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091" t="187" r="456" b="65822"/>
          <a:stretch/>
        </p:blipFill>
        <p:spPr>
          <a:xfrm>
            <a:off x="4250029" y="764861"/>
            <a:ext cx="4881092" cy="3841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0376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2404801" y="817495"/>
            <a:ext cx="6489245" cy="417919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703" t="27606" b="50610"/>
          <a:stretch/>
        </p:blipFill>
        <p:spPr>
          <a:xfrm>
            <a:off x="2404801" y="241164"/>
            <a:ext cx="2057565" cy="14939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582" t="36620" r="45950" b="33145"/>
          <a:stretch/>
        </p:blipFill>
        <p:spPr>
          <a:xfrm>
            <a:off x="514078" y="4465413"/>
            <a:ext cx="1468193" cy="207349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287" t="38498" r="2782" b="39906"/>
          <a:stretch/>
        </p:blipFill>
        <p:spPr>
          <a:xfrm>
            <a:off x="9982200" y="2041300"/>
            <a:ext cx="1790165" cy="148107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063" t="63286" r="2265" b="14179"/>
          <a:stretch/>
        </p:blipFill>
        <p:spPr>
          <a:xfrm>
            <a:off x="8758054" y="4146998"/>
            <a:ext cx="1777285" cy="154546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321" t="1127" b="77464"/>
          <a:stretch/>
        </p:blipFill>
        <p:spPr>
          <a:xfrm>
            <a:off x="7543472" y="334849"/>
            <a:ext cx="1877261" cy="146819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995" t="27794" b="51173"/>
          <a:stretch/>
        </p:blipFill>
        <p:spPr>
          <a:xfrm>
            <a:off x="200365" y="988139"/>
            <a:ext cx="1993171" cy="1442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40093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5.18519E-6 L -4.16667E-7 5.18519E-6 C 0.00039 0.00556 0.00078 0.01112 0.00104 0.0169 C 0.00143 0.02501 0.00143 0.03334 0.00208 0.04121 C 0.00248 0.04515 0.00234 0.05047 0.0043 0.05255 C 0.00534 0.05371 0.00638 0.05487 0.00742 0.05626 C 0.00859 0.05811 0.00938 0.06042 0.01055 0.06204 C 0.01146 0.06297 0.01276 0.06297 0.0138 0.0639 C 0.01524 0.06482 0.01641 0.0669 0.01797 0.0676 C 0.0207 0.06876 0.02357 0.06876 0.02643 0.06945 C 0.04102 0.06829 0.05013 0.06945 0.06341 0.0639 C 0.06524 0.06297 0.06693 0.06112 0.06875 0.05996 C 0.07005 0.05927 0.07149 0.0588 0.07292 0.05811 C 0.07396 0.05695 0.0819 0.04792 0.08346 0.04515 C 0.08438 0.04352 0.08477 0.04121 0.08555 0.03936 C 0.08659 0.03727 0.08776 0.03565 0.0888 0.0338 C 0.08945 0.03126 0.09037 0.02894 0.09089 0.02616 C 0.09271 0.01621 0.0918 0.00927 0.09089 -0.00185 C 0.09063 -0.00509 0.08906 -0.0111 0.08776 -0.01319 C 0.0832 -0.02013 0.08255 -0.0199 0.07826 -0.02245 C 0.07578 -0.02198 0.07318 -0.02175 0.07083 -0.0206 C 0.06927 -0.0199 0.06797 -0.01805 0.06654 -0.01689 C 0.0655 -0.0162 0.06445 -0.01573 0.06341 -0.01504 C 0.06237 -0.01319 0.06146 -0.01087 0.06029 -0.00948 C 0.05443 -0.00208 0.05729 -0.00995 0.05182 5.18519E-6 C 0.05052 0.00232 0.04766 0.00996 0.04649 0.0132 C 0.04609 0.01621 0.04583 0.01945 0.04544 0.02246 C 0.04518 0.02501 0.0444 0.02755 0.0444 0.0301 C 0.0444 0.04075 0.04479 0.0514 0.04544 0.06204 C 0.0457 0.06575 0.04727 0.07038 0.04857 0.07315 C 0.04961 0.07524 0.05091 0.07686 0.05182 0.07894 C 0.05339 0.08241 0.05365 0.08866 0.05599 0.09005 C 0.06758 0.097 0.05013 0.08612 0.06237 0.09584 C 0.06445 0.09746 0.06654 0.09815 0.06875 0.09954 L 0.07188 0.1014 C 0.07852 0.1007 0.08529 0.1007 0.09193 0.09954 C 0.09518 0.09908 0.09544 0.0963 0.09831 0.09399 C 0.10703 0.08612 0.09466 0.10001 0.10573 0.0882 C 0.10781 0.08589 0.10977 0.08265 0.11198 0.08079 C 0.11537 0.07778 0.1194 0.07686 0.12253 0.07315 C 0.12982 0.06459 0.12656 0.06714 0.13203 0.0639 C 0.13425 0.05996 0.13594 0.05556 0.13841 0.05255 C 0.14583 0.04376 0.13659 0.05487 0.14583 0.04306 C 0.14688 0.0419 0.14792 0.04075 0.14896 0.03936 C 0.15039 0.03751 0.15182 0.03565 0.15326 0.0338 C 0.1543 0.03241 0.15534 0.03126 0.15638 0.0301 C 0.15781 0.02825 0.15938 0.02663 0.16055 0.02431 C 0.16146 0.02269 0.16172 0.02015 0.16276 0.01876 C 0.1638 0.01737 0.16927 0.01436 0.17123 0.0132 C 0.17227 0.01181 0.17318 0.01042 0.17435 0.00927 C 0.18373 0.00093 0.18503 0.00602 0.19974 0.00741 C 0.20873 0.01829 0.19727 0.00533 0.20599 0.0132 C 0.20716 0.01413 0.20807 0.01598 0.20925 0.0169 C 0.21016 0.01783 0.21133 0.01783 0.21237 0.01876 C 0.21419 0.02038 0.21589 0.02246 0.21771 0.02431 C 0.21875 0.02686 0.21992 0.02917 0.22083 0.03195 C 0.22136 0.03357 0.22149 0.03565 0.22188 0.03751 C 0.22279 0.04144 0.22396 0.04515 0.225 0.04885 C 0.22539 0.05186 0.22721 0.07084 0.22721 0.07315 C 0.22721 0.08172 0.22565 0.09329 0.22396 0.1014 C 0.22344 0.10394 0.22253 0.10626 0.22188 0.1088 C 0.22109 0.11204 0.2207 0.11528 0.21979 0.11829 C 0.21888 0.12107 0.21745 0.12315 0.21654 0.1257 C 0.21563 0.12871 0.2155 0.13241 0.21445 0.13519 C 0.21159 0.14376 0.21094 0.14376 0.20703 0.14839 C 0.20456 0.15417 0.20378 0.15672 0.20078 0.16158 C 0.19935 0.16343 0.19779 0.16505 0.19649 0.16714 C 0.1931 0.17246 0.19115 0.17802 0.18698 0.18218 C 0.18581 0.18334 0.18425 0.18334 0.18281 0.18403 C 0.18099 0.18658 0.17943 0.18959 0.17748 0.19144 C 0.17344 0.19584 0.16484 0.20278 0.16484 0.20278 C 0.16185 0.20811 0.16081 0.21089 0.15638 0.21413 C 0.15469 0.21528 0.15287 0.21528 0.15104 0.21598 C 0.14531 0.22107 0.1405 0.22477 0.13529 0.23102 C 0.12904 0.2382 0.13268 0.23635 0.12474 0.24214 C 0.12266 0.24376 0.12044 0.24491 0.11836 0.24607 C 0.10261 0.25464 0.11966 0.24468 0.10248 0.25348 C 0.10039 0.25464 0.09831 0.25672 0.09623 0.25718 C 0.08984 0.25857 0.08346 0.25857 0.07708 0.25903 C 0.06341 0.25857 0.04961 0.25834 0.03594 0.25718 C 0.03399 0.25718 0.02995 0.25255 0.02852 0.25163 C 0.02682 0.25047 0.02044 0.24839 0.01901 0.24792 C 0.01628 0.24283 0.01276 0.23866 0.01055 0.23288 C 0.00886 0.22848 0.00469 0.2176 0.00326 0.21227 C -0.00195 0.19376 0.00391 0.21019 -0.00104 0.19723 C -0.0043 0.17362 -0.00013 0.20278 -0.00312 0.18403 C -0.00351 0.18149 -0.00377 0.17894 -0.00417 0.1764 C -0.00729 0.15765 -0.00299 0.18681 -0.00625 0.16343 C -0.00508 0.147 -0.00521 0.14052 -0.00312 0.12778 C -0.00286 0.1257 -0.0026 0.12385 -0.00208 0.122 C -0.00065 0.1176 0.00208 0.11227 0.0043 0.1088 C 0.00625 0.10556 0.00833 0.10232 0.01055 0.09954 C 0.01432 0.09491 0.01836 0.09098 0.02227 0.08635 C 0.02331 0.08519 0.02422 0.08357 0.02539 0.08265 C 0.02904 0.0794 0.03425 0.07686 0.03802 0.07501 C 0.03984 0.07431 0.04154 0.07408 0.04336 0.07315 C 0.0444 0.07269 0.04544 0.072 0.04649 0.0713 C 0.04792 0.07061 0.04935 0.07015 0.05078 0.06945 C 0.05287 0.06829 0.05703 0.06575 0.05703 0.06575 C 0.06706 0.06876 0.06003 0.06482 0.06758 0.07315 C 0.07227 0.07825 0.0724 0.07593 0.07708 0.08265 C 0.07904 0.08542 0.0806 0.08913 0.08242 0.0919 C 0.08333 0.09352 0.08464 0.09422 0.08555 0.09584 C 0.08998 0.10348 0.08971 0.10579 0.09297 0.11459 C 0.09401 0.11714 0.09505 0.11968 0.09623 0.122 C 0.09753 0.12477 0.09935 0.12663 0.10039 0.12964 C 0.10873 0.15255 0.10313 0.14121 0.10781 0.15765 C 0.10873 0.16089 0.1099 0.1639 0.11094 0.16714 C 0.11172 0.16968 0.11224 0.17223 0.11302 0.17454 C 0.11719 0.18635 0.11576 0.17917 0.12149 0.19144 C 0.12708 0.20371 0.12396 0.20047 0.12891 0.21042 C 0.1306 0.21366 0.13255 0.21644 0.13425 0.21968 C 0.13711 0.2257 0.13867 0.23496 0.14271 0.23843 C 0.14401 0.23982 0.1457 0.24052 0.14688 0.24214 C 0.14961 0.24607 0.15117 0.25255 0.1543 0.25533 C 0.16211 0.26227 0.15521 0.25533 0.16172 0.26482 C 0.1668 0.27223 0.16289 0.26482 0.16901 0.27223 C 0.1724 0.2764 0.17539 0.28102 0.17852 0.28542 C 0.17995 0.28727 0.18151 0.2889 0.18281 0.29098 C 0.18529 0.29561 0.18698 0.29908 0.19024 0.30232 C 0.19115 0.30325 0.19232 0.30325 0.19336 0.30417 C 0.20469 0.31436 0.18373 0.29954 0.20287 0.31366 C 0.20495 0.31505 0.20716 0.31575 0.20925 0.31737 C 0.21107 0.31899 0.2125 0.32177 0.21445 0.32292 C 0.21927 0.32616 0.22448 0.32732 0.2293 0.33056 C 0.23203 0.33241 0.23477 0.33519 0.23776 0.33612 C 0.24297 0.33774 0.24831 0.33727 0.25352 0.33797 C 0.25638 0.33843 0.25925 0.33936 0.26198 0.33982 L 0.3487 0.33797 C 0.34974 0.33797 0.35078 0.33681 0.35182 0.33612 C 0.36094 0.32917 0.35182 0.33496 0.35925 0.33056 C 0.36068 0.32802 0.36211 0.3257 0.36341 0.32292 C 0.36719 0.31528 0.36576 0.3169 0.36875 0.30996 C 0.37005 0.30672 0.37149 0.30348 0.37292 0.30047 C 0.37422 0.29792 0.37578 0.29561 0.37721 0.29306 C 0.37904 0.28936 0.3806 0.28519 0.38242 0.28172 C 0.38412 0.27848 0.3862 0.2757 0.38776 0.27223 C 0.39102 0.26552 0.3944 0.25649 0.39623 0.24792 C 0.39714 0.24352 0.39779 0.23913 0.39831 0.23473 C 0.39961 0.22362 0.40026 0.21204 0.40143 0.20093 L 0.40248 0.19144 C 0.40182 0.18403 0.40156 0.1764 0.40039 0.16899 C 0.39987 0.16575 0.39544 0.15487 0.39414 0.15209 C 0.39167 0.14723 0.38438 0.13589 0.38242 0.13519 C 0.38073 0.1345 0.37891 0.13403 0.37721 0.13334 C 0.37474 0.13218 0.37227 0.13033 0.36979 0.12964 C 0.36563 0.12848 0.36133 0.12825 0.35716 0.12778 L 0.33177 0.12964 C 0.32083 0.13357 0.3112 0.14329 0.30221 0.15394 C 0.29961 0.15695 0.29714 0.15996 0.29479 0.16343 C 0.29011 0.16991 0.28438 0.17524 0.28099 0.18403 L 0.27253 0.20649 C 0.27044 0.21806 0.26901 0.21876 0.27253 0.23102 C 0.27526 0.24028 0.278 0.25001 0.28203 0.25718 C 0.2832 0.25903 0.28386 0.26181 0.28529 0.26297 C 0.28724 0.26436 0.28958 0.2639 0.29167 0.26482 C 0.29375 0.26575 0.2957 0.26783 0.29792 0.26852 C 0.30495 0.27038 0.31198 0.27107 0.31901 0.27223 L 0.44167 0.26852 C 0.44388 0.26829 0.44583 0.26575 0.44792 0.26482 L 0.45221 0.26297 C 0.4543 0.26042 0.45612 0.25695 0.45846 0.25533 C 0.46159 0.25325 0.46484 0.25325 0.46797 0.25163 C 0.47513 0.24815 0.48216 0.24445 0.48919 0.24028 C 0.49271 0.2382 0.49623 0.23519 0.49974 0.23288 C 0.50287 0.23079 0.50612 0.22917 0.50925 0.22732 C 0.51068 0.22524 0.51224 0.22385 0.51341 0.22153 C 0.51484 0.21876 0.5155 0.21528 0.51667 0.21227 C 0.51758 0.2095 0.51875 0.20718 0.51979 0.20464 C 0.52344 0.18542 0.52214 0.19352 0.52409 0.18033 C 0.52331 0.16644 0.52318 0.15255 0.52188 0.1389 C 0.52175 0.13681 0.52044 0.13519 0.51979 0.13334 C 0.51341 0.11528 0.52018 0.13195 0.51237 0.11644 C 0.51094 0.11343 0.5099 0.1095 0.5082 0.10695 C 0.50599 0.10394 0.50326 0.10186 0.50078 0.09954 C 0.49649 0.09538 0.4888 0.08843 0.48386 0.08635 C 0.48073 0.08496 0.47761 0.08519 0.47435 0.0845 C 0.44961 0.08635 0.44544 0.08403 0.42044 0.09769 C 0.40482 0.10626 0.41081 0.1007 0.40143 0.11089 C 0.40013 0.1139 0.3987 0.11714 0.39727 0.12015 C 0.39245 0.1301 0.39336 0.12339 0.3888 0.14075 C 0.38737 0.1463 0.38672 0.15209 0.38568 0.15765 C 0.38529 0.16158 0.38516 0.16528 0.38464 0.16899 C 0.38373 0.17408 0.38242 0.17894 0.38138 0.18403 C 0.38034 0.18959 0.3793 0.19538 0.37826 0.20093 C 0.37526 0.27339 0.37865 0.18334 0.37617 0.34167 C 0.37591 0.35556 0.37578 0.3551 0.37396 0.36436 C 0.3737 0.3713 0.3737 0.37825 0.37292 0.38496 C 0.37266 0.3882 0.37149 0.39121 0.37083 0.39445 C 0.36667 0.41459 0.37109 0.39723 0.3655 0.41505 C 0.36484 0.41737 0.36445 0.42038 0.36341 0.42246 C 0.36133 0.42686 0.35846 0.42987 0.35599 0.4338 C 0.35495 0.43565 0.35404 0.43797 0.35287 0.43936 C 0.34883 0.44468 0.34414 0.44885 0.34024 0.4544 C 0.33841 0.45695 0.33698 0.46019 0.3349 0.46204 C 0.3319 0.46436 0.3237 0.46644 0.32018 0.4676 C 0.31875 0.46876 0.31745 0.47061 0.31589 0.4713 C 0.31263 0.47315 0.30091 0.47477 0.29896 0.47524 C 0.28841 0.47454 0.27787 0.47431 0.26732 0.47315 C 0.26589 0.47315 0.26445 0.47177 0.26302 0.4713 C 0.26094 0.47061 0.25886 0.47015 0.25677 0.46945 C 0.25274 0.46806 0.24401 0.46459 0.23984 0.46204 C 0.23841 0.46112 0.23711 0.45927 0.23568 0.45811 C 0.23464 0.45741 0.23346 0.45718 0.23242 0.45626 C 0.22865 0.45348 0.22526 0.44954 0.22188 0.44515 C 0.22044 0.44329 0.21914 0.44121 0.21771 0.43936 C 0.21667 0.4382 0.2155 0.43704 0.21445 0.43565 C 0.21302 0.4338 0.21172 0.43172 0.21029 0.4301 C 0.20859 0.42802 0.20677 0.4264 0.20495 0.42431 C 0.20352 0.4213 0.20221 0.41806 0.20078 0.41505 C 0.19974 0.41297 0.19857 0.41135 0.19753 0.4095 C 0.19531 0.40464 0.19128 0.39445 0.19128 0.39445 C 0.18958 0.3794 0.19115 0.38959 0.18698 0.37362 C 0.17852 0.34121 0.18594 0.36829 0.18073 0.34931 C 0.18034 0.32246 0.18125 0.29538 0.17956 0.26852 C 0.17943 0.26575 0.17695 0.26505 0.17539 0.26482 C 0.17227 0.26436 0.16901 0.26598 0.16589 0.26667 C 0.16484 0.26737 0.16354 0.26714 0.16276 0.26852 C 0.16198 0.26991 0.16055 0.27408 0.16172 0.27408 C 0.16511 0.27408 0.16484 0.26968 0.16484 0.26667 L 0.16484 0.26667 " pathEditMode="relative" ptsTypes="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04167E-6 -2.59259E-6 L -6.04167E-6 -2.59259E-6 L -0.01055 0.00555 C -0.01199 0.00625 -0.01342 0.00671 -0.01485 0.00741 C -0.01693 0.00856 -0.01902 0.01018 -0.0211 0.01111 C -0.02253 0.0118 -0.02396 0.01227 -0.0254 0.01296 C -0.03581 0.01921 -0.02553 0.01504 -0.03594 0.01875 C -0.04662 0.02824 -0.03321 0.01713 -0.04545 0.0243 C -0.04701 0.02523 -0.04818 0.02708 -0.04975 0.02801 C -0.05105 0.02893 -0.05248 0.0294 -0.05391 0.02986 C -0.05743 0.03125 -0.06107 0.03171 -0.06446 0.03379 C -0.07383 0.03935 -0.06863 0.03704 -0.08034 0.03935 C -0.09024 0.03866 -0.10001 0.03866 -0.1099 0.0375 C -0.11264 0.03727 -0.11407 0.03403 -0.11628 0.03194 C -0.11758 0.03055 -0.11902 0.0294 -0.12045 0.02801 C -0.12748 0.01551 -0.12084 0.02893 -0.12475 0.0169 C -0.12592 0.01296 -0.12891 0.00555 -0.12891 0.00555 C -0.1293 0.00231 -0.12956 -0.0007 -0.12995 -0.00394 C -0.13021 -0.00579 -0.131 -0.00741 -0.131 -0.00949 C -0.131 -0.01759 -0.13113 -0.02593 -0.12995 -0.0338 C -0.12969 -0.03611 -0.128 -0.03658 -0.12683 -0.03773 C -0.12188 -0.0419 -0.12201 -0.04097 -0.11732 -0.04329 C -0.11628 -0.04375 -0.11524 -0.04491 -0.11407 -0.04514 C -0.11133 -0.04607 -0.10847 -0.04653 -0.10574 -0.04699 C -0.09376 -0.04653 -0.08178 -0.0463 -0.0698 -0.04514 C -0.06264 -0.04445 -0.06641 -0.04306 -0.06029 -0.03959 C -0.0586 -0.03843 -0.05678 -0.0382 -0.05495 -0.03773 C -0.05352 -0.03588 -0.05222 -0.03357 -0.05079 -0.03195 C -0.04936 -0.03056 -0.04779 -0.02986 -0.04649 -0.02824 C -0.04532 -0.02662 -0.04454 -0.02408 -0.04337 -0.02269 C -0.03998 -0.01852 -0.03568 -0.01644 -0.03282 -0.01134 C -0.02305 0.00602 -0.028 0.00092 -0.01902 0.00741 C -0.00951 0.02454 -0.0142 0.01921 -0.00639 0.02616 C -0.00534 0.02801 -0.00443 0.03032 -0.00326 0.03194 C -0.00157 0.03403 0.00038 0.03565 0.00208 0.0375 C 0.00312 0.03866 0.00416 0.04004 0.0052 0.0412 C 0.01067 0.05555 0.00325 0.03796 0.01158 0.05069 C 0.01288 0.05278 0.01354 0.05579 0.01471 0.0581 C 0.01744 0.06342 0.02317 0.07315 0.02317 0.07315 C 0.02395 0.07639 0.02447 0.07963 0.02538 0.08264 C 0.02864 0.09421 0.0332 0.10208 0.03801 0.1125 C 0.03945 0.11574 0.04088 0.11875 0.04218 0.12199 C 0.04335 0.12454 0.04413 0.12731 0.04544 0.1294 C 0.04713 0.13264 0.04908 0.13541 0.05064 0.13889 C 0.05937 0.15833 0.04934 0.13912 0.05598 0.15579 C 0.05676 0.15787 0.05807 0.15949 0.05911 0.16134 C 0.06015 0.16713 0.06236 0.17245 0.06223 0.17824 C 0.06197 0.19583 0.06184 0.21342 0.06119 0.23102 C 0.06106 0.23472 0.06054 0.23842 0.06015 0.24213 C 0.05637 0.27847 0.05963 0.25 0.05702 0.26666 C 0.05663 0.26921 0.05637 0.27176 0.05598 0.27407 C 0.05442 0.28333 0.0526 0.29236 0.0496 0.30046 C 0.04505 0.3125 0.05051 0.29907 0.04322 0.31366 C 0.04218 0.31597 0.04127 0.31875 0.0401 0.32106 C 0.0388 0.32384 0.0371 0.32569 0.03593 0.3287 C 0.03489 0.33079 0.03476 0.33403 0.03372 0.33611 C 0.03294 0.33773 0.0315 0.33819 0.03059 0.33981 C 0.02903 0.34259 0.02799 0.34653 0.02643 0.3493 C 0.02551 0.35092 0.02421 0.35162 0.02317 0.35301 C 0.022 0.35463 0.02122 0.35694 0.02005 0.35856 C 0.01809 0.36134 0.01575 0.36342 0.01367 0.3662 C 0.01145 0.36898 0.00963 0.37291 0.00742 0.37546 C 0.00572 0.37731 0.00377 0.37801 0.00208 0.3794 C -0.00157 0.38217 -0.00339 0.38495 -0.00743 0.3868 C -0.00951 0.38773 -0.01159 0.38796 -0.01381 0.38866 C -0.02084 0.3875 -0.02787 0.38657 -0.0349 0.38495 C -0.03633 0.38472 -0.0379 0.38426 -0.03907 0.3831 C -0.06251 0.36088 -0.04311 0.3787 -0.05495 0.3625 C -0.05665 0.36018 -0.05873 0.35926 -0.06029 0.35671 C -0.0711 0.34028 -0.06706 0.34444 -0.07396 0.33055 C -0.07501 0.32847 -0.07631 0.32685 -0.07709 0.32477 C -0.07839 0.32199 -0.07917 0.31852 -0.08034 0.31551 C -0.08607 0.30069 -0.08282 0.31134 -0.08659 0.30046 C -0.08881 0.29421 -0.0905 0.2875 -0.09298 0.28171 C -0.09402 0.27916 -0.09532 0.27685 -0.09623 0.27407 C -0.09714 0.27129 -0.09753 0.26782 -0.09831 0.26481 C -0.09923 0.26088 -0.1004 0.25717 -0.10144 0.25347 C -0.10495 0.22824 -0.10183 0.24768 -0.10574 0.22916 C -0.10639 0.22523 -0.10782 0.21782 -0.10782 0.21782 C -0.10691 0.2037 -0.10938 0.18518 -0.10248 0.17454 C -0.10092 0.17222 -0.09909 0.17037 -0.09727 0.16898 C -0.09519 0.16736 -0.09298 0.16643 -0.09089 0.16528 C -0.08451 0.16643 -0.07813 0.16643 -0.07188 0.16898 C -0.07045 0.16967 -0.0698 0.17291 -0.06876 0.17454 C -0.06667 0.17778 -0.06433 0.18055 -0.06238 0.18403 C -0.06146 0.18565 -0.06107 0.18796 -0.06029 0.18958 C -0.05821 0.19421 -0.056 0.19838 -0.05391 0.20278 C -0.05157 0.20787 -0.05053 0.21065 -0.04857 0.21597 L -0.04545 0.23287 L -0.04441 0.23842 C -0.0448 0.25463 -0.04493 0.27106 -0.04545 0.28727 C -0.04558 0.29051 -0.04597 0.29375 -0.04649 0.29676 C -0.04701 0.2993 -0.04805 0.30162 -0.04857 0.30416 C -0.04936 0.30717 -0.05014 0.31041 -0.05079 0.31366 C -0.053 0.32592 -0.05027 0.31713 -0.05391 0.33241 C -0.05678 0.34421 -0.05717 0.34467 -0.06029 0.35301 C -0.06029 0.35347 -0.06186 0.36504 -0.06238 0.3662 C -0.06355 0.36852 -0.06537 0.36967 -0.06654 0.37176 C -0.06745 0.37338 -0.06784 0.37569 -0.06876 0.37731 C -0.06967 0.3794 -0.07097 0.38079 -0.07188 0.3831 C -0.07279 0.38541 -0.07292 0.38842 -0.07396 0.39051 C -0.07475 0.39236 -0.07618 0.39282 -0.07709 0.39444 C -0.07904 0.39722 -0.08048 0.40092 -0.08243 0.4037 C -0.08646 0.40949 -0.08881 0.41111 -0.09298 0.41504 C -0.09688 0.42523 -0.09311 0.41736 -0.10144 0.42616 C -0.103 0.42778 -0.10404 0.43102 -0.10574 0.43194 C -0.10834 0.43356 -0.11133 0.4331 -0.11407 0.43379 C -0.12058 0.4375 -0.11771 0.4368 -0.12891 0.43379 C -0.13217 0.43287 -0.13529 0.43171 -0.13842 0.43009 C -0.14089 0.4287 -0.14558 0.42477 -0.14792 0.42245 C -0.14975 0.42083 -0.15131 0.41829 -0.15326 0.4169 C -0.15456 0.41574 -0.15613 0.41597 -0.15743 0.41504 C -0.15964 0.41342 -0.16159 0.41111 -0.16381 0.40926 C -0.1655 0.40787 -0.16745 0.40717 -0.16902 0.40555 C -0.18204 0.39282 -0.16394 0.40671 -0.17852 0.39629 C -0.17904 0.3956 -0.18686 0.38449 -0.18803 0.38125 C -0.18933 0.37778 -0.19011 0.37361 -0.19128 0.36991 C -0.19258 0.36597 -0.19415 0.3625 -0.19545 0.35856 C -0.20183 0.33866 -0.19779 0.35 -0.20183 0.33426 C -0.20521 0.32106 -0.21238 0.29467 -0.21238 0.29467 C -0.21277 0.28842 -0.21303 0.28217 -0.21342 0.27592 C -0.21407 0.26481 -0.21537 0.25347 -0.2155 0.24213 C -0.21576 0.22778 -0.21537 0.21342 -0.21446 0.19907 C -0.21407 0.1919 -0.2129 0.18495 -0.21133 0.17824 C -0.21003 0.17291 -0.20756 0.16852 -0.206 0.16342 C -0.20443 0.15787 -0.20378 0.15162 -0.20183 0.14653 C -0.18034 0.08935 -0.19558 0.13264 -0.18594 0.1125 C -0.18477 0.11018 -0.18386 0.10741 -0.18282 0.10509 C -0.18034 0.1 -0.17774 0.09537 -0.1754 0.09004 C -0.17344 0.08588 -0.17214 0.08079 -0.17006 0.07685 C -0.16342 0.06389 -0.1612 0.06574 -0.15326 0.0544 C -0.14949 0.04907 -0.14636 0.04282 -0.14258 0.0375 C -0.14037 0.03403 -0.13751 0.03171 -0.13529 0.02801 C -0.13152 0.02222 -0.12826 0.01551 -0.12475 0.00926 C -0.12227 0.00486 -0.11993 0.00023 -0.11732 -0.00394 C -0.11459 -0.0081 -0.10508 -0.02222 -0.10248 -0.02824 C -0.10079 -0.03218 -0.09988 -0.03727 -0.09831 -0.04144 C -0.08868 -0.06806 -0.09688 -0.04051 -0.08881 -0.06968 C -0.08842 -0.07338 -0.08816 -0.07709 -0.08777 -0.08079 C -0.08712 -0.08704 -0.0862 -0.09329 -0.08555 -0.09954 C -0.08516 -0.10394 -0.0849 -0.10834 -0.08451 -0.11273 C -0.0849 -0.12084 -0.08477 -0.12917 -0.08555 -0.13727 C -0.08581 -0.14005 -0.08699 -0.14236 -0.08777 -0.14468 C -0.08868 -0.14792 -0.08985 -0.15093 -0.09089 -0.15417 C -0.09363 -0.16296 -0.09258 -0.16273 -0.09727 -0.17107 C -0.09883 -0.17384 -0.10105 -0.17546 -0.10248 -0.17847 C -0.10925 -0.19167 -0.106 -0.19121 -0.11303 -0.20301 C -0.11667 -0.20903 -0.11993 -0.21713 -0.12475 -0.21991 C -0.12683 -0.22107 -0.12904 -0.22199 -0.131 -0.22361 C -0.1336 -0.2257 -0.13568 -0.2294 -0.13842 -0.23102 C -0.14597 -0.23565 -0.15365 -0.24028 -0.16173 -0.24236 C -0.16654 -0.24352 -0.17149 -0.24514 -0.17644 -0.24607 C -0.18034 -0.24699 -0.18425 -0.24746 -0.18803 -0.24792 L -0.19857 -0.24977 C -0.20495 -0.24861 -0.21133 -0.24838 -0.21771 -0.24607 C -0.22631 -0.24306 -0.22735 -0.23796 -0.23451 -0.22917 C -0.27748 -0.17709 -0.22657 -0.24329 -0.25886 -0.19537 C -0.26173 -0.19097 -0.2655 -0.18866 -0.26837 -0.18426 C -0.27149 -0.17917 -0.27423 -0.17315 -0.27683 -0.16713 C -0.28087 -0.1581 -0.28842 -0.13912 -0.28842 -0.13912 C -0.28972 -0.12153 -0.29141 -0.10463 -0.28842 -0.08658 C -0.28673 -0.07593 -0.28269 -0.0669 -0.27891 -0.05834 C -0.24584 0.01829 -0.27045 -0.03542 -0.24298 0.01875 C -0.24154 0.02176 -0.24024 0.025 -0.23881 0.02801 C -0.23451 0.0368 -0.20548 0.09329 -0.19857 0.11065 C -0.19376 0.12315 -0.18855 0.13541 -0.18386 0.14838 C -0.17592 0.16991 -0.16732 0.19097 -0.16055 0.21412 C -0.15639 0.22847 -0.1517 0.24236 -0.14792 0.25717 C -0.14649 0.26296 -0.1448 0.26829 -0.14376 0.27407 C -0.14193 0.28333 -0.14089 0.29282 -0.13946 0.30231 C -0.13907 0.31366 -0.1379 0.32477 -0.13842 0.33611 C -0.13907 0.35046 -0.1418 0.37616 -0.14688 0.39051 C -0.14857 0.39537 -0.15079 0.39977 -0.15326 0.4037 C -0.16094 0.41666 -0.16745 0.42222 -0.17748 0.43009 C -0.19193 0.4412 -0.19857 0.44398 -0.21446 0.44884 C -0.25079 0.45949 -0.24467 0.45764 -0.27579 0.46018 C -0.29089 0.45694 -0.30626 0.45625 -0.32123 0.45069 C -0.33034 0.44722 -0.34753 0.43379 -0.34753 0.43379 C -0.35287 0.42639 -0.36915 0.40463 -0.37396 0.39444 C -0.38074 0.38009 -0.38972 0.34722 -0.39402 0.33241 C -0.39779 0.30532 -0.403 0.27268 -0.40469 0.24398 C -0.40534 0.23171 -0.40534 0.21898 -0.40574 0.20648 C -0.40287 0.17268 -0.40313 0.13773 -0.39727 0.10509 C -0.39376 0.08565 -0.39011 0.0662 -0.38673 0.04676 C -0.38594 0.04259 -0.38529 0.03796 -0.38451 0.03379 C -0.38386 0.02986 -0.38308 0.02616 -0.38243 0.02245 C -0.38048 0.01065 -0.37423 -0.03171 -0.37084 -0.04884 C -0.36068 -0.10093 -0.37214 -0.03496 -0.36342 -0.08658 C -0.36303 -0.09838 -0.36316 -0.11042 -0.36238 -0.12222 C -0.36212 -0.12616 -0.36042 -0.1294 -0.36029 -0.13334 C -0.35964 -0.15695 -0.35951 -0.15903 -0.36446 -0.17477 C -0.36511 -0.17662 -0.36589 -0.17847 -0.36654 -0.18033 C -0.36732 -0.18241 -0.37136 -0.19213 -0.37292 -0.19352 C -0.37826 -0.19792 -0.38777 -0.19838 -0.39298 -0.19908 C -0.41628 -0.19861 -0.43959 -0.20185 -0.46277 -0.19722 C -0.46863 -0.19607 -0.47305 -0.18658 -0.47852 -0.18218 C -0.48191 -0.17963 -0.48568 -0.17871 -0.4892 -0.17662 C -0.49519 -0.17315 -0.50131 -0.17014 -0.50717 -0.16528 C -0.51303 -0.16065 -0.51824 -0.15371 -0.52396 -0.14838 C -0.55873 -0.11597 -0.53659 -0.1419 -0.56837 -0.09954 C -0.57982 -0.0588 -0.56173 -0.11945 -0.58529 -0.06204 C -0.58855 -0.05417 -0.59037 -0.04468 -0.59271 -0.03588 C -0.5974 -0.01713 -0.6017 0.00185 -0.60639 0.0206 C -0.61238 0.04444 -0.61537 0.05208 -0.62019 0.07685 C -0.63243 0.14028 -0.61771 0.07523 -0.63178 0.15023 C -0.63321 0.15764 -0.63464 0.16504 -0.63594 0.17268 C -0.63673 0.17708 -0.63725 0.18148 -0.63816 0.18588 C -0.64167 0.20509 -0.64011 0.1875 -0.64766 0.21782 C -0.64988 0.22685 -0.65105 0.23657 -0.65287 0.24606 C -0.65391 0.25092 -0.65756 0.26551 -0.65925 0.27037 C -0.66225 0.2794 -0.66524 0.28842 -0.66876 0.29676 C -0.6698 0.29907 -0.67175 0.3 -0.67292 0.30231 C -0.67527 0.30648 -0.67696 0.31134 -0.6793 0.31551 C -0.68126 0.31898 -0.68373 0.32129 -0.68568 0.32477 C -0.68686 0.32708 -0.68751 0.33009 -0.68881 0.33241 C -0.69219 0.33842 -0.7043 0.35717 -0.70886 0.36041 C -0.71068 0.3618 -0.71251 0.36296 -0.7142 0.36435 C -0.71889 0.36829 -0.72462 0.3743 -0.72995 0.37731 C -0.73594 0.38079 -0.74792 0.3868 -0.74792 0.3868 C -0.75678 0.38565 -0.76576 0.38657 -0.77436 0.3831 C -0.77709 0.38194 -0.77891 0.37731 -0.78074 0.37361 C -0.78712 0.36041 -0.79415 0.34768 -0.7987 0.33241 L -0.81029 0.29282 C -0.81133 0.28541 -0.81212 0.27778 -0.81342 0.27037 C -0.81537 0.25949 -0.8198 0.23842 -0.8198 0.23842 C -0.82019 0.22847 -0.82032 0.21829 -0.82084 0.20833 C -0.82097 0.20532 -0.82201 0.20208 -0.82188 0.19907 C -0.82162 0.17778 -0.82097 0.15625 -0.8198 0.13518 C -0.81798 0.10324 -0.81745 0.11666 -0.81563 0.09954 C -0.81485 0.09259 -0.81446 0.08565 -0.81342 0.0787 C -0.81238 0.07106 -0.81055 0.06389 -0.80925 0.05625 C -0.80873 0.05324 -0.80873 0.05 -0.80821 0.04676 C -0.8073 0.0412 -0.806 0.03565 -0.80495 0.02986 C -0.8043 0.02569 -0.80365 0.02106 -0.80287 0.0169 C -0.80222 0.01296 -0.80144 0.00926 -0.80079 0.00555 C -0.80001 0.00116 -0.79936 -0.00324 -0.7987 -0.00764 C -0.79831 -0.00949 -0.79792 -0.01134 -0.79766 -0.0132 C -0.79584 -0.02616 -0.79792 -0.01898 -0.79441 -0.02824 C -0.79376 -0.0338 -0.79311 -0.03959 -0.79232 -0.04514 C -0.79206 -0.04769 -0.79154 -0.05023 -0.79128 -0.05278 C -0.78855 -0.07408 -0.7918 -0.05116 -0.7892 -0.06968 C -0.78946 -0.07824 -0.78959 -0.08704 -0.79024 -0.09584 C -0.79037 -0.09792 -0.79102 -0.09954 -0.79128 -0.10162 C -0.79167 -0.10394 -0.79193 -0.10648 -0.79232 -0.10903 C -0.79258 -0.11088 -0.79271 -0.11296 -0.79337 -0.11459 C -0.79454 -0.11783 -0.79779 -0.12222 -0.79975 -0.12408 C -0.80274 -0.12662 -0.80756 -0.12709 -0.81029 -0.12778 C -0.81589 -0.12709 -0.82162 -0.12709 -0.82722 -0.12593 C -0.82826 -0.1257 -0.8293 -0.12477 -0.83034 -0.12408 C -0.83946 -0.11829 -0.83777 -0.11921 -0.84623 -0.11273 C -0.85222 -0.10347 -0.85808 -0.09375 -0.8642 -0.08449 C -0.8655 -0.08264 -0.86732 -0.08148 -0.86837 -0.07894 C -0.87084 -0.07315 -0.8724 -0.06621 -0.87475 -0.06019 C -0.87644 -0.05556 -0.88555 -0.03472 -0.88842 -0.02454 C -0.88894 -0.02269 -0.8892 -0.02084 -0.88946 -0.01898 C -0.8892 -0.01459 -0.8879 0.02037 -0.88425 0.02801 C -0.88243 0.03194 -0.88061 0.03541 -0.87891 0.03935 C -0.87227 0.05463 -0.88386 0.03819 -0.86628 0.06944 C -0.86485 0.07199 -0.86342 0.0743 -0.86212 0.07685 C -0.8612 0.0787 -0.86081 0.08079 -0.8599 0.08264 C -0.85847 0.08565 -0.85587 0.09028 -0.85365 0.0919 C -0.85157 0.09352 -0.84936 0.09444 -0.84727 0.0956 C -0.81837 0.09375 -0.78946 0.09375 -0.76068 0.09004 C -0.75587 0.08935 -0.75157 0.08472 -0.74688 0.08264 C -0.73699 0.07778 -0.73034 0.07847 -0.72045 0.06759 C -0.71771 0.06435 -0.71498 0.06088 -0.71199 0.0581 C -0.71107 0.05717 -0.7099 0.05717 -0.70886 0.05625 C -0.70561 0.05278 -0.70274 0.04838 -0.69936 0.04491 C -0.69636 0.0419 -0.69298 0.04004 -0.68985 0.0375 C -0.6849 0.03333 -0.68008 0.02847 -0.67514 0.0243 C -0.67409 0.02338 -0.67292 0.02338 -0.67188 0.02245 C -0.66902 0.02014 -0.66628 0.01736 -0.66342 0.01504 C -0.6573 0.00393 -0.66329 0.0125 -0.65079 0.00741 C -0.63217 -2.59259E-6 -0.65105 0.00231 -0.62865 -0.00394 C -0.6237 -0.00509 -0.61876 -0.00509 -0.61381 -0.00579 C -0.61081 -0.00718 -0.60456 -0.01088 -0.60118 -0.01134 C -0.59167 -0.01296 -0.57266 -0.01505 -0.57266 -0.01505 C -0.556 -0.01459 -0.53946 -0.01482 -0.52292 -0.0132 C -0.51303 -0.01227 -0.51407 -0.00926 -0.506 -0.00579 C -0.49975 -0.00301 -0.50326 -0.00417 -0.49545 -0.00185 C -0.49402 -0.0007 -0.49271 0.00069 -0.49128 0.00185 C -0.48959 0.00301 -0.48321 0.00509 -0.48178 0.00555 C -0.48034 0.00671 -0.47904 0.00833 -0.47748 0.00926 C -0.47579 0.01041 -0.47396 0.01041 -0.47227 0.01111 C -0.47084 0.0118 -0.46941 0.0125 -0.46798 0.01296 C -0.46042 0.01597 -0.46524 0.01342 -0.45951 0.0169 C -0.44519 0.01481 -0.44584 0.02315 -0.44584 0.01111 L -0.44584 0.01111 " pathEditMode="relative" ptsTypes="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875E-6 7.40741E-7 L -6.875E-6 7.40741E-7 C -0.003 0.01389 -0.00183 0.01204 -0.00535 0.0206 C -0.00639 0.02315 -0.00717 0.02616 -0.00847 0.02824 C -0.00964 0.03009 -0.01134 0.03056 -0.01277 0.03194 C -0.01485 0.03426 -0.0168 0.0375 -0.01902 0.03935 C -0.02045 0.04074 -0.02188 0.0419 -0.02331 0.04329 C -0.02436 0.04421 -0.02527 0.04607 -0.02644 0.04699 C -0.02891 0.04884 -0.03634 0.05023 -0.03803 0.05069 C -0.04232 0.05 -0.04662 0.05023 -0.05079 0.04884 C -0.05326 0.04792 -0.05496 0.04282 -0.056 0.03935 C -0.06029 0.02616 -0.05639 0.03796 -0.05925 0.02454 C -0.05977 0.02176 -0.06055 0.01944 -0.06134 0.0169 C -0.06029 0.00741 -0.05925 -0.00185 -0.05821 -0.01134 C -0.05795 -0.01319 -0.05782 -0.01528 -0.05704 -0.0169 C -0.05496 -0.02176 -0.05222 -0.02569 -0.04975 -0.03009 C -0.04454 -0.03935 -0.04545 -0.03843 -0.03594 -0.04699 C -0.03451 -0.04815 -0.03308 -0.04931 -0.03178 -0.05069 C -0.03061 -0.05185 -0.02969 -0.05347 -0.02852 -0.0544 C -0.02722 -0.05556 -0.02579 -0.05556 -0.02436 -0.05625 C -0.02214 -0.05741 -0.01798 -0.06018 -0.01798 -0.06018 C -0.01381 -0.05949 -0.00951 -0.05926 -0.00535 -0.05833 C -0.00339 -0.05787 0.00077 -0.05393 0.00208 -0.05255 C 0.00937 -0.04514 0.00051 -0.05301 0.0095 -0.03935 C 0.01028 -0.03819 0.01158 -0.03819 0.01262 -0.0375 C 0.01366 -0.03565 0.01471 -0.03356 0.01575 -0.03194 C 0.01744 -0.0294 0.01952 -0.02731 0.02109 -0.02431 C 0.022 -0.02292 0.02252 -0.0206 0.02317 -0.01875 C 0.02421 -0.0162 0.02551 -0.01389 0.02643 -0.01134 C 0.03879 0.02801 0.02864 0.00023 0.03476 0.0169 C 0.03515 0.0206 0.03632 0.03333 0.03697 0.0375 C 0.03749 0.04144 0.03853 0.04491 0.03906 0.04884 C 0.03958 0.05255 0.03958 0.05648 0.0401 0.06019 C 0.04062 0.06343 0.04166 0.0662 0.04218 0.06944 C 0.04296 0.07384 0.04361 0.07824 0.04439 0.08264 C 0.0427 0.1412 0.04518 0.10602 0.04218 0.12963 C 0.04179 0.13264 0.04179 0.13611 0.04114 0.13889 C 0.04036 0.14236 0.03893 0.14514 0.03801 0.14838 C 0.03567 0.15579 0.03502 0.16134 0.03163 0.16713 C 0.03007 0.16991 0.02799 0.17176 0.02643 0.17477 C 0.02512 0.17685 0.02447 0.18009 0.02317 0.18218 C 0.02135 0.18519 0.019 0.18704 0.01692 0.18982 C 0.01353 0.19375 0.00989 0.19977 0.00624 0.20278 C 0.00429 0.20463 0.00208 0.20532 -6.875E-6 0.20671 C -0.00144 0.20857 -0.00274 0.21088 -0.00429 0.21227 C -0.0086 0.2162 -0.01719 0.21829 -0.02123 0.21968 C -0.03022 0.22292 -0.02462 0.2213 -0.03803 0.22361 C -0.04545 0.22222 -0.05287 0.2213 -0.06029 0.21968 C -0.06173 0.21944 -0.06316 0.21875 -0.06446 0.21782 C -0.06667 0.21644 -0.06863 0.21412 -0.07084 0.21227 C -0.07331 0.21019 -0.07592 0.2088 -0.07826 0.20671 C -0.08048 0.2044 -0.0823 0.20139 -0.08451 0.19907 C -0.0866 0.19699 -0.08881 0.19537 -0.09089 0.19352 C -0.09193 0.19097 -0.09285 0.18819 -0.09402 0.18588 C -0.09662 0.18148 -0.09962 0.17824 -0.10248 0.17477 C -0.10352 0.17153 -0.10443 0.16829 -0.10574 0.16528 C -0.11511 0.14306 -0.10053 0.18449 -0.11303 0.14838 C -0.12201 0.12269 -0.11225 0.14769 -0.12475 0.10903 C -0.12605 0.10463 -0.12787 0.10046 -0.12891 0.09583 C -0.13074 0.08727 -0.13152 0.07824 -0.13321 0.06944 C -0.1349 0.06019 -0.13607 0.05486 -0.13738 0.04514 C -0.13777 0.0419 -0.13803 0.03889 -0.13842 0.03565 C -0.13881 0.02755 -0.13907 0.01944 -0.13946 0.01134 C -0.13972 0.00741 -0.14037 0.0037 -0.1405 7.40741E-7 C -0.14102 -0.01134 -0.14089 -0.02268 -0.14154 -0.0338 C -0.14193 -0.03843 -0.14324 -0.04236 -0.14376 -0.04699 C -0.14467 -0.05556 -0.14428 -0.06481 -0.14584 -0.07315 C -0.14727 -0.08079 -0.14923 -0.08796 -0.15001 -0.09583 C -0.15157 -0.10949 -0.15144 -0.11065 -0.15535 -0.12778 C -0.156 -0.13079 -0.15652 -0.13426 -0.15743 -0.13704 C -0.15873 -0.14097 -0.16042 -0.14444 -0.16173 -0.14838 C -0.1629 -0.15208 -0.16355 -0.15625 -0.16485 -0.15972 C -0.16641 -0.16366 -0.1685 -0.16713 -0.17019 -0.17083 C -0.17201 -0.17523 -0.17331 -0.18009 -0.1754 -0.18403 C -0.17852 -0.19005 -0.1905 -0.20278 -0.19232 -0.20463 C -0.19493 -0.20764 -0.20118 -0.21435 -0.20391 -0.21597 C -0.20704 -0.21782 -0.21029 -0.21806 -0.21342 -0.21968 C -0.21628 -0.2213 -0.21902 -0.22407 -0.22188 -0.22546 C -0.22436 -0.22662 -0.22683 -0.22685 -0.2293 -0.22731 C -0.23738 -0.22824 -0.24545 -0.22847 -0.25352 -0.22917 C -0.26381 -0.22847 -0.2741 -0.22986 -0.28425 -0.22731 C -0.28634 -0.22662 -0.30743 -0.20764 -0.30847 -0.20671 C -0.31498 -0.1912 -0.3185 -0.18356 -0.32436 -0.16528 C -0.32605 -0.15995 -0.32722 -0.15393 -0.32865 -0.14838 C -0.3293 -0.14143 -0.33022 -0.13472 -0.33074 -0.12778 C -0.33126 -0.12083 -0.33165 -0.11389 -0.33178 -0.10694 C -0.33243 -0.06505 -0.33191 -0.02315 -0.33282 0.01875 C -0.33295 0.02569 -0.33334 0.0331 -0.3349 0.03935 C -0.33751 0.04954 -0.34884 0.08542 -0.356 0.10139 C -0.36264 0.11597 -0.36876 0.13148 -0.37618 0.14468 C -0.39232 0.17338 -0.40847 0.20278 -0.42683 0.22732 C -0.43933 0.24398 -0.44545 0.25324 -0.45847 0.26667 C -0.47475 0.28357 -0.47058 0.28102 -0.48074 0.28542 C -0.48152 0.28634 -0.49506 0.30046 -0.49766 0.30046 C -0.50639 0.30093 -0.51524 0.29792 -0.5241 0.29676 C -0.52618 0.2956 -0.52852 0.29514 -0.53035 0.29306 C -0.53178 0.2912 -0.53204 0.28727 -0.5336 0.28542 C -0.53542 0.28333 -0.53777 0.2831 -0.53985 0.28171 C -0.54311 0.27546 -0.54558 0.26806 -0.54936 0.26296 C -0.55144 0.26019 -0.55456 0.26134 -0.55678 0.25926 C -0.56121 0.25486 -0.56511 0.24653 -0.56732 0.23866 C -0.57813 0.20023 -0.56993 0.22523 -0.57683 0.19722 C -0.58985 0.14444 -0.57318 0.21389 -0.58529 0.17083 C -0.59493 0.13657 -0.58542 0.15926 -0.59688 0.13519 C -0.59871 0.11273 -0.60131 0.09282 -0.59792 0.06944 C -0.59415 0.04213 -0.58907 0.03611 -0.58113 0.0169 C -0.57084 -0.00787 -0.58386 0.02014 -0.57058 -0.00741 C -0.56706 -0.02917 -0.57032 -0.01366 -0.56628 -0.02639 C -0.5655 -0.0287 -0.56511 -0.03171 -0.5642 -0.0338 C -0.56199 -0.03866 -0.55899 -0.04213 -0.55678 -0.04699 C -0.55509 -0.05069 -0.55313 -0.0544 -0.55144 -0.05833 C -0.54649 -0.06968 -0.55235 -0.0625 -0.54193 -0.08079 L -0.53777 -0.08819 C -0.53712 -0.09514 -0.5366 -0.10208 -0.53568 -0.10903 C -0.53516 -0.11273 -0.5336 -0.12014 -0.5336 -0.12014 C -0.5336 -0.12616 -0.53126 -0.16481 -0.53673 -0.18032 C -0.53751 -0.18264 -0.53894 -0.1838 -0.53985 -0.18588 C -0.54063 -0.18773 -0.54102 -0.19005 -0.54193 -0.19167 C -0.54701 -0.19954 -0.55014 -0.20093 -0.55678 -0.20278 L -0.56941 -0.20671 C -0.58035 -0.20602 -0.59128 -0.20579 -0.60222 -0.20463 C -0.60443 -0.2044 -0.61212 -0.20208 -0.61485 -0.20093 C -0.61602 -0.20046 -0.61693 -0.19954 -0.61811 -0.19907 C -0.6198 -0.19838 -0.62162 -0.19792 -0.62331 -0.19722 C -0.6241 -0.19537 -0.62449 -0.19306 -0.6254 -0.19167 C -0.62631 -0.19028 -0.62761 -0.19074 -0.62865 -0.18958 C -0.63087 -0.1875 -0.63282 -0.18472 -0.6349 -0.18218 L -0.6349 -0.18218 L -0.64128 -0.17083 C -0.64272 -0.16852 -0.64441 -0.16643 -0.64558 -0.16343 C -0.64623 -0.16157 -0.64688 -0.15949 -0.64766 -0.15787 C -0.64975 -0.15278 -0.65248 -0.14838 -0.65391 -0.14282 C -0.65535 -0.13704 -0.65678 -0.13148 -0.65821 -0.12593 C -0.65886 -0.12338 -0.65977 -0.12083 -0.66029 -0.11829 C -0.66121 -0.11458 -0.66173 -0.11088 -0.66238 -0.10694 C -0.66134 -0.06944 -0.66355 -0.04745 -0.65821 -0.0169 C -0.65769 -0.01366 -0.65678 -0.01065 -0.65613 -0.00741 C -0.65574 -0.0037 -0.65548 7.40741E-7 -0.65509 0.0037 C -0.65248 0.02616 -0.65235 0.02662 -0.64975 0.04514 C -0.65469 0.06759 -0.65964 0.09005 -0.66459 0.11273 C -0.66537 0.11644 -0.66563 0.12037 -0.66667 0.12407 C -0.66811 0.1287 -0.67032 0.13264 -0.67188 0.13704 C -0.67318 0.14074 -0.67344 0.14537 -0.67514 0.14838 C -0.68269 0.16296 -0.69141 0.17569 -0.69936 0.18982 C -0.70066 0.1919 -0.70131 0.19491 -0.70261 0.19722 C -0.70378 0.19954 -0.70535 0.20116 -0.70678 0.20278 C -0.71055 0.20741 -0.71459 0.21157 -0.71837 0.21597 C -0.72097 0.21898 -0.72331 0.22245 -0.72579 0.22546 C -0.73243 0.23287 -0.728 0.225 -0.73529 0.23472 C -0.78777 0.30463 -0.76459 0.29329 -0.7892 0.3044 C -0.79545 0.30301 -0.80183 0.30232 -0.80808 0.30046 C -0.81238 0.29931 -0.81615 0.29537 -0.81967 0.2912 C -0.82488 0.28495 -0.83035 0.27894 -0.83451 0.27037 C -0.83594 0.26736 -0.83764 0.26458 -0.83868 0.26111 C -0.84363 0.24583 -0.85352 0.18982 -0.85352 0.18982 C -0.85456 0.18449 -0.85639 0.17963 -0.85769 0.17477 C -0.86511 0.10903 -0.85443 0.20023 -0.86303 0.13889 C -0.86719 0.10949 -0.8668 0.10995 -0.86837 0.08634 C -0.86719 0.0669 -0.8668 0.04745 -0.86511 0.02824 C -0.86472 0.02292 -0.8629 0.01829 -0.86199 0.01319 C -0.86094 0.00787 -0.85639 -0.01875 -0.85352 -0.03009 C -0.84506 -0.06296 -0.85535 -0.02176 -0.84714 -0.05069 C -0.84311 -0.06505 -0.8405 -0.08056 -0.83555 -0.09398 C -0.83412 -0.09768 -0.83282 -0.10162 -0.83139 -0.10509 C -0.82996 -0.10833 -0.82839 -0.11134 -0.82709 -0.11458 C -0.82527 -0.11944 -0.82384 -0.12477 -0.82188 -0.12963 C -0.81537 -0.14491 -0.80847 -0.15972 -0.8017 -0.17477 C -0.8004 -0.17778 -0.79936 -0.18171 -0.79753 -0.18403 C -0.7961 -0.18588 -0.79454 -0.18727 -0.79337 -0.18958 C -0.78894 -0.19931 -0.78568 -0.21088 -0.78074 -0.21968 C -0.77826 -0.22407 -0.77566 -0.22824 -0.77331 -0.23287 C -0.77253 -0.23449 -0.77201 -0.23681 -0.77123 -0.23843 C -0.76993 -0.2412 -0.76837 -0.24329 -0.76706 -0.24606 C -0.7655 -0.24907 -0.76433 -0.25255 -0.76277 -0.25532 C -0.7616 -0.25764 -0.7599 -0.25903 -0.7586 -0.26111 C -0.74949 -0.275 -0.76407 -0.26042 -0.74167 -0.28356 C -0.73972 -0.28565 -0.73738 -0.28588 -0.73529 -0.28727 C -0.73178 -0.29028 -0.72852 -0.29514 -0.72475 -0.29676 C -0.72188 -0.29792 -0.71915 -0.29977 -0.71628 -0.30046 C -0.71277 -0.30162 -0.70925 -0.30162 -0.70574 -0.30231 C -0.70261 -0.30301 -0.69936 -0.30347 -0.69623 -0.30417 C -0.67527 -0.30926 -0.71472 -0.30185 -0.67514 -0.30995 C -0.67084 -0.31088 -0.66667 -0.31111 -0.66238 -0.31181 C -0.65209 -0.31343 -0.65053 -0.31435 -0.6392 -0.31736 C -0.63816 -0.31806 -0.63712 -0.31898 -0.63607 -0.31921 C -0.62527 -0.32338 -0.62449 -0.32315 -0.61381 -0.325 C -0.60639 -0.33009 -0.59584 -0.33796 -0.58959 -0.34005 C -0.58568 -0.3412 -0.58178 -0.3419 -0.57787 -0.34375 C -0.56446 -0.35 -0.56889 -0.34931 -0.5599 -0.35509 C -0.54623 -0.36366 -0.55482 -0.35671 -0.54415 -0.3662 C -0.54311 -0.36806 -0.54206 -0.37014 -0.54089 -0.37199 C -0.53751 -0.37708 -0.53282 -0.38032 -0.53035 -0.38681 C -0.52891 -0.39074 -0.52748 -0.39421 -0.52618 -0.39815 C -0.52436 -0.40347 -0.52318 -0.40949 -0.52188 -0.41505 C -0.52058 -0.43241 -0.51993 -0.43264 -0.52188 -0.45463 C -0.52266 -0.46227 -0.52488 -0.46551 -0.52722 -0.47153 C -0.528 -0.47338 -0.52839 -0.47569 -0.5293 -0.47708 C -0.53438 -0.48495 -0.53464 -0.48403 -0.53985 -0.48634 C -0.56277 -0.48518 -0.58568 -0.48518 -0.6086 -0.48264 C -0.60977 -0.48264 -0.61055 -0.47986 -0.61173 -0.47893 C -0.61798 -0.47338 -0.6168 -0.47708 -0.62331 -0.46944 C -0.62631 -0.4662 -0.62891 -0.46204 -0.63178 -0.45833 C -0.63282 -0.45324 -0.63399 -0.44838 -0.6349 -0.44329 C -0.63529 -0.44143 -0.63607 -0.43958 -0.63607 -0.43773 C -0.63607 -0.4294 -0.63594 -0.42106 -0.6349 -0.41319 C -0.63464 -0.41111 -0.63074 -0.40116 -0.62969 -0.39815 C -0.62865 -0.39514 -0.62774 -0.39167 -0.62657 -0.38889 C -0.62566 -0.38657 -0.62449 -0.38495 -0.62331 -0.3831 C -0.62097 -0.3794 -0.6185 -0.37546 -0.61589 -0.37199 C -0.61459 -0.36991 -0.61303 -0.36829 -0.61173 -0.3662 C -0.60951 -0.36273 -0.60769 -0.35833 -0.60535 -0.35509 C -0.59884 -0.3456 -0.57852 -0.31898 -0.57058 -0.31551 C -0.56915 -0.31481 -0.56772 -0.31458 -0.56628 -0.31366 C -0.56446 -0.3125 -0.56277 -0.31111 -0.56094 -0.30995 C -0.5599 -0.30926 -0.55899 -0.30833 -0.55782 -0.3081 C -0.55222 -0.30694 -0.54662 -0.30671 -0.54089 -0.30625 C -0.52969 -0.30671 -0.51837 -0.30694 -0.50717 -0.3081 C -0.50535 -0.3081 -0.50365 -0.30949 -0.50183 -0.30995 C -0.49662 -0.31134 -0.49128 -0.31296 -0.48594 -0.31366 C -0.47683 -0.31481 -0.46772 -0.31481 -0.45847 -0.31551 L -0.40886 -0.3287 C -0.40365 -0.33009 -0.39831 -0.33194 -0.39298 -0.33241 L -0.37292 -0.33426 C -0.36524 -0.3338 -0.3573 -0.33495 -0.34975 -0.33241 C -0.34727 -0.33171 -0.34545 -0.32755 -0.34337 -0.325 L -0.33699 -0.31736 C -0.33594 -0.3162 -0.33503 -0.31435 -0.33386 -0.31366 L -0.33074 -0.31181 C -0.32969 -0.30995 -0.32865 -0.30787 -0.32748 -0.30625 C -0.32657 -0.30463 -0.32527 -0.30393 -0.32436 -0.30231 C -0.32344 -0.30069 -0.32305 -0.29861 -0.32227 -0.29676 C -0.32123 -0.29421 -0.31915 -0.28935 -0.31915 -0.28935 L -0.31915 -0.28935 " pathEditMode="relative" ptsTypes="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04167E-6 4.07407E-6 L 6.04167E-6 4.07407E-6 C 0.00274 -0.00255 0.00548 -0.00532 0.00834 -0.00764 C 0.00938 -0.00833 0.01055 -0.00856 0.0116 -0.00949 C 0.02214 -0.01898 0.006 -0.00718 0.01889 -0.0169 C 0.0211 -0.01852 0.02423 -0.01991 0.02631 -0.02083 C 0.02774 -0.02268 0.02891 -0.02523 0.03061 -0.02639 C 0.03217 -0.02778 0.03412 -0.02755 0.03582 -0.02824 C 0.03803 -0.0294 0.04011 -0.03032 0.0422 -0.03194 L 0.05483 -0.04329 C 0.05483 -0.04329 0.06329 -0.05069 0.06329 -0.05069 C 0.06433 -0.05208 0.06537 -0.05347 0.06641 -0.05463 C 0.06746 -0.05532 0.06863 -0.05555 0.06967 -0.05648 C 0.07253 -0.05926 0.07488 -0.06389 0.078 -0.06574 C 0.08022 -0.06713 0.08256 -0.06736 0.08438 -0.06968 C 0.09207 -0.0787 0.08243 -0.06759 0.0918 -0.07708 C 0.09285 -0.07824 0.09376 -0.07986 0.09493 -0.08079 C 0.10365 -0.08866 0.09141 -0.07477 0.10235 -0.08657 C 0.10457 -0.08889 0.10626 -0.09282 0.10873 -0.09398 C 0.11003 -0.09468 0.1116 -0.09491 0.1129 -0.09583 C 0.12983 -0.10833 0.11576 -0.09861 0.12449 -0.10718 C 0.12722 -0.10972 0.13009 -0.11204 0.13295 -0.11458 C 0.13764 -0.11875 0.13608 -0.11643 0.13829 -0.12014 L 0.13829 -0.12014 " pathEditMode="relative" ptsTypes="AAAAAAAAAAAAAAAAAAAAAAAA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703" t="27606" b="50610"/>
          <a:stretch/>
        </p:blipFill>
        <p:spPr>
          <a:xfrm>
            <a:off x="6833313" y="815661"/>
            <a:ext cx="2057565" cy="14939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703" t="27606" b="50610"/>
          <a:stretch/>
        </p:blipFill>
        <p:spPr>
          <a:xfrm>
            <a:off x="4172299" y="2752096"/>
            <a:ext cx="2057565" cy="14939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287" t="38498" r="2782" b="39906"/>
          <a:stretch/>
        </p:blipFill>
        <p:spPr>
          <a:xfrm>
            <a:off x="1744507" y="2839026"/>
            <a:ext cx="1790165" cy="148107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287" t="38498" r="2782" b="39906"/>
          <a:stretch/>
        </p:blipFill>
        <p:spPr>
          <a:xfrm>
            <a:off x="4282470" y="815661"/>
            <a:ext cx="1790165" cy="148107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063" t="63286" r="2265" b="14179"/>
          <a:stretch/>
        </p:blipFill>
        <p:spPr>
          <a:xfrm>
            <a:off x="1744507" y="783463"/>
            <a:ext cx="1777285" cy="154546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063" t="63286" r="2265" b="14179"/>
          <a:stretch/>
        </p:blipFill>
        <p:spPr>
          <a:xfrm>
            <a:off x="6973454" y="2775393"/>
            <a:ext cx="1777285" cy="1545465"/>
          </a:xfrm>
          <a:prstGeom prst="rect">
            <a:avLst/>
          </a:prstGeom>
        </p:spPr>
      </p:pic>
      <p:sp>
        <p:nvSpPr>
          <p:cNvPr id="10" name="Zaoblený obdélník 9"/>
          <p:cNvSpPr/>
          <p:nvPr/>
        </p:nvSpPr>
        <p:spPr>
          <a:xfrm>
            <a:off x="1510048" y="666474"/>
            <a:ext cx="2408349" cy="18309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1455313" y="2665774"/>
            <a:ext cx="2408349" cy="18309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143982" y="2665774"/>
            <a:ext cx="2408349" cy="18309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168462" y="666474"/>
            <a:ext cx="2408349" cy="18309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826876" y="640719"/>
            <a:ext cx="2408349" cy="18309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6839174" y="2637102"/>
            <a:ext cx="2408349" cy="183095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4131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22222E-6 L -1.66667E-6 0.00023 C 0.00039 0.00555 0.00078 0.01111 0.00104 0.0169 C 0.00143 0.025 0.00143 0.03333 0.00209 0.0412 C 0.00248 0.04514 0.00235 0.05046 0.0043 0.05254 C 0.00534 0.0537 0.00638 0.05486 0.00742 0.05625 C 0.0086 0.0581 0.00938 0.06041 0.01055 0.06203 C 0.01146 0.06296 0.01276 0.06296 0.0138 0.06389 C 0.01524 0.06481 0.01641 0.0669 0.01797 0.06759 C 0.0207 0.06875 0.02357 0.06875 0.02643 0.06944 C 0.04102 0.06828 0.05013 0.06944 0.06341 0.06389 C 0.06524 0.06296 0.06693 0.06111 0.06875 0.05995 C 0.07005 0.05926 0.07149 0.05879 0.07292 0.0581 C 0.07396 0.05694 0.0819 0.04791 0.08347 0.04514 C 0.08438 0.04352 0.08477 0.0412 0.08555 0.03935 C 0.08659 0.03727 0.08776 0.03565 0.0888 0.03379 C 0.08945 0.03125 0.09037 0.02893 0.09089 0.02616 C 0.09271 0.0162 0.0918 0.00926 0.09089 -0.00185 C 0.09063 -0.00509 0.08906 -0.01111 0.08776 -0.0132 C 0.0832 -0.02014 0.08255 -0.01991 0.07826 -0.02246 C 0.07578 -0.02199 0.07318 -0.02176 0.07084 -0.0206 C 0.06927 -0.01991 0.06797 -0.01806 0.06654 -0.0169 C 0.0655 -0.01621 0.06445 -0.01574 0.06341 -0.01505 C 0.06237 -0.0132 0.06146 -0.01088 0.06029 -0.00949 C 0.05443 -0.00209 0.05729 -0.00996 0.05182 2.22222E-6 C 0.05052 0.00231 0.04766 0.00995 0.04649 0.01319 C 0.0461 0.0162 0.04584 0.01944 0.04544 0.02245 C 0.04518 0.025 0.0444 0.02754 0.0444 0.03009 C 0.0444 0.04074 0.04479 0.05139 0.04544 0.06203 C 0.0457 0.06574 0.04727 0.07037 0.04857 0.07315 C 0.04961 0.07523 0.05091 0.07685 0.05182 0.07893 C 0.05339 0.08241 0.05365 0.08866 0.05599 0.09004 C 0.06758 0.09699 0.05013 0.08611 0.06237 0.09583 C 0.06445 0.09745 0.06654 0.09815 0.06875 0.09953 L 0.07188 0.10139 C 0.07852 0.10069 0.08529 0.10069 0.09193 0.09953 C 0.09518 0.09907 0.09544 0.09629 0.09831 0.09398 C 0.10703 0.08611 0.09466 0.1 0.10573 0.08819 C 0.10781 0.08588 0.10977 0.08264 0.11198 0.08078 C 0.11537 0.07778 0.1194 0.07685 0.12253 0.07315 C 0.12982 0.06458 0.12656 0.06713 0.13203 0.06389 C 0.13425 0.05995 0.13594 0.05555 0.13841 0.05254 C 0.14584 0.04375 0.13659 0.05486 0.14584 0.04305 C 0.14688 0.0419 0.14792 0.04074 0.14896 0.03935 C 0.15039 0.0375 0.15182 0.03565 0.15326 0.03379 C 0.1543 0.03241 0.15534 0.03125 0.15638 0.03009 C 0.15781 0.02824 0.15938 0.02662 0.16055 0.0243 C 0.16146 0.02268 0.16172 0.02014 0.16276 0.01875 C 0.1638 0.01736 0.16927 0.01435 0.17123 0.01319 C 0.17227 0.0118 0.17318 0.01041 0.17435 0.00926 C 0.18373 0.00092 0.18503 0.00602 0.19974 0.00741 C 0.20873 0.01828 0.19727 0.00532 0.20599 0.01319 C 0.20716 0.01412 0.20807 0.01597 0.20925 0.0169 C 0.21016 0.01782 0.21133 0.01782 0.21237 0.01875 C 0.21419 0.02037 0.21589 0.02245 0.21771 0.0243 C 0.21875 0.02685 0.21992 0.02916 0.22084 0.03194 C 0.22136 0.03356 0.22149 0.03565 0.22188 0.0375 C 0.22279 0.04143 0.22396 0.04514 0.225 0.04884 C 0.22539 0.05185 0.22722 0.07083 0.22722 0.07315 C 0.22722 0.08171 0.22565 0.09328 0.22396 0.10139 C 0.22344 0.10393 0.22253 0.10625 0.22188 0.10879 C 0.2211 0.11203 0.2207 0.11528 0.21979 0.11828 C 0.21888 0.12106 0.21745 0.12315 0.21654 0.12569 C 0.21563 0.1287 0.2155 0.13241 0.21445 0.13518 C 0.21159 0.14375 0.21094 0.14375 0.20703 0.14838 C 0.20456 0.15416 0.20378 0.15671 0.20078 0.16157 C 0.19935 0.16342 0.19779 0.16504 0.19649 0.16713 C 0.1931 0.17245 0.19115 0.17801 0.18698 0.18217 C 0.18581 0.18333 0.18425 0.18333 0.18281 0.18403 C 0.18099 0.18657 0.17943 0.18958 0.17748 0.19143 C 0.17344 0.19583 0.16485 0.20278 0.16485 0.20301 C 0.16185 0.2081 0.16081 0.21088 0.15638 0.21412 C 0.15469 0.21528 0.15287 0.21528 0.15104 0.21597 C 0.14531 0.22106 0.1405 0.22477 0.13529 0.23102 C 0.12904 0.23819 0.13268 0.23634 0.12474 0.24213 C 0.12266 0.24375 0.12044 0.24491 0.11836 0.24606 C 0.10261 0.25463 0.11966 0.24467 0.10248 0.25347 C 0.10039 0.25463 0.09831 0.25671 0.09623 0.25717 C 0.08985 0.25856 0.08347 0.25856 0.07709 0.25903 C 0.06341 0.25856 0.04961 0.25833 0.03594 0.25717 C 0.03399 0.25717 0.02995 0.25254 0.02852 0.25162 C 0.02682 0.25046 0.02044 0.24838 0.01901 0.24791 C 0.01628 0.24282 0.01276 0.23866 0.01055 0.23287 C 0.00886 0.22847 0.00469 0.21759 0.00326 0.21227 C -0.00195 0.19375 0.00391 0.21018 -0.00104 0.19722 C -0.0043 0.17361 -0.00013 0.20278 -0.00312 0.18403 C -0.00351 0.18148 -0.00377 0.17893 -0.00416 0.17639 C -0.00729 0.15764 -0.00299 0.1868 -0.00625 0.16342 C -0.00508 0.14699 -0.00521 0.14051 -0.00312 0.12778 C -0.00286 0.12569 -0.0026 0.12384 -0.00208 0.12199 C -0.00065 0.11759 0.00209 0.11227 0.0043 0.10879 C 0.00625 0.10555 0.00834 0.10231 0.01055 0.09953 C 0.01432 0.09491 0.01836 0.09097 0.02227 0.08634 C 0.02331 0.08518 0.02422 0.08356 0.02539 0.08264 C 0.02904 0.0794 0.03425 0.07685 0.03802 0.075 C 0.03985 0.0743 0.04154 0.07407 0.04336 0.07315 C 0.0444 0.07268 0.04544 0.07199 0.04649 0.07129 C 0.04792 0.0706 0.04935 0.07014 0.05078 0.06944 C 0.05287 0.06828 0.05703 0.06574 0.05703 0.06597 C 0.06706 0.06875 0.06003 0.06481 0.06758 0.07315 C 0.07227 0.07824 0.0724 0.07592 0.07709 0.08264 C 0.07904 0.08541 0.0806 0.08912 0.08242 0.0919 C 0.08334 0.09352 0.08464 0.09421 0.08555 0.09583 C 0.08998 0.10347 0.08972 0.10578 0.09297 0.11458 C 0.09401 0.11713 0.09505 0.11967 0.09623 0.12199 C 0.09753 0.12477 0.09935 0.12662 0.10039 0.12963 C 0.10873 0.15254 0.10313 0.1412 0.10781 0.15764 C 0.10873 0.16088 0.1099 0.16389 0.11094 0.16713 C 0.11172 0.16967 0.11224 0.17222 0.11302 0.17453 C 0.11719 0.18634 0.11576 0.17916 0.12149 0.19143 C 0.12709 0.2037 0.12396 0.20046 0.12891 0.21041 C 0.1306 0.21366 0.13255 0.21643 0.13425 0.21967 C 0.13711 0.22569 0.13867 0.23495 0.14271 0.23842 C 0.14401 0.23981 0.1457 0.24051 0.14688 0.24213 C 0.14961 0.24606 0.15117 0.25254 0.1543 0.25532 C 0.16211 0.26227 0.15521 0.25532 0.16172 0.26481 C 0.1668 0.27222 0.16289 0.26481 0.16901 0.27222 C 0.1724 0.27639 0.17539 0.28102 0.17852 0.28541 C 0.17995 0.28727 0.18151 0.28889 0.18281 0.29097 C 0.18529 0.2956 0.18698 0.29907 0.19024 0.30231 C 0.19115 0.30324 0.19232 0.30324 0.19336 0.30416 C 0.20469 0.31435 0.18373 0.29953 0.20287 0.31366 C 0.20495 0.31504 0.20716 0.31574 0.20925 0.31736 C 0.21107 0.31898 0.2125 0.32176 0.21445 0.32291 C 0.21927 0.32616 0.22448 0.32731 0.2293 0.33055 C 0.23203 0.33241 0.23477 0.33518 0.23776 0.33611 C 0.24297 0.33773 0.24831 0.33727 0.25352 0.33796 C 0.25638 0.33842 0.25925 0.33935 0.26198 0.33981 L 0.3487 0.33796 C 0.34974 0.33796 0.35078 0.3368 0.35182 0.33611 C 0.36094 0.32916 0.35182 0.33495 0.35925 0.33055 C 0.36068 0.32801 0.36211 0.32569 0.36341 0.32291 C 0.36719 0.31528 0.36576 0.3169 0.36875 0.30995 C 0.37005 0.30671 0.37149 0.30347 0.37292 0.30046 C 0.37422 0.29791 0.37578 0.2956 0.37722 0.29305 C 0.37904 0.28935 0.3806 0.28518 0.38242 0.28171 C 0.38412 0.27847 0.3862 0.27569 0.38776 0.27222 C 0.39102 0.26551 0.3944 0.25648 0.39623 0.24791 C 0.39714 0.24352 0.39779 0.23912 0.39831 0.23472 C 0.39961 0.22361 0.40026 0.21203 0.40143 0.20092 L 0.40248 0.19143 C 0.40182 0.18403 0.40156 0.17639 0.40039 0.16898 C 0.39987 0.16574 0.39544 0.15486 0.39414 0.15208 C 0.39167 0.14722 0.38438 0.13588 0.38242 0.13518 C 0.38073 0.13449 0.37891 0.13403 0.37722 0.13333 C 0.37474 0.13217 0.37227 0.13032 0.36979 0.12963 C 0.36563 0.12847 0.36133 0.12824 0.35716 0.12778 L 0.33177 0.12963 C 0.32084 0.13356 0.3112 0.14328 0.30222 0.15393 C 0.29961 0.15694 0.29714 0.15995 0.29479 0.16342 C 0.29011 0.16991 0.28438 0.17523 0.28099 0.18403 L 0.27253 0.20648 C 0.27044 0.21805 0.26901 0.21875 0.27253 0.23102 C 0.27526 0.24028 0.278 0.25 0.28203 0.25717 C 0.2832 0.25903 0.28386 0.2618 0.28529 0.26296 C 0.28724 0.26435 0.28959 0.26389 0.29167 0.26481 C 0.29375 0.26574 0.2957 0.26782 0.29792 0.26852 C 0.30495 0.27037 0.31198 0.27106 0.31901 0.27222 L 0.44167 0.26852 C 0.44388 0.26828 0.44584 0.26574 0.44792 0.26481 L 0.45222 0.26296 C 0.4543 0.26041 0.45612 0.25694 0.45847 0.25532 C 0.46159 0.25324 0.46485 0.25324 0.46797 0.25162 C 0.47513 0.24815 0.48216 0.24444 0.48919 0.24028 C 0.49271 0.23819 0.49623 0.23518 0.49974 0.23287 C 0.50287 0.23078 0.50612 0.22916 0.50925 0.22731 C 0.51068 0.22523 0.51224 0.22384 0.51341 0.22153 C 0.51485 0.21875 0.5155 0.21528 0.51667 0.21227 C 0.51758 0.20949 0.51875 0.20717 0.51979 0.20463 C 0.52344 0.18541 0.52214 0.19352 0.52409 0.18032 C 0.52331 0.16643 0.52318 0.15254 0.52188 0.13889 C 0.52175 0.1368 0.52044 0.13518 0.51979 0.13333 C 0.51341 0.11528 0.52018 0.13194 0.51237 0.11643 C 0.51094 0.11342 0.5099 0.10949 0.5082 0.10694 C 0.50599 0.10393 0.50326 0.10185 0.50078 0.09953 C 0.49649 0.09537 0.4888 0.08842 0.48386 0.08634 C 0.48073 0.08495 0.47761 0.08518 0.47435 0.08449 C 0.44961 0.08634 0.44544 0.08403 0.42044 0.09768 C 0.40482 0.10625 0.41081 0.10069 0.40143 0.11088 C 0.40013 0.11389 0.3987 0.11713 0.39727 0.12014 C 0.39245 0.13009 0.39336 0.12338 0.3888 0.14074 C 0.38737 0.14629 0.38672 0.15208 0.38568 0.15764 C 0.38529 0.16157 0.38516 0.16528 0.38464 0.16898 C 0.38373 0.17407 0.38242 0.17893 0.38138 0.18403 C 0.38034 0.18958 0.3793 0.19537 0.37826 0.20092 C 0.37526 0.27338 0.37865 0.18333 0.37617 0.34166 C 0.37591 0.35555 0.37578 0.35509 0.37396 0.36435 C 0.3737 0.37129 0.3737 0.37824 0.37292 0.38495 C 0.37266 0.38819 0.37149 0.3912 0.37084 0.39444 C 0.36667 0.41458 0.3711 0.39722 0.3655 0.41504 C 0.36485 0.41736 0.36445 0.42037 0.36341 0.42245 C 0.36133 0.42685 0.35847 0.42986 0.35599 0.43379 C 0.35495 0.43565 0.35404 0.43796 0.35287 0.43935 C 0.34883 0.44467 0.34414 0.44884 0.34024 0.4544 C 0.33841 0.45694 0.33698 0.46018 0.3349 0.46203 C 0.3319 0.46435 0.3237 0.46643 0.32018 0.46759 C 0.31875 0.46875 0.31745 0.4706 0.31589 0.47129 C 0.31263 0.47315 0.30091 0.47477 0.29896 0.47523 C 0.28841 0.47453 0.27787 0.4743 0.26732 0.47315 C 0.26589 0.47315 0.26445 0.47176 0.26302 0.47129 C 0.26094 0.4706 0.25886 0.47014 0.25677 0.46944 C 0.25274 0.46805 0.24401 0.46458 0.23985 0.46203 C 0.23841 0.46111 0.23711 0.45926 0.23568 0.4581 C 0.23464 0.45741 0.23347 0.45717 0.23242 0.45625 C 0.22865 0.45347 0.22526 0.44953 0.22188 0.44514 C 0.22044 0.44328 0.21914 0.4412 0.21771 0.43935 C 0.21667 0.43819 0.2155 0.43703 0.21445 0.43565 C 0.21302 0.43379 0.21172 0.43171 0.21029 0.43009 C 0.2086 0.42801 0.20677 0.42639 0.20495 0.4243 C 0.20352 0.42129 0.20222 0.41805 0.20078 0.41504 C 0.19974 0.41296 0.19857 0.41134 0.19753 0.40949 C 0.19531 0.40463 0.19128 0.39444 0.19128 0.39467 C 0.18959 0.3794 0.19115 0.38958 0.18698 0.37361 C 0.17852 0.3412 0.18594 0.36828 0.18073 0.3493 C 0.18034 0.32245 0.18125 0.29537 0.17956 0.26852 C 0.17943 0.26574 0.17695 0.26504 0.17539 0.26481 C 0.17227 0.26435 0.16901 0.26597 0.16589 0.26666 C 0.16485 0.26736 0.16354 0.26713 0.16276 0.26852 C 0.16198 0.26991 0.16055 0.27407 0.16172 0.27407 C 0.16511 0.27407 0.16485 0.26967 0.16485 0.26666 L 0.16485 0.2669 " pathEditMode="relative" rAng="0" ptsTypes="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885" y="22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81481E-6 L -2.5E-6 0.00023 C 0.00039 0.00555 0.00078 0.01111 0.00104 0.01689 C 0.00143 0.025 0.00143 0.03333 0.00209 0.0412 C 0.00248 0.04513 0.00235 0.05046 0.0043 0.05254 C 0.00534 0.0537 0.00638 0.05486 0.00742 0.05625 C 0.0086 0.0581 0.00938 0.06041 0.01055 0.06203 C 0.01146 0.06296 0.01276 0.06296 0.0138 0.06388 C 0.01524 0.06481 0.01641 0.06689 0.01797 0.06759 C 0.02071 0.06875 0.02357 0.06875 0.02643 0.06944 C 0.04102 0.06828 0.05013 0.06944 0.06341 0.06388 C 0.06524 0.06296 0.06693 0.06111 0.06875 0.05995 C 0.07005 0.05925 0.07149 0.05879 0.07292 0.0581 C 0.07396 0.05694 0.0819 0.04791 0.08347 0.04513 C 0.08438 0.04351 0.08477 0.0412 0.08555 0.03935 C 0.08659 0.03726 0.08776 0.03564 0.0888 0.03379 C 0.08946 0.03125 0.09037 0.02893 0.09089 0.02615 C 0.09271 0.0162 0.0918 0.00925 0.09089 -0.00186 C 0.09063 -0.0051 0.08907 -0.01112 0.08776 -0.0132 C 0.08321 -0.02014 0.08255 -0.01991 0.07826 -0.02246 C 0.07578 -0.022 0.07318 -0.02176 0.07084 -0.02061 C 0.06927 -0.01991 0.06797 -0.01806 0.06654 -0.0169 C 0.0655 -0.01621 0.06446 -0.01575 0.06341 -0.01505 C 0.06237 -0.0132 0.06146 -0.01088 0.06029 -0.0095 C 0.05443 -0.00209 0.05729 -0.00996 0.05183 4.81481E-6 C 0.05052 0.00231 0.04766 0.00995 0.04649 0.01319 C 0.0461 0.0162 0.04584 0.01944 0.04545 0.02245 C 0.04518 0.025 0.0444 0.02754 0.0444 0.03009 C 0.0444 0.04074 0.04479 0.05138 0.04545 0.06203 C 0.04571 0.06574 0.04727 0.07037 0.04857 0.07314 C 0.04961 0.07523 0.05091 0.07685 0.05183 0.07893 C 0.05339 0.0824 0.05365 0.08865 0.05599 0.09004 C 0.06758 0.09699 0.05013 0.08611 0.06237 0.09583 C 0.06446 0.09745 0.06654 0.09814 0.06875 0.09953 L 0.07188 0.10138 C 0.07852 0.10069 0.08529 0.10069 0.09193 0.09953 C 0.09518 0.09907 0.09545 0.09629 0.09831 0.09398 C 0.10703 0.08611 0.09466 0.1 0.10573 0.08819 C 0.10782 0.08587 0.10977 0.08263 0.11198 0.08078 C 0.11537 0.07777 0.1194 0.07685 0.12253 0.07314 C 0.12982 0.06458 0.12657 0.06712 0.13203 0.06388 C 0.13425 0.05995 0.13594 0.05555 0.13841 0.05254 C 0.14584 0.04375 0.13659 0.05486 0.14584 0.04305 C 0.14688 0.04189 0.14792 0.04074 0.14896 0.03935 C 0.15039 0.0375 0.15183 0.03564 0.15326 0.03379 C 0.1543 0.0324 0.15534 0.03125 0.15638 0.03009 C 0.15782 0.02824 0.15938 0.02662 0.16055 0.0243 C 0.16146 0.02268 0.16172 0.02013 0.16276 0.01875 C 0.1638 0.01736 0.16927 0.01435 0.17123 0.01319 C 0.17227 0.0118 0.17318 0.01041 0.17435 0.00925 C 0.18373 0.00092 0.18503 0.00601 0.19974 0.0074 C 0.20873 0.01828 0.19727 0.00532 0.20599 0.01319 C 0.20716 0.01412 0.20808 0.01597 0.20925 0.01689 C 0.21016 0.01782 0.21133 0.01782 0.21237 0.01875 C 0.2142 0.02037 0.21589 0.02245 0.21771 0.0243 C 0.21875 0.02685 0.21992 0.02916 0.22084 0.03194 C 0.22136 0.03356 0.22149 0.03564 0.22188 0.0375 C 0.22279 0.04143 0.22396 0.04513 0.225 0.04884 C 0.22539 0.05185 0.22722 0.07083 0.22722 0.07314 C 0.22722 0.08171 0.22565 0.09328 0.22396 0.10138 C 0.22344 0.10393 0.22253 0.10625 0.22188 0.10879 C 0.2211 0.11203 0.22071 0.11527 0.21979 0.11828 C 0.21888 0.12106 0.21745 0.12314 0.21654 0.12569 C 0.21563 0.1287 0.2155 0.1324 0.21446 0.13518 C 0.21159 0.14375 0.21094 0.14375 0.20703 0.14837 C 0.20456 0.15416 0.20378 0.15671 0.20078 0.16157 C 0.19935 0.16342 0.19779 0.16504 0.19649 0.16712 C 0.1931 0.17245 0.19115 0.178 0.18698 0.18217 C 0.18581 0.18333 0.18425 0.18333 0.18282 0.18402 C 0.18099 0.18657 0.17943 0.18958 0.17748 0.19143 C 0.17344 0.19583 0.16485 0.20277 0.16485 0.203 C 0.16185 0.2081 0.16081 0.21087 0.15638 0.21412 C 0.15469 0.21527 0.15287 0.21527 0.15104 0.21597 C 0.14532 0.22106 0.1405 0.22476 0.13529 0.23101 C 0.12904 0.23819 0.13268 0.23634 0.12474 0.24212 C 0.12266 0.24375 0.12045 0.2449 0.11836 0.24606 C 0.10261 0.25462 0.11966 0.24467 0.10248 0.25347 C 0.10039 0.25462 0.09831 0.25671 0.09623 0.25717 C 0.08985 0.25856 0.08347 0.25856 0.07709 0.25902 C 0.06341 0.25856 0.04961 0.25833 0.03594 0.25717 C 0.03399 0.25717 0.02995 0.25254 0.02852 0.25162 C 0.02683 0.25046 0.02045 0.24837 0.01901 0.24791 C 0.01628 0.24282 0.01276 0.23865 0.01055 0.23287 C 0.00886 0.22847 0.00469 0.21759 0.00326 0.21226 C -0.00195 0.19375 0.00391 0.21018 -0.00104 0.19722 C -0.00429 0.17361 -0.00013 0.20277 -0.00312 0.18402 C -0.00351 0.18148 -0.00377 0.17893 -0.00416 0.17638 C -0.00729 0.15763 -0.00299 0.1868 -0.00625 0.16342 C -0.00508 0.14699 -0.00521 0.1405 -0.00312 0.12777 C -0.00286 0.12569 -0.0026 0.12384 -0.00208 0.12199 C -0.00065 0.11759 0.00209 0.11226 0.0043 0.10879 C 0.00625 0.10555 0.00834 0.10231 0.01055 0.09953 C 0.01433 0.0949 0.01836 0.09097 0.02227 0.08634 C 0.02331 0.08518 0.02422 0.08356 0.02539 0.08263 C 0.02904 0.07939 0.03425 0.07685 0.03802 0.075 C 0.03985 0.0743 0.04154 0.07407 0.04336 0.07314 C 0.0444 0.07268 0.04545 0.07199 0.04649 0.07129 C 0.04792 0.0706 0.04935 0.07013 0.05078 0.06944 C 0.05287 0.06828 0.05703 0.06574 0.05703 0.06597 C 0.06706 0.06875 0.06003 0.06481 0.06758 0.07314 C 0.07227 0.07824 0.0724 0.07592 0.07709 0.08263 C 0.07904 0.08541 0.0806 0.08912 0.08242 0.09189 C 0.08334 0.09351 0.08464 0.09421 0.08555 0.09583 C 0.08998 0.10347 0.08972 0.10578 0.09297 0.11458 C 0.09401 0.11712 0.09505 0.11967 0.09623 0.12199 C 0.09753 0.12476 0.09935 0.12662 0.10039 0.12962 C 0.10873 0.15254 0.10313 0.1412 0.10782 0.15763 C 0.10873 0.16087 0.1099 0.16388 0.11094 0.16712 C 0.11172 0.16967 0.11224 0.17222 0.11302 0.17453 C 0.11719 0.18634 0.11576 0.17916 0.12149 0.19143 C 0.12709 0.2037 0.12396 0.20046 0.12891 0.21041 C 0.1306 0.21365 0.13255 0.21643 0.13425 0.21967 C 0.13711 0.22569 0.13867 0.23495 0.14271 0.23842 C 0.14401 0.23981 0.14571 0.2405 0.14688 0.24212 C 0.14961 0.24606 0.15117 0.25254 0.1543 0.25532 C 0.16211 0.26226 0.15521 0.25532 0.16172 0.26481 C 0.1668 0.27222 0.16289 0.26481 0.16901 0.27222 C 0.1724 0.27638 0.17539 0.28101 0.17852 0.28541 C 0.17995 0.28726 0.18151 0.28888 0.18282 0.29097 C 0.18529 0.2956 0.18698 0.29907 0.19024 0.30231 C 0.19115 0.30324 0.19232 0.30324 0.19336 0.30416 C 0.20469 0.31435 0.18373 0.29953 0.20287 0.31365 C 0.20495 0.31504 0.20716 0.31574 0.20925 0.31736 C 0.21107 0.31898 0.2125 0.32175 0.21446 0.32291 C 0.21927 0.32615 0.22448 0.32731 0.2293 0.33055 C 0.23203 0.3324 0.23477 0.33518 0.23776 0.33611 C 0.24297 0.33773 0.24831 0.33726 0.25352 0.33796 C 0.25638 0.33842 0.25925 0.33935 0.26198 0.33981 L 0.3487 0.33796 C 0.34974 0.33796 0.35078 0.3368 0.35183 0.33611 C 0.36094 0.32916 0.35183 0.33495 0.35925 0.33055 C 0.36068 0.328 0.36211 0.32569 0.36341 0.32291 C 0.36719 0.31527 0.36576 0.31689 0.36875 0.30995 C 0.37005 0.30671 0.37149 0.30347 0.37292 0.30046 C 0.37422 0.29791 0.37578 0.2956 0.37722 0.29305 C 0.37904 0.28935 0.3806 0.28518 0.38242 0.28171 C 0.38412 0.27847 0.3862 0.27569 0.38776 0.27222 C 0.39102 0.2655 0.3944 0.25648 0.39623 0.24791 C 0.39714 0.24351 0.39779 0.23912 0.39831 0.23472 C 0.39961 0.22361 0.40026 0.21203 0.40143 0.20092 L 0.40248 0.19143 C 0.40183 0.18402 0.40157 0.17638 0.40039 0.16898 C 0.39987 0.16574 0.39545 0.15486 0.39414 0.15208 C 0.39167 0.14722 0.38438 0.13587 0.38242 0.13518 C 0.38073 0.13449 0.37891 0.13402 0.37722 0.13333 C 0.37474 0.13217 0.37227 0.13032 0.36979 0.12962 C 0.36563 0.12847 0.36133 0.12824 0.35716 0.12777 L 0.33177 0.12962 C 0.32084 0.13356 0.3112 0.14328 0.30222 0.15393 C 0.29961 0.15694 0.29714 0.15995 0.29479 0.16342 C 0.29011 0.1699 0.28438 0.17523 0.28099 0.18402 L 0.27253 0.20648 C 0.27045 0.21805 0.26901 0.21875 0.27253 0.23101 C 0.27526 0.24027 0.278 0.25 0.28203 0.25717 C 0.28321 0.25902 0.28386 0.2618 0.28529 0.26296 C 0.28724 0.26435 0.28959 0.26388 0.29167 0.26481 C 0.29375 0.26574 0.29571 0.26782 0.29792 0.26851 C 0.30495 0.27037 0.31198 0.27106 0.31901 0.27222 L 0.44167 0.26851 C 0.44388 0.26828 0.44584 0.26574 0.44792 0.26481 L 0.45222 0.26296 C 0.4543 0.26041 0.45612 0.25694 0.45847 0.25532 C 0.46159 0.25324 0.46485 0.25324 0.46797 0.25162 C 0.47513 0.24814 0.48216 0.24444 0.4892 0.24027 C 0.49271 0.23819 0.49623 0.23518 0.49974 0.23287 C 0.50287 0.23078 0.50612 0.22916 0.50925 0.22731 C 0.51068 0.22523 0.51224 0.22384 0.51341 0.22152 C 0.51485 0.21875 0.5155 0.21527 0.51667 0.21226 C 0.51758 0.20949 0.51875 0.20717 0.51979 0.20462 C 0.52344 0.18541 0.52214 0.19351 0.52409 0.18032 C 0.52331 0.16643 0.52318 0.15254 0.52188 0.13888 C 0.52175 0.1368 0.52045 0.13518 0.51979 0.13333 C 0.51341 0.11527 0.52018 0.13194 0.51237 0.11643 C 0.51094 0.11342 0.5099 0.10949 0.50821 0.10694 C 0.50599 0.10393 0.50326 0.10185 0.50078 0.09953 C 0.49649 0.09537 0.4888 0.08842 0.48386 0.08634 C 0.48073 0.08495 0.47761 0.08518 0.47435 0.08449 C 0.44961 0.08634 0.44545 0.08402 0.42045 0.09768 C 0.40482 0.10625 0.41081 0.10069 0.40143 0.11087 C 0.40013 0.11388 0.3987 0.11712 0.39727 0.12013 C 0.39245 0.13009 0.39336 0.12337 0.3888 0.14074 C 0.38737 0.14629 0.38672 0.15208 0.38568 0.15763 C 0.38529 0.16157 0.38516 0.16527 0.38464 0.16898 C 0.38373 0.17407 0.38242 0.17893 0.38138 0.18402 C 0.38034 0.18958 0.3793 0.19537 0.37826 0.20092 C 0.37526 0.27337 0.37865 0.18333 0.37617 0.34166 C 0.37591 0.35555 0.37578 0.35509 0.37396 0.36435 C 0.3737 0.37129 0.3737 0.37824 0.37292 0.38495 C 0.37266 0.38819 0.37149 0.3912 0.37084 0.39444 C 0.36667 0.41458 0.3711 0.39722 0.3655 0.41504 C 0.36485 0.41736 0.36446 0.42037 0.36341 0.42245 C 0.36133 0.42685 0.35847 0.42986 0.35599 0.43379 C 0.35495 0.43564 0.35404 0.43796 0.35287 0.43935 C 0.34883 0.44467 0.34414 0.44884 0.34024 0.45439 C 0.33841 0.45694 0.33698 0.46018 0.3349 0.46203 C 0.3319 0.46435 0.3237 0.46643 0.32018 0.46759 C 0.31875 0.46875 0.31745 0.4706 0.31589 0.47129 C 0.31263 0.47314 0.30091 0.47476 0.29896 0.47523 C 0.28841 0.47453 0.27787 0.4743 0.26732 0.47314 C 0.26589 0.47314 0.26446 0.47175 0.26302 0.47129 C 0.26094 0.4706 0.25886 0.47013 0.25677 0.46944 C 0.25274 0.46805 0.24401 0.46458 0.23985 0.46203 C 0.23841 0.46111 0.23711 0.45925 0.23568 0.4581 C 0.23464 0.4574 0.23347 0.45717 0.23242 0.45625 C 0.22865 0.45347 0.22526 0.44953 0.22188 0.44513 C 0.22045 0.44328 0.21914 0.4412 0.21771 0.43935 C 0.21667 0.43819 0.2155 0.43703 0.21446 0.43564 C 0.21302 0.43379 0.21172 0.43171 0.21029 0.43009 C 0.2086 0.428 0.20677 0.42638 0.20495 0.4243 C 0.20352 0.42129 0.20222 0.41805 0.20078 0.41504 C 0.19974 0.41296 0.19857 0.41134 0.19753 0.40949 C 0.19532 0.40462 0.19128 0.39444 0.19128 0.39467 C 0.18959 0.37939 0.19115 0.38958 0.18698 0.37361 C 0.17852 0.3412 0.18594 0.36828 0.18073 0.3493 C 0.18034 0.32245 0.18125 0.29537 0.17956 0.26851 C 0.17943 0.26574 0.17696 0.26504 0.17539 0.26481 C 0.17227 0.26435 0.16901 0.26597 0.16589 0.26666 C 0.16485 0.26736 0.16354 0.26712 0.16276 0.26851 C 0.16198 0.2699 0.16055 0.27407 0.16172 0.27407 C 0.16511 0.27407 0.16485 0.26967 0.16485 0.26666 L 0.16485 0.26689 " pathEditMode="relative" rAng="0" ptsTypes="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885" y="22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7.40741E-7 L 3.54167E-6 0.00023 L -0.01055 0.00555 C -0.01198 0.00625 -0.01341 0.00671 -0.01485 0.00741 C -0.01693 0.00856 -0.01901 0.01018 -0.0211 0.01111 C -0.02253 0.0118 -0.02396 0.01227 -0.02539 0.01296 C -0.03581 0.01921 -0.02552 0.01505 -0.03594 0.01875 C -0.04662 0.02824 -0.03321 0.01713 -0.04545 0.0243 C -0.04701 0.02523 -0.04818 0.02708 -0.04974 0.02801 C -0.05105 0.02893 -0.05248 0.0294 -0.05391 0.02986 C -0.05743 0.03125 -0.06107 0.03171 -0.06446 0.0338 C -0.07383 0.03935 -0.06862 0.03704 -0.08034 0.03935 C -0.09024 0.03866 -0.1 0.03866 -0.1099 0.0375 C -0.11263 0.03727 -0.11407 0.03403 -0.11628 0.03194 C -0.11758 0.03055 -0.11901 0.0294 -0.12045 0.02801 C -0.12748 0.01551 -0.12084 0.02893 -0.12474 0.0169 C -0.12591 0.01296 -0.12891 0.00555 -0.12891 0.00579 C -0.1293 0.00231 -0.12956 -0.0007 -0.12995 -0.00394 C -0.13021 -0.00579 -0.13099 -0.00741 -0.13099 -0.00949 C -0.13099 -0.01759 -0.13112 -0.02593 -0.12995 -0.0338 C -0.12969 -0.03611 -0.128 -0.03657 -0.12683 -0.03773 C -0.12188 -0.0419 -0.12201 -0.04097 -0.11732 -0.04329 C -0.11628 -0.04375 -0.11524 -0.04491 -0.11407 -0.04514 C -0.11133 -0.04607 -0.10847 -0.04653 -0.10573 -0.04699 C -0.09375 -0.04653 -0.08177 -0.0463 -0.0698 -0.04514 C -0.06263 -0.04445 -0.06641 -0.04306 -0.06029 -0.03958 C -0.0586 -0.03843 -0.05677 -0.0382 -0.05495 -0.03773 C -0.05352 -0.03588 -0.05222 -0.03357 -0.05078 -0.03195 C -0.04935 -0.03056 -0.04779 -0.02986 -0.04649 -0.02824 C -0.04532 -0.02662 -0.04453 -0.02407 -0.04336 -0.02269 C -0.03998 -0.01852 -0.03568 -0.01644 -0.03282 -0.01134 C -0.02305 0.00602 -0.028 0.00093 -0.01901 0.00741 C -0.00951 0.02454 -0.0142 0.01921 -0.00638 0.02616 C -0.00534 0.02801 -0.00443 0.03032 -0.00326 0.03194 C -0.00157 0.03403 0.00039 0.03565 0.00208 0.0375 C 0.00312 0.03866 0.00416 0.04005 0.0052 0.0412 C 0.01067 0.05555 0.00325 0.03796 0.01159 0.05069 C 0.01289 0.05278 0.01354 0.05579 0.01471 0.0581 C 0.01744 0.06343 0.02317 0.07315 0.02317 0.07338 C 0.02395 0.07639 0.02448 0.07963 0.02539 0.08264 C 0.02864 0.09421 0.0332 0.10208 0.03802 0.1125 C 0.03945 0.11574 0.04088 0.11875 0.04218 0.12199 C 0.04336 0.12454 0.04414 0.12731 0.04544 0.1294 C 0.04713 0.13264 0.04909 0.13542 0.05065 0.13889 C 0.05937 0.15833 0.04935 0.13912 0.05599 0.15579 C 0.05677 0.15787 0.05807 0.15949 0.05911 0.16134 C 0.06015 0.16713 0.06237 0.17245 0.06224 0.17824 C 0.06198 0.19583 0.06185 0.21343 0.06119 0.23102 C 0.06106 0.23472 0.06054 0.23843 0.06015 0.24213 C 0.05638 0.27847 0.05963 0.25 0.05703 0.26667 C 0.05664 0.26921 0.05638 0.27176 0.05599 0.27407 C 0.05442 0.28333 0.0526 0.29236 0.04961 0.30046 C 0.04505 0.3125 0.05052 0.29907 0.04323 0.31366 C 0.04218 0.31597 0.04127 0.31875 0.0401 0.32106 C 0.0388 0.32384 0.03711 0.32569 0.03593 0.3287 C 0.03489 0.33079 0.03476 0.33403 0.03372 0.33611 C 0.03294 0.33773 0.03151 0.33819 0.0306 0.33981 C 0.02903 0.34259 0.02799 0.34653 0.02643 0.3493 C 0.02552 0.35093 0.02422 0.35162 0.02317 0.35301 C 0.022 0.35463 0.02122 0.35694 0.02005 0.35856 C 0.0181 0.36134 0.01575 0.36343 0.01367 0.3662 C 0.01145 0.36898 0.00963 0.37292 0.00742 0.37546 C 0.00573 0.37731 0.00377 0.37801 0.00208 0.3794 C -0.00157 0.38218 -0.00339 0.38495 -0.00743 0.3868 C -0.00951 0.38773 -0.01159 0.38796 -0.01381 0.38866 C -0.02084 0.3875 -0.02787 0.38657 -0.0349 0.38495 C -0.03633 0.38472 -0.03789 0.38426 -0.03907 0.3831 C -0.0625 0.36088 -0.0431 0.3787 -0.05495 0.3625 C -0.05664 0.36018 -0.05873 0.35926 -0.06029 0.35671 C -0.0711 0.34028 -0.06706 0.34444 -0.07396 0.33055 C -0.075 0.32847 -0.07631 0.32685 -0.07709 0.32477 C -0.07839 0.32199 -0.07917 0.31852 -0.08034 0.31551 C -0.08607 0.30069 -0.08282 0.31134 -0.08659 0.30046 C -0.08881 0.29421 -0.0905 0.2875 -0.09297 0.28171 C -0.09401 0.27917 -0.09532 0.27685 -0.09623 0.27407 C -0.09714 0.2713 -0.09753 0.26782 -0.09831 0.26481 C -0.09922 0.26088 -0.10039 0.25718 -0.10144 0.25347 C -0.10495 0.22824 -0.10183 0.24768 -0.10573 0.22917 C -0.10638 0.22523 -0.10782 0.21782 -0.10782 0.21805 C -0.1069 0.2037 -0.10938 0.18518 -0.10248 0.17454 C -0.10091 0.17222 -0.09909 0.17037 -0.09727 0.16898 C -0.09519 0.16736 -0.09297 0.16643 -0.09089 0.16528 C -0.08451 0.16643 -0.07813 0.16643 -0.07188 0.16898 C -0.07045 0.16968 -0.0698 0.17292 -0.06875 0.17454 C -0.06667 0.17778 -0.06433 0.18055 -0.06237 0.18403 C -0.06146 0.18565 -0.06107 0.18796 -0.06029 0.18958 C -0.05821 0.19421 -0.05599 0.19838 -0.05391 0.20278 C -0.05157 0.20787 -0.05052 0.21065 -0.04857 0.21597 L -0.04545 0.23287 L -0.0444 0.23843 C -0.0448 0.25463 -0.04493 0.27106 -0.04545 0.28727 C -0.04558 0.29051 -0.04597 0.29375 -0.04649 0.29676 C -0.04701 0.2993 -0.04805 0.30162 -0.04857 0.30417 C -0.04935 0.30718 -0.05013 0.31042 -0.05078 0.31366 C -0.053 0.32593 -0.05026 0.31713 -0.05391 0.33241 C -0.05677 0.34421 -0.05716 0.34468 -0.06029 0.35301 C -0.06029 0.35347 -0.06185 0.36505 -0.06237 0.3662 C -0.06355 0.36852 -0.06537 0.36968 -0.06654 0.37176 C -0.06745 0.37338 -0.06784 0.37569 -0.06875 0.37731 C -0.06966 0.3794 -0.07097 0.38079 -0.07188 0.3831 C -0.07279 0.38542 -0.07292 0.38843 -0.07396 0.39051 C -0.07474 0.39236 -0.07618 0.39282 -0.07709 0.39444 C -0.07904 0.39722 -0.08047 0.40093 -0.08243 0.4037 C -0.08646 0.40949 -0.08881 0.41111 -0.09297 0.41505 C -0.09688 0.42523 -0.0931 0.41736 -0.10144 0.42616 C -0.103 0.42778 -0.10404 0.43102 -0.10573 0.43194 C -0.10834 0.43356 -0.11133 0.4331 -0.11407 0.4338 C -0.12058 0.4375 -0.11771 0.4368 -0.12891 0.4338 C -0.13216 0.43287 -0.13529 0.43171 -0.13841 0.43009 C -0.14089 0.4287 -0.14558 0.42477 -0.14792 0.42245 C -0.14974 0.42083 -0.15131 0.41829 -0.15326 0.4169 C -0.15456 0.41574 -0.15612 0.41597 -0.15743 0.41505 C -0.15964 0.41343 -0.16159 0.41111 -0.16381 0.40926 C -0.1655 0.40787 -0.16745 0.40718 -0.16901 0.40555 C -0.18203 0.39282 -0.16394 0.40671 -0.17852 0.3963 C -0.17904 0.3956 -0.18685 0.38449 -0.18802 0.38125 C -0.18933 0.37778 -0.19011 0.37361 -0.19128 0.36991 C -0.19258 0.36597 -0.19414 0.3625 -0.19545 0.35856 C -0.20183 0.33866 -0.19779 0.35 -0.20183 0.33426 C -0.20521 0.32106 -0.21237 0.29468 -0.21237 0.29491 C -0.21276 0.28843 -0.21302 0.28218 -0.21341 0.27593 C -0.21407 0.26481 -0.21537 0.25347 -0.2155 0.24213 C -0.21576 0.22778 -0.21537 0.21343 -0.21446 0.19907 C -0.21407 0.1919 -0.21289 0.18495 -0.21133 0.17824 C -0.21003 0.17292 -0.20756 0.16852 -0.20599 0.16343 C -0.20443 0.15787 -0.20378 0.15162 -0.20183 0.14653 C -0.18034 0.08935 -0.19558 0.13264 -0.18594 0.1125 C -0.18477 0.11018 -0.18386 0.10741 -0.18282 0.10509 C -0.18034 0.1 -0.17774 0.09537 -0.17539 0.09005 C -0.17344 0.08588 -0.17214 0.08079 -0.17006 0.07685 C -0.16341 0.06389 -0.1612 0.06574 -0.15326 0.0544 C -0.14948 0.04907 -0.14636 0.04282 -0.14258 0.0375 C -0.14037 0.03403 -0.1375 0.03171 -0.13529 0.02801 C -0.13151 0.02222 -0.12826 0.01551 -0.12474 0.00926 C -0.12227 0.00486 -0.11993 0.00023 -0.11732 -0.00394 C -0.11459 -0.0081 -0.10508 -0.02222 -0.10248 -0.02824 C -0.10078 -0.03218 -0.09987 -0.03727 -0.09831 -0.04144 C -0.08868 -0.06806 -0.09688 -0.04051 -0.08881 -0.06968 C -0.08841 -0.07338 -0.08815 -0.07708 -0.08776 -0.08079 C -0.08711 -0.08704 -0.0862 -0.09329 -0.08555 -0.09954 C -0.08516 -0.10394 -0.0849 -0.10833 -0.08451 -0.11273 C -0.0849 -0.12083 -0.08477 -0.12917 -0.08555 -0.13727 C -0.08581 -0.14005 -0.08698 -0.14236 -0.08776 -0.14468 C -0.08868 -0.14792 -0.08985 -0.15093 -0.09089 -0.15417 C -0.09362 -0.16296 -0.09258 -0.16273 -0.09727 -0.17107 C -0.09883 -0.17384 -0.10105 -0.17546 -0.10248 -0.17847 C -0.10925 -0.19167 -0.10599 -0.1912 -0.11302 -0.20301 C -0.11667 -0.20903 -0.11993 -0.21713 -0.12474 -0.21991 C -0.12683 -0.22107 -0.12904 -0.22199 -0.13099 -0.22361 C -0.1336 -0.2257 -0.13568 -0.2294 -0.13841 -0.23102 C -0.14597 -0.23565 -0.15365 -0.24028 -0.16172 -0.24236 C -0.16654 -0.24352 -0.17149 -0.24514 -0.17644 -0.24607 C -0.18034 -0.24699 -0.18425 -0.24745 -0.18802 -0.24792 L -0.19857 -0.24977 C -0.20495 -0.24861 -0.21133 -0.24838 -0.21771 -0.24607 C -0.22631 -0.24306 -0.22735 -0.23796 -0.23451 -0.22917 C -0.27748 -0.17708 -0.22657 -0.24329 -0.25886 -0.19537 C -0.26172 -0.19097 -0.2655 -0.18866 -0.26836 -0.18426 C -0.27149 -0.17917 -0.27422 -0.17315 -0.27683 -0.16713 C -0.28086 -0.1581 -0.28842 -0.13912 -0.28842 -0.13889 C -0.28972 -0.12153 -0.29141 -0.10463 -0.28842 -0.08657 C -0.28672 -0.07593 -0.28269 -0.0669 -0.27891 -0.05833 C -0.24584 0.01829 -0.27045 -0.03542 -0.24297 0.01875 C -0.24154 0.02176 -0.24024 0.025 -0.23881 0.02801 C -0.23451 0.0368 -0.20547 0.09329 -0.19857 0.11065 C -0.19375 0.12315 -0.18855 0.13542 -0.18386 0.14838 C -0.17591 0.16991 -0.16732 0.19097 -0.16055 0.21412 C -0.15638 0.22847 -0.1517 0.24236 -0.14792 0.25718 C -0.14649 0.26296 -0.1448 0.26829 -0.14375 0.27407 C -0.14193 0.28333 -0.14089 0.29282 -0.13946 0.30231 C -0.13907 0.31366 -0.13789 0.32477 -0.13841 0.33611 C -0.13907 0.35046 -0.1418 0.37616 -0.14688 0.39051 C -0.14857 0.39537 -0.15078 0.39977 -0.15326 0.4037 C -0.16094 0.41667 -0.16745 0.42222 -0.17748 0.43009 C -0.19193 0.4412 -0.19857 0.44398 -0.21446 0.44884 C -0.25078 0.45949 -0.24467 0.45764 -0.27578 0.46018 C -0.29089 0.45694 -0.30625 0.45625 -0.32123 0.45069 C -0.33034 0.44722 -0.34753 0.4338 -0.34753 0.43403 C -0.35287 0.42639 -0.36888 0.40463 -0.37396 0.39444 C -0.38073 0.38009 -0.38972 0.34722 -0.39401 0.33241 C -0.39779 0.30532 -0.403 0.27268 -0.40469 0.24398 C -0.40534 0.23171 -0.40534 0.21898 -0.4056 0.20648 C -0.40287 0.17268 -0.40313 0.13773 -0.39727 0.10509 C -0.39362 0.08565 -0.38985 0.0662 -0.38672 0.04676 C -0.38594 0.04259 -0.38529 0.03796 -0.38451 0.0338 C -0.38386 0.02986 -0.38308 0.02616 -0.38243 0.02245 C -0.38047 0.01065 -0.37422 -0.03171 -0.37084 -0.04884 C -0.36068 -0.10093 -0.37188 -0.03495 -0.36342 -0.08657 C -0.36289 -0.09838 -0.36289 -0.11042 -0.36224 -0.12222 C -0.36211 -0.12616 -0.36042 -0.1294 -0.36029 -0.13333 C -0.35964 -0.15695 -0.35951 -0.15903 -0.36446 -0.17477 C -0.36511 -0.17662 -0.36589 -0.17847 -0.36654 -0.18032 C -0.36732 -0.18241 -0.37123 -0.19213 -0.37266 -0.19352 C -0.37826 -0.19792 -0.38763 -0.19838 -0.39284 -0.19907 C -0.41628 -0.19861 -0.43959 -0.20185 -0.46276 -0.19722 C -0.46862 -0.19607 -0.47305 -0.18657 -0.47852 -0.18218 C -0.4819 -0.17963 -0.48568 -0.1787 -0.4892 -0.17662 C -0.49519 -0.17315 -0.50131 -0.17014 -0.50717 -0.16528 C -0.51302 -0.16065 -0.51823 -0.1537 -0.52396 -0.14838 C -0.55873 -0.11597 -0.53659 -0.1419 -0.56836 -0.09954 C -0.57982 -0.0588 -0.56172 -0.11945 -0.58529 -0.06204 C -0.58855 -0.05417 -0.59037 -0.04468 -0.59271 -0.03588 C -0.5974 -0.01713 -0.6017 0.00185 -0.60638 0.0206 C -0.61237 0.04444 -0.61537 0.05208 -0.62019 0.07685 C -0.63243 0.14028 -0.61771 0.07523 -0.63177 0.15023 C -0.63321 0.15764 -0.63464 0.16505 -0.63594 0.17268 C -0.63672 0.17708 -0.63724 0.18148 -0.63815 0.18588 C -0.64167 0.20509 -0.64011 0.1875 -0.64766 0.21782 C -0.64987 0.22685 -0.65105 0.23657 -0.65287 0.24606 C -0.65391 0.25093 -0.65756 0.26551 -0.65925 0.27037 C -0.66224 0.2794 -0.66524 0.28843 -0.66875 0.29676 C -0.6698 0.29907 -0.67175 0.3 -0.67292 0.30231 C -0.67526 0.30648 -0.67696 0.31134 -0.6793 0.31551 C -0.68125 0.31898 -0.68373 0.3213 -0.68568 0.32477 C -0.68685 0.32708 -0.6875 0.33009 -0.68881 0.33241 C -0.69219 0.33843 -0.7043 0.35718 -0.70886 0.36042 C -0.71068 0.3618 -0.7125 0.36296 -0.7142 0.36435 C -0.71888 0.36829 -0.72461 0.3743 -0.72995 0.37731 C -0.73594 0.38079 -0.74792 0.3868 -0.74792 0.38704 C -0.75677 0.38565 -0.76576 0.38657 -0.77435 0.3831 C -0.77709 0.38194 -0.77891 0.37731 -0.78073 0.37361 C -0.78711 0.36042 -0.79414 0.34768 -0.7987 0.33241 L -0.81029 0.29282 C -0.81133 0.28542 -0.81211 0.27778 -0.81342 0.27037 C -0.81537 0.25949 -0.8198 0.23843 -0.8198 0.23866 C -0.82019 0.22847 -0.82032 0.21829 -0.82084 0.20833 C -0.82097 0.20532 -0.82201 0.20208 -0.82188 0.19907 C -0.82162 0.17778 -0.82097 0.15625 -0.8198 0.13518 C -0.81797 0.10324 -0.81745 0.11667 -0.81563 0.09954 C -0.81485 0.09259 -0.81446 0.08565 -0.81342 0.0787 C -0.81237 0.07106 -0.81055 0.06389 -0.80925 0.05625 C -0.80873 0.05324 -0.80873 0.05 -0.80821 0.04676 C -0.8073 0.0412 -0.80599 0.03565 -0.80495 0.02986 C -0.8043 0.02569 -0.80365 0.02106 -0.80287 0.0169 C -0.80222 0.01296 -0.80144 0.00926 -0.80078 0.00555 C -0.8 0.00116 -0.79935 -0.00324 -0.7987 -0.00764 C -0.79831 -0.00949 -0.79792 -0.01134 -0.79766 -0.0132 C -0.79584 -0.02616 -0.79792 -0.01898 -0.7944 -0.02824 C -0.79375 -0.0338 -0.7931 -0.03958 -0.79232 -0.04514 C -0.79206 -0.04769 -0.79154 -0.05023 -0.79128 -0.05278 C -0.78855 -0.07407 -0.7918 -0.05116 -0.7892 -0.06968 C -0.78946 -0.07824 -0.78959 -0.08704 -0.79024 -0.09583 C -0.79037 -0.09792 -0.79102 -0.09954 -0.79128 -0.10162 C -0.79167 -0.10394 -0.79193 -0.10648 -0.79232 -0.10903 C -0.79258 -0.11088 -0.79271 -0.11296 -0.79336 -0.11458 C -0.79453 -0.11782 -0.79779 -0.12222 -0.79974 -0.12407 C -0.80274 -0.12662 -0.80756 -0.12708 -0.81029 -0.12778 C -0.81589 -0.12708 -0.82162 -0.12708 -0.82722 -0.12593 C -0.82826 -0.1257 -0.8293 -0.12477 -0.83034 -0.12407 C -0.83946 -0.11829 -0.83776 -0.11921 -0.84623 -0.11273 C -0.85222 -0.10347 -0.85808 -0.09375 -0.8642 -0.08449 C -0.8655 -0.08264 -0.86732 -0.08148 -0.86836 -0.07894 C -0.87084 -0.07315 -0.8724 -0.0662 -0.87474 -0.06019 C -0.87644 -0.05556 -0.88555 -0.03472 -0.88842 -0.02454 C -0.88894 -0.02269 -0.8892 -0.02083 -0.88946 -0.01898 C -0.8892 -0.01458 -0.88789 0.02037 -0.88425 0.02801 C -0.88243 0.03194 -0.8806 0.03542 -0.87891 0.03935 C -0.87227 0.05463 -0.88386 0.03819 -0.86628 0.06944 C -0.86485 0.07199 -0.86342 0.0743 -0.86211 0.07685 C -0.8612 0.0787 -0.86081 0.08079 -0.8599 0.08264 C -0.85847 0.08565 -0.85586 0.09028 -0.85365 0.0919 C -0.85157 0.09352 -0.84935 0.09444 -0.84727 0.0956 C -0.81836 0.09375 -0.78946 0.09375 -0.76068 0.09005 C -0.75586 0.08935 -0.75157 0.08472 -0.74688 0.08264 C -0.73698 0.07778 -0.73034 0.07847 -0.72045 0.06759 C -0.71771 0.06435 -0.71498 0.06088 -0.71198 0.0581 C -0.71107 0.05718 -0.7099 0.05718 -0.70886 0.05625 C -0.7056 0.05278 -0.70274 0.04838 -0.69935 0.04491 C -0.69636 0.0419 -0.69297 0.04005 -0.68985 0.0375 C -0.6849 0.03333 -0.68008 0.02847 -0.67513 0.0243 C -0.67409 0.02338 -0.67292 0.02338 -0.67188 0.02245 C -0.66901 0.02014 -0.66628 0.01736 -0.66342 0.01505 C -0.6573 0.00393 -0.66328 0.0125 -0.65078 0.00741 C -0.63217 7.40741E-7 -0.65105 0.00231 -0.62865 -0.00394 C -0.6237 -0.00509 -0.61875 -0.00509 -0.61381 -0.00579 C -0.61081 -0.00718 -0.60456 -0.01088 -0.60118 -0.01134 C -0.59167 -0.01296 -0.57266 -0.01505 -0.57266 -0.01482 C -0.55599 -0.01458 -0.53946 -0.01482 -0.52292 -0.0132 C -0.51302 -0.01227 -0.51407 -0.00926 -0.50599 -0.00579 C -0.49974 -0.00301 -0.50326 -0.00417 -0.49545 -0.00185 C -0.49401 -0.0007 -0.49271 0.00069 -0.49128 0.00185 C -0.48959 0.00301 -0.48321 0.00509 -0.48177 0.00555 C -0.48034 0.00671 -0.47904 0.00833 -0.47748 0.00926 C -0.47578 0.01042 -0.47396 0.01042 -0.47227 0.01111 C -0.47084 0.0118 -0.4694 0.0125 -0.46797 0.01296 C -0.46042 0.01597 -0.46524 0.01343 -0.45951 0.0169 C -0.44519 0.01481 -0.44584 0.02315 -0.44584 0.01111 L -0.44584 0.01134 " pathEditMode="relative" rAng="0" ptsTypes="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354" y="1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1.85185E-6 L 6.25E-7 0.00023 L -0.01055 0.00556 C -0.01198 0.00625 -0.01341 0.00671 -0.01484 0.00741 C -0.01693 0.00857 -0.01901 0.01019 -0.02109 0.01111 C -0.02253 0.01181 -0.02396 0.01227 -0.02539 0.01296 C -0.03581 0.01921 -0.02552 0.01505 -0.03594 0.01875 C -0.04662 0.02824 -0.0332 0.01713 -0.04544 0.02431 C -0.04701 0.02523 -0.04818 0.02709 -0.04974 0.02801 C -0.05104 0.02894 -0.05247 0.0294 -0.05391 0.02986 C -0.05742 0.03125 -0.06107 0.03171 -0.06445 0.0338 C -0.07383 0.03935 -0.06862 0.03704 -0.08034 0.03935 C -0.09023 0.03866 -0.1 0.03866 -0.1099 0.0375 C -0.11263 0.03727 -0.11406 0.03403 -0.11628 0.03195 C -0.11758 0.03056 -0.11901 0.0294 -0.12044 0.02801 C -0.12747 0.01551 -0.12083 0.02894 -0.12474 0.0169 C -0.12591 0.01296 -0.12891 0.00556 -0.12891 0.00579 C -0.1293 0.00232 -0.12956 -0.00069 -0.12995 -0.00393 C -0.13021 -0.00579 -0.13099 -0.00741 -0.13099 -0.00949 C -0.13099 -0.01782 -0.13112 -0.02592 -0.12995 -0.03379 C -0.12969 -0.03611 -0.128 -0.03657 -0.12682 -0.03773 C -0.12188 -0.0419 -0.12201 -0.04097 -0.11732 -0.04329 C -0.11628 -0.04375 -0.11523 -0.04514 -0.11406 -0.04514 C -0.11133 -0.04606 -0.10846 -0.04653 -0.10573 -0.04699 C -0.09375 -0.04653 -0.08177 -0.04629 -0.06979 -0.04514 C -0.06263 -0.04444 -0.06641 -0.04305 -0.06029 -0.03981 C -0.05859 -0.03842 -0.05677 -0.03842 -0.05495 -0.03773 C -0.05352 -0.03588 -0.05221 -0.03379 -0.05078 -0.03194 C -0.04935 -0.03055 -0.04779 -0.02986 -0.04648 -0.02847 C -0.04531 -0.02662 -0.04453 -0.02407 -0.04336 -0.02268 C -0.03997 -0.01852 -0.03568 -0.01643 -0.03281 -0.01134 C -0.02305 0.00602 -0.028 0.00093 -0.01901 0.00741 C -0.00951 0.02454 -0.01419 0.01921 -0.00638 0.02616 C -0.00534 0.02801 -0.00443 0.03033 -0.00326 0.03195 C -0.00156 0.03403 0.00039 0.03565 0.00208 0.0375 C 0.00312 0.03866 0.00417 0.04005 0.00521 0.04121 C 0.01068 0.05556 0.00325 0.03796 0.01159 0.0507 C 0.01289 0.05278 0.01354 0.05579 0.01471 0.0581 C 0.01745 0.06343 0.02318 0.07315 0.02318 0.07338 C 0.02396 0.07639 0.02448 0.07963 0.02539 0.08264 C 0.02865 0.09421 0.0332 0.10209 0.03802 0.1125 C 0.03945 0.11574 0.04088 0.11852 0.04219 0.12199 C 0.04336 0.12454 0.04414 0.12732 0.04544 0.12917 C 0.04713 0.13264 0.04909 0.13542 0.05065 0.13889 C 0.05937 0.15834 0.04935 0.13912 0.05599 0.15579 C 0.05677 0.15787 0.05807 0.15949 0.05911 0.16111 C 0.06016 0.16713 0.06237 0.17246 0.06224 0.17824 C 0.06198 0.19584 0.06185 0.21343 0.0612 0.23102 C 0.06107 0.23472 0.06055 0.23843 0.06016 0.24213 C 0.05638 0.27847 0.05963 0.25 0.05703 0.26667 C 0.05664 0.26921 0.05638 0.27176 0.05599 0.27408 C 0.05443 0.28334 0.0526 0.29236 0.04961 0.30046 C 0.04505 0.3125 0.05052 0.29908 0.04323 0.31366 C 0.04219 0.31597 0.04128 0.31875 0.0401 0.32107 C 0.0388 0.32384 0.03711 0.3257 0.03594 0.32871 C 0.0349 0.33079 0.03477 0.33403 0.03372 0.33611 C 0.03294 0.33773 0.03151 0.3382 0.0306 0.33982 C 0.02904 0.34259 0.02799 0.34653 0.02643 0.34931 C 0.02552 0.35093 0.02422 0.35162 0.02318 0.35301 C 0.022 0.35463 0.02122 0.35695 0.02005 0.35857 C 0.0181 0.36134 0.01575 0.36343 0.01367 0.36621 C 0.01146 0.36898 0.00963 0.37292 0.00742 0.37546 C 0.00573 0.37732 0.00378 0.37801 0.00208 0.3794 C -0.00156 0.38218 -0.00339 0.38496 -0.00742 0.38681 C -0.00951 0.38773 -0.01159 0.38796 -0.0138 0.38866 C -0.02083 0.3875 -0.02787 0.38658 -0.0349 0.38496 C -0.03633 0.38472 -0.03789 0.38426 -0.03906 0.3831 C -0.0625 0.36088 -0.0431 0.37871 -0.05495 0.3625 C -0.05664 0.36019 -0.05872 0.35926 -0.06029 0.35671 C -0.07109 0.34028 -0.06706 0.34445 -0.07396 0.33056 C -0.075 0.32847 -0.0763 0.32685 -0.07708 0.32477 C -0.07839 0.32199 -0.07917 0.31852 -0.08034 0.31551 C -0.08607 0.3007 -0.08281 0.31134 -0.08659 0.30046 C -0.0888 0.29421 -0.0905 0.2875 -0.09297 0.28171 C -0.09401 0.27917 -0.09531 0.27685 -0.09622 0.27408 C -0.09714 0.2713 -0.09753 0.26783 -0.09831 0.26482 C -0.09922 0.26088 -0.10039 0.25718 -0.10143 0.25347 C -0.10495 0.22824 -0.10182 0.24769 -0.10573 0.22917 C -0.10638 0.22523 -0.10781 0.21783 -0.10781 0.21806 C -0.1069 0.20371 -0.10938 0.18519 -0.10247 0.17454 C -0.10091 0.17222 -0.09909 0.17037 -0.09727 0.16898 C -0.09518 0.16736 -0.09297 0.16644 -0.09089 0.16528 C -0.08451 0.16644 -0.07813 0.16644 -0.07188 0.16898 C -0.07044 0.16968 -0.06979 0.17292 -0.06875 0.17454 C -0.06667 0.17778 -0.06432 0.18033 -0.06237 0.1838 C -0.06146 0.18565 -0.06107 0.18796 -0.06029 0.18959 C -0.0582 0.19421 -0.05599 0.19838 -0.05391 0.20278 C -0.05156 0.20787 -0.05052 0.21065 -0.04857 0.21574 L -0.04544 0.23287 L -0.0444 0.23843 C -0.04479 0.25463 -0.04492 0.27107 -0.04544 0.28727 C -0.04557 0.29051 -0.04596 0.29375 -0.04648 0.29676 C -0.04701 0.29931 -0.04805 0.30162 -0.04857 0.30417 C -0.04935 0.30718 -0.05013 0.31042 -0.05078 0.31366 C -0.053 0.32593 -0.05026 0.31713 -0.05391 0.33241 C -0.05677 0.34421 -0.05716 0.34468 -0.06029 0.35301 C -0.06029 0.35347 -0.06185 0.36505 -0.06237 0.36621 C -0.06354 0.36852 -0.06537 0.36968 -0.06654 0.37176 C -0.06745 0.37338 -0.06784 0.3757 -0.06875 0.37732 C -0.06966 0.3794 -0.07096 0.38079 -0.07188 0.3831 C -0.07279 0.38542 -0.07292 0.38843 -0.07396 0.39051 C -0.07474 0.39236 -0.07617 0.39283 -0.07708 0.39445 C -0.07904 0.39722 -0.08047 0.40093 -0.08242 0.40371 C -0.08646 0.40949 -0.0888 0.41111 -0.09297 0.41505 C -0.09688 0.42523 -0.0931 0.41736 -0.10143 0.42616 C -0.103 0.42778 -0.10404 0.43102 -0.10573 0.43195 C -0.10833 0.43357 -0.11133 0.4331 -0.11406 0.4338 C -0.12057 0.4375 -0.11771 0.43681 -0.12891 0.4338 C -0.13216 0.43287 -0.13529 0.43171 -0.13841 0.43009 C -0.14089 0.42871 -0.14557 0.42477 -0.14792 0.42246 C -0.14974 0.42084 -0.1513 0.41829 -0.15326 0.4169 C -0.15456 0.41574 -0.15612 0.41597 -0.15742 0.41505 C -0.15964 0.41343 -0.16159 0.41111 -0.1638 0.40926 C -0.1655 0.40787 -0.16745 0.40718 -0.16901 0.40556 C -0.18203 0.39283 -0.16393 0.40671 -0.17852 0.3963 C -0.17904 0.3956 -0.18685 0.38449 -0.18802 0.38125 C -0.18932 0.37778 -0.1901 0.37361 -0.19128 0.36991 C -0.19258 0.36597 -0.19414 0.3625 -0.19544 0.35857 C -0.20182 0.33866 -0.19779 0.35 -0.20182 0.33426 C -0.20521 0.32107 -0.21237 0.29468 -0.21237 0.29491 C -0.21276 0.28843 -0.21302 0.28218 -0.21341 0.27593 C -0.21406 0.26482 -0.21537 0.25347 -0.2155 0.24213 C -0.21576 0.22778 -0.21537 0.21343 -0.21445 0.19908 C -0.21406 0.19167 -0.21289 0.18496 -0.21133 0.17824 C -0.21003 0.17292 -0.20755 0.16852 -0.20599 0.1632 C -0.20443 0.15787 -0.20378 0.15162 -0.20182 0.14653 C -0.18034 0.08935 -0.19557 0.13264 -0.18594 0.1125 C -0.18477 0.10996 -0.18385 0.10741 -0.18281 0.10509 C -0.18034 0.1 -0.17773 0.09537 -0.17539 0.09005 C -0.17344 0.08588 -0.17214 0.08079 -0.17005 0.07685 C -0.16341 0.06389 -0.1612 0.06574 -0.15326 0.0544 C -0.14948 0.04908 -0.14635 0.04283 -0.14258 0.0375 C -0.14037 0.03403 -0.1375 0.03171 -0.13529 0.02801 C -0.13151 0.02222 -0.12826 0.01551 -0.12474 0.00926 C -0.12227 0.00486 -0.11992 0.00023 -0.11732 -0.00393 C -0.11458 -0.0081 -0.10508 -0.02245 -0.10247 -0.02847 C -0.10078 -0.03241 -0.09987 -0.03727 -0.09831 -0.04143 C -0.08867 -0.06829 -0.09688 -0.04051 -0.0888 -0.06967 C -0.08841 -0.07338 -0.08815 -0.07708 -0.08776 -0.08079 C -0.08711 -0.08704 -0.0862 -0.09329 -0.08555 -0.09954 C -0.08516 -0.10393 -0.0849 -0.10833 -0.08451 -0.11273 C -0.0849 -0.12083 -0.08477 -0.12916 -0.08555 -0.13727 C -0.08581 -0.14028 -0.08698 -0.14259 -0.08776 -0.14491 C -0.08867 -0.14791 -0.08984 -0.15116 -0.09089 -0.15416 C -0.09362 -0.16296 -0.09258 -0.16273 -0.09727 -0.17106 C -0.09883 -0.17384 -0.10104 -0.17546 -0.10247 -0.17847 C -0.10925 -0.19166 -0.10599 -0.1912 -0.11302 -0.20324 C -0.11667 -0.20903 -0.11992 -0.21713 -0.12474 -0.21991 C -0.12682 -0.22106 -0.12904 -0.22222 -0.13099 -0.22361 C -0.13359 -0.22569 -0.13568 -0.2294 -0.13841 -0.23102 C -0.14596 -0.23565 -0.15365 -0.24028 -0.16172 -0.24236 C -0.16654 -0.24352 -0.17148 -0.24514 -0.17643 -0.24606 C -0.18034 -0.24699 -0.18425 -0.24745 -0.18802 -0.24791 L -0.19857 -0.24977 C -0.20495 -0.24861 -0.21133 -0.24838 -0.21771 -0.24606 C -0.2263 -0.24305 -0.22734 -0.23773 -0.23451 -0.22916 C -0.27747 -0.17708 -0.22656 -0.24329 -0.25885 -0.1956 C -0.26172 -0.19097 -0.2655 -0.18866 -0.26836 -0.18426 C -0.27148 -0.17916 -0.27422 -0.17315 -0.27682 -0.16713 C -0.28086 -0.1581 -0.28841 -0.13912 -0.28841 -0.13889 C -0.28971 -0.12153 -0.29141 -0.10463 -0.28841 -0.08657 C -0.28672 -0.07592 -0.28268 -0.0669 -0.27891 -0.05833 C -0.24583 0.01829 -0.27044 -0.03541 -0.24297 0.01875 C -0.24154 0.02176 -0.24023 0.025 -0.2388 0.02801 C -0.23451 0.03681 -0.20547 0.09329 -0.19857 0.11065 C -0.19375 0.12315 -0.18854 0.13542 -0.18385 0.14838 C -0.17591 0.16968 -0.16732 0.19097 -0.16055 0.21412 C -0.15638 0.22847 -0.15169 0.24236 -0.14792 0.25718 C -0.14648 0.26296 -0.14479 0.26829 -0.14375 0.27408 C -0.14193 0.28334 -0.14089 0.29283 -0.13945 0.30232 C -0.13906 0.31366 -0.13789 0.32477 -0.13841 0.33611 C -0.13906 0.35046 -0.1418 0.37616 -0.14688 0.39051 C -0.14857 0.39537 -0.15078 0.39977 -0.15326 0.40371 C -0.16094 0.41667 -0.16745 0.42222 -0.17747 0.43009 C -0.19193 0.44121 -0.19857 0.44398 -0.21445 0.44884 C -0.25078 0.45949 -0.24466 0.45764 -0.27578 0.46019 C -0.29089 0.45695 -0.30625 0.45625 -0.32122 0.4507 C -0.33034 0.44722 -0.34753 0.4338 -0.34753 0.43403 C -0.35287 0.42639 -0.36914 0.40463 -0.37396 0.39445 C -0.38073 0.38009 -0.38971 0.34722 -0.39401 0.33241 C -0.39779 0.30533 -0.403 0.27269 -0.40469 0.24398 C -0.40534 0.23171 -0.40534 0.21898 -0.40573 0.20648 C -0.403 0.17246 -0.40313 0.13773 -0.39727 0.10509 C -0.39375 0.08565 -0.3901 0.06621 -0.38672 0.04676 C -0.38594 0.04259 -0.38529 0.03796 -0.38451 0.0338 C -0.38385 0.02986 -0.38307 0.02616 -0.38242 0.02246 C -0.3806 0.01065 -0.37422 -0.03171 -0.37083 -0.04907 C -0.36068 -0.10092 -0.37214 -0.03518 -0.36341 -0.08657 C -0.36302 -0.09838 -0.36315 -0.11041 -0.36237 -0.12222 C -0.36211 -0.12616 -0.36042 -0.1294 -0.36042 -0.13356 C -0.35964 -0.15717 -0.35964 -0.15903 -0.36445 -0.17477 C -0.3651 -0.17662 -0.36589 -0.17847 -0.36654 -0.18032 C -0.36732 -0.18241 -0.37135 -0.19213 -0.37292 -0.19352 C -0.37839 -0.19791 -0.38776 -0.19861 -0.39297 -0.19907 C -0.41628 -0.19861 -0.43958 -0.20208 -0.46276 -0.19745 C -0.46862 -0.19629 -0.47305 -0.18657 -0.47852 -0.18217 C -0.4819 -0.17963 -0.48568 -0.1787 -0.48919 -0.17662 C -0.49518 -0.17315 -0.5013 -0.17014 -0.50716 -0.16528 C -0.51302 -0.16065 -0.51823 -0.1537 -0.52396 -0.14838 C -0.55872 -0.11597 -0.53659 -0.1419 -0.56836 -0.09954 C -0.57982 -0.05903 -0.56172 -0.11944 -0.58529 -0.06204 C -0.58854 -0.0544 -0.59037 -0.04467 -0.59271 -0.03588 C -0.5974 -0.01713 -0.60169 0.00185 -0.60638 0.0206 C -0.61237 0.04445 -0.61537 0.05209 -0.62018 0.07685 C -0.63242 0.14028 -0.61771 0.07523 -0.63177 0.15023 C -0.6332 0.15764 -0.63464 0.16505 -0.63594 0.17246 C -0.63659 0.17709 -0.63724 0.18148 -0.63815 0.18588 C -0.64167 0.20509 -0.63997 0.1875 -0.64766 0.21783 C -0.64987 0.22685 -0.65104 0.23658 -0.65287 0.24607 C -0.65391 0.25093 -0.65755 0.26551 -0.65925 0.27037 C -0.66224 0.2794 -0.66524 0.28843 -0.66875 0.29676 C -0.66979 0.29908 -0.67175 0.3 -0.67292 0.30232 C -0.67526 0.30648 -0.67695 0.31134 -0.6793 0.31551 C -0.68125 0.31898 -0.68372 0.3213 -0.68568 0.32477 C -0.68685 0.32709 -0.6875 0.33009 -0.6888 0.33241 C -0.69219 0.33843 -0.7043 0.35718 -0.70885 0.36042 C -0.71068 0.36181 -0.7125 0.36296 -0.71419 0.36435 C -0.71888 0.36829 -0.72461 0.37431 -0.72995 0.37732 C -0.73594 0.38079 -0.74792 0.38681 -0.74792 0.38704 C -0.75677 0.38565 -0.76576 0.38658 -0.77435 0.3831 C -0.77708 0.38195 -0.77891 0.37732 -0.78073 0.37361 C -0.78711 0.36042 -0.79414 0.34769 -0.7987 0.33241 L -0.81029 0.29283 C -0.81133 0.28542 -0.81211 0.27778 -0.81341 0.27037 C -0.81537 0.25949 -0.81979 0.23843 -0.81979 0.23866 C -0.82018 0.22847 -0.82031 0.21829 -0.82083 0.20834 C -0.82096 0.20509 -0.82201 0.20209 -0.82188 0.19908 C -0.82162 0.17778 -0.82096 0.15625 -0.81979 0.13519 C -0.81797 0.10324 -0.81745 0.11667 -0.81563 0.09954 C -0.81484 0.09259 -0.81445 0.08565 -0.81341 0.07871 C -0.81237 0.07107 -0.81055 0.06389 -0.80925 0.05625 C -0.80872 0.05324 -0.80872 0.05 -0.8082 0.04676 C -0.80729 0.04121 -0.80599 0.03565 -0.80495 0.02986 C -0.8043 0.0257 -0.80365 0.02107 -0.80287 0.0169 C -0.80221 0.01296 -0.80143 0.00926 -0.80078 0.00556 C -0.8 0.00116 -0.79935 -0.00324 -0.7987 -0.00764 C -0.79831 -0.00949 -0.79792 -0.01134 -0.79766 -0.01319 C -0.79583 -0.02616 -0.79792 -0.01921 -0.7944 -0.02847 C -0.79375 -0.03379 -0.7931 -0.03981 -0.79232 -0.04514 C -0.79206 -0.04768 -0.79154 -0.05046 -0.79128 -0.05301 C -0.78854 -0.07407 -0.7918 -0.05116 -0.78919 -0.06967 C -0.78945 -0.07824 -0.78958 -0.08704 -0.79024 -0.09583 C -0.79037 -0.09791 -0.79102 -0.09954 -0.79128 -0.10162 C -0.79167 -0.10393 -0.79193 -0.10648 -0.79232 -0.10903 C -0.79258 -0.11088 -0.79271 -0.11296 -0.79336 -0.11458 C -0.79453 -0.11782 -0.79779 -0.12222 -0.79974 -0.12407 C -0.80274 -0.12662 -0.80755 -0.12708 -0.81029 -0.12778 C -0.81589 -0.12708 -0.82162 -0.12708 -0.82721 -0.12592 C -0.82826 -0.12569 -0.8293 -0.12477 -0.83034 -0.12407 C -0.83945 -0.11829 -0.83776 -0.11921 -0.84622 -0.11273 C -0.85221 -0.10347 -0.85807 -0.09375 -0.86419 -0.08449 C -0.8655 -0.08264 -0.86732 -0.08148 -0.86836 -0.07893 C -0.87083 -0.07315 -0.8724 -0.0662 -0.87474 -0.06041 C -0.87643 -0.05579 -0.88555 -0.03472 -0.88841 -0.02454 C -0.88893 -0.02268 -0.88919 -0.02083 -0.88945 -0.01921 C -0.88919 -0.01458 -0.88789 0.02037 -0.88425 0.02801 C -0.88242 0.03195 -0.8806 0.03542 -0.87891 0.03935 C -0.87227 0.05463 -0.88385 0.0382 -0.86628 0.06945 C -0.86484 0.07199 -0.86341 0.07431 -0.86211 0.07685 C -0.8612 0.07871 -0.86081 0.08079 -0.8599 0.08264 C -0.85846 0.08565 -0.85586 0.09028 -0.85365 0.0919 C -0.85156 0.09352 -0.84935 0.09445 -0.84727 0.0956 C -0.81836 0.09375 -0.78945 0.09375 -0.76068 0.09005 C -0.75586 0.08935 -0.75156 0.08472 -0.74688 0.08264 C -0.73698 0.07778 -0.73034 0.07847 -0.72044 0.06759 C -0.71771 0.06435 -0.71497 0.06088 -0.71198 0.0581 C -0.71107 0.05718 -0.7099 0.05718 -0.70885 0.05625 C -0.7056 0.05278 -0.70274 0.04838 -0.69935 0.04491 C -0.69635 0.0419 -0.69297 0.04005 -0.68984 0.0375 C -0.6849 0.03334 -0.68008 0.02847 -0.67513 0.02431 C -0.67409 0.02338 -0.67292 0.02338 -0.67188 0.02246 C -0.66901 0.02014 -0.66628 0.01736 -0.66341 0.01505 C -0.65729 0.00394 -0.66328 0.0125 -0.65078 0.00741 C -0.63216 -1.85185E-6 -0.65104 0.00232 -0.62865 -0.00393 C -0.62357 -0.00509 -0.61875 -0.00509 -0.6138 -0.00579 C -0.61081 -0.00717 -0.60456 -0.01088 -0.60117 -0.01134 C -0.59167 -0.01319 -0.57266 -0.01528 -0.57266 -0.01481 C -0.55599 -0.01458 -0.53945 -0.01481 -0.52292 -0.01319 C -0.51302 -0.01227 -0.51406 -0.00926 -0.50599 -0.00579 C -0.49974 -0.00301 -0.50326 -0.00416 -0.49544 -0.00185 C -0.49401 -0.00069 -0.49271 0.0007 -0.49128 0.00185 C -0.48958 0.00301 -0.4832 0.00509 -0.48177 0.00556 C -0.48034 0.00671 -0.47904 0.00834 -0.47747 0.00926 C -0.47578 0.01042 -0.47396 0.01042 -0.47227 0.01111 C -0.47083 0.01181 -0.4694 0.0125 -0.46797 0.01296 C -0.46042 0.01597 -0.46524 0.01343 -0.45951 0.0169 C -0.44518 0.01482 -0.44583 0.02315 -0.44583 0.01111 L -0.44583 0.01134 " pathEditMode="relative" rAng="0" ptsTypes="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367" y="1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1.85185E-6 L 4.58333E-6 0.00023 C -0.003 0.01389 -0.00183 0.01204 -0.00534 0.0206 C -0.00638 0.02315 -0.00717 0.02616 -0.00847 0.02824 C -0.00964 0.03009 -0.01133 0.03056 -0.01276 0.03195 C -0.01485 0.03426 -0.0168 0.0375 -0.01901 0.03935 C -0.02045 0.04074 -0.02188 0.0419 -0.02331 0.04329 C -0.02435 0.04421 -0.02526 0.04607 -0.02644 0.04699 C -0.02891 0.04884 -0.03633 0.05023 -0.03803 0.0507 C -0.04232 0.05 -0.04662 0.05023 -0.05079 0.04884 C -0.05326 0.04792 -0.05495 0.04283 -0.05599 0.03935 C -0.06029 0.02616 -0.05638 0.03796 -0.05925 0.02454 C -0.05977 0.02176 -0.06055 0.01945 -0.06133 0.0169 C -0.06029 0.00741 -0.05925 -0.00185 -0.05821 -0.01134 C -0.05795 -0.01319 -0.05782 -0.01528 -0.05704 -0.0169 C -0.05495 -0.02199 -0.05222 -0.02569 -0.04974 -0.03032 C -0.04454 -0.03935 -0.04545 -0.03842 -0.03594 -0.04699 C -0.03451 -0.04815 -0.03308 -0.04954 -0.03178 -0.05069 C -0.0306 -0.05185 -0.02969 -0.05347 -0.02852 -0.0544 C -0.02722 -0.05579 -0.02579 -0.05579 -0.02435 -0.05625 C -0.02214 -0.05764 -0.01797 -0.06041 -0.01797 -0.05995 C -0.01381 -0.05949 -0.00951 -0.05949 -0.00534 -0.05856 C -0.00339 -0.05787 0.00078 -0.05393 0.00208 -0.05254 C 0.00937 -0.04514 0.00052 -0.05301 0.0095 -0.03935 C 0.01028 -0.03842 0.01158 -0.03842 0.01263 -0.0375 C 0.01367 -0.03565 0.01471 -0.03356 0.01575 -0.03217 C 0.01744 -0.0294 0.01953 -0.02754 0.02109 -0.0243 C 0.022 -0.02291 0.02252 -0.0206 0.02317 -0.01875 C 0.02421 -0.01643 0.02552 -0.01389 0.02643 -0.01134 C 0.0388 0.02801 0.02864 0.00023 0.03476 0.0169 C 0.03515 0.0206 0.03632 0.03334 0.03697 0.0375 C 0.0375 0.04144 0.03854 0.04491 0.03906 0.04884 C 0.03958 0.05255 0.03958 0.05648 0.0401 0.06019 C 0.04062 0.06343 0.04166 0.06621 0.04218 0.06945 C 0.04296 0.07384 0.04362 0.07824 0.0444 0.08264 C 0.0427 0.14121 0.04518 0.10602 0.04218 0.12963 C 0.04179 0.13264 0.04179 0.13611 0.04114 0.13889 C 0.04036 0.14236 0.03893 0.14514 0.03802 0.14838 C 0.03567 0.15579 0.03502 0.16134 0.03164 0.16713 C 0.03007 0.16991 0.02799 0.17176 0.02643 0.17477 C 0.02513 0.17685 0.02447 0.18009 0.02317 0.18218 C 0.02135 0.18519 0.01901 0.18704 0.01692 0.18982 C 0.01354 0.19375 0.00989 0.19977 0.00625 0.20278 C 0.00429 0.20463 0.00208 0.20533 4.58333E-6 0.20671 C -0.00144 0.20857 -0.00274 0.21088 -0.0043 0.21227 C -0.0086 0.21621 -0.01719 0.21829 -0.02123 0.21968 C -0.03021 0.22292 -0.02461 0.2213 -0.03803 0.22361 C -0.04545 0.22222 -0.05287 0.2213 -0.06029 0.21968 C -0.06172 0.21945 -0.06316 0.21875 -0.06446 0.21783 C -0.06667 0.21644 -0.06862 0.21412 -0.07084 0.21227 C -0.07331 0.21019 -0.07592 0.2088 -0.07826 0.20671 C -0.08047 0.2044 -0.0823 0.20139 -0.08451 0.19908 C -0.08659 0.19699 -0.08881 0.19537 -0.09089 0.19352 C -0.09193 0.19097 -0.09284 0.1882 -0.09401 0.18588 C -0.09662 0.18148 -0.09961 0.17824 -0.10248 0.17477 C -0.10352 0.17153 -0.10443 0.16829 -0.10573 0.16528 C -0.11511 0.14306 -0.10053 0.18449 -0.11303 0.14838 C -0.12201 0.12269 -0.11224 0.14769 -0.12474 0.10903 C -0.12605 0.10463 -0.12787 0.10046 -0.12891 0.09584 C -0.13073 0.08727 -0.13151 0.07824 -0.13321 0.06945 C -0.1349 0.06019 -0.13607 0.05486 -0.13737 0.04514 C -0.13776 0.0419 -0.13803 0.03889 -0.13842 0.03565 C -0.13881 0.02755 -0.13907 0.01945 -0.13946 0.01134 C -0.13972 0.00741 -0.14037 0.00371 -0.1405 -1.85185E-6 C -0.14102 -0.01134 -0.14089 -0.02291 -0.14154 -0.03379 C -0.14193 -0.03842 -0.14323 -0.04236 -0.14375 -0.04699 C -0.14467 -0.05579 -0.14428 -0.06504 -0.14584 -0.07315 C -0.14727 -0.08079 -0.14922 -0.08796 -0.15 -0.09583 C -0.15157 -0.10949 -0.15144 -0.11065 -0.15534 -0.12778 C -0.15599 -0.13079 -0.15651 -0.13426 -0.15743 -0.13704 C -0.15873 -0.14097 -0.16042 -0.14444 -0.16172 -0.14838 C -0.1629 -0.15208 -0.16355 -0.15625 -0.16485 -0.15972 C -0.16641 -0.16366 -0.16849 -0.16713 -0.17019 -0.17083 C -0.17201 -0.17523 -0.17331 -0.18009 -0.1754 -0.18403 C -0.17852 -0.19004 -0.1905 -0.20278 -0.19232 -0.20463 C -0.19493 -0.20764 -0.20118 -0.21435 -0.20391 -0.21597 C -0.20704 -0.21782 -0.21029 -0.21805 -0.21342 -0.21967 C -0.21628 -0.22129 -0.21902 -0.22407 -0.22188 -0.22546 C -0.22435 -0.22662 -0.22683 -0.22685 -0.2293 -0.22731 C -0.23737 -0.22824 -0.24545 -0.22847 -0.25352 -0.22916 C -0.26381 -0.22847 -0.27409 -0.22986 -0.28425 -0.22731 C -0.28633 -0.22662 -0.30743 -0.20764 -0.30847 -0.20671 C -0.31498 -0.1912 -0.31849 -0.18356 -0.32435 -0.16528 C -0.32605 -0.15995 -0.32722 -0.15393 -0.32865 -0.14838 C -0.3293 -0.14143 -0.33021 -0.13472 -0.33073 -0.12778 C -0.33125 -0.12083 -0.33165 -0.11389 -0.33178 -0.10694 C -0.33243 -0.06504 -0.33191 -0.02315 -0.33282 0.01875 C -0.33295 0.0257 -0.33334 0.0331 -0.3349 0.03935 C -0.3375 0.04954 -0.34883 0.08542 -0.35599 0.10139 C -0.36263 0.11597 -0.36875 0.13148 -0.37618 0.14468 C -0.39232 0.17338 -0.40847 0.20278 -0.42683 0.22732 C -0.43933 0.24398 -0.44545 0.25324 -0.45847 0.26667 C -0.47474 0.28357 -0.47058 0.28102 -0.48073 0.28542 C -0.48152 0.28634 -0.49506 0.30046 -0.49766 0.30046 C -0.50638 0.30093 -0.51524 0.29792 -0.52409 0.29676 C -0.52618 0.2956 -0.52852 0.29514 -0.53034 0.29306 C -0.53178 0.29121 -0.53204 0.28727 -0.5336 0.28542 C -0.53542 0.28334 -0.53777 0.2831 -0.53985 0.28171 C -0.5431 0.27546 -0.54558 0.26806 -0.54935 0.26296 C -0.55144 0.26019 -0.55456 0.26134 -0.55678 0.25926 C -0.5612 0.25486 -0.56511 0.24653 -0.56732 0.23866 C -0.57813 0.20023 -0.56993 0.22523 -0.57683 0.19722 C -0.58985 0.14445 -0.57318 0.21389 -0.58529 0.17084 C -0.59493 0.13658 -0.58542 0.15926 -0.59688 0.13519 C -0.5987 0.11273 -0.60131 0.09283 -0.59792 0.06945 C -0.59415 0.04213 -0.58907 0.03611 -0.58112 0.0169 C -0.57084 -0.00787 -0.58386 0.02014 -0.57058 -0.00741 C -0.56706 -0.0294 -0.57032 -0.01366 -0.56628 -0.02662 C -0.5655 -0.0287 -0.56511 -0.03171 -0.5642 -0.03379 C -0.56198 -0.03866 -0.55899 -0.04213 -0.55678 -0.04699 C -0.55508 -0.05069 -0.55313 -0.0544 -0.55144 -0.05856 C -0.54649 -0.06967 -0.55235 -0.0625 -0.54193 -0.08079 L -0.53777 -0.08819 C -0.53711 -0.09514 -0.53659 -0.10208 -0.53568 -0.10903 C -0.53516 -0.11273 -0.5336 -0.12014 -0.5336 -0.11991 C -0.5336 -0.12616 -0.53125 -0.16481 -0.53672 -0.18032 C -0.5375 -0.18264 -0.53894 -0.18379 -0.53985 -0.18588 C -0.54063 -0.18773 -0.54102 -0.19004 -0.54193 -0.19166 C -0.54701 -0.19954 -0.55013 -0.20092 -0.55678 -0.20278 L -0.56941 -0.20671 C -0.58034 -0.20602 -0.59128 -0.20579 -0.60222 -0.20463 C -0.60443 -0.2044 -0.61211 -0.20208 -0.61485 -0.20092 C -0.61602 -0.20046 -0.61693 -0.19954 -0.6181 -0.19907 C -0.6198 -0.19838 -0.62162 -0.19791 -0.62331 -0.19722 C -0.62409 -0.19537 -0.62448 -0.19305 -0.6254 -0.19166 C -0.62631 -0.19028 -0.62761 -0.19074 -0.62865 -0.18958 C -0.63086 -0.1875 -0.63282 -0.18472 -0.6349 -0.18217 L -0.6349 -0.18194 L -0.64128 -0.17083 C -0.64271 -0.16852 -0.64441 -0.16643 -0.64558 -0.16342 C -0.64623 -0.16157 -0.64688 -0.15949 -0.64766 -0.15787 C -0.64974 -0.15278 -0.65248 -0.14838 -0.65391 -0.14282 C -0.65534 -0.13704 -0.65678 -0.13148 -0.65821 -0.12592 C -0.65886 -0.12338 -0.65977 -0.12083 -0.66029 -0.11829 C -0.6612 -0.11458 -0.66172 -0.11088 -0.66237 -0.10694 C -0.66133 -0.06967 -0.66355 -0.04768 -0.65821 -0.0169 C -0.65769 -0.01366 -0.65678 -0.01065 -0.65612 -0.00741 C -0.65573 -0.0037 -0.65547 -1.85185E-6 -0.65508 0.00371 C -0.65248 0.02616 -0.65235 0.02662 -0.64974 0.04514 C -0.65469 0.06759 -0.65964 0.09005 -0.66459 0.11273 C -0.66537 0.11644 -0.66563 0.12037 -0.66667 0.12408 C -0.6681 0.12871 -0.67032 0.13264 -0.67188 0.13704 C -0.67318 0.14074 -0.67344 0.14537 -0.67513 0.14838 C -0.68269 0.16296 -0.69141 0.1757 -0.69935 0.18982 C -0.70066 0.1919 -0.70131 0.19491 -0.70261 0.19722 C -0.70378 0.19954 -0.70534 0.20116 -0.70678 0.20278 C -0.71055 0.20741 -0.71459 0.21158 -0.71836 0.21597 C -0.72097 0.21898 -0.72331 0.22246 -0.72579 0.22546 C -0.73243 0.23287 -0.728 0.225 -0.73529 0.23472 C -0.78777 0.30463 -0.76459 0.29329 -0.7892 0.3044 C -0.79545 0.30301 -0.80183 0.30232 -0.80808 0.30046 C -0.81237 0.29931 -0.81615 0.29537 -0.81967 0.29121 C -0.82487 0.28496 -0.83034 0.27894 -0.83451 0.27037 C -0.83594 0.26736 -0.83763 0.26459 -0.83868 0.26111 C -0.84362 0.24584 -0.85352 0.18982 -0.85352 0.19005 C -0.85456 0.18449 -0.85638 0.17963 -0.85769 0.17477 C -0.86511 0.10903 -0.85443 0.20023 -0.86303 0.13889 C -0.86719 0.10949 -0.8668 0.10996 -0.86836 0.08634 C -0.86719 0.0669 -0.8668 0.04746 -0.86511 0.02824 C -0.86472 0.02292 -0.8629 0.01829 -0.86198 0.0132 C -0.86094 0.00787 -0.85638 -0.01875 -0.85352 -0.03032 C -0.84506 -0.06319 -0.85534 -0.02199 -0.84714 -0.05069 C -0.8431 -0.06504 -0.8405 -0.08055 -0.83555 -0.09398 C -0.83412 -0.09768 -0.83282 -0.10162 -0.83138 -0.10509 C -0.82995 -0.10833 -0.82839 -0.11134 -0.82709 -0.11458 C -0.82527 -0.11944 -0.82383 -0.12477 -0.82188 -0.12963 C -0.81537 -0.14491 -0.80847 -0.15972 -0.8017 -0.17477 C -0.8004 -0.17778 -0.79935 -0.18171 -0.79753 -0.18403 C -0.7961 -0.18588 -0.79454 -0.18727 -0.79336 -0.18958 C -0.78894 -0.1993 -0.78568 -0.21088 -0.78073 -0.21967 C -0.77826 -0.22407 -0.77566 -0.22824 -0.77331 -0.23287 C -0.77253 -0.23449 -0.77201 -0.2368 -0.77123 -0.23842 C -0.76993 -0.2412 -0.76836 -0.24329 -0.76706 -0.24606 C -0.7655 -0.24907 -0.76433 -0.25254 -0.76277 -0.25532 C -0.76159 -0.25764 -0.7599 -0.25903 -0.7586 -0.26111 C -0.74948 -0.275 -0.76407 -0.26041 -0.74167 -0.28356 C -0.73972 -0.28588 -0.73737 -0.28588 -0.73529 -0.28727 C -0.73178 -0.29028 -0.72852 -0.29514 -0.72474 -0.29676 C -0.72188 -0.29791 -0.71915 -0.29977 -0.71628 -0.30046 C -0.71277 -0.30162 -0.70925 -0.30162 -0.70573 -0.30231 C -0.70261 -0.30301 -0.69935 -0.30347 -0.69623 -0.30416 C -0.67527 -0.30926 -0.71472 -0.30185 -0.67513 -0.30995 C -0.67084 -0.31088 -0.66667 -0.31111 -0.66237 -0.3118 C -0.65209 -0.31342 -0.65053 -0.31435 -0.6392 -0.31736 C -0.63816 -0.31805 -0.63711 -0.31898 -0.63607 -0.31921 C -0.62527 -0.32338 -0.62448 -0.32315 -0.61381 -0.325 C -0.60638 -0.33009 -0.59584 -0.33796 -0.58959 -0.34004 C -0.58568 -0.3412 -0.58178 -0.3419 -0.57787 -0.34375 C -0.56446 -0.35 -0.56888 -0.3493 -0.5599 -0.35509 C -0.54623 -0.36366 -0.55482 -0.35671 -0.54415 -0.3662 C -0.5431 -0.36805 -0.54206 -0.37014 -0.54089 -0.37199 C -0.5375 -0.37708 -0.53282 -0.38009 -0.53034 -0.3868 C -0.52891 -0.39074 -0.52748 -0.39421 -0.52618 -0.39815 C -0.52435 -0.40347 -0.52318 -0.40949 -0.52188 -0.41504 C -0.52058 -0.43241 -0.51993 -0.43264 -0.52188 -0.45463 C -0.52266 -0.46227 -0.52487 -0.46551 -0.52722 -0.47153 C -0.528 -0.47338 -0.52839 -0.47569 -0.5293 -0.47708 C -0.53438 -0.48495 -0.53464 -0.48403 -0.53985 -0.48634 C -0.56277 -0.48518 -0.58568 -0.48518 -0.6086 -0.48264 C -0.60977 -0.48264 -0.61055 -0.47986 -0.61172 -0.47893 C -0.61797 -0.47338 -0.6168 -0.47708 -0.62331 -0.46944 C -0.62631 -0.4662 -0.62891 -0.46204 -0.63178 -0.45833 C -0.63282 -0.45324 -0.63399 -0.44838 -0.6349 -0.44329 C -0.63529 -0.44143 -0.63607 -0.43958 -0.63607 -0.43773 C -0.63607 -0.4294 -0.63594 -0.42106 -0.6349 -0.41319 C -0.63464 -0.41111 -0.63073 -0.40116 -0.62969 -0.39815 C -0.62865 -0.39514 -0.62774 -0.39166 -0.62657 -0.38889 C -0.62566 -0.38657 -0.62448 -0.38495 -0.62331 -0.3831 C -0.62097 -0.37916 -0.61849 -0.37546 -0.61589 -0.37199 C -0.61459 -0.36991 -0.61303 -0.36829 -0.61172 -0.3662 C -0.60951 -0.36273 -0.60769 -0.35833 -0.60534 -0.35509 C -0.59883 -0.3456 -0.57852 -0.31898 -0.57058 -0.31551 C -0.56915 -0.31481 -0.56771 -0.31458 -0.56628 -0.31366 C -0.56446 -0.3125 -0.56277 -0.31111 -0.56094 -0.30995 C -0.5599 -0.30926 -0.55899 -0.30833 -0.55782 -0.3081 C -0.55222 -0.30694 -0.54662 -0.30671 -0.54089 -0.30625 C -0.52969 -0.30671 -0.51836 -0.30694 -0.50717 -0.3081 C -0.50534 -0.3081 -0.50365 -0.30949 -0.50183 -0.30995 C -0.49662 -0.31134 -0.49128 -0.31296 -0.48594 -0.31366 C -0.47683 -0.31481 -0.46771 -0.31481 -0.45847 -0.31551 L -0.40873 -0.3287 C -0.40352 -0.33009 -0.39831 -0.33194 -0.39297 -0.33241 L -0.37292 -0.33426 C -0.36524 -0.33379 -0.3573 -0.33495 -0.34974 -0.33241 C -0.34727 -0.33171 -0.34545 -0.32754 -0.34336 -0.325 L -0.33698 -0.31736 C -0.33594 -0.3162 -0.33503 -0.31435 -0.33386 -0.31366 L -0.33073 -0.3118 C -0.32969 -0.30995 -0.32865 -0.30787 -0.32748 -0.30625 C -0.32657 -0.30463 -0.32527 -0.30393 -0.32435 -0.30231 C -0.32344 -0.30069 -0.32305 -0.29861 -0.32227 -0.29676 C -0.32123 -0.29421 -0.31915 -0.28935 -0.31915 -0.28912 L -0.31915 -0.28935 " pathEditMode="relative" rAng="0" ptsTypes="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198" y="-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11111E-6 L -1.66667E-6 0.00023 C -0.00299 0.01389 -0.00182 0.01204 -0.00534 0.0206 C -0.00638 0.02315 -0.00716 0.02616 -0.00846 0.02824 C -0.00963 0.03009 -0.01133 0.03056 -0.01276 0.03195 C -0.01484 0.03426 -0.0168 0.0375 -0.01901 0.03935 C -0.02044 0.04074 -0.02187 0.0419 -0.02331 0.04329 C -0.02435 0.04421 -0.02526 0.04607 -0.02643 0.04699 C -0.0289 0.04884 -0.03633 0.05023 -0.03802 0.0507 C -0.04232 0.05 -0.04661 0.05023 -0.05078 0.04884 C -0.05325 0.04792 -0.05495 0.04283 -0.05599 0.03935 C -0.06028 0.02616 -0.05638 0.03796 -0.05924 0.02454 C -0.05976 0.02176 -0.06055 0.01945 -0.06133 0.0169 C -0.06028 0.00741 -0.05924 -0.00185 -0.0582 -0.01134 C -0.05794 -0.01319 -0.05781 -0.01528 -0.05703 -0.0169 C -0.05495 -0.02176 -0.05221 -0.02569 -0.04974 -0.03009 C -0.04453 -0.03935 -0.04544 -0.03842 -0.03594 -0.04699 C -0.0345 -0.04815 -0.03307 -0.04954 -0.03177 -0.05069 C -0.0306 -0.05185 -0.02969 -0.05347 -0.02851 -0.0544 C -0.02721 -0.05579 -0.02578 -0.05579 -0.02435 -0.05625 C -0.02213 -0.05764 -0.01797 -0.06042 -0.01797 -0.05995 C -0.0138 -0.05949 -0.0095 -0.05949 -0.00534 -0.05856 C -0.00338 -0.05787 0.00078 -0.05393 0.00209 -0.05255 C 0.00938 -0.04514 0.00052 -0.05301 0.00951 -0.03935 C 0.01029 -0.03819 0.01159 -0.03819 0.01263 -0.0375 C 0.01367 -0.03565 0.01472 -0.03356 0.01576 -0.03194 C 0.01745 -0.0294 0.01953 -0.02731 0.0211 -0.0243 C 0.02201 -0.02292 0.02253 -0.0206 0.02318 -0.01875 C 0.02422 -0.0162 0.02552 -0.01389 0.02643 -0.01134 C 0.0388 0.02801 0.02865 0.00023 0.03477 0.0169 C 0.03516 0.0206 0.03633 0.03333 0.03698 0.0375 C 0.0375 0.04144 0.03854 0.04491 0.03906 0.04884 C 0.03959 0.05255 0.03959 0.05648 0.04011 0.06019 C 0.04063 0.06343 0.04167 0.0662 0.04219 0.06945 C 0.04297 0.07384 0.04362 0.07824 0.0444 0.08264 C 0.04271 0.1412 0.04518 0.10602 0.04219 0.12963 C 0.0418 0.13264 0.0418 0.13611 0.04115 0.13889 C 0.04037 0.14236 0.03893 0.14514 0.03802 0.14838 C 0.03568 0.15579 0.03503 0.16134 0.03164 0.16713 C 0.03008 0.16991 0.028 0.17176 0.02643 0.17477 C 0.02513 0.17685 0.02448 0.18009 0.02318 0.18218 C 0.02136 0.18519 0.01901 0.18704 0.01693 0.18982 C 0.01354 0.19375 0.0099 0.19977 0.00625 0.20278 C 0.0043 0.20463 0.00209 0.20533 -1.66667E-6 0.20671 C -0.00143 0.20857 -0.00273 0.21088 -0.0043 0.21227 C -0.00859 0.2162 -0.01719 0.21829 -0.02122 0.21968 C -0.03021 0.22292 -0.02461 0.2213 -0.03802 0.22361 C -0.04544 0.22222 -0.05286 0.2213 -0.06028 0.21968 C -0.06172 0.21945 -0.06315 0.21875 -0.06445 0.21783 C -0.06666 0.21644 -0.06862 0.21412 -0.07083 0.21227 C -0.07331 0.21019 -0.07591 0.2088 -0.07825 0.20671 C -0.08047 0.2044 -0.08229 0.20139 -0.0845 0.19908 C -0.08659 0.19699 -0.0888 0.19537 -0.09088 0.19352 C -0.09193 0.19097 -0.09284 0.1882 -0.09401 0.18588 C -0.09661 0.18148 -0.09961 0.17824 -0.10247 0.17477 C -0.10351 0.17153 -0.10443 0.16829 -0.10573 0.16528 C -0.1151 0.14306 -0.10052 0.18449 -0.11302 0.14838 C -0.122 0.12269 -0.11224 0.14769 -0.12474 0.10903 C -0.12604 0.10463 -0.12786 0.10046 -0.1289 0.09583 C -0.13073 0.08727 -0.13151 0.07824 -0.1332 0.06945 C -0.13489 0.06019 -0.13607 0.05486 -0.13737 0.04514 C -0.13776 0.0419 -0.13802 0.03889 -0.13841 0.03565 C -0.1388 0.02755 -0.13906 0.01945 -0.13945 0.01134 C -0.13971 0.00741 -0.14036 0.0037 -0.14049 -1.11111E-6 C -0.14101 -0.01134 -0.14088 -0.02268 -0.14153 -0.0338 C -0.14193 -0.03842 -0.14323 -0.04236 -0.14375 -0.04699 C -0.14466 -0.05579 -0.14427 -0.06505 -0.14583 -0.07315 C -0.14726 -0.08079 -0.14922 -0.08796 -0.15 -0.09583 C -0.15156 -0.10949 -0.15143 -0.11065 -0.15534 -0.12778 C -0.15599 -0.13079 -0.15651 -0.13426 -0.15742 -0.13704 C -0.15872 -0.14097 -0.16041 -0.14444 -0.16172 -0.14838 C -0.16289 -0.15208 -0.16354 -0.15625 -0.16484 -0.15972 C -0.1664 -0.16366 -0.16849 -0.16713 -0.17018 -0.17083 C -0.172 -0.17523 -0.17331 -0.18009 -0.17539 -0.18403 C -0.17851 -0.19005 -0.19049 -0.20278 -0.19232 -0.20463 C -0.19492 -0.20764 -0.20117 -0.21435 -0.2039 -0.21597 C -0.20703 -0.21782 -0.21028 -0.21805 -0.21341 -0.21967 C -0.21627 -0.2213 -0.21901 -0.22407 -0.22187 -0.22546 C -0.22435 -0.22662 -0.22682 -0.22685 -0.2293 -0.22731 C -0.23737 -0.22824 -0.24544 -0.22847 -0.25351 -0.22917 C -0.2638 -0.22847 -0.27409 -0.22986 -0.28424 -0.22731 C -0.28633 -0.22662 -0.30742 -0.20764 -0.30846 -0.20671 C -0.31497 -0.1912 -0.31849 -0.18356 -0.32435 -0.16528 C -0.32604 -0.15995 -0.32721 -0.15393 -0.32864 -0.14838 C -0.3293 -0.14143 -0.33021 -0.13472 -0.33073 -0.12778 C -0.33125 -0.12083 -0.33164 -0.11389 -0.33177 -0.10694 C -0.33242 -0.06505 -0.3319 -0.02315 -0.33281 0.01875 C -0.33294 0.0257 -0.33333 0.0331 -0.33489 0.03935 C -0.3375 0.04954 -0.34883 0.08542 -0.35599 0.10139 C -0.36263 0.11597 -0.36875 0.13148 -0.3763 0.14468 C -0.39245 0.17338 -0.40859 0.20278 -0.42682 0.22732 C -0.43932 0.24398 -0.44544 0.25324 -0.45846 0.26667 C -0.47474 0.28357 -0.47057 0.28102 -0.48073 0.28542 C -0.48151 0.28634 -0.49505 0.30046 -0.49765 0.30046 C -0.50638 0.30093 -0.51523 0.29792 -0.52409 0.29676 C -0.52617 0.2956 -0.52851 0.29514 -0.53034 0.29306 C -0.53177 0.2912 -0.53203 0.28727 -0.53359 0.28542 C -0.53541 0.28333 -0.53776 0.2831 -0.53984 0.28171 C -0.5431 0.27546 -0.54557 0.26806 -0.54935 0.26296 C -0.55143 0.26019 -0.55456 0.26134 -0.55677 0.25926 C -0.5612 0.25486 -0.5651 0.24653 -0.56732 0.23866 C -0.57812 0.20023 -0.56992 0.22523 -0.57682 0.19722 C -0.58984 0.14445 -0.57318 0.21389 -0.58528 0.17083 C -0.59492 0.13658 -0.58541 0.15926 -0.59687 0.13519 C -0.5987 0.11273 -0.6013 0.09283 -0.59791 0.06945 C -0.59414 0.04213 -0.58906 0.03611 -0.58112 0.0169 C -0.57083 -0.00787 -0.58385 0.02014 -0.57057 -0.00741 C -0.56706 -0.02917 -0.57031 -0.01366 -0.56627 -0.02639 C -0.56549 -0.0287 -0.5651 -0.03171 -0.56419 -0.0338 C -0.56198 -0.03866 -0.55898 -0.04213 -0.55677 -0.04699 C -0.55508 -0.05069 -0.55312 -0.0544 -0.55143 -0.05856 C -0.54648 -0.06967 -0.55234 -0.0625 -0.54193 -0.08079 L -0.53776 -0.08819 C -0.53711 -0.09514 -0.53659 -0.10208 -0.53568 -0.10903 C -0.53515 -0.11273 -0.53359 -0.12014 -0.53359 -0.11991 C -0.53359 -0.12616 -0.53125 -0.16481 -0.53672 -0.18032 C -0.5375 -0.18264 -0.53893 -0.1838 -0.53984 -0.18588 C -0.54062 -0.18773 -0.54101 -0.19005 -0.54193 -0.19167 C -0.547 -0.19954 -0.55013 -0.20092 -0.55677 -0.20278 L -0.5694 -0.20671 C -0.58034 -0.20602 -0.59127 -0.20579 -0.60221 -0.20463 C -0.60456 -0.2044 -0.61211 -0.20208 -0.61484 -0.20092 C -0.61601 -0.20046 -0.61693 -0.19954 -0.6181 -0.19907 C -0.61979 -0.19838 -0.62161 -0.19792 -0.62331 -0.19722 C -0.62409 -0.19537 -0.62448 -0.19305 -0.62539 -0.19167 C -0.62643 -0.19028 -0.6276 -0.19074 -0.62877 -0.18958 C -0.63086 -0.1875 -0.63281 -0.18472 -0.63489 -0.18217 L -0.63489 -0.18194 L -0.64127 -0.17083 C -0.64271 -0.16852 -0.6444 -0.16643 -0.64557 -0.16342 C -0.64622 -0.16157 -0.64687 -0.15949 -0.64765 -0.15787 C -0.64974 -0.15278 -0.65247 -0.14838 -0.6539 -0.14282 C -0.65534 -0.13704 -0.65677 -0.13148 -0.6582 -0.12592 C -0.65885 -0.12338 -0.65976 -0.12083 -0.66028 -0.11829 C -0.6612 -0.11458 -0.66172 -0.11088 -0.66237 -0.10694 C -0.66133 -0.06967 -0.66354 -0.04768 -0.6582 -0.0169 C -0.65768 -0.01366 -0.65677 -0.01065 -0.65612 -0.00741 C -0.65573 -0.0037 -0.65547 -1.11111E-6 -0.65508 0.0037 C -0.65247 0.02616 -0.65234 0.02662 -0.64974 0.04514 C -0.65469 0.06759 -0.65963 0.09005 -0.66458 0.11273 C -0.66536 0.11644 -0.66562 0.12037 -0.66667 0.12408 C -0.6681 0.1287 -0.67031 0.13264 -0.67187 0.13704 C -0.67318 0.14074 -0.67344 0.14537 -0.67513 0.14838 C -0.68268 0.16296 -0.6914 0.1757 -0.69935 0.18982 C -0.70065 0.1919 -0.7013 0.19491 -0.7026 0.19722 C -0.70377 0.19954 -0.70534 0.20116 -0.70677 0.20278 C -0.71055 0.20741 -0.71458 0.21158 -0.71836 0.21597 C -0.72096 0.21898 -0.72331 0.22245 -0.72578 0.22546 C -0.73242 0.23287 -0.72799 0.225 -0.73528 0.23472 C -0.78776 0.30463 -0.76458 0.29329 -0.78919 0.3044 C -0.79544 0.30301 -0.80182 0.30232 -0.80807 0.30046 C -0.81237 0.29931 -0.81614 0.29537 -0.81966 0.2912 C -0.82487 0.28495 -0.83034 0.27894 -0.8345 0.27037 C -0.83594 0.26736 -0.83763 0.26458 -0.83867 0.26111 C -0.84362 0.24583 -0.85351 0.18982 -0.85351 0.19005 C -0.85456 0.18449 -0.85638 0.17963 -0.85768 0.17477 C -0.8651 0.10903 -0.85443 0.20023 -0.86302 0.13889 C -0.86719 0.10949 -0.8668 0.10995 -0.86836 0.08634 C -0.86719 0.0669 -0.8668 0.04745 -0.8651 0.02824 C -0.86471 0.02292 -0.86289 0.01829 -0.86198 0.0132 C -0.86094 0.00787 -0.85638 -0.01875 -0.85351 -0.03009 C -0.84505 -0.06319 -0.85534 -0.02176 -0.84713 -0.05069 C -0.8431 -0.06505 -0.84049 -0.08055 -0.83555 -0.09398 C -0.83411 -0.09768 -0.83281 -0.10162 -0.83138 -0.10509 C -0.82995 -0.10833 -0.82838 -0.11134 -0.82708 -0.11458 C -0.82526 -0.11944 -0.82383 -0.12477 -0.82187 -0.12963 C -0.81536 -0.14491 -0.80846 -0.15972 -0.80169 -0.17477 C -0.80039 -0.17778 -0.79935 -0.18171 -0.79752 -0.18403 C -0.79609 -0.18588 -0.79453 -0.18727 -0.79336 -0.18958 C -0.78893 -0.1993 -0.78568 -0.21088 -0.78073 -0.21967 C -0.77825 -0.22407 -0.77565 -0.22824 -0.77331 -0.23287 C -0.77252 -0.23449 -0.772 -0.2368 -0.77122 -0.23842 C -0.76992 -0.2412 -0.76836 -0.24329 -0.76706 -0.24606 C -0.76549 -0.24907 -0.76432 -0.25255 -0.76276 -0.25532 C -0.76159 -0.25764 -0.75989 -0.25903 -0.75859 -0.26111 C -0.74948 -0.275 -0.76406 -0.26042 -0.74167 -0.28356 C -0.73945 -0.28588 -0.73737 -0.28588 -0.73528 -0.28727 C -0.73177 -0.29028 -0.72851 -0.29514 -0.72474 -0.29676 C -0.72187 -0.29792 -0.71914 -0.29977 -0.71627 -0.30046 C -0.71276 -0.30162 -0.70924 -0.30162 -0.70573 -0.30231 C -0.7026 -0.30301 -0.69935 -0.30347 -0.69622 -0.30417 C -0.67526 -0.30926 -0.71471 -0.30185 -0.67513 -0.30995 C -0.67083 -0.31088 -0.66667 -0.31111 -0.66237 -0.3118 C -0.65208 -0.31342 -0.65052 -0.31435 -0.63919 -0.31736 C -0.63828 -0.31805 -0.63711 -0.31898 -0.63607 -0.31921 C -0.62526 -0.32338 -0.62448 -0.32315 -0.6138 -0.325 C -0.60651 -0.33009 -0.59583 -0.33796 -0.58958 -0.34005 C -0.58568 -0.3412 -0.58177 -0.3419 -0.57786 -0.34375 C -0.56445 -0.35 -0.56888 -0.3493 -0.55989 -0.35509 C -0.54622 -0.36366 -0.55482 -0.35671 -0.54414 -0.3662 C -0.5431 -0.36805 -0.54206 -0.37014 -0.54088 -0.37199 C -0.5375 -0.37708 -0.53281 -0.38032 -0.53034 -0.3868 C -0.5289 -0.39074 -0.52747 -0.39421 -0.52617 -0.39815 C -0.52435 -0.40347 -0.52318 -0.40949 -0.52187 -0.41505 C -0.52057 -0.43241 -0.51992 -0.43264 -0.52187 -0.45463 C -0.52265 -0.46227 -0.52487 -0.46551 -0.52721 -0.47153 C -0.52799 -0.47338 -0.52838 -0.47569 -0.5293 -0.47708 C -0.53437 -0.48495 -0.53463 -0.48403 -0.53984 -0.48634 C -0.56276 -0.48518 -0.58568 -0.48518 -0.60859 -0.48264 C -0.60976 -0.48264 -0.61055 -0.47986 -0.61172 -0.47893 C -0.6181 -0.47338 -0.61693 -0.47708 -0.62331 -0.46944 C -0.62643 -0.4662 -0.62903 -0.46204 -0.6319 -0.45833 C -0.63281 -0.45324 -0.63398 -0.44838 -0.63489 -0.44329 C -0.63515 -0.44143 -0.63607 -0.43958 -0.63607 -0.43773 C -0.63607 -0.4294 -0.63594 -0.42106 -0.63489 -0.41319 C -0.63476 -0.41111 -0.63073 -0.40116 -0.62969 -0.39815 C -0.62877 -0.39514 -0.62786 -0.39167 -0.62669 -0.38889 C -0.62565 -0.38657 -0.62448 -0.38495 -0.62331 -0.3831 C -0.62096 -0.3794 -0.61862 -0.37546 -0.61588 -0.37199 C -0.61458 -0.36991 -0.61315 -0.36829 -0.61172 -0.3662 C -0.6095 -0.36273 -0.60768 -0.35833 -0.60534 -0.35509 C -0.59883 -0.3456 -0.57851 -0.31898 -0.57057 -0.31551 C -0.56914 -0.31481 -0.56771 -0.31458 -0.56627 -0.31366 C -0.56445 -0.3125 -0.56276 -0.31111 -0.56094 -0.30995 C -0.55989 -0.30926 -0.55898 -0.30833 -0.55781 -0.3081 C -0.55221 -0.30694 -0.54661 -0.30671 -0.54088 -0.30625 C -0.52969 -0.30671 -0.51836 -0.30694 -0.50716 -0.3081 C -0.50534 -0.3081 -0.50364 -0.30949 -0.50182 -0.30995 C -0.49661 -0.31134 -0.49127 -0.31296 -0.48594 -0.31366 C -0.47682 -0.31481 -0.46771 -0.31481 -0.45846 -0.31551 L -0.40885 -0.3287 C -0.40364 -0.33009 -0.39831 -0.33194 -0.39297 -0.33241 L -0.37291 -0.33426 C -0.36536 -0.3338 -0.35729 -0.33495 -0.34974 -0.33241 C -0.34726 -0.33171 -0.34544 -0.32755 -0.34349 -0.325 L -0.33698 -0.31736 C -0.33594 -0.3162 -0.33502 -0.31435 -0.33385 -0.31366 L -0.33073 -0.3118 C -0.32969 -0.30995 -0.32864 -0.30787 -0.32747 -0.30625 C -0.32656 -0.30463 -0.32526 -0.30393 -0.32435 -0.30231 C -0.32344 -0.30069 -0.32305 -0.29861 -0.32226 -0.29676 C -0.32122 -0.29421 -0.31914 -0.28935 -0.31914 -0.28912 L -0.31914 -0.28935 " pathEditMode="relative" rAng="0" ptsTypes="AAAAAAAAAAAAAAAAAAAAAAAAAAAAAAAAAAAAAAAAAAAAAAAAAAAAAAAAAAAAAAAAAAAAAAAAAAAAAAAAAAAAAAAAAAAAAAAAAAAAAAAAAAAAAAAAAAAAAAAAAAAAAAAAAAAAAAAAAAAAAAAAAAAAAAAAAAAAAAAAAAAAAAAAAAAAAAAAAAAAAAAAAAAAAAAAAAAAAAAAAAAAAAAAAAAAAAAAAAAAAAAAAAAAAAA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198" y="-9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4699" y="167425"/>
            <a:ext cx="34129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Práce s </a:t>
            </a:r>
            <a:r>
              <a:rPr lang="cs-CZ" dirty="0" err="1" smtClean="0"/>
              <a:t>KUMUČem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2550017" y="167424"/>
            <a:ext cx="1803042" cy="1133341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4820991" y="211464"/>
            <a:ext cx="4275786" cy="650585"/>
          </a:xfrm>
          <a:custGeom>
            <a:avLst/>
            <a:gdLst>
              <a:gd name="connsiteX0" fmla="*/ 0 w 4275786"/>
              <a:gd name="connsiteY0" fmla="*/ 502276 h 650585"/>
              <a:gd name="connsiteX1" fmla="*/ 618186 w 4275786"/>
              <a:gd name="connsiteY1" fmla="*/ 0 h 650585"/>
              <a:gd name="connsiteX2" fmla="*/ 618186 w 4275786"/>
              <a:gd name="connsiteY2" fmla="*/ 0 h 650585"/>
              <a:gd name="connsiteX3" fmla="*/ 1249250 w 4275786"/>
              <a:gd name="connsiteY3" fmla="*/ 502276 h 650585"/>
              <a:gd name="connsiteX4" fmla="*/ 1931831 w 4275786"/>
              <a:gd name="connsiteY4" fmla="*/ 90152 h 650585"/>
              <a:gd name="connsiteX5" fmla="*/ 2910625 w 4275786"/>
              <a:gd name="connsiteY5" fmla="*/ 566670 h 650585"/>
              <a:gd name="connsiteX6" fmla="*/ 3670478 w 4275786"/>
              <a:gd name="connsiteY6" fmla="*/ 64394 h 650585"/>
              <a:gd name="connsiteX7" fmla="*/ 4211391 w 4275786"/>
              <a:gd name="connsiteY7" fmla="*/ 618186 h 650585"/>
              <a:gd name="connsiteX8" fmla="*/ 4275786 w 4275786"/>
              <a:gd name="connsiteY8" fmla="*/ 643944 h 6505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75786" h="650585">
                <a:moveTo>
                  <a:pt x="0" y="502276"/>
                </a:moveTo>
                <a:lnTo>
                  <a:pt x="618186" y="0"/>
                </a:lnTo>
                <a:lnTo>
                  <a:pt x="618186" y="0"/>
                </a:lnTo>
                <a:cubicBezTo>
                  <a:pt x="723363" y="83713"/>
                  <a:pt x="1030309" y="487251"/>
                  <a:pt x="1249250" y="502276"/>
                </a:cubicBezTo>
                <a:cubicBezTo>
                  <a:pt x="1468191" y="517301"/>
                  <a:pt x="1654935" y="79420"/>
                  <a:pt x="1931831" y="90152"/>
                </a:cubicBezTo>
                <a:cubicBezTo>
                  <a:pt x="2208727" y="100884"/>
                  <a:pt x="2620851" y="570963"/>
                  <a:pt x="2910625" y="566670"/>
                </a:cubicBezTo>
                <a:cubicBezTo>
                  <a:pt x="3200400" y="562377"/>
                  <a:pt x="3453684" y="55808"/>
                  <a:pt x="3670478" y="64394"/>
                </a:cubicBezTo>
                <a:cubicBezTo>
                  <a:pt x="3887272" y="72980"/>
                  <a:pt x="4110506" y="521594"/>
                  <a:pt x="4211391" y="618186"/>
                </a:cubicBezTo>
                <a:cubicBezTo>
                  <a:pt x="4312276" y="714778"/>
                  <a:pt x="4226417" y="555938"/>
                  <a:pt x="4275786" y="64394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>
            <a:off x="4820991" y="536756"/>
            <a:ext cx="4275786" cy="650585"/>
          </a:xfrm>
          <a:custGeom>
            <a:avLst/>
            <a:gdLst>
              <a:gd name="connsiteX0" fmla="*/ 0 w 4275786"/>
              <a:gd name="connsiteY0" fmla="*/ 502276 h 650585"/>
              <a:gd name="connsiteX1" fmla="*/ 618186 w 4275786"/>
              <a:gd name="connsiteY1" fmla="*/ 0 h 650585"/>
              <a:gd name="connsiteX2" fmla="*/ 618186 w 4275786"/>
              <a:gd name="connsiteY2" fmla="*/ 0 h 650585"/>
              <a:gd name="connsiteX3" fmla="*/ 1249250 w 4275786"/>
              <a:gd name="connsiteY3" fmla="*/ 502276 h 650585"/>
              <a:gd name="connsiteX4" fmla="*/ 1931831 w 4275786"/>
              <a:gd name="connsiteY4" fmla="*/ 90152 h 650585"/>
              <a:gd name="connsiteX5" fmla="*/ 2910625 w 4275786"/>
              <a:gd name="connsiteY5" fmla="*/ 566670 h 650585"/>
              <a:gd name="connsiteX6" fmla="*/ 3670478 w 4275786"/>
              <a:gd name="connsiteY6" fmla="*/ 64394 h 650585"/>
              <a:gd name="connsiteX7" fmla="*/ 4211391 w 4275786"/>
              <a:gd name="connsiteY7" fmla="*/ 618186 h 650585"/>
              <a:gd name="connsiteX8" fmla="*/ 4275786 w 4275786"/>
              <a:gd name="connsiteY8" fmla="*/ 643944 h 6505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75786" h="650585">
                <a:moveTo>
                  <a:pt x="0" y="502276"/>
                </a:moveTo>
                <a:lnTo>
                  <a:pt x="618186" y="0"/>
                </a:lnTo>
                <a:lnTo>
                  <a:pt x="618186" y="0"/>
                </a:lnTo>
                <a:cubicBezTo>
                  <a:pt x="723363" y="83713"/>
                  <a:pt x="1030309" y="487251"/>
                  <a:pt x="1249250" y="502276"/>
                </a:cubicBezTo>
                <a:cubicBezTo>
                  <a:pt x="1468191" y="517301"/>
                  <a:pt x="1654935" y="79420"/>
                  <a:pt x="1931831" y="90152"/>
                </a:cubicBezTo>
                <a:cubicBezTo>
                  <a:pt x="2208727" y="100884"/>
                  <a:pt x="2620851" y="570963"/>
                  <a:pt x="2910625" y="566670"/>
                </a:cubicBezTo>
                <a:cubicBezTo>
                  <a:pt x="3200400" y="562377"/>
                  <a:pt x="3453684" y="55808"/>
                  <a:pt x="3670478" y="64394"/>
                </a:cubicBezTo>
                <a:cubicBezTo>
                  <a:pt x="3887272" y="72980"/>
                  <a:pt x="4110506" y="521594"/>
                  <a:pt x="4211391" y="618186"/>
                </a:cubicBezTo>
                <a:cubicBezTo>
                  <a:pt x="4312276" y="714778"/>
                  <a:pt x="4226417" y="555938"/>
                  <a:pt x="4275786" y="64394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0739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čtyři pracovních listů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 – dokáže rozlišit zvířata žijící u rybníka a v rybníce.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334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207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1723410"/>
            <a:ext cx="9509760" cy="35248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2</a:t>
            </a:r>
            <a:r>
              <a:rPr lang="cs-CZ" dirty="0" smtClean="0"/>
              <a:t>. snímek – vyprávění o výletu k rybníku</a:t>
            </a:r>
          </a:p>
          <a:p>
            <a:r>
              <a:rPr lang="cs-CZ" dirty="0"/>
              <a:t>3</a:t>
            </a:r>
            <a:r>
              <a:rPr lang="cs-CZ" dirty="0" smtClean="0"/>
              <a:t>. snímek – děti určují pomocí lišty pera, která zvířata patří do rybníka a k rybníku</a:t>
            </a:r>
          </a:p>
          <a:p>
            <a:r>
              <a:rPr lang="cs-CZ" dirty="0" smtClean="0"/>
              <a:t>4. snímek – pexeso</a:t>
            </a:r>
          </a:p>
          <a:p>
            <a:r>
              <a:rPr lang="cs-CZ" dirty="0" smtClean="0"/>
              <a:t>5. snímek - využití </a:t>
            </a:r>
            <a:r>
              <a:rPr lang="cs-CZ" dirty="0" err="1" smtClean="0"/>
              <a:t>KUMUČe</a:t>
            </a:r>
            <a:r>
              <a:rPr lang="cs-CZ" dirty="0" smtClean="0"/>
              <a:t> – děti kreslí na magnetickou tabulku vlnky a kruhy (rybník a vlny) – </a:t>
            </a:r>
            <a:r>
              <a:rPr lang="cs-CZ" dirty="0" err="1" smtClean="0"/>
              <a:t>grafomotorické</a:t>
            </a:r>
            <a:r>
              <a:rPr lang="cs-CZ" dirty="0" smtClean="0"/>
              <a:t> cvičení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9536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308062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295</Words>
  <Application>Microsoft Office PowerPoint</Application>
  <PresentationFormat>Vlastní</PresentationFormat>
  <Paragraphs>58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Faseta</vt:lpstr>
      <vt:lpstr>Motiv Office</vt:lpstr>
      <vt:lpstr>Život v rybníce</vt:lpstr>
      <vt:lpstr>Výlet k rybníku</vt:lpstr>
      <vt:lpstr>Snímek 3</vt:lpstr>
      <vt:lpstr>Snímek 4</vt:lpstr>
      <vt:lpstr>Snímek 5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2015-05-19T15:01:00Z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