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95" r:id="rId2"/>
    <p:sldMasterId id="2147483712" r:id="rId3"/>
  </p:sldMasterIdLst>
  <p:notesMasterIdLst>
    <p:notesMasterId r:id="rId16"/>
  </p:notesMasterIdLst>
  <p:handoutMasterIdLst>
    <p:handoutMasterId r:id="rId17"/>
  </p:handoutMasterIdLst>
  <p:sldIdLst>
    <p:sldId id="272" r:id="rId4"/>
    <p:sldId id="289" r:id="rId5"/>
    <p:sldId id="290" r:id="rId6"/>
    <p:sldId id="291" r:id="rId7"/>
    <p:sldId id="292" r:id="rId8"/>
    <p:sldId id="293" r:id="rId9"/>
    <p:sldId id="275" r:id="rId10"/>
    <p:sldId id="276" r:id="rId11"/>
    <p:sldId id="277" r:id="rId12"/>
    <p:sldId id="278" r:id="rId13"/>
    <p:sldId id="287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65" autoAdjust="0"/>
    <p:restoredTop sz="94660"/>
  </p:normalViewPr>
  <p:slideViewPr>
    <p:cSldViewPr snapToGrid="0">
      <p:cViewPr varScale="1">
        <p:scale>
          <a:sx n="77" d="100"/>
          <a:sy n="77" d="100"/>
        </p:scale>
        <p:origin x="-84" y="-57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2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2468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293670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6218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2713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9758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4622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5749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0461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81945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942847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43363413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603721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41594457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62001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280117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995152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37418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2595632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49139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4620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164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6980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73476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9761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4970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761405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833999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1649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6719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pl-PL" sz="4000" dirty="0"/>
              <a:t>Lyžařský svah - pohybovat se koordinovaně a jistě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Alena Kostková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337924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18" t="28357"/>
          <a:stretch/>
        </p:blipFill>
        <p:spPr>
          <a:xfrm>
            <a:off x="2975019" y="218941"/>
            <a:ext cx="4234095" cy="4913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00504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18" t="28357"/>
          <a:stretch/>
        </p:blipFill>
        <p:spPr>
          <a:xfrm>
            <a:off x="605307" y="257577"/>
            <a:ext cx="1043264" cy="121061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276" t="28920"/>
          <a:stretch/>
        </p:blipFill>
        <p:spPr>
          <a:xfrm>
            <a:off x="3438660" y="257577"/>
            <a:ext cx="4221216" cy="4874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6626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5"/>
          <a:stretch/>
        </p:blipFill>
        <p:spPr>
          <a:xfrm>
            <a:off x="3185374" y="-232122"/>
            <a:ext cx="5196626" cy="742669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18" t="28357"/>
          <a:stretch/>
        </p:blipFill>
        <p:spPr>
          <a:xfrm>
            <a:off x="3721994" y="1944709"/>
            <a:ext cx="1043264" cy="121061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18" t="28357"/>
          <a:stretch/>
        </p:blipFill>
        <p:spPr>
          <a:xfrm>
            <a:off x="7110136" y="1851499"/>
            <a:ext cx="1043264" cy="1210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12937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99692" y="-136525"/>
            <a:ext cx="498230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18" t="28357"/>
          <a:stretch/>
        </p:blipFill>
        <p:spPr>
          <a:xfrm>
            <a:off x="579548" y="386365"/>
            <a:ext cx="1043264" cy="121061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18" t="28357"/>
          <a:stretch/>
        </p:blipFill>
        <p:spPr>
          <a:xfrm>
            <a:off x="8233450" y="756795"/>
            <a:ext cx="1043264" cy="1210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214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6.66667E-6 L 1.875E-6 6.66667E-6 L 0.01784 -0.00184 C 0.0224 -0.00254 0.03203 -0.00439 0.03685 -0.00555 C 0.03907 -0.00624 0.04115 -0.00694 0.04323 -0.0074 C 0.04883 -0.00694 0.05456 -0.00717 0.06016 -0.00555 C 0.06198 -0.00508 0.06354 -0.00254 0.06537 -0.00184 C 0.06888 -0.00069 0.07253 -0.00069 0.07604 6.66667E-6 C 0.07813 0.00117 0.08021 0.00279 0.08229 0.00371 C 0.08477 0.00464 0.08737 0.00417 0.08972 0.00556 C 0.09271 0.00742 0.09532 0.01066 0.09818 0.0132 C 0.09948 0.01436 0.10104 0.01436 0.10235 0.01505 C 0.11146 0.0257 0.1 0.01297 0.10873 0.02061 C 0.1099 0.02177 0.11068 0.02362 0.11185 0.02431 C 0.11393 0.0257 0.11615 0.02547 0.11823 0.0264 C 0.1263 0.02941 0.11628 0.0264 0.12461 0.03195 C 0.1263 0.03311 0.12813 0.03311 0.12982 0.0338 C 0.13099 0.03427 0.1319 0.03519 0.13308 0.03566 C 0.13438 0.03635 0.13581 0.03681 0.13724 0.03751 C 0.13867 0.0389 0.13998 0.04029 0.14141 0.04121 C 0.14349 0.04283 0.14571 0.04376 0.14779 0.04515 C 0.14883 0.04561 0.15 0.04607 0.15091 0.047 C 0.15235 0.04816 0.15365 0.04978 0.15521 0.0507 C 0.15834 0.05232 0.16159 0.05302 0.16472 0.05441 C 0.16576 0.05487 0.1668 0.05579 0.16784 0.05626 L 0.1763 0.06019 C 0.18412 0.07038 0.17683 0.06228 0.18893 0.06945 C 0.19258 0.07154 0.19584 0.07524 0.19961 0.07709 C 0.20091 0.07755 0.20547 0.07941 0.2069 0.08079 C 0.20808 0.08172 0.20899 0.08357 0.21016 0.0845 C 0.21146 0.08542 0.21302 0.08542 0.21433 0.08635 C 0.21654 0.08797 0.21849 0.09029 0.22071 0.09191 C 0.22396 0.09468 0.22891 0.09769 0.23229 0.09954 C 0.23373 0.10024 0.23516 0.1007 0.23659 0.1014 C 0.23867 0.10394 0.2405 0.10742 0.24284 0.1088 C 0.24753 0.11181 0.24584 0.11019 0.2513 0.11644 C 0.25352 0.11876 0.25586 0.12084 0.25768 0.12385 C 0.25873 0.1257 0.2599 0.12755 0.26081 0.12964 C 0.26159 0.13126 0.26198 0.13357 0.26289 0.13519 C 0.2711 0.14978 0.25977 0.122 0.27032 0.14839 C 0.27839 0.16829 0.27318 0.16112 0.27982 0.16899 C 0.28086 0.17478 0.28099 0.1764 0.28295 0.18218 C 0.28841 0.19839 0.2862 0.18774 0.28828 0.19908 C 0.28789 0.20649 0.28776 0.21413 0.28724 0.22154 C 0.28711 0.22362 0.28698 0.2257 0.2862 0.22732 C 0.28503 0.22917 0.28334 0.22987 0.2819 0.23103 C 0.28021 0.23242 0.27839 0.23357 0.2767 0.23473 C 0.27591 0.23658 0.27539 0.23867 0.27461 0.24029 C 0.27214 0.24468 0.26914 0.24515 0.26615 0.24792 C 0.26433 0.24954 0.2625 0.25163 0.26081 0.25348 C 0.25222 0.2632 0.26289 0.25232 0.25443 0.25904 C 0.24844 0.2639 0.24779 0.26621 0.24284 0.26853 C 0.24011 0.26992 0.23724 0.27107 0.23438 0.27223 C 0.23295 0.27292 0.23164 0.27408 0.23021 0.27408 L 0.21224 0.27593 C 0.21042 0.27663 0.20873 0.27755 0.2069 0.27802 C 0.19779 0.27987 0.19714 0.27848 0.19011 0.28172 C 0.18763 0.28265 0.1836 0.28612 0.18164 0.28728 C 0.1806 0.28797 0.17956 0.28867 0.17839 0.28913 C 0.1767 0.29005 0.17487 0.29029 0.17318 0.29098 C 0.17175 0.29167 0.17032 0.29237 0.16888 0.29283 C 0.16784 0.29422 0.16693 0.29584 0.16576 0.29677 C 0.16367 0.29839 0.15938 0.30047 0.15938 0.30047 C 0.15808 0.30302 0.15651 0.30533 0.15521 0.30788 C 0.15443 0.30973 0.15391 0.31181 0.15313 0.31367 C 0.15104 0.3176 0.14844 0.32038 0.14675 0.32478 L 0.14258 0.33612 C 0.14258 0.33728 0.14336 0.3514 0.14466 0.35487 C 0.14545 0.35718 0.14662 0.3588 0.14779 0.36066 C 0.14974 0.36343 0.153 0.36621 0.15521 0.36806 C 0.15599 0.36876 0.16185 0.37292 0.16367 0.37362 C 0.16654 0.37478 0.17032 0.37501 0.17318 0.37755 C 0.175 0.37917 0.17657 0.38149 0.17839 0.38311 C 0.17969 0.38404 0.18698 0.38635 0.18789 0.38681 C 0.19076 0.38797 0.19362 0.38913 0.19636 0.39052 C 0.19857 0.39167 0.20052 0.39329 0.20274 0.39445 C 0.20404 0.39492 0.2086 0.39677 0.21016 0.39816 C 0.2112 0.39908 0.21211 0.40093 0.21328 0.40186 C 0.21576 0.40394 0.21927 0.40464 0.22175 0.40556 C 0.22279 0.40603 0.22383 0.40695 0.22487 0.40742 C 0.2263 0.40811 0.22774 0.4088 0.22917 0.40927 C 0.23242 0.41228 0.2388 0.41853 0.24284 0.42061 C 0.25039 0.42454 0.24571 0.42038 0.2513 0.42431 C 0.25378 0.42617 0.25625 0.42802 0.25873 0.4301 C 0.26016 0.43126 0.26146 0.43265 0.26289 0.4338 C 0.26641 0.43635 0.26992 0.43913 0.27344 0.44121 L 0.28295 0.447 C 0.28763 0.45927 0.28255 0.447 0.29362 0.4639 C 0.29584 0.46737 0.29779 0.4713 0.29987 0.47501 C 0.30065 0.47917 0.30209 0.48635 0.30196 0.49005 C 0.30091 0.52246 0.30091 0.50348 0.29883 0.51829 C 0.29805 0.52385 0.29792 0.52987 0.29675 0.53519 C 0.2961 0.5382 0.29453 0.54005 0.29362 0.5426 C 0.28802 0.55834 0.29401 0.54306 0.29037 0.55579 C 0.29011 0.55672 0.2862 0.56853 0.28516 0.57084 C 0.28412 0.57292 0.28282 0.57431 0.2819 0.5764 C 0.28034 0.5801 0.27969 0.58496 0.27774 0.58774 C 0.27461 0.59214 0.27214 0.59908 0.26823 0.60093 C 0.2668 0.60163 0.26537 0.60186 0.26393 0.60279 C 0.25768 0.60649 0.25925 0.60718 0.25235 0.61019 C 0.25104 0.61089 0.24649 0.61274 0.24492 0.61413 C 0.24388 0.61505 0.2431 0.61737 0.2418 0.61783 C 0.23841 0.61922 0.23477 0.61899 0.23125 0.61968 C 0.22917 0.62015 0.22696 0.62084 0.22487 0.62154 C 0.22383 0.622 0.22279 0.62339 0.22175 0.62339 C 0.21081 0.62454 0.19987 0.62454 0.18893 0.62524 L 0.14362 0.62917 C 0.13034 0.63496 0.14675 0.62755 0.1362 0.63288 C 0.13477 0.63357 0.13334 0.63404 0.1319 0.63473 C 0.12136 0.64005 0.13776 0.63265 0.12461 0.63843 C 0.12318 0.63982 0.12175 0.64121 0.12032 0.64214 C 0.11927 0.64306 0.11823 0.64329 0.11719 0.64399 C 0.10899 0.6514 0.11875 0.64492 0.11081 0.64978 C 0.11016 0.65163 0.10873 0.65302 0.10873 0.65533 C 0.10873 0.65765 0.11029 0.65904 0.11081 0.66089 C 0.11172 0.66459 0.11224 0.66853 0.11289 0.67223 C 0.11328 0.67408 0.11302 0.67686 0.11407 0.67779 L 0.11719 0.68172 C 0.12084 0.69121 0.11745 0.68427 0.12357 0.69098 C 0.12539 0.69306 0.12865 0.69839 0.13086 0.70047 C 0.1319 0.7014 0.13308 0.70163 0.13412 0.70232 C 0.14115 0.71482 0.13516 0.70579 0.14466 0.71552 C 0.15612 0.72709 0.14922 0.72246 0.15625 0.72663 C 0.15886 0.73126 0.16042 0.73519 0.16367 0.73797 C 0.16459 0.7389 0.16576 0.73913 0.1668 0.73982 C 0.1711 0.76297 0.16641 0.74376 0.19844 0.74746 C 0.19961 0.74746 0.20052 0.74908 0.2017 0.74931 C 0.2267 0.75117 0.2517 0.75186 0.2767 0.75302 C 0.27774 0.75371 0.27917 0.75325 0.27982 0.75487 C 0.28073 0.75695 0.28086 0.75973 0.28086 0.76251 C 0.28086 0.77246 0.28099 0.78265 0.27982 0.79237 C 0.27917 0.79839 0.27474 0.79885 0.2724 0.80001 C 0.26927 0.80371 0.26875 0.80464 0.26511 0.80742 C 0.26407 0.80834 0.26289 0.8088 0.26185 0.80927 C 0.25938 0.81066 0.2569 0.81181 0.25443 0.8132 C 0.25339 0.81367 0.25235 0.81436 0.2513 0.81505 C 0.24779 0.81667 0.24545 0.81737 0.2418 0.81876 C 0.23789 0.82223 0.23698 0.82385 0.23229 0.82431 C 0.1836 0.82987 0.16107 0.82871 0.10664 0.8301 C 0.10248 0.83126 0.09571 0.83334 0.0918 0.8338 C 0.08125 0.83473 0.07071 0.83496 0.06016 0.83566 C 0.05808 0.83635 0.05599 0.83704 0.05378 0.83751 C 0.05026 0.8382 0.04675 0.83867 0.04323 0.83936 L 0.03373 0.84121 C 0.03229 0.84191 0.03099 0.84283 0.02956 0.84306 C 0.02136 0.84515 0.02149 0.84492 0.01576 0.84492 " pathEditMode="relative" ptsTypes="AAAAAAAAAAAAAAAAAAAAAAAAAAAAAAAAAAAAAAAAAAAAAAAAAAAAAAAAAAAAAAAAAAAAAAAAAAAAAAAAAAAAAAAAAAAAAAAAAAAAAAAAAAAAAAAAAAAAAAAAAAAAAAAAAAAAAAAAAAAAAAAAAA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1.85185E-6 L 1.25E-6 -1.85185E-6 C -0.02839 0.01111 0.00677 -0.00393 -0.01693 0.00926 C -0.02005 0.01088 -0.02331 0.01135 -0.02643 0.01297 C -0.0293 0.01459 -0.03203 0.01713 -0.0349 0.01875 C -0.04336 0.02338 -0.04688 0.025 -0.05391 0.02801 C -0.06003 0.03542 -0.05417 0.0294 -0.06446 0.0338 C -0.08334 0.04144 -0.05729 0.03403 -0.07826 0.03935 C -0.07969 0.04051 -0.08099 0.0419 -0.08242 0.04306 C -0.08477 0.04491 -0.08737 0.0456 -0.08985 0.04676 C -0.09232 0.04792 -0.09479 0.04931 -0.09727 0.0507 C -0.09935 0.05185 -0.10169 0.05209 -0.10365 0.0544 C -0.10794 0.05949 -0.10547 0.05764 -0.11094 0.05996 C -0.11276 0.06181 -0.11459 0.06366 -0.11628 0.06551 C -0.11732 0.0669 -0.11836 0.06829 -0.1194 0.06945 C -0.12044 0.07014 -0.12149 0.0706 -0.12266 0.0713 C -0.12331 0.07315 -0.12383 0.07523 -0.12474 0.07685 C -0.12696 0.08079 -0.13047 0.08218 -0.13321 0.08449 C -0.13464 0.08542 -0.13607 0.08658 -0.13737 0.0882 C -0.13893 0.08982 -0.14024 0.0919 -0.14167 0.09375 C -0.14805 0.10162 -0.14649 0.1 -0.15222 0.1051 C -0.15326 0.10695 -0.15417 0.10903 -0.15534 0.11065 C -0.15638 0.11204 -0.15768 0.11273 -0.15847 0.11435 C -0.15938 0.11598 -0.15977 0.11852 -0.16068 0.12014 C -0.16823 0.13357 -0.15899 0.11088 -0.16693 0.13125 C -0.16849 0.13496 -0.17123 0.1426 -0.17123 0.1426 C -0.16667 0.17199 -0.17214 0.1625 -0.15326 0.16505 L -0.12891 0.16898 C -0.12748 0.16945 -0.12617 0.17037 -0.12474 0.17084 C -0.12162 0.17153 -0.11836 0.17153 -0.11524 0.17269 C -0.11302 0.17338 -0.10886 0.17639 -0.10886 0.17639 C -0.10821 0.17824 -0.10729 0.1801 -0.10677 0.18195 C -0.10625 0.1838 -0.10573 0.18565 -0.10573 0.18773 C -0.10573 0.19422 -0.11289 0.20787 -0.11315 0.20834 C -0.11446 0.21204 -0.11524 0.2169 -0.11732 0.21968 C -0.11875 0.22153 -0.12005 0.22361 -0.12149 0.22523 C -0.12253 0.22616 -0.1237 0.22639 -0.12474 0.22709 C -0.12643 0.22824 -0.12826 0.2294 -0.12995 0.23079 C -0.14011 0.23982 -0.12318 0.22871 -0.13946 0.23843 C -0.14375 0.24329 -0.14232 0.24213 -0.14792 0.24584 C -0.15 0.24723 -0.15235 0.24792 -0.1543 0.24954 C -0.16016 0.25486 -0.15703 0.25278 -0.1638 0.25533 C -0.16979 0.26227 -0.16576 0.25834 -0.17643 0.26459 C -0.17643 0.26459 -0.18281 0.26852 -0.18281 0.26852 C -0.18464 0.26898 -0.18633 0.26945 -0.18815 0.27037 C -0.19024 0.2713 -0.19232 0.27292 -0.1944 0.27408 C -0.19544 0.27477 -0.19662 0.275 -0.19766 0.27593 C -0.20313 0.28079 -0.20026 0.27894 -0.20612 0.28148 C -0.21615 0.29954 -0.20326 0.27824 -0.21237 0.28912 C -0.21367 0.29051 -0.21446 0.29306 -0.21563 0.29468 C -0.21654 0.29607 -0.21771 0.29723 -0.21875 0.29838 C -0.21836 0.30278 -0.21849 0.30741 -0.21771 0.31158 C -0.21706 0.31459 -0.2155 0.31667 -0.21446 0.31922 C -0.21302 0.32292 -0.21276 0.32894 -0.21029 0.33033 C -0.20313 0.33473 -0.21185 0.32894 -0.20183 0.33797 C -0.20013 0.33935 -0.19831 0.34051 -0.19662 0.34167 C -0.19297 0.34398 -0.18841 0.34607 -0.1849 0.34908 C -0.18386 0.35023 -0.18294 0.35185 -0.18177 0.35301 C -0.18073 0.35371 -0.17956 0.35394 -0.17865 0.35486 C -0.17722 0.35602 -0.17578 0.35741 -0.17435 0.35857 C -0.17188 0.36042 -0.16328 0.36412 -0.16276 0.36412 L -0.11732 0.36598 C -0.11602 0.36644 -0.10599 0.36829 -0.10365 0.36991 C -0.10235 0.3706 -0.10156 0.37269 -0.10039 0.37361 C -0.09584 0.37778 -0.09818 0.37269 -0.09297 0.37917 C -0.0905 0.38241 -0.08946 0.38588 -0.08776 0.39051 C -0.08737 0.39306 -0.08724 0.3956 -0.08672 0.39792 C -0.0862 0.4007 -0.08464 0.40278 -0.08464 0.40556 C -0.08425 0.41667 -0.08451 0.42824 -0.08568 0.43935 C -0.08594 0.4419 -0.08763 0.44352 -0.0888 0.44491 C -0.09805 0.45625 -0.09727 0.45486 -0.10573 0.45996 C -0.1138 0.46968 -0.10951 0.46667 -0.11836 0.46945 C -0.1194 0.46991 -0.12044 0.47084 -0.12149 0.4713 C -0.12878 0.47408 -0.1336 0.47361 -0.14167 0.475 C -0.14349 0.47523 -0.15521 0.47801 -0.15742 0.47871 C -0.15886 0.47917 -0.16029 0.47986 -0.16172 0.48056 C -0.16276 0.48125 -0.1638 0.48218 -0.16485 0.48241 C -0.16901 0.48403 -0.17761 0.48635 -0.17761 0.48635 C -0.18503 0.49074 -0.17578 0.48496 -0.1849 0.4919 C -0.18594 0.4926 -0.18711 0.49306 -0.18815 0.49375 C -0.19571 0.50741 -0.18594 0.49121 -0.19662 0.50324 C -0.19779 0.50463 -0.19857 0.50718 -0.19974 0.5088 C -0.20248 0.51273 -0.20287 0.5125 -0.20612 0.51435 C -0.20716 0.51621 -0.20808 0.51829 -0.20925 0.52014 C -0.21237 0.52454 -0.21589 0.52824 -0.21875 0.5331 L -0.22188 0.53889 C -0.2224 0.54144 -0.22396 0.54954 -0.22396 0.55209 C -0.22396 0.55579 -0.22396 0.55996 -0.22292 0.5632 C -0.22214 0.56644 -0.22005 0.56806 -0.21875 0.57084 C -0.21758 0.57315 -0.21654 0.5757 -0.21563 0.57824 C -0.21315 0.58519 -0.21459 0.58635 -0.21029 0.58959 C -0.20899 0.59051 -0.20742 0.59074 -0.20612 0.59144 C -0.20495 0.5919 -0.20391 0.5926 -0.20287 0.59329 C -0.19558 0.60209 -0.20482 0.59167 -0.1944 0.6007 C -0.19336 0.60185 -0.19232 0.60348 -0.19128 0.60463 C -0.18841 0.60741 -0.18477 0.61019 -0.18177 0.61204 C -0.17865 0.61412 -0.17227 0.61783 -0.17227 0.61783 C -0.1668 0.62431 -0.17149 0.61968 -0.1638 0.62338 C -0.16172 0.62431 -0.15742 0.62709 -0.15742 0.62709 C -0.15365 0.62639 -0.14974 0.62616 -0.14584 0.62523 C -0.14271 0.62454 -0.14128 0.62292 -0.13841 0.62153 C -0.13711 0.62084 -0.13555 0.6206 -0.13425 0.61968 C -0.13281 0.61852 -0.13151 0.6169 -0.12995 0.61574 C -0.12904 0.61505 -0.12787 0.61459 -0.12683 0.61389 C -0.12331 0.61227 -0.12097 0.61158 -0.11732 0.61019 C -0.10847 0.61273 -0.09896 0.61088 -0.09089 0.61783 C -0.0849 0.62292 -0.08464 0.63982 -0.08347 0.64954 C -0.08321 0.65209 -0.08281 0.65463 -0.08242 0.65718 C -0.08281 0.66713 -0.08281 0.67732 -0.08347 0.68727 C -0.08412 0.69422 -0.08711 0.70486 -0.08985 0.70973 C -0.09089 0.71158 -0.09167 0.71412 -0.09297 0.71528 C -0.09388 0.71621 -0.10222 0.71898 -0.10248 0.71922 C -0.10365 0.72037 -0.10443 0.72223 -0.10573 0.72292 C -0.10873 0.72454 -0.11849 0.72732 -0.12266 0.72848 L -0.16485 0.72662 C -0.16836 0.72639 -0.17188 0.72523 -0.17539 0.72477 C -0.18073 0.72408 -0.18594 0.72361 -0.19128 0.72292 C -0.19375 0.72176 -0.20156 0.7169 -0.20287 0.72477 C -0.20469 0.73565 -0.20274 0.74746 -0.20183 0.75857 C -0.20169 0.76088 -0.20091 0.76343 -0.19974 0.76412 C -0.19714 0.76598 -0.19414 0.76551 -0.19128 0.76598 C -0.18594 0.7669 -0.18073 0.76736 -0.17539 0.76806 L -0.11732 0.76598 C -0.09688 0.76598 -0.07643 0.76806 -0.05599 0.76806 C -0.04831 0.76806 -0.0349 0.76551 -0.02643 0.76412 C -0.02474 0.76366 -0.02292 0.76273 -0.02123 0.76227 C -0.01797 0.76158 -0.01485 0.76135 -0.01172 0.76042 C 0.00247 0.75602 -0.00899 0.75648 0.00625 0.75486 C 0.02005 0.75324 0.03372 0.75255 0.04752 0.75093 C 0.06653 0.74908 0.0595 0.74908 0.06862 0.74908 L 0.07396 0.73033 " pathEditMode="relative" ptsTypes="AAAAAAAAAAAAAAAAAAAAAAAAAAAAAAAAAAAAAAAAAAAAAAAAAAAAAAAAAAAAAAAAAAAAAAAAAAAAAAAAAAAAAAAAAAAAAAAAAAAAAAAAAAAAAAAAAAAAAAAAAAAAAAAAA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723" t="55775" r="10537" b="27512"/>
          <a:stretch/>
        </p:blipFill>
        <p:spPr>
          <a:xfrm>
            <a:off x="579550" y="347729"/>
            <a:ext cx="1880316" cy="11462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038" t="17277" r="13311" b="67324"/>
          <a:stretch/>
        </p:blipFill>
        <p:spPr>
          <a:xfrm>
            <a:off x="9581881" y="4700789"/>
            <a:ext cx="2125015" cy="1056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23483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400736"/>
            <a:ext cx="8596668" cy="3880773"/>
          </a:xfrm>
        </p:spPr>
        <p:txBody>
          <a:bodyPr>
            <a:normAutofit/>
          </a:bodyPr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</a:p>
          <a:p>
            <a:r>
              <a:rPr lang="cs-CZ" dirty="0"/>
              <a:t>PUBLICDOMAINPICTURES. </a:t>
            </a:r>
            <a:r>
              <a:rPr lang="cs-CZ" i="1" dirty="0" err="1"/>
              <a:t>pixabay</a:t>
            </a:r>
            <a:r>
              <a:rPr lang="cs-CZ" dirty="0"/>
              <a:t> [online]. [cit. 24.3.2015]. Dostupný na WWW: http://pixabay.com/cs/tenisky-z%C3%A1vodn%C3%ADci-ukazuje-sportovn%C3%AD-71623/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tělo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pět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37924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02047" y="628849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2. snímek – obrázek lyžaře – vyprávění o lyžování </a:t>
            </a:r>
            <a:r>
              <a:rPr lang="cs-CZ" dirty="0" smtClean="0"/>
              <a:t>- Co </a:t>
            </a:r>
            <a:r>
              <a:rPr lang="cs-CZ" dirty="0" smtClean="0"/>
              <a:t>lyžař potřebuje</a:t>
            </a:r>
            <a:r>
              <a:rPr lang="cs-CZ" dirty="0" smtClean="0"/>
              <a:t>?...</a:t>
            </a:r>
            <a:endParaRPr lang="cs-CZ" dirty="0" smtClean="0"/>
          </a:p>
          <a:p>
            <a:r>
              <a:rPr lang="cs-CZ" dirty="0"/>
              <a:t>3</a:t>
            </a:r>
            <a:r>
              <a:rPr lang="cs-CZ" dirty="0" smtClean="0"/>
              <a:t>. snímek – omalovánka pomocí lišty pera (zvýrazňovač), obkreslování tvaru</a:t>
            </a:r>
          </a:p>
          <a:p>
            <a:r>
              <a:rPr lang="cs-CZ" dirty="0"/>
              <a:t>4</a:t>
            </a:r>
            <a:r>
              <a:rPr lang="cs-CZ" dirty="0" smtClean="0"/>
              <a:t>. – 5. snímek – děti pomocí lišty pera kreslí pohyb lyžaře po svahu</a:t>
            </a:r>
          </a:p>
          <a:p>
            <a:r>
              <a:rPr lang="cs-CZ" dirty="0" smtClean="0"/>
              <a:t>6. snímek – </a:t>
            </a:r>
            <a:r>
              <a:rPr lang="cs-CZ" dirty="0" err="1" smtClean="0"/>
              <a:t>grafomotorické</a:t>
            </a:r>
            <a:r>
              <a:rPr lang="cs-CZ" dirty="0" smtClean="0"/>
              <a:t> cvičení – děti kreslí pohyb od startu k cíli</a:t>
            </a:r>
          </a:p>
          <a:p>
            <a:r>
              <a:rPr lang="cs-CZ" dirty="0" smtClean="0"/>
              <a:t>Využití KUMUČE: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Děti kreslí na tabulku</a:t>
            </a:r>
            <a:r>
              <a:rPr lang="cs-CZ" dirty="0"/>
              <a:t> </a:t>
            </a:r>
            <a:r>
              <a:rPr lang="cs-CZ" dirty="0" smtClean="0"/>
              <a:t>pohyb lyžaře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Omalovánka – nutno vytisknout 2. snímek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Kreslení potřeb lyžaře na tabulku</a:t>
            </a:r>
          </a:p>
          <a:p>
            <a:pPr>
              <a:buFont typeface="+mj-lt"/>
              <a:buAutoNum type="arabicPeriod"/>
            </a:pPr>
            <a:r>
              <a:rPr lang="cs-CZ" dirty="0" err="1" smtClean="0"/>
              <a:t>Grafomotorické</a:t>
            </a:r>
            <a:r>
              <a:rPr lang="cs-CZ" dirty="0" smtClean="0"/>
              <a:t> cvičení na tabulce, místo startu a cíle děti použijí magnetky</a:t>
            </a:r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2556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4026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325567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363</Words>
  <Application>Microsoft Office PowerPoint</Application>
  <PresentationFormat>Vlastní</PresentationFormat>
  <Paragraphs>64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Faseta</vt:lpstr>
      <vt:lpstr>Motiv Office</vt:lpstr>
      <vt:lpstr>Lyžařský svah - pohybovat se koordinovaně a jistě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Dítě a jeho tělo</vt:lpstr>
      <vt:lpstr>Studijní materiály </vt:lpstr>
      <vt:lpstr>Práce s interaktivním materiálem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2015-05-19T15:14:36Z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