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4" r:id="rId5"/>
    <p:sldId id="285" r:id="rId6"/>
    <p:sldId id="286" r:id="rId7"/>
    <p:sldId id="275" r:id="rId8"/>
    <p:sldId id="276" r:id="rId9"/>
    <p:sldId id="277" r:id="rId10"/>
    <p:sldId id="278" r:id="rId11"/>
    <p:sldId id="279" r:id="rId12"/>
    <p:sldId id="287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8E5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>
        <p:scale>
          <a:sx n="60" d="100"/>
          <a:sy n="60" d="100"/>
        </p:scale>
        <p:origin x="840" y="390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20. 5. 2015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20. 5. 2015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2.png"/><Relationship Id="rId26" Type="http://schemas.openxmlformats.org/officeDocument/2006/relationships/image" Target="../media/image16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5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openxmlformats.org/officeDocument/2006/relationships/comments" Target="../comments/comment1.xml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3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7.wdp"/><Relationship Id="rId18" Type="http://schemas.openxmlformats.org/officeDocument/2006/relationships/image" Target="../media/image19.png"/><Relationship Id="rId26" Type="http://schemas.openxmlformats.org/officeDocument/2006/relationships/image" Target="../media/image5.png"/><Relationship Id="rId3" Type="http://schemas.microsoft.com/office/2007/relationships/hdphoto" Target="../media/hdphoto1.wdp"/><Relationship Id="rId21" Type="http://schemas.microsoft.com/office/2007/relationships/hdphoto" Target="../media/hdphoto11.wdp"/><Relationship Id="rId7" Type="http://schemas.microsoft.com/office/2007/relationships/hdphoto" Target="../media/hdphoto4.wdp"/><Relationship Id="rId12" Type="http://schemas.openxmlformats.org/officeDocument/2006/relationships/image" Target="../media/image10.png"/><Relationship Id="rId17" Type="http://schemas.microsoft.com/office/2007/relationships/hdphoto" Target="../media/hdphoto9.wdp"/><Relationship Id="rId25" Type="http://schemas.microsoft.com/office/2007/relationships/hdphoto" Target="../media/hdphoto13.wdp"/><Relationship Id="rId2" Type="http://schemas.openxmlformats.org/officeDocument/2006/relationships/image" Target="../media/image17.png"/><Relationship Id="rId16" Type="http://schemas.openxmlformats.org/officeDocument/2006/relationships/image" Target="../media/image12.png"/><Relationship Id="rId20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microsoft.com/office/2007/relationships/hdphoto" Target="../media/hdphoto6.wdp"/><Relationship Id="rId24" Type="http://schemas.openxmlformats.org/officeDocument/2006/relationships/image" Target="../media/image22.png"/><Relationship Id="rId5" Type="http://schemas.microsoft.com/office/2007/relationships/hdphoto" Target="../media/hdphoto3.wdp"/><Relationship Id="rId15" Type="http://schemas.microsoft.com/office/2007/relationships/hdphoto" Target="../media/hdphoto8.wdp"/><Relationship Id="rId23" Type="http://schemas.microsoft.com/office/2007/relationships/hdphoto" Target="../media/hdphoto12.wdp"/><Relationship Id="rId28" Type="http://schemas.openxmlformats.org/officeDocument/2006/relationships/comments" Target="../comments/comment2.xml"/><Relationship Id="rId10" Type="http://schemas.openxmlformats.org/officeDocument/2006/relationships/image" Target="../media/image9.png"/><Relationship Id="rId19" Type="http://schemas.microsoft.com/office/2007/relationships/hdphoto" Target="../media/hdphoto10.wdp"/><Relationship Id="rId4" Type="http://schemas.openxmlformats.org/officeDocument/2006/relationships/image" Target="../media/image6.png"/><Relationship Id="rId9" Type="http://schemas.microsoft.com/office/2007/relationships/hdphoto" Target="../media/hdphoto5.wdp"/><Relationship Id="rId14" Type="http://schemas.openxmlformats.org/officeDocument/2006/relationships/image" Target="../media/image18.png"/><Relationship Id="rId22" Type="http://schemas.openxmlformats.org/officeDocument/2006/relationships/image" Target="../media/image21.png"/><Relationship Id="rId27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7.wdp"/><Relationship Id="rId18" Type="http://schemas.openxmlformats.org/officeDocument/2006/relationships/image" Target="../media/image19.png"/><Relationship Id="rId26" Type="http://schemas.openxmlformats.org/officeDocument/2006/relationships/image" Target="../media/image5.png"/><Relationship Id="rId3" Type="http://schemas.microsoft.com/office/2007/relationships/hdphoto" Target="../media/hdphoto1.wdp"/><Relationship Id="rId21" Type="http://schemas.microsoft.com/office/2007/relationships/hdphoto" Target="../media/hdphoto11.wdp"/><Relationship Id="rId7" Type="http://schemas.microsoft.com/office/2007/relationships/hdphoto" Target="../media/hdphoto4.wdp"/><Relationship Id="rId12" Type="http://schemas.openxmlformats.org/officeDocument/2006/relationships/image" Target="../media/image10.png"/><Relationship Id="rId17" Type="http://schemas.microsoft.com/office/2007/relationships/hdphoto" Target="../media/hdphoto9.wdp"/><Relationship Id="rId25" Type="http://schemas.microsoft.com/office/2007/relationships/hdphoto" Target="../media/hdphoto13.wdp"/><Relationship Id="rId2" Type="http://schemas.openxmlformats.org/officeDocument/2006/relationships/image" Target="../media/image4.png"/><Relationship Id="rId16" Type="http://schemas.openxmlformats.org/officeDocument/2006/relationships/image" Target="../media/image12.png"/><Relationship Id="rId20" Type="http://schemas.openxmlformats.org/officeDocument/2006/relationships/image" Target="../media/image20.png"/><Relationship Id="rId29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microsoft.com/office/2007/relationships/hdphoto" Target="../media/hdphoto6.wdp"/><Relationship Id="rId24" Type="http://schemas.openxmlformats.org/officeDocument/2006/relationships/image" Target="../media/image22.png"/><Relationship Id="rId5" Type="http://schemas.microsoft.com/office/2007/relationships/hdphoto" Target="../media/hdphoto3.wdp"/><Relationship Id="rId15" Type="http://schemas.microsoft.com/office/2007/relationships/hdphoto" Target="../media/hdphoto8.wdp"/><Relationship Id="rId23" Type="http://schemas.microsoft.com/office/2007/relationships/hdphoto" Target="../media/hdphoto12.wdp"/><Relationship Id="rId28" Type="http://schemas.openxmlformats.org/officeDocument/2006/relationships/image" Target="../media/image24.png"/><Relationship Id="rId10" Type="http://schemas.openxmlformats.org/officeDocument/2006/relationships/image" Target="../media/image9.png"/><Relationship Id="rId19" Type="http://schemas.microsoft.com/office/2007/relationships/hdphoto" Target="../media/hdphoto10.wdp"/><Relationship Id="rId4" Type="http://schemas.openxmlformats.org/officeDocument/2006/relationships/image" Target="../media/image6.png"/><Relationship Id="rId9" Type="http://schemas.microsoft.com/office/2007/relationships/hdphoto" Target="../media/hdphoto5.wdp"/><Relationship Id="rId14" Type="http://schemas.openxmlformats.org/officeDocument/2006/relationships/image" Target="../media/image11.png"/><Relationship Id="rId22" Type="http://schemas.openxmlformats.org/officeDocument/2006/relationships/image" Target="../media/image23.png"/><Relationship Id="rId27" Type="http://schemas.microsoft.com/office/2007/relationships/hdphoto" Target="../media/hdphoto2.wdp"/><Relationship Id="rId30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7.wdp"/><Relationship Id="rId18" Type="http://schemas.openxmlformats.org/officeDocument/2006/relationships/image" Target="../media/image19.png"/><Relationship Id="rId26" Type="http://schemas.openxmlformats.org/officeDocument/2006/relationships/image" Target="../media/image5.png"/><Relationship Id="rId3" Type="http://schemas.microsoft.com/office/2007/relationships/hdphoto" Target="../media/hdphoto1.wdp"/><Relationship Id="rId21" Type="http://schemas.microsoft.com/office/2007/relationships/hdphoto" Target="../media/hdphoto11.wdp"/><Relationship Id="rId7" Type="http://schemas.microsoft.com/office/2007/relationships/hdphoto" Target="../media/hdphoto4.wdp"/><Relationship Id="rId12" Type="http://schemas.openxmlformats.org/officeDocument/2006/relationships/image" Target="../media/image10.png"/><Relationship Id="rId17" Type="http://schemas.microsoft.com/office/2007/relationships/hdphoto" Target="../media/hdphoto9.wdp"/><Relationship Id="rId25" Type="http://schemas.microsoft.com/office/2007/relationships/hdphoto" Target="../media/hdphoto13.wdp"/><Relationship Id="rId2" Type="http://schemas.openxmlformats.org/officeDocument/2006/relationships/image" Target="../media/image4.png"/><Relationship Id="rId16" Type="http://schemas.openxmlformats.org/officeDocument/2006/relationships/image" Target="../media/image12.png"/><Relationship Id="rId20" Type="http://schemas.openxmlformats.org/officeDocument/2006/relationships/image" Target="../media/image20.png"/><Relationship Id="rId29" Type="http://schemas.openxmlformats.org/officeDocument/2006/relationships/image" Target="../media/image2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microsoft.com/office/2007/relationships/hdphoto" Target="../media/hdphoto6.wdp"/><Relationship Id="rId24" Type="http://schemas.openxmlformats.org/officeDocument/2006/relationships/image" Target="../media/image22.png"/><Relationship Id="rId5" Type="http://schemas.microsoft.com/office/2007/relationships/hdphoto" Target="../media/hdphoto3.wdp"/><Relationship Id="rId15" Type="http://schemas.microsoft.com/office/2007/relationships/hdphoto" Target="../media/hdphoto8.wdp"/><Relationship Id="rId23" Type="http://schemas.microsoft.com/office/2007/relationships/hdphoto" Target="../media/hdphoto12.wdp"/><Relationship Id="rId28" Type="http://schemas.openxmlformats.org/officeDocument/2006/relationships/image" Target="../media/image27.png"/><Relationship Id="rId10" Type="http://schemas.openxmlformats.org/officeDocument/2006/relationships/image" Target="../media/image9.png"/><Relationship Id="rId19" Type="http://schemas.microsoft.com/office/2007/relationships/hdphoto" Target="../media/hdphoto10.wdp"/><Relationship Id="rId31" Type="http://schemas.openxmlformats.org/officeDocument/2006/relationships/comments" Target="../comments/comment4.xml"/><Relationship Id="rId4" Type="http://schemas.openxmlformats.org/officeDocument/2006/relationships/image" Target="../media/image6.png"/><Relationship Id="rId9" Type="http://schemas.microsoft.com/office/2007/relationships/hdphoto" Target="../media/hdphoto5.wdp"/><Relationship Id="rId14" Type="http://schemas.openxmlformats.org/officeDocument/2006/relationships/image" Target="../media/image11.png"/><Relationship Id="rId22" Type="http://schemas.openxmlformats.org/officeDocument/2006/relationships/image" Target="../media/image26.png"/><Relationship Id="rId27" Type="http://schemas.microsoft.com/office/2007/relationships/hdphoto" Target="../media/hdphoto2.wdp"/><Relationship Id="rId30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Co do pizzy patří?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Poznávací schopnosti - 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192" t="18592" r="28498" b="15493"/>
          <a:stretch/>
        </p:blipFill>
        <p:spPr>
          <a:xfrm>
            <a:off x="9907013" y="3723692"/>
            <a:ext cx="1146220" cy="14791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796" b="98304" l="9994" r="89885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118" r="10086"/>
          <a:stretch/>
        </p:blipFill>
        <p:spPr>
          <a:xfrm rot="5400000">
            <a:off x="882816" y="-219113"/>
            <a:ext cx="6584101" cy="7290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247" t="29999" r="34283" b="31961"/>
          <a:stretch/>
        </p:blipFill>
        <p:spPr>
          <a:xfrm>
            <a:off x="10364574" y="5566513"/>
            <a:ext cx="1111518" cy="107817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930" t="10547" r="14876" b="22986"/>
          <a:stretch/>
        </p:blipFill>
        <p:spPr>
          <a:xfrm>
            <a:off x="10688485" y="1850261"/>
            <a:ext cx="953056" cy="92804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095" t="29851" r="26219" b="25572"/>
          <a:stretch/>
        </p:blipFill>
        <p:spPr>
          <a:xfrm flipH="1">
            <a:off x="10945745" y="873375"/>
            <a:ext cx="975815" cy="76427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379" t="14727" r="20547" b="15224"/>
          <a:stretch/>
        </p:blipFill>
        <p:spPr>
          <a:xfrm>
            <a:off x="11348354" y="28187"/>
            <a:ext cx="573206" cy="5467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171" t="26511" r="33973" b="24921"/>
          <a:stretch/>
        </p:blipFill>
        <p:spPr>
          <a:xfrm>
            <a:off x="11062422" y="3182349"/>
            <a:ext cx="963817" cy="9082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10000" r="9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408" t="34030" r="34129" b="32338"/>
          <a:stretch/>
        </p:blipFill>
        <p:spPr>
          <a:xfrm>
            <a:off x="11247774" y="4672538"/>
            <a:ext cx="787533" cy="72333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199" t="25472" r="24428" b="20000"/>
          <a:stretch/>
        </p:blipFill>
        <p:spPr>
          <a:xfrm>
            <a:off x="8235178" y="4463257"/>
            <a:ext cx="1266919" cy="114189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005" t="22289" r="18309" b="27363"/>
          <a:stretch/>
        </p:blipFill>
        <p:spPr>
          <a:xfrm>
            <a:off x="8946327" y="2967065"/>
            <a:ext cx="1382039" cy="83251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916" t="26667" r="31443" b="12836"/>
          <a:stretch/>
        </p:blipFill>
        <p:spPr>
          <a:xfrm>
            <a:off x="9847610" y="339983"/>
            <a:ext cx="743942" cy="106678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766" t="35025" r="40398" b="33333"/>
          <a:stretch/>
        </p:blipFill>
        <p:spPr>
          <a:xfrm>
            <a:off x="9393381" y="2060504"/>
            <a:ext cx="543761" cy="56508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423" t="33233" r="37413" b="27364"/>
          <a:stretch/>
        </p:blipFill>
        <p:spPr>
          <a:xfrm>
            <a:off x="8590853" y="947249"/>
            <a:ext cx="830041" cy="90301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199" t="25472" r="24428" b="20000"/>
          <a:stretch/>
        </p:blipFill>
        <p:spPr>
          <a:xfrm>
            <a:off x="3541406" y="1774375"/>
            <a:ext cx="1266919" cy="114189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199" t="25472" r="24428" b="20000"/>
          <a:stretch/>
        </p:blipFill>
        <p:spPr>
          <a:xfrm flipH="1">
            <a:off x="2789773" y="3004585"/>
            <a:ext cx="1266919" cy="114189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199" t="25472" r="24428" b="20000"/>
          <a:stretch/>
        </p:blipFill>
        <p:spPr>
          <a:xfrm>
            <a:off x="2740736" y="4534709"/>
            <a:ext cx="1266919" cy="1141895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199" t="25472" r="24428" b="20000"/>
          <a:stretch/>
        </p:blipFill>
        <p:spPr>
          <a:xfrm>
            <a:off x="5280451" y="4448852"/>
            <a:ext cx="1266919" cy="1141895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199" t="25472" r="24428" b="20000"/>
          <a:stretch/>
        </p:blipFill>
        <p:spPr>
          <a:xfrm>
            <a:off x="5424821" y="2625589"/>
            <a:ext cx="1266919" cy="114189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199" t="25472" r="24428" b="20000"/>
          <a:stretch/>
        </p:blipFill>
        <p:spPr>
          <a:xfrm>
            <a:off x="1593233" y="1398755"/>
            <a:ext cx="1266919" cy="1141895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199" t="25472" r="24428" b="20000"/>
          <a:stretch/>
        </p:blipFill>
        <p:spPr>
          <a:xfrm flipH="1">
            <a:off x="1076816" y="3348970"/>
            <a:ext cx="1266919" cy="114189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199" t="25472" r="24428" b="20000"/>
          <a:stretch/>
        </p:blipFill>
        <p:spPr>
          <a:xfrm flipH="1">
            <a:off x="5044360" y="787462"/>
            <a:ext cx="1266919" cy="114189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379" t="14727" r="20547" b="15224"/>
          <a:stretch/>
        </p:blipFill>
        <p:spPr>
          <a:xfrm>
            <a:off x="4491866" y="3745860"/>
            <a:ext cx="573206" cy="54679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379" t="14727" r="20547" b="15224"/>
          <a:stretch/>
        </p:blipFill>
        <p:spPr>
          <a:xfrm>
            <a:off x="4851615" y="2602673"/>
            <a:ext cx="573206" cy="54679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379" t="14727" r="20547" b="15224"/>
          <a:stretch/>
        </p:blipFill>
        <p:spPr>
          <a:xfrm>
            <a:off x="2583595" y="4065170"/>
            <a:ext cx="573206" cy="54679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379" t="14727" r="20547" b="15224"/>
          <a:stretch/>
        </p:blipFill>
        <p:spPr>
          <a:xfrm>
            <a:off x="2633112" y="1329217"/>
            <a:ext cx="573206" cy="54679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379" t="14727" r="20547" b="15224"/>
          <a:stretch/>
        </p:blipFill>
        <p:spPr>
          <a:xfrm>
            <a:off x="4317338" y="1172419"/>
            <a:ext cx="573206" cy="546798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171" t="26511" r="33973" b="24921"/>
          <a:stretch/>
        </p:blipFill>
        <p:spPr>
          <a:xfrm>
            <a:off x="5576371" y="3626420"/>
            <a:ext cx="963817" cy="90828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171" t="26511" r="33973" b="24921"/>
          <a:stretch/>
        </p:blipFill>
        <p:spPr>
          <a:xfrm>
            <a:off x="4227369" y="4871094"/>
            <a:ext cx="963817" cy="908289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171" t="26511" r="33973" b="24921"/>
          <a:stretch/>
        </p:blipFill>
        <p:spPr>
          <a:xfrm flipH="1">
            <a:off x="1674404" y="2469100"/>
            <a:ext cx="963817" cy="908289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171" t="26511" r="33973" b="24921"/>
          <a:stretch/>
        </p:blipFill>
        <p:spPr>
          <a:xfrm flipH="1">
            <a:off x="3452274" y="833843"/>
            <a:ext cx="963817" cy="908289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171" t="26511" r="33973" b="24921"/>
          <a:stretch/>
        </p:blipFill>
        <p:spPr>
          <a:xfrm>
            <a:off x="5412199" y="1834674"/>
            <a:ext cx="963817" cy="908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2.22222E-6 L -0.2332 -0.2659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667" y="-13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1.48148E-6 L -0.57188 0.1664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594" y="8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07407E-6 L -0.46003 -0.1962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08" y="-9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3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4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0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5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6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1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2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7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8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3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4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9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0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192" t="18592" r="28498" b="15493"/>
          <a:stretch/>
        </p:blipFill>
        <p:spPr>
          <a:xfrm>
            <a:off x="9702356" y="5029388"/>
            <a:ext cx="961264" cy="124045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247" t="29999" r="34283" b="31961"/>
          <a:stretch/>
        </p:blipFill>
        <p:spPr>
          <a:xfrm>
            <a:off x="10869502" y="5605153"/>
            <a:ext cx="1111518" cy="107817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930" t="10547" r="14876" b="22986"/>
          <a:stretch/>
        </p:blipFill>
        <p:spPr>
          <a:xfrm>
            <a:off x="10688485" y="1850261"/>
            <a:ext cx="953056" cy="92804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095" t="29851" r="26219" b="25572"/>
          <a:stretch/>
        </p:blipFill>
        <p:spPr>
          <a:xfrm flipH="1">
            <a:off x="10304783" y="741359"/>
            <a:ext cx="975815" cy="76427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379" t="14727" r="20547" b="15224"/>
          <a:stretch/>
        </p:blipFill>
        <p:spPr>
          <a:xfrm>
            <a:off x="11348354" y="28187"/>
            <a:ext cx="573206" cy="5467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171" t="26511" r="33973" b="24921"/>
          <a:stretch/>
        </p:blipFill>
        <p:spPr>
          <a:xfrm>
            <a:off x="10595283" y="2840879"/>
            <a:ext cx="1506141" cy="141936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408" t="34030" r="34129" b="32338"/>
          <a:stretch/>
        </p:blipFill>
        <p:spPr>
          <a:xfrm>
            <a:off x="11193487" y="4527278"/>
            <a:ext cx="787533" cy="72333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199" t="25472" r="24428" b="20000"/>
          <a:stretch/>
        </p:blipFill>
        <p:spPr>
          <a:xfrm>
            <a:off x="7948414" y="5218010"/>
            <a:ext cx="1129071" cy="10176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005" t="22289" r="18309" b="27363"/>
          <a:stretch/>
        </p:blipFill>
        <p:spPr>
          <a:xfrm>
            <a:off x="8748277" y="4078421"/>
            <a:ext cx="1382039" cy="83251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916" t="26667" r="31443" b="12836"/>
          <a:stretch/>
        </p:blipFill>
        <p:spPr>
          <a:xfrm>
            <a:off x="9254955" y="375316"/>
            <a:ext cx="743942" cy="106678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766" t="35025" r="40398" b="33333"/>
          <a:stretch/>
        </p:blipFill>
        <p:spPr>
          <a:xfrm>
            <a:off x="9286166" y="3323137"/>
            <a:ext cx="678489" cy="7050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423" t="33233" r="37413" b="27364"/>
          <a:stretch/>
        </p:blipFill>
        <p:spPr>
          <a:xfrm>
            <a:off x="9134614" y="1920806"/>
            <a:ext cx="830041" cy="90301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3796" b="98304" l="9994" r="89885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118" r="10086"/>
          <a:stretch/>
        </p:blipFill>
        <p:spPr>
          <a:xfrm rot="5400000">
            <a:off x="896858" y="-233154"/>
            <a:ext cx="6845805" cy="758038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192" t="18592" r="28498" b="15493"/>
          <a:stretch/>
        </p:blipFill>
        <p:spPr>
          <a:xfrm rot="18107902" flipH="1">
            <a:off x="3602889" y="3026001"/>
            <a:ext cx="1146220" cy="147912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192" t="18592" r="28498" b="15493"/>
          <a:stretch/>
        </p:blipFill>
        <p:spPr>
          <a:xfrm>
            <a:off x="5159453" y="1463211"/>
            <a:ext cx="1146220" cy="147912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192" t="18592" r="28498" b="15493"/>
          <a:stretch/>
        </p:blipFill>
        <p:spPr>
          <a:xfrm>
            <a:off x="3369736" y="1255512"/>
            <a:ext cx="1146220" cy="147912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192" t="18592" r="28498" b="15493"/>
          <a:stretch/>
        </p:blipFill>
        <p:spPr>
          <a:xfrm>
            <a:off x="1274468" y="2920627"/>
            <a:ext cx="1146220" cy="147912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192" t="18592" r="28498" b="15493"/>
          <a:stretch/>
        </p:blipFill>
        <p:spPr>
          <a:xfrm>
            <a:off x="5607520" y="3116453"/>
            <a:ext cx="1146220" cy="147912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192" t="18592" r="28498" b="15493"/>
          <a:stretch/>
        </p:blipFill>
        <p:spPr>
          <a:xfrm>
            <a:off x="2619150" y="4028234"/>
            <a:ext cx="1146220" cy="147912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192" t="18592" r="28498" b="15493"/>
          <a:stretch/>
        </p:blipFill>
        <p:spPr>
          <a:xfrm>
            <a:off x="4533440" y="4023703"/>
            <a:ext cx="1146220" cy="147912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408" t="34030" r="34129" b="32338"/>
          <a:stretch/>
        </p:blipFill>
        <p:spPr>
          <a:xfrm>
            <a:off x="2521049" y="2325777"/>
            <a:ext cx="787533" cy="72333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408" t="34030" r="34129" b="32338"/>
          <a:stretch/>
        </p:blipFill>
        <p:spPr>
          <a:xfrm>
            <a:off x="3669757" y="4926283"/>
            <a:ext cx="787533" cy="72333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408" t="34030" r="34129" b="32338"/>
          <a:stretch/>
        </p:blipFill>
        <p:spPr>
          <a:xfrm>
            <a:off x="5088126" y="2927526"/>
            <a:ext cx="787533" cy="72333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408" t="34030" r="34129" b="32338"/>
          <a:stretch/>
        </p:blipFill>
        <p:spPr>
          <a:xfrm>
            <a:off x="1749545" y="4220345"/>
            <a:ext cx="787533" cy="72333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408" t="34030" r="34129" b="32338"/>
          <a:stretch/>
        </p:blipFill>
        <p:spPr>
          <a:xfrm>
            <a:off x="4556870" y="1197474"/>
            <a:ext cx="787533" cy="72333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408" t="34030" r="34129" b="32338"/>
          <a:stretch/>
        </p:blipFill>
        <p:spPr>
          <a:xfrm>
            <a:off x="3916755" y="2599805"/>
            <a:ext cx="787533" cy="723332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916" t="26667" r="31443" b="12836"/>
          <a:stretch/>
        </p:blipFill>
        <p:spPr>
          <a:xfrm>
            <a:off x="2135912" y="1606932"/>
            <a:ext cx="743942" cy="1066784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916" t="26667" r="31443" b="12836"/>
          <a:stretch/>
        </p:blipFill>
        <p:spPr>
          <a:xfrm flipH="1">
            <a:off x="2643216" y="3017171"/>
            <a:ext cx="743942" cy="1066784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916" t="26667" r="31443" b="12836"/>
          <a:stretch/>
        </p:blipFill>
        <p:spPr>
          <a:xfrm rot="2678082" flipH="1">
            <a:off x="5768449" y="4648239"/>
            <a:ext cx="743942" cy="1066784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916" t="26667" r="31443" b="12836"/>
          <a:stretch/>
        </p:blipFill>
        <p:spPr>
          <a:xfrm>
            <a:off x="4607226" y="2099078"/>
            <a:ext cx="743942" cy="1066784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916" t="26667" r="31443" b="12836"/>
          <a:stretch/>
        </p:blipFill>
        <p:spPr>
          <a:xfrm flipH="1">
            <a:off x="6259627" y="2099078"/>
            <a:ext cx="743942" cy="1066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263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-2.59259E-6 L -0.41628 -0.1342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20" y="-67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59259E-6 L -0.58151 0.182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76" y="9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1.48148E-6 L -0.59818 -0.2821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09" y="-14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3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4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0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5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6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1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2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7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8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3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4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9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0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192" t="18592" r="28498" b="15493"/>
          <a:stretch/>
        </p:blipFill>
        <p:spPr>
          <a:xfrm>
            <a:off x="9629248" y="4412151"/>
            <a:ext cx="1146220" cy="147912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247" t="29999" r="34283" b="31961"/>
          <a:stretch/>
        </p:blipFill>
        <p:spPr>
          <a:xfrm>
            <a:off x="11053255" y="5605153"/>
            <a:ext cx="1111518" cy="107817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930" t="10547" r="14876" b="22986"/>
          <a:stretch/>
        </p:blipFill>
        <p:spPr>
          <a:xfrm>
            <a:off x="10688485" y="1850261"/>
            <a:ext cx="953056" cy="92804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095" t="29851" r="26219" b="25572"/>
          <a:stretch/>
        </p:blipFill>
        <p:spPr>
          <a:xfrm flipH="1">
            <a:off x="10945745" y="873375"/>
            <a:ext cx="975815" cy="76427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379" t="14727" r="20547" b="15224"/>
          <a:stretch/>
        </p:blipFill>
        <p:spPr>
          <a:xfrm>
            <a:off x="11348354" y="28187"/>
            <a:ext cx="573206" cy="5467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171" t="26511" r="33973" b="24921"/>
          <a:stretch/>
        </p:blipFill>
        <p:spPr>
          <a:xfrm>
            <a:off x="10582700" y="2840879"/>
            <a:ext cx="961631" cy="90622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408" t="34030" r="34129" b="32338"/>
          <a:stretch/>
        </p:blipFill>
        <p:spPr>
          <a:xfrm>
            <a:off x="11117918" y="4028574"/>
            <a:ext cx="787533" cy="72333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199" t="25472" r="24428" b="20000"/>
          <a:stretch/>
        </p:blipFill>
        <p:spPr>
          <a:xfrm>
            <a:off x="7700481" y="5151716"/>
            <a:ext cx="1605057" cy="144666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005" t="22289" r="18309" b="27363"/>
          <a:stretch/>
        </p:blipFill>
        <p:spPr>
          <a:xfrm>
            <a:off x="8748277" y="4078421"/>
            <a:ext cx="1382039" cy="83251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916" t="26667" r="31443" b="12836"/>
          <a:stretch/>
        </p:blipFill>
        <p:spPr>
          <a:xfrm>
            <a:off x="9931363" y="312100"/>
            <a:ext cx="743942" cy="106678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766" t="35025" r="40398" b="33333"/>
          <a:stretch/>
        </p:blipFill>
        <p:spPr>
          <a:xfrm>
            <a:off x="9091325" y="2814620"/>
            <a:ext cx="749410" cy="77879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423" t="33233" r="37413" b="27364"/>
          <a:stretch/>
        </p:blipFill>
        <p:spPr>
          <a:xfrm>
            <a:off x="8728760" y="1351013"/>
            <a:ext cx="830041" cy="90301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3796" b="98304" l="9994" r="89885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118" r="10086"/>
          <a:stretch/>
        </p:blipFill>
        <p:spPr>
          <a:xfrm rot="5400000">
            <a:off x="540902" y="-573340"/>
            <a:ext cx="7029218" cy="778347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423" t="33233" r="37413" b="27364"/>
          <a:stretch/>
        </p:blipFill>
        <p:spPr>
          <a:xfrm>
            <a:off x="4594662" y="3154449"/>
            <a:ext cx="830041" cy="90301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930" t="10547" r="14876" b="22986"/>
          <a:stretch/>
        </p:blipFill>
        <p:spPr>
          <a:xfrm>
            <a:off x="3846279" y="637554"/>
            <a:ext cx="1349485" cy="131407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930" t="10547" r="14876" b="22986"/>
          <a:stretch/>
        </p:blipFill>
        <p:spPr>
          <a:xfrm>
            <a:off x="1719503" y="1526803"/>
            <a:ext cx="1349485" cy="131407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930" t="10547" r="14876" b="22986"/>
          <a:stretch/>
        </p:blipFill>
        <p:spPr>
          <a:xfrm>
            <a:off x="1799394" y="3837640"/>
            <a:ext cx="1349485" cy="131407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930" t="10547" r="14876" b="22986"/>
          <a:stretch/>
        </p:blipFill>
        <p:spPr>
          <a:xfrm>
            <a:off x="3846279" y="4440759"/>
            <a:ext cx="1349485" cy="131407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930" t="10547" r="14876" b="22986"/>
          <a:stretch/>
        </p:blipFill>
        <p:spPr>
          <a:xfrm>
            <a:off x="5547003" y="3596859"/>
            <a:ext cx="1349485" cy="131407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930" t="10547" r="14876" b="22986"/>
          <a:stretch/>
        </p:blipFill>
        <p:spPr>
          <a:xfrm>
            <a:off x="5327514" y="1703049"/>
            <a:ext cx="1349485" cy="131407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930" t="10547" r="14876" b="22986"/>
          <a:stretch/>
        </p:blipFill>
        <p:spPr>
          <a:xfrm>
            <a:off x="3458895" y="2360087"/>
            <a:ext cx="1349485" cy="131407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423" t="33233" r="37413" b="27364"/>
          <a:stretch/>
        </p:blipFill>
        <p:spPr>
          <a:xfrm>
            <a:off x="3026849" y="4452713"/>
            <a:ext cx="830041" cy="90301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423" t="33233" r="37413" b="27364"/>
          <a:stretch/>
        </p:blipFill>
        <p:spPr>
          <a:xfrm>
            <a:off x="3054481" y="1500124"/>
            <a:ext cx="830041" cy="90301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423" t="33233" r="37413" b="27364"/>
          <a:stretch/>
        </p:blipFill>
        <p:spPr>
          <a:xfrm>
            <a:off x="1192643" y="3017125"/>
            <a:ext cx="830041" cy="90301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423" t="33233" r="37413" b="27364"/>
          <a:stretch/>
        </p:blipFill>
        <p:spPr>
          <a:xfrm>
            <a:off x="6380300" y="2702943"/>
            <a:ext cx="830041" cy="90301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095" t="29851" r="26219" b="25572"/>
          <a:stretch/>
        </p:blipFill>
        <p:spPr>
          <a:xfrm flipH="1">
            <a:off x="4440290" y="1916276"/>
            <a:ext cx="975815" cy="764275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095" t="29851" r="26219" b="25572"/>
          <a:stretch/>
        </p:blipFill>
        <p:spPr>
          <a:xfrm flipH="1">
            <a:off x="4865917" y="4310133"/>
            <a:ext cx="975815" cy="764275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095" t="29851" r="26219" b="25572"/>
          <a:stretch/>
        </p:blipFill>
        <p:spPr>
          <a:xfrm flipH="1">
            <a:off x="3091913" y="3281491"/>
            <a:ext cx="975815" cy="764275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095" t="29851" r="26219" b="25572"/>
          <a:stretch/>
        </p:blipFill>
        <p:spPr>
          <a:xfrm flipH="1">
            <a:off x="1928388" y="2654979"/>
            <a:ext cx="975815" cy="764275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095" t="29851" r="26219" b="25572"/>
          <a:stretch/>
        </p:blipFill>
        <p:spPr>
          <a:xfrm flipH="1">
            <a:off x="2585813" y="801450"/>
            <a:ext cx="975815" cy="76427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095" t="29851" r="26219" b="25572"/>
          <a:stretch/>
        </p:blipFill>
        <p:spPr>
          <a:xfrm flipH="1">
            <a:off x="5133761" y="1116683"/>
            <a:ext cx="975815" cy="764275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095" t="29851" r="26219" b="25572"/>
          <a:stretch/>
        </p:blipFill>
        <p:spPr>
          <a:xfrm flipH="1">
            <a:off x="3186591" y="5298521"/>
            <a:ext cx="975815" cy="764275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095" t="29851" r="26219" b="25572"/>
          <a:stretch/>
        </p:blipFill>
        <p:spPr>
          <a:xfrm flipH="1">
            <a:off x="977957" y="3923792"/>
            <a:ext cx="975815" cy="764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65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-1.48148E-6 L -0.34362 0.2613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88" y="1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83 -0.02292 L -0.45274 0.1472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445" y="84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1.85185E-6 L -0.5319 0.1548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02" y="7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3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4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0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5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6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1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2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7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8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3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4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9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0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192" t="18592" r="28498" b="15493"/>
          <a:stretch/>
        </p:blipFill>
        <p:spPr>
          <a:xfrm>
            <a:off x="10163479" y="4029064"/>
            <a:ext cx="1146220" cy="147912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247" t="29999" r="34283" b="31961"/>
          <a:stretch/>
        </p:blipFill>
        <p:spPr>
          <a:xfrm>
            <a:off x="10788313" y="5605153"/>
            <a:ext cx="1111518" cy="107817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930" t="10547" r="14876" b="22986"/>
          <a:stretch/>
        </p:blipFill>
        <p:spPr>
          <a:xfrm>
            <a:off x="10688485" y="1850261"/>
            <a:ext cx="953056" cy="92804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095" t="29851" r="26219" b="25572"/>
          <a:stretch/>
        </p:blipFill>
        <p:spPr>
          <a:xfrm flipH="1">
            <a:off x="10945745" y="873375"/>
            <a:ext cx="975815" cy="76427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379" t="14727" r="20547" b="15224"/>
          <a:stretch/>
        </p:blipFill>
        <p:spPr>
          <a:xfrm>
            <a:off x="11348354" y="28187"/>
            <a:ext cx="573206" cy="5467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171" t="26511" r="33973" b="24921"/>
          <a:stretch/>
        </p:blipFill>
        <p:spPr>
          <a:xfrm>
            <a:off x="10625536" y="2976198"/>
            <a:ext cx="1134456" cy="106909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408" t="34030" r="34129" b="32338"/>
          <a:stretch/>
        </p:blipFill>
        <p:spPr>
          <a:xfrm>
            <a:off x="7449906" y="5093568"/>
            <a:ext cx="787533" cy="72333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199" t="25472" r="24428" b="20000"/>
          <a:stretch/>
        </p:blipFill>
        <p:spPr>
          <a:xfrm>
            <a:off x="8595913" y="4385448"/>
            <a:ext cx="1279584" cy="11533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005" t="22289" r="18309" b="27363"/>
          <a:stretch/>
        </p:blipFill>
        <p:spPr>
          <a:xfrm>
            <a:off x="8924189" y="3258427"/>
            <a:ext cx="1382039" cy="83251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916" t="26667" r="31443" b="12836"/>
          <a:stretch/>
        </p:blipFill>
        <p:spPr>
          <a:xfrm>
            <a:off x="8748009" y="243285"/>
            <a:ext cx="743942" cy="106678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766" t="35025" r="40398" b="33333"/>
          <a:stretch/>
        </p:blipFill>
        <p:spPr>
          <a:xfrm>
            <a:off x="8515532" y="2370241"/>
            <a:ext cx="571276" cy="59367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423" t="33233" r="37413" b="27364"/>
          <a:stretch/>
        </p:blipFill>
        <p:spPr>
          <a:xfrm>
            <a:off x="9481141" y="1003629"/>
            <a:ext cx="830041" cy="90301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3796" b="98304" l="9994" r="89885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118" r="10086"/>
          <a:stretch/>
        </p:blipFill>
        <p:spPr>
          <a:xfrm rot="5400000">
            <a:off x="356865" y="-370309"/>
            <a:ext cx="6584101" cy="72905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005" t="22289" r="18309" b="27363"/>
          <a:stretch/>
        </p:blipFill>
        <p:spPr>
          <a:xfrm>
            <a:off x="1039567" y="3248167"/>
            <a:ext cx="2069307" cy="124651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005" t="22289" r="18309" b="27363"/>
          <a:stretch/>
        </p:blipFill>
        <p:spPr>
          <a:xfrm>
            <a:off x="4631478" y="3449152"/>
            <a:ext cx="2069307" cy="124651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005" t="22289" r="18309" b="27363"/>
          <a:stretch/>
        </p:blipFill>
        <p:spPr>
          <a:xfrm flipH="1">
            <a:off x="3485554" y="905075"/>
            <a:ext cx="2069307" cy="12465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005" t="22289" r="18309" b="27363"/>
          <a:stretch/>
        </p:blipFill>
        <p:spPr>
          <a:xfrm flipH="1">
            <a:off x="3065656" y="2381535"/>
            <a:ext cx="2069307" cy="124651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005" t="22289" r="18309" b="27363"/>
          <a:stretch/>
        </p:blipFill>
        <p:spPr>
          <a:xfrm>
            <a:off x="1172728" y="1531799"/>
            <a:ext cx="2069307" cy="124651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005" t="22289" r="18309" b="27363"/>
          <a:stretch/>
        </p:blipFill>
        <p:spPr>
          <a:xfrm flipH="1">
            <a:off x="2426933" y="4090941"/>
            <a:ext cx="2069307" cy="124651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247" t="29999" r="34283" b="31961"/>
          <a:stretch/>
        </p:blipFill>
        <p:spPr>
          <a:xfrm>
            <a:off x="5001802" y="2256004"/>
            <a:ext cx="1111518" cy="1078173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247" t="29999" r="34283" b="31961"/>
          <a:stretch/>
        </p:blipFill>
        <p:spPr>
          <a:xfrm>
            <a:off x="978257" y="2667081"/>
            <a:ext cx="1111518" cy="1078173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247" t="29999" r="34283" b="31961"/>
          <a:stretch/>
        </p:blipFill>
        <p:spPr>
          <a:xfrm>
            <a:off x="3064846" y="1528330"/>
            <a:ext cx="1111518" cy="1078173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247" t="29999" r="34283" b="31961"/>
          <a:stretch/>
        </p:blipFill>
        <p:spPr>
          <a:xfrm>
            <a:off x="3927038" y="3447630"/>
            <a:ext cx="1111518" cy="1078173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766" t="35025" r="40398" b="33333"/>
          <a:stretch/>
        </p:blipFill>
        <p:spPr>
          <a:xfrm>
            <a:off x="4519911" y="4810638"/>
            <a:ext cx="571276" cy="59367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766" t="35025" r="40398" b="33333"/>
          <a:stretch/>
        </p:blipFill>
        <p:spPr>
          <a:xfrm>
            <a:off x="3184159" y="3649161"/>
            <a:ext cx="571276" cy="593679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766" t="35025" r="40398" b="33333"/>
          <a:stretch/>
        </p:blipFill>
        <p:spPr>
          <a:xfrm>
            <a:off x="1941747" y="4499889"/>
            <a:ext cx="571276" cy="59367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766" t="35025" r="40398" b="33333"/>
          <a:stretch/>
        </p:blipFill>
        <p:spPr>
          <a:xfrm>
            <a:off x="5594033" y="3164320"/>
            <a:ext cx="571276" cy="59367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766" t="35025" r="40398" b="33333"/>
          <a:stretch/>
        </p:blipFill>
        <p:spPr>
          <a:xfrm>
            <a:off x="4411147" y="2108416"/>
            <a:ext cx="571276" cy="593679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766" t="35025" r="40398" b="33333"/>
          <a:stretch/>
        </p:blipFill>
        <p:spPr>
          <a:xfrm>
            <a:off x="2637933" y="2818242"/>
            <a:ext cx="571276" cy="593679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766" t="35025" r="40398" b="33333"/>
          <a:stretch/>
        </p:blipFill>
        <p:spPr>
          <a:xfrm>
            <a:off x="2865230" y="1043971"/>
            <a:ext cx="571276" cy="593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366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3.7037E-7 L -0.32982 0.053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97" y="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111E-6 L -0.43998 0.1828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05" y="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3.33333E-6 L -0.56458 -0.3157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229" y="-15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3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4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0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5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6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1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2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7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8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3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4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9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0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</a:t>
            </a:r>
            <a:r>
              <a:rPr lang="cs-CZ" dirty="0" smtClean="0"/>
              <a:t>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vybírají suroviny na konkrétní druh pizzy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a podpora zrakového vnímání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dle předlohy vybírají správnou potravinu na konkrétní pizzu.</a:t>
            </a:r>
          </a:p>
          <a:p>
            <a:r>
              <a:rPr lang="cs-CZ" dirty="0" smtClean="0"/>
              <a:t>Za pomoci animačních efektů se jim nabízí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Děti si z papíru vystřihnou svou pizzu, vybarvují hnědé okraje a poté z nabízených obrázků skládají zeleninovou pizzu.</a:t>
            </a:r>
          </a:p>
          <a:p>
            <a:r>
              <a:rPr lang="cs-CZ" dirty="0"/>
              <a:t>S dětmi si na dané téma povídáme, jaké další druhy zeleniny znají, co jim chutná a co ne a proč.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Ovládat koordinaci ruky a oka, zvládnout jemnou motoriku</a:t>
            </a:r>
          </a:p>
          <a:p>
            <a:r>
              <a:rPr lang="cs-CZ" dirty="0"/>
              <a:t>Rozlišovat, co zdraví prospívá a co mu škodí</a:t>
            </a:r>
          </a:p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Vyjadřovat svou představivost a fantazii v tvořivých činnostech </a:t>
            </a:r>
            <a:endParaRPr lang="cs-CZ" dirty="0" smtClean="0"/>
          </a:p>
          <a:p>
            <a:r>
              <a:rPr lang="cs-CZ" dirty="0"/>
              <a:t>Řešit problémy, úkoly a situace, myslet kreativně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0318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293</Words>
  <Application>Microsoft Office PowerPoint</Application>
  <PresentationFormat>Širokoúhlá obrazovka</PresentationFormat>
  <Paragraphs>53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Sheer Green 16x9</vt:lpstr>
      <vt:lpstr>Co do pizzy patří?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2015-05-20T11:03:45Z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