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4"/>
  </p:notesMasterIdLst>
  <p:handoutMasterIdLst>
    <p:handoutMasterId r:id="rId25"/>
  </p:handoutMasterIdLst>
  <p:sldIdLst>
    <p:sldId id="272" r:id="rId3"/>
    <p:sldId id="298" r:id="rId4"/>
    <p:sldId id="292" r:id="rId5"/>
    <p:sldId id="273" r:id="rId6"/>
    <p:sldId id="293" r:id="rId7"/>
    <p:sldId id="296" r:id="rId8"/>
    <p:sldId id="285" r:id="rId9"/>
    <p:sldId id="284" r:id="rId10"/>
    <p:sldId id="289" r:id="rId11"/>
    <p:sldId id="286" r:id="rId12"/>
    <p:sldId id="282" r:id="rId13"/>
    <p:sldId id="297" r:id="rId14"/>
    <p:sldId id="294" r:id="rId15"/>
    <p:sldId id="288" r:id="rId16"/>
    <p:sldId id="283" r:id="rId17"/>
    <p:sldId id="275" r:id="rId18"/>
    <p:sldId id="277" r:id="rId19"/>
    <p:sldId id="276" r:id="rId20"/>
    <p:sldId id="278" r:id="rId21"/>
    <p:sldId id="280" r:id="rId22"/>
    <p:sldId id="281" r:id="rId23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  <p14:sldId id="298"/>
          </p14:sldIdLst>
        </p14:section>
        <p14:section name="obsah" id="{B6707796-E6B6-457E-A385-D5A3BB8693D5}">
          <p14:sldIdLst>
            <p14:sldId id="292"/>
            <p14:sldId id="273"/>
            <p14:sldId id="293"/>
            <p14:sldId id="296"/>
            <p14:sldId id="285"/>
            <p14:sldId id="284"/>
            <p14:sldId id="289"/>
          </p14:sldIdLst>
        </p14:section>
        <p14:section name="PL - tisk" id="{77EC8196-9C87-4834-BE69-A72B4C651D92}">
          <p14:sldIdLst>
            <p14:sldId id="286"/>
            <p14:sldId id="282"/>
            <p14:sldId id="297"/>
            <p14:sldId id="294"/>
            <p14:sldId id="288"/>
            <p14:sldId id="283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5E0201"/>
    <a:srgbClr val="4F4727"/>
    <a:srgbClr val="625830"/>
    <a:srgbClr val="B3A565"/>
    <a:srgbClr val="003300"/>
    <a:srgbClr val="12E502"/>
    <a:srgbClr val="FFFF66"/>
    <a:srgbClr val="FFF117"/>
    <a:srgbClr val="FFC80A"/>
    <a:srgbClr val="FF06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718" autoAdjust="0"/>
    <p:restoredTop sz="94660"/>
  </p:normalViewPr>
  <p:slideViewPr>
    <p:cSldViewPr snapToGrid="0">
      <p:cViewPr>
        <p:scale>
          <a:sx n="60" d="100"/>
          <a:sy n="60" d="100"/>
        </p:scale>
        <p:origin x="-726" y="-99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20.5.2015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20.5.2015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77195"/>
            <a:ext cx="5438140" cy="335024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png"/><Relationship Id="rId17" Type="http://schemas.openxmlformats.org/officeDocument/2006/relationships/image" Target="../media/image24.png"/><Relationship Id="rId2" Type="http://schemas.openxmlformats.org/officeDocument/2006/relationships/image" Target="../media/image9.jpeg"/><Relationship Id="rId16" Type="http://schemas.openxmlformats.org/officeDocument/2006/relationships/image" Target="../media/image2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5" Type="http://schemas.openxmlformats.org/officeDocument/2006/relationships/image" Target="../media/image22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Relationship Id="rId14" Type="http://schemas.openxmlformats.org/officeDocument/2006/relationships/image" Target="../media/image2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13" Type="http://schemas.openxmlformats.org/officeDocument/2006/relationships/image" Target="../media/image43.pn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12" Type="http://schemas.openxmlformats.org/officeDocument/2006/relationships/image" Target="../media/image42.pn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11" Type="http://schemas.openxmlformats.org/officeDocument/2006/relationships/image" Target="../media/image41.png"/><Relationship Id="rId5" Type="http://schemas.openxmlformats.org/officeDocument/2006/relationships/image" Target="../media/image35.png"/><Relationship Id="rId10" Type="http://schemas.openxmlformats.org/officeDocument/2006/relationships/image" Target="../media/image40.png"/><Relationship Id="rId4" Type="http://schemas.openxmlformats.org/officeDocument/2006/relationships/image" Target="../media/image34.png"/><Relationship Id="rId9" Type="http://schemas.openxmlformats.org/officeDocument/2006/relationships/image" Target="../media/image3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image" Target="../media/image45.png"/><Relationship Id="rId7" Type="http://schemas.microsoft.com/office/2007/relationships/hdphoto" Target="../media/hdphoto1.wdp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png"/><Relationship Id="rId11" Type="http://schemas.openxmlformats.org/officeDocument/2006/relationships/image" Target="../media/image52.png"/><Relationship Id="rId5" Type="http://schemas.openxmlformats.org/officeDocument/2006/relationships/image" Target="../media/image47.png"/><Relationship Id="rId10" Type="http://schemas.openxmlformats.org/officeDocument/2006/relationships/image" Target="../media/image51.png"/><Relationship Id="rId4" Type="http://schemas.openxmlformats.org/officeDocument/2006/relationships/image" Target="../media/image46.png"/><Relationship Id="rId9" Type="http://schemas.openxmlformats.org/officeDocument/2006/relationships/image" Target="../media/image5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7" Type="http://schemas.openxmlformats.org/officeDocument/2006/relationships/image" Target="../media/image58.pn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7.png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0.png"/><Relationship Id="rId4" Type="http://schemas.openxmlformats.org/officeDocument/2006/relationships/image" Target="../media/image6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4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png"/><Relationship Id="rId3" Type="http://schemas.openxmlformats.org/officeDocument/2006/relationships/image" Target="../media/image66.png"/><Relationship Id="rId7" Type="http://schemas.openxmlformats.org/officeDocument/2006/relationships/image" Target="../media/image70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9.png"/><Relationship Id="rId5" Type="http://schemas.openxmlformats.org/officeDocument/2006/relationships/image" Target="../media/image68.png"/><Relationship Id="rId4" Type="http://schemas.openxmlformats.org/officeDocument/2006/relationships/image" Target="../media/image67.png"/><Relationship Id="rId9" Type="http://schemas.openxmlformats.org/officeDocument/2006/relationships/image" Target="../media/image72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74.png"/><Relationship Id="rId7" Type="http://schemas.openxmlformats.org/officeDocument/2006/relationships/image" Target="../media/image30.png"/><Relationship Id="rId12" Type="http://schemas.openxmlformats.org/officeDocument/2006/relationships/image" Target="../media/image77.pn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9.png"/><Relationship Id="rId11" Type="http://schemas.openxmlformats.org/officeDocument/2006/relationships/image" Target="../media/image66.png"/><Relationship Id="rId5" Type="http://schemas.openxmlformats.org/officeDocument/2006/relationships/image" Target="../media/image28.png"/><Relationship Id="rId10" Type="http://schemas.openxmlformats.org/officeDocument/2006/relationships/image" Target="../media/image76.png"/><Relationship Id="rId4" Type="http://schemas.openxmlformats.org/officeDocument/2006/relationships/image" Target="../media/image27.png"/><Relationship Id="rId9" Type="http://schemas.openxmlformats.org/officeDocument/2006/relationships/image" Target="../media/image75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3.png"/><Relationship Id="rId3" Type="http://schemas.openxmlformats.org/officeDocument/2006/relationships/image" Target="../media/image75.png"/><Relationship Id="rId7" Type="http://schemas.openxmlformats.org/officeDocument/2006/relationships/image" Target="../media/image82.pn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1.png"/><Relationship Id="rId5" Type="http://schemas.openxmlformats.org/officeDocument/2006/relationships/image" Target="../media/image80.png"/><Relationship Id="rId4" Type="http://schemas.openxmlformats.org/officeDocument/2006/relationships/image" Target="../media/image79.png"/><Relationship Id="rId9" Type="http://schemas.openxmlformats.org/officeDocument/2006/relationships/image" Target="../media/image8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8.png"/><Relationship Id="rId5" Type="http://schemas.openxmlformats.org/officeDocument/2006/relationships/image" Target="../media/image87.png"/><Relationship Id="rId4" Type="http://schemas.openxmlformats.org/officeDocument/2006/relationships/image" Target="../media/image8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1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Labyrinty a červíčci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cap="none" baseline="0" dirty="0" smtClean="0"/>
              <a:t>Ticháček s nimi hledá cestičky…</a:t>
            </a:r>
            <a:endParaRPr lang="cs-CZ" sz="2400" b="1" i="0" cap="none" baseline="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35352" y="2427108"/>
            <a:ext cx="3166148" cy="4430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14460" y="1505939"/>
            <a:ext cx="2537187" cy="324663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6459" y="1416770"/>
            <a:ext cx="2438565" cy="341267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00074" y="1396960"/>
            <a:ext cx="2428845" cy="33990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17422" y="1416223"/>
            <a:ext cx="2448140" cy="34260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9299" y="1371600"/>
            <a:ext cx="2495704" cy="3492634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3" name="Nadpis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	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   </a:t>
            </a:r>
            <a:r>
              <a:rPr lang="cs-CZ" sz="4400" b="1" dirty="0" smtClean="0">
                <a:solidFill>
                  <a:schemeClr val="accent5"/>
                </a:solidFill>
              </a:rPr>
              <a:t>NAŠI KAMARÁDI SKŘÍTKOVÉ</a:t>
            </a:r>
            <a:r>
              <a:rPr lang="cs-CZ" sz="4000" dirty="0" smtClean="0">
                <a:solidFill>
                  <a:schemeClr val="accent5"/>
                </a:solidFill>
              </a:rPr>
              <a:t/>
            </a:r>
            <a:br>
              <a:rPr lang="cs-CZ" sz="4000" dirty="0" smtClean="0">
                <a:solidFill>
                  <a:schemeClr val="accent5"/>
                </a:solidFill>
              </a:rPr>
            </a:br>
            <a:r>
              <a:rPr lang="cs-CZ" sz="4000" dirty="0" smtClean="0">
                <a:solidFill>
                  <a:schemeClr val="accent5"/>
                </a:solidFill>
              </a:rPr>
              <a:t>         </a:t>
            </a:r>
            <a:r>
              <a:rPr lang="cs-CZ" sz="2700" dirty="0" smtClean="0">
                <a:solidFill>
                  <a:schemeClr val="accent5"/>
                </a:solidFill>
              </a:rPr>
              <a:t>PRŮVODCI VZDĚLÁVACÍMI OBLASTMI</a:t>
            </a:r>
            <a:endParaRPr lang="cs-CZ" sz="2700" dirty="0">
              <a:solidFill>
                <a:schemeClr val="accent5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803418" y="4731467"/>
            <a:ext cx="21175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Dítě </a:t>
            </a:r>
            <a:r>
              <a:rPr lang="cs-CZ" dirty="0" smtClean="0"/>
              <a:t>a svět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125865" y="4748647"/>
            <a:ext cx="21210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Dítě a </a:t>
            </a:r>
            <a:r>
              <a:rPr lang="cs-CZ" dirty="0" smtClean="0"/>
              <a:t>společnost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7550423" y="4731467"/>
            <a:ext cx="202842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Dítě </a:t>
            </a:r>
            <a:r>
              <a:rPr lang="cs-CZ" dirty="0" smtClean="0"/>
              <a:t>a ten druhý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9882313" y="4748647"/>
            <a:ext cx="18966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Dítě a </a:t>
            </a:r>
            <a:r>
              <a:rPr lang="cs-CZ" dirty="0" smtClean="0"/>
              <a:t>jeho tělo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30736" y="4734886"/>
            <a:ext cx="18549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Dítě a jeho psychika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681090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19413" y="-17046"/>
            <a:ext cx="9431467" cy="6858000"/>
          </a:xfrm>
          <a:prstGeom prst="rect">
            <a:avLst/>
          </a:prstGeom>
          <a:noFill/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32" name="Obrázek 3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86031" y="-35132"/>
            <a:ext cx="1972734" cy="243589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50316" y="5023981"/>
            <a:ext cx="1466661" cy="1699260"/>
          </a:xfrm>
          <a:prstGeom prst="rect">
            <a:avLst/>
          </a:prstGeom>
        </p:spPr>
      </p:pic>
      <p:pic>
        <p:nvPicPr>
          <p:cNvPr id="1026" name="Picture 2" descr="Kv&amp;ecaron;tiny, Oran&amp;zcaron;ová, Abstrakt, Makro, Kv&amp;ecaron;t, Kv&amp;ecaron;ty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51228">
            <a:off x="4788226" y="2042190"/>
            <a:ext cx="1075361" cy="1099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8" descr="Kv&amp;ecaron;tina, Rose, Divoká, Rostlin, Kv&amp;ecaron;tinový, Kytice, Kv&amp;ecaron;t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66098" y="4803713"/>
            <a:ext cx="451822" cy="476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8" descr="Kv&amp;ecaron;tina, Rose, Divoká, Rostlin, Kv&amp;ecaron;tinový, Kytice, Kv&amp;ecaron;t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67541" y="5843082"/>
            <a:ext cx="451822" cy="476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8" descr="Kv&amp;ecaron;tina, Rose, Divoká, Rostlin, Kv&amp;ecaron;tinový, Kytice, Kv&amp;ecaron;t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69155" y="3803479"/>
            <a:ext cx="451822" cy="476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4" descr="Kv&amp;ecaron;tiny, Oran&amp;zcaron;ová, Abstrakt, Makro, Kv&amp;ecaron;t, Kv&amp;ecaron;ty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87065" y="3799803"/>
            <a:ext cx="630147" cy="644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6" descr="Kv&amp;ecaron;tina, Abstrakt, Kv&amp;ecaron;tinový, Retro, Tvar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030658">
            <a:off x="8179780" y="895036"/>
            <a:ext cx="778267" cy="841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8" descr="Kv&amp;ecaron;tina, Rose, Divoká, Rostlin, Kv&amp;ecaron;tinový, Kytice, Kv&amp;ecaron;t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335353">
            <a:off x="7456666" y="1472331"/>
            <a:ext cx="688639" cy="726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4" descr="Kv&amp;ecaron;tiny, Oran&amp;zcaron;ová, Abstrakt, Makro, Kv&amp;ecaron;t, Kv&amp;ecaron;ty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142521">
            <a:off x="9103643" y="1017292"/>
            <a:ext cx="1000685" cy="1023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4" descr="Kv&amp;ecaron;tiny, Oran&amp;zcaron;ová, Abstrakt, Makro, Kv&amp;ecaron;t, Kv&amp;ecaron;ty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50148" y="4549754"/>
            <a:ext cx="519735" cy="531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6" descr="Kv&amp;ecaron;tina, Abstrakt, Kv&amp;ecaron;tinový, Retro, Tvar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271528">
            <a:off x="9558519" y="2698456"/>
            <a:ext cx="554839" cy="599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4" descr="Kv&amp;ecaron;tiny, Oran&amp;zcaron;ová, Abstrakt, Makro, Kv&amp;ecaron;t, Kv&amp;ecaron;ty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162995">
            <a:off x="747202" y="2313230"/>
            <a:ext cx="1153803" cy="1179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6" descr="Kv&amp;ecaron;tina, Abstrakt, Kv&amp;ecaron;tinový, Retro, Tvar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70984">
            <a:off x="312943" y="3797319"/>
            <a:ext cx="1150780" cy="1244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8" descr="Kv&amp;ecaron;tina, Rose, Divoká, Rostlin, Kv&amp;ecaron;tinový, Kytice, Kv&amp;ecaron;t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658805">
            <a:off x="965014" y="5283589"/>
            <a:ext cx="909612" cy="959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4" descr="Kv&amp;ecaron;tiny, Oran&amp;zcaron;ová, Abstrakt, Makro, Kv&amp;ecaron;t, Kv&amp;ecaron;ty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819200">
            <a:off x="10973799" y="2193720"/>
            <a:ext cx="1153803" cy="1179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8" descr="Kv&amp;ecaron;tina, Rose, Divoká, Rostlin, Kv&amp;ecaron;tinový, Kytice, Kv&amp;ecaron;t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232036">
            <a:off x="10565106" y="3496370"/>
            <a:ext cx="909612" cy="959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Obrázek 54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92443" y="0"/>
            <a:ext cx="802623" cy="991065"/>
          </a:xfrm>
          <a:prstGeom prst="rect">
            <a:avLst/>
          </a:prstGeom>
        </p:spPr>
      </p:pic>
      <p:pic>
        <p:nvPicPr>
          <p:cNvPr id="28" name="Picture 6" descr="Kv&amp;ecaron;tina, Abstrakt, Kv&amp;ecaron;tinový, Retro, Tvar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501800">
            <a:off x="6552315" y="978625"/>
            <a:ext cx="778267" cy="841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Zástupný symbol pro obsah 2"/>
          <p:cNvSpPr txBox="1">
            <a:spLocks/>
          </p:cNvSpPr>
          <p:nvPr/>
        </p:nvSpPr>
        <p:spPr>
          <a:xfrm>
            <a:off x="9007817" y="4619612"/>
            <a:ext cx="2835965" cy="980016"/>
          </a:xfrm>
          <a:prstGeom prst="rect">
            <a:avLst/>
          </a:prstGeom>
        </p:spPr>
        <p:txBody>
          <a:bodyPr/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 algn="r">
              <a:buNone/>
            </a:pPr>
            <a:r>
              <a:rPr lang="cs-CZ" sz="2200" b="1" dirty="0" smtClean="0">
                <a:solidFill>
                  <a:schemeClr val="bg1"/>
                </a:solidFill>
              </a:rPr>
              <a:t>Pomoz červíkovi </a:t>
            </a:r>
            <a:r>
              <a:rPr lang="cs-CZ" sz="2400" b="1" dirty="0" smtClean="0">
                <a:solidFill>
                  <a:schemeClr val="bg1"/>
                </a:solidFill>
              </a:rPr>
              <a:t>najít</a:t>
            </a:r>
            <a:r>
              <a:rPr lang="cs-CZ" sz="2200" b="1" dirty="0" smtClean="0">
                <a:solidFill>
                  <a:schemeClr val="bg1"/>
                </a:solidFill>
              </a:rPr>
              <a:t> nejkratší cestu k </a:t>
            </a:r>
            <a:r>
              <a:rPr lang="cs-CZ" sz="2200" b="1" dirty="0" smtClean="0">
                <a:solidFill>
                  <a:schemeClr val="bg1"/>
                </a:solidFill>
              </a:rPr>
              <a:t>jablíčku.</a:t>
            </a:r>
            <a:endParaRPr lang="cs-CZ" sz="2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326193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0" presetClass="pat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5.55556E-6 L -4.375E-6 5.55556E-6 L 0.10782 -0.00277 C 0.13998 -0.00277 0.14987 -0.00092 0.17657 0.00278 C 0.17969 0.00371 0.18282 0.00556 0.18594 0.00556 C 0.20795 0.00556 0.22448 0.00278 0.24532 5.55556E-6 C 0.25886 0.00093 0.27253 0.0007 0.28594 0.00278 C 0.29128 0.00348 0.29636 0.00741 0.30157 0.00834 L 0.32188 0.01112 L 0.41094 0.00834 C 0.46758 0.00834 0.42735 0.00973 0.45782 0.0139 C 0.46719 0.01505 0.47657 0.01575 0.48594 0.01667 C 0.49102 0.01968 0.49128 0.01783 0.49375 0.02778 C 0.49519 0.03311 0.49688 0.04445 0.49688 0.04445 C 0.49636 0.0963 0.49636 0.14815 0.49532 0.20001 C 0.49532 0.20464 0.49375 0.20903 0.49375 0.2139 C 0.49375 0.23427 0.49441 0.25464 0.49532 0.27501 C 0.49545 0.27778 0.49662 0.28033 0.49688 0.28334 C 0.49766 0.28866 0.49792 0.29445 0.49844 0.30001 C 0.49896 0.31575 0.5 0.33126 0.5 0.34723 C 0.5 0.35927 0.5004 0.37153 0.49844 0.38334 C 0.49805 0.38612 0.49545 0.38589 0.49375 0.38612 C 0.47826 0.38774 0.4625 0.38797 0.44688 0.3889 C 0.4448 0.38982 0.44271 0.39075 0.44063 0.39167 C 0.43803 0.3926 0.43542 0.39306 0.43282 0.39445 C 0.42969 0.39584 0.42657 0.39815 0.42344 0.40001 C 0.42188 0.40093 0.42045 0.40186 0.41875 0.40278 C 0.41667 0.40371 0.41472 0.40533 0.4125 0.40556 L 0.25469 0.40834 C 0.25261 0.40927 0.2504 0.40927 0.24844 0.41112 C 0.22696 0.4301 0.2474 0.41714 0.23438 0.42501 C 0.21602 0.47385 0.23008 0.43288 0.23282 0.58056 C 0.23295 0.58797 0.23386 0.59538 0.23438 0.60278 C 0.23386 0.6389 0.23386 0.67501 0.23282 0.71112 C 0.23256 0.72107 0.23099 0.71945 0.22657 0.72223 C 0.225 0.72501 0.22357 0.72802 0.22188 0.73056 C 0.22045 0.73265 0.21915 0.73589 0.21719 0.73612 L 0.06563 0.73334 C 0.05782 0.73241 0.05014 0.73056 0.04219 0.73056 C 0.02865 0.73056 0.01511 0.73195 0.00157 0.73334 C -0.00312 0.7338 -0.00768 0.73565 -0.0125 0.73612 C -0.02916 0.73751 -0.04583 0.73797 -0.0625 0.7389 C -0.07239 0.73797 -0.08229 0.73751 -0.09218 0.73612 C -0.09713 0.73519 -0.10429 0.73195 -0.10937 0.73056 C -0.11302 0.7294 -0.11666 0.72871 -0.12031 0.72778 C -0.13294 0.73149 -0.12669 0.72871 -0.13906 0.73612 C -0.14062 0.73704 -0.14231 0.73704 -0.14375 0.7389 L -0.15312 0.75001 L -0.1625 0.76112 L -0.16718 0.76667 C -0.1707 0.78565 -0.17005 0.77871 -0.16718 0.8139 C -0.16666 0.81968 -0.1651 0.82501 -0.16406 0.83056 L -0.1625 0.8389 C -0.16197 0.85093 -0.16263 0.8632 -0.16093 0.87501 C -0.16041 0.87802 -0.15807 0.8801 -0.15625 0.88056 C -0.14583 0.88288 -0.13541 0.88241 -0.125 0.88334 C -0.12135 0.88427 -0.11757 0.88473 -0.11406 0.88612 C -0.11236 0.88658 -0.11093 0.8882 -0.10937 0.8889 C -0.1052 0.89005 -0.10104 0.89075 -0.09687 0.89167 C -0.0914 0.89028 -0.08072 0.8882 -0.075 0.88612 C -0.06875 0.88357 -0.07018 0.88079 -0.0625 0.88056 C -0.02864 0.87871 0.00521 0.87871 0.03907 0.87778 C 0.04454 0.87524 0.05066 0.87223 0.05625 0.87223 C 0.06368 0.87223 0.07084 0.87408 0.07813 0.87501 C 0.09258 0.88334 0.07917 0.87663 0.1125 0.87501 L 0.19063 0.87223 C 0.2862 0.86806 0.20495 0.86945 0.31719 0.86945 " pathEditMode="relative" ptsTypes="AAAAAAAAAAAAAAAAAAAAAAAAAAAAAAAAAAAAAAAAAAAAAAAAAAAAAAAAAAAAAAAAAAA">
                                      <p:cBhvr>
                                        <p:cTn id="13" dur="5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53023" y="-21446"/>
            <a:ext cx="6467547" cy="719443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32315" y="4614162"/>
            <a:ext cx="629559" cy="68911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9128" b="34879"/>
          <a:stretch/>
        </p:blipFill>
        <p:spPr>
          <a:xfrm>
            <a:off x="5651007" y="4200039"/>
            <a:ext cx="489996" cy="5707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957561" flipH="1">
            <a:off x="5462499" y="3008385"/>
            <a:ext cx="520578" cy="7427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09702" y="3864775"/>
            <a:ext cx="1156675" cy="118018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104956" flipV="1">
            <a:off x="8615161" y="5944639"/>
            <a:ext cx="433348" cy="50139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83287" y="1258039"/>
            <a:ext cx="2579870" cy="3185578"/>
          </a:xfrm>
          <a:prstGeom prst="rect">
            <a:avLst/>
          </a:prstGeom>
        </p:spPr>
      </p:pic>
      <p:sp>
        <p:nvSpPr>
          <p:cNvPr id="11" name="Zástupný symbol pro obsah 2"/>
          <p:cNvSpPr txBox="1">
            <a:spLocks/>
          </p:cNvSpPr>
          <p:nvPr/>
        </p:nvSpPr>
        <p:spPr>
          <a:xfrm>
            <a:off x="162773" y="256399"/>
            <a:ext cx="4082438" cy="1093488"/>
          </a:xfrm>
          <a:prstGeom prst="rect">
            <a:avLst/>
          </a:prstGeom>
        </p:spPr>
        <p:txBody>
          <a:bodyPr/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Výborně! A teď - kudy nejrychleji  do postýlky?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162773" y="5648592"/>
            <a:ext cx="4082438" cy="1093488"/>
          </a:xfrm>
          <a:prstGeom prst="rect">
            <a:avLst/>
          </a:prstGeom>
        </p:spPr>
        <p:txBody>
          <a:bodyPr anchor="b"/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Víš, co si cestou schoval do spižírniček?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75E-6 7.40741E-7 L 0.25274 -0.0988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708" y="-45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25000" y="2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0" presetClass="pat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5273 -0.09884 L 0.25273 -0.09884 C 0.25247 -0.09491 0.25234 -0.07153 0.24961 -0.06273 C 0.24765 -0.05695 0.24544 -0.05162 0.24336 -0.04607 C 0.24153 -0.0412 0.23945 -0.03357 0.23555 -0.03218 C 0.22773 -0.03009 0.21992 -0.03032 0.21211 -0.0294 C 0.20742 -0.02824 0.2013 -0.0287 0.19805 -0.02107 C 0.197 -0.01898 0.197 -0.01551 0.19648 -0.01273 C 0.197 -0.00718 0.19635 -0.00116 0.19805 0.00393 C 0.19883 0.00625 0.20143 0.00486 0.20273 0.00671 C 0.20416 0.0088 0.20443 0.0125 0.20586 0.01505 C 0.20716 0.01736 0.20898 0.01875 0.21055 0.0206 C 0.21107 0.02338 0.2112 0.02616 0.21211 0.02893 L 0.22148 0.05393 L 0.22461 0.06227 C 0.22565 0.06505 0.22708 0.06736 0.22773 0.0706 L 0.2293 0.07893 C 0.22864 0.08518 0.22799 0.09699 0.22617 0.10393 C 0.22526 0.10671 0.22435 0.10972 0.22305 0.11227 C 0.21784 0.1213 0.21927 0.11481 0.21367 0.1206 C 0.21028 0.12384 0.20742 0.12801 0.2043 0.13171 C 0.20273 0.13356 0.2013 0.13611 0.19961 0.13727 L 0.19023 0.14282 C 0.18867 0.14375 0.18685 0.14375 0.18555 0.1456 C 0.18242 0.1493 0.17969 0.1544 0.17617 0.15671 L 0.16211 0.16505 L 0.15742 0.16782 L 0.15273 0.1706 C 0.14961 0.1868 0.15351 0.17176 0.14648 0.18449 C 0.13932 0.19699 0.14778 0.19005 0.13867 0.1956 C 0.13763 0.19838 0.13685 0.20139 0.13555 0.20393 C 0.12513 0.22245 0.13607 0.1956 0.12773 0.21782 C 0.12825 0.23727 0.12799 0.25671 0.1293 0.27616 L 0.13398 0.30116 C 0.13476 0.30555 0.13607 0.31481 0.13867 0.31782 C 0.1414 0.32083 0.14805 0.32338 0.14805 0.32338 C 0.14961 0.32245 0.15104 0.31991 0.15273 0.3206 C 0.15456 0.32106 0.15573 0.32454 0.15742 0.32616 C 0.15885 0.32731 0.16055 0.32801 0.16211 0.32893 C 0.17357 0.32801 0.18502 0.32824 0.19648 0.32616 C 0.19974 0.32546 0.20273 0.32245 0.20586 0.3206 L 0.21055 0.31782 L 0.21523 0.31505 C 0.22409 0.31597 0.23294 0.3162 0.2418 0.31782 C 0.24857 0.31898 0.24531 0.32014 0.24805 0.32893 C 0.2526 0.34375 0.25325 0.34375 0.25898 0.35393 C 0.26002 0.35949 0.26015 0.36551 0.26211 0.3706 C 0.26315 0.37338 0.26445 0.37569 0.26523 0.37893 C 0.26653 0.38426 0.26732 0.39005 0.26836 0.3956 C 0.26888 0.39838 0.26888 0.40139 0.26992 0.40393 C 0.27096 0.40671 0.27226 0.40903 0.27305 0.41227 C 0.27435 0.41759 0.27513 0.42338 0.27617 0.42893 C 0.27669 0.43171 0.27617 0.43634 0.27773 0.43727 L 0.28242 0.44005 C 0.28711 0.43912 0.29818 0.44143 0.30273 0.43171 C 0.30364 0.4294 0.30325 0.42546 0.3043 0.42338 C 0.30547 0.4206 0.30716 0.41898 0.30898 0.41782 C 0.31198 0.41528 0.31836 0.41227 0.31836 0.41227 C 0.32773 0.41319 0.33711 0.41343 0.34648 0.41505 C 0.35377 0.4162 0.36094 0.41921 0.36836 0.4206 C 0.38971 0.42384 0.37982 0.42199 0.39805 0.42616 C 0.40312 0.42523 0.42617 0.42199 0.43242 0.4206 C 0.43815 0.41898 0.44219 0.41481 0.44805 0.41227 C 0.45 0.41134 0.45664 0.40856 0.45898 0.40671 C 0.46055 0.40509 0.46211 0.40301 0.46367 0.40116 L 0.46992 0.38449 C 0.47096 0.38171 0.47239 0.37917 0.47305 0.37616 C 0.47526 0.36412 0.47578 0.35856 0.4793 0.34838 C 0.48112 0.34259 0.48424 0.33796 0.48555 0.33171 C 0.48789 0.31898 0.48607 0.32569 0.4918 0.31227 C 0.49648 0.2868 0.48919 0.32685 0.49492 0.29005 C 0.4957 0.28426 0.497 0.27893 0.49805 0.27338 L 0.49961 0.26505 C 0.50013 0.26227 0.5 0.25856 0.50117 0.25671 L 0.50586 0.24838 C 0.50638 0.24468 0.50612 0.24028 0.50742 0.23727 C 0.51002 0.23032 0.52096 0.2125 0.52617 0.20949 C 0.52773 0.20856 0.5293 0.20787 0.53086 0.20671 C 0.53424 0.20347 0.53776 0.19792 0.54023 0.19282 C 0.5414 0.19005 0.54206 0.18704 0.54336 0.18449 C 0.54466 0.18125 0.54661 0.17917 0.54805 0.17616 C 0.5513 0.16875 0.55104 0.16782 0.55273 0.15949 C 0.55221 0.15301 0.5526 0.14583 0.55117 0.14005 C 0.54961 0.13426 0.54245 0.13287 0.54023 0.13171 C 0.5375 0.13009 0.53502 0.12778 0.53242 0.12616 C 0.5293 0.12407 0.52305 0.1206 0.52305 0.1206 C 0.50638 0.12153 0.48958 0.12083 0.47305 0.12338 C 0.47005 0.12361 0.45794 0.13958 0.45742 0.14005 L 0.44805 0.1456 C 0.44752 0.14838 0.44752 0.15185 0.44648 0.15393 C 0.44531 0.15579 0.44323 0.15509 0.4418 0.15671 C 0.43333 0.16481 0.43333 0.16597 0.42773 0.17616 C 0.42721 0.17893 0.42721 0.18241 0.42617 0.18449 C 0.425 0.18634 0.42291 0.18588 0.42148 0.18727 C 0.41979 0.18866 0.41849 0.19143 0.4168 0.19282 C 0.41002 0.19792 0.40742 0.19792 0.40117 0.20116 C 0.39948 0.20185 0.39791 0.20255 0.39648 0.20393 C 0.39479 0.20532 0.39362 0.2088 0.3918 0.20949 C 0.38398 0.21157 0.37617 0.21134 0.36836 0.21227 C 0.36627 0.21319 0.36406 0.21343 0.36211 0.21505 C 0.36028 0.2162 0.35898 0.21875 0.35742 0.2206 C 0.35534 0.22245 0.35325 0.2243 0.35117 0.22616 C 0.35013 0.22893 0.34961 0.23264 0.34805 0.23449 C 0.34518 0.2375 0.33867 0.24005 0.33867 0.24005 C 0.33515 0.24907 0.33737 0.24838 0.33398 0.24838 " pathEditMode="relative" ptsTypes="AAAAAAAAAAAAAAAAAAAAAAAAAAAAAAAAAAAAAAAAAAAAAAAAAAAAAAAAAAAAAAAAAAAAAAAAAAAAAAAAAAAAAAAAAAAAAAAAAAAAAAAAA">
                                      <p:cBhvr>
                                        <p:cTn id="12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v&amp;ecaron;tina, Sedmikráska, Lístk&amp;uring;, Jaro, Kv&amp;ecaron;tinový, Léto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87431" y="464147"/>
            <a:ext cx="3426183" cy="4960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Tráva, Trávník, Zelená, P&amp;rcaron;íroda, Jaro, Louka, Léto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143" b="11640"/>
          <a:stretch/>
        </p:blipFill>
        <p:spPr bwMode="auto">
          <a:xfrm flipH="1">
            <a:off x="7151108" y="3234013"/>
            <a:ext cx="5059942" cy="3662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5" name="labyriint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577516"/>
            <a:ext cx="8893327" cy="6280484"/>
          </a:xfrm>
          <a:prstGeom prst="rect">
            <a:avLst/>
          </a:prstGeom>
        </p:spPr>
      </p:pic>
      <p:pic>
        <p:nvPicPr>
          <p:cNvPr id="11" name="včela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29" t="10716" r="72765" b="42640"/>
          <a:stretch/>
        </p:blipFill>
        <p:spPr>
          <a:xfrm rot="11502494" flipH="1" flipV="1">
            <a:off x="4047527" y="191641"/>
            <a:ext cx="1445205" cy="1405338"/>
          </a:xfrm>
          <a:prstGeom prst="rect">
            <a:avLst/>
          </a:prstGeom>
        </p:spPr>
      </p:pic>
      <p:pic>
        <p:nvPicPr>
          <p:cNvPr id="12" name="beruška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5299" t="13848" r="24122" b="56048"/>
          <a:stretch/>
        </p:blipFill>
        <p:spPr>
          <a:xfrm>
            <a:off x="1677667" y="-31801"/>
            <a:ext cx="1451522" cy="1168925"/>
          </a:xfrm>
          <a:prstGeom prst="rect">
            <a:avLst/>
          </a:prstGeom>
        </p:spPr>
      </p:pic>
      <p:pic>
        <p:nvPicPr>
          <p:cNvPr id="13" name="komár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8055" t="2319" r="3369" b="62947"/>
          <a:stretch/>
        </p:blipFill>
        <p:spPr>
          <a:xfrm>
            <a:off x="3079861" y="-18984"/>
            <a:ext cx="1343337" cy="1382847"/>
          </a:xfrm>
          <a:prstGeom prst="rect">
            <a:avLst/>
          </a:prstGeom>
        </p:spPr>
      </p:pic>
      <p:pic>
        <p:nvPicPr>
          <p:cNvPr id="14" name="motýl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2591" t="48263" r="3005" b="5541"/>
          <a:stretch/>
        </p:blipFill>
        <p:spPr>
          <a:xfrm rot="209797" flipH="1">
            <a:off x="181106" y="45739"/>
            <a:ext cx="1539580" cy="1604441"/>
          </a:xfrm>
          <a:prstGeom prst="rect">
            <a:avLst/>
          </a:prstGeom>
        </p:spPr>
      </p:pic>
      <p:sp>
        <p:nvSpPr>
          <p:cNvPr id="15" name="motýlí"/>
          <p:cNvSpPr/>
          <p:nvPr/>
        </p:nvSpPr>
        <p:spPr>
          <a:xfrm>
            <a:off x="1449067" y="1169208"/>
            <a:ext cx="228600" cy="228600"/>
          </a:xfrm>
          <a:prstGeom prst="ellipse">
            <a:avLst/>
          </a:prstGeom>
          <a:gradFill>
            <a:gsLst>
              <a:gs pos="0">
                <a:srgbClr val="1304D1"/>
              </a:gs>
              <a:gs pos="100000">
                <a:srgbClr val="4AFA14"/>
              </a:gs>
            </a:gsLst>
            <a:lin ang="5400000" scaled="1"/>
          </a:gra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beruščí"/>
          <p:cNvSpPr/>
          <p:nvPr/>
        </p:nvSpPr>
        <p:spPr>
          <a:xfrm>
            <a:off x="2309721" y="1073480"/>
            <a:ext cx="228600" cy="228600"/>
          </a:xfrm>
          <a:prstGeom prst="ellipse">
            <a:avLst/>
          </a:prstGeom>
          <a:gradFill>
            <a:gsLst>
              <a:gs pos="0">
                <a:srgbClr val="545254"/>
              </a:gs>
              <a:gs pos="100000">
                <a:srgbClr val="FC1212"/>
              </a:gs>
            </a:gsLst>
            <a:lin ang="5400000" scaled="1"/>
          </a:gra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omáří"/>
          <p:cNvSpPr/>
          <p:nvPr/>
        </p:nvSpPr>
        <p:spPr>
          <a:xfrm>
            <a:off x="3184174" y="1135263"/>
            <a:ext cx="228600" cy="228600"/>
          </a:xfrm>
          <a:prstGeom prst="ellipse">
            <a:avLst/>
          </a:prstGeom>
          <a:gradFill>
            <a:gsLst>
              <a:gs pos="0">
                <a:srgbClr val="AB12FF"/>
              </a:gs>
              <a:gs pos="100000">
                <a:srgbClr val="94C2F9"/>
              </a:gs>
            </a:gsLst>
            <a:lin ang="5400000" scaled="1"/>
          </a:gra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čelí"/>
          <p:cNvSpPr/>
          <p:nvPr/>
        </p:nvSpPr>
        <p:spPr>
          <a:xfrm>
            <a:off x="4060540" y="1148080"/>
            <a:ext cx="228600" cy="228600"/>
          </a:xfrm>
          <a:prstGeom prst="ellipse">
            <a:avLst/>
          </a:prstGeom>
          <a:gradFill>
            <a:gsLst>
              <a:gs pos="0">
                <a:srgbClr val="635E62"/>
              </a:gs>
              <a:gs pos="100000">
                <a:srgbClr val="FFF117"/>
              </a:gs>
            </a:gsLst>
            <a:lin ang="5400000" scaled="1"/>
          </a:gra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včela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29" t="10716" r="72765" b="42640"/>
          <a:stretch/>
        </p:blipFill>
        <p:spPr>
          <a:xfrm rot="11502494" flipH="1" flipV="1">
            <a:off x="146739" y="1846631"/>
            <a:ext cx="1301734" cy="1265825"/>
          </a:xfrm>
          <a:prstGeom prst="rect">
            <a:avLst/>
          </a:prstGeom>
        </p:spPr>
      </p:pic>
      <p:pic>
        <p:nvPicPr>
          <p:cNvPr id="20" name="beruška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5299" t="13848" r="24122" b="56048"/>
          <a:stretch/>
        </p:blipFill>
        <p:spPr>
          <a:xfrm>
            <a:off x="8068131" y="847959"/>
            <a:ext cx="1784450" cy="1437036"/>
          </a:xfrm>
          <a:prstGeom prst="rect">
            <a:avLst/>
          </a:prstGeom>
        </p:spPr>
      </p:pic>
      <p:pic>
        <p:nvPicPr>
          <p:cNvPr id="21" name="komár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8055" t="2319" r="3369" b="62947"/>
          <a:stretch/>
        </p:blipFill>
        <p:spPr>
          <a:xfrm>
            <a:off x="1125974" y="4170437"/>
            <a:ext cx="1103386" cy="1135839"/>
          </a:xfrm>
          <a:prstGeom prst="rect">
            <a:avLst/>
          </a:prstGeom>
        </p:spPr>
      </p:pic>
      <p:pic>
        <p:nvPicPr>
          <p:cNvPr id="22" name="motýl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2591" t="48263" r="3005" b="5541"/>
          <a:stretch/>
        </p:blipFill>
        <p:spPr>
          <a:xfrm rot="20738596">
            <a:off x="5712101" y="5617567"/>
            <a:ext cx="1177387" cy="1226989"/>
          </a:xfrm>
          <a:prstGeom prst="rect">
            <a:avLst/>
          </a:prstGeom>
        </p:spPr>
      </p:pic>
      <p:sp>
        <p:nvSpPr>
          <p:cNvPr id="23" name="Zástupný symbol pro obsah 2"/>
          <p:cNvSpPr txBox="1">
            <a:spLocks/>
          </p:cNvSpPr>
          <p:nvPr/>
        </p:nvSpPr>
        <p:spPr>
          <a:xfrm>
            <a:off x="7687432" y="5695580"/>
            <a:ext cx="4169744" cy="935996"/>
          </a:xfrm>
          <a:prstGeom prst="rect">
            <a:avLst/>
          </a:prstGeom>
        </p:spPr>
        <p:txBody>
          <a:bodyPr/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 algn="r">
              <a:buNone/>
            </a:pPr>
            <a:r>
              <a:rPr lang="cs-CZ" sz="2200" b="1" dirty="0" smtClean="0"/>
              <a:t>Kdo si odpočine na květině, bude to motýl, beruška, komár nebo včela?</a:t>
            </a:r>
            <a:endParaRPr lang="cs-CZ" sz="2200" b="1" dirty="0"/>
          </a:p>
        </p:txBody>
      </p:sp>
    </p:spTree>
    <p:extLst>
      <p:ext uri="{BB962C8B-B14F-4D97-AF65-F5344CB8AC3E}">
        <p14:creationId xmlns:p14="http://schemas.microsoft.com/office/powerpoint/2010/main" xmlns="" val="39626075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0" presetClass="pat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04167E-6 -3.33333E-6 L -6.04167E-6 -3.33333E-6 C -0.00079 0.01181 -0.00105 0.01852 -0.00235 0.02963 C -0.00391 0.04375 -0.00352 0.03241 -0.00457 0.05162 C -0.00509 0.06088 -0.00509 0.07014 -0.00561 0.0794 C -0.006 0.08449 -0.0073 0.09607 -0.00795 0.10139 C -0.00756 0.11459 -0.00756 0.12801 -0.00678 0.14121 C -0.00652 0.14537 -0.00522 0.14908 -0.00457 0.15324 L -0.00118 0.17107 C -0.00079 0.17315 -0.00105 0.17593 -6.04167E-6 0.17709 C 0.00103 0.17824 0.00207 0.18009 0.00325 0.18102 C 0.00885 0.18542 0.0095 0.18426 0.01444 0.18704 C 0.01679 0.1882 0.01887 0.19028 0.02122 0.19097 C 0.0272 0.19236 0.03319 0.19213 0.03918 0.19283 C 0.04244 0.19352 0.04582 0.19421 0.04921 0.19491 L 0.06601 0.20486 L 0.07265 0.2088 C 0.07382 0.20949 0.07486 0.21042 0.07603 0.21088 C 0.0776 0.21158 0.07903 0.21204 0.08059 0.21273 C 0.08997 0.21759 0.07747 0.21134 0.08723 0.21875 C 0.08866 0.21991 0.09023 0.22014 0.09179 0.22084 C 0.09283 0.22269 0.09374 0.22523 0.09504 0.22685 C 0.09609 0.22801 0.09765 0.22732 0.09843 0.22871 C 0.09934 0.23033 0.09908 0.23287 0.0996 0.23472 C 0.10012 0.23681 0.10103 0.23866 0.10181 0.24074 C 0.10207 0.24259 0.10338 0.25232 0.10403 0.25463 C 0.10533 0.2588 0.10859 0.26667 0.10859 0.26667 L 0.1108 0.27847 C 0.11119 0.28056 0.11119 0.28264 0.11184 0.28449 L 0.11418 0.29051 C 0.11379 0.30579 0.11366 0.32107 0.11301 0.33634 C 0.11288 0.33889 0.11275 0.3419 0.11184 0.34421 C 0.11119 0.3463 0.10963 0.34676 0.10859 0.34815 C 0.1065 0.36296 0.10806 0.35023 0.10624 0.37199 C 0.10598 0.37616 0.10624 0.38033 0.1052 0.38403 C 0.10455 0.38611 0.10286 0.38634 0.10181 0.38796 C 0.10064 0.38982 0.09986 0.39259 0.09843 0.39398 C 0.09713 0.39537 0.09543 0.39514 0.094 0.39584 C 0.09283 0.39653 0.09179 0.39722 0.09062 0.39792 C 0.08944 0.39931 0.08853 0.40093 0.08723 0.40185 C 0.0858 0.40301 0.08437 0.40394 0.0828 0.40394 C 0.07239 0.40394 0.06184 0.40255 0.05142 0.40185 C 0.05038 0.40116 0.04921 0.40046 0.04804 0.4 C 0.04661 0.39908 0.04504 0.39908 0.04361 0.39792 C 0.04231 0.39699 0.04153 0.39491 0.04023 0.39398 C 0.03541 0.39028 0.03359 0.39028 0.02903 0.38796 C 0.02786 0.3875 0.02681 0.38611 0.02564 0.38588 C 0.01939 0.38496 0.01301 0.38472 0.00663 0.38403 C 0.0022 0.38472 -0.00235 0.38472 -0.00678 0.38588 C -0.00912 0.38658 -0.01121 0.38889 -0.01342 0.39005 C -0.01498 0.39074 -0.01655 0.39121 -0.01798 0.3919 C -0.0228 0.39445 -0.02162 0.39514 -0.028 0.39584 C -0.03777 0.39699 -0.0474 0.39722 -0.05717 0.39792 L -0.06381 0.40185 L -0.0672 0.40394 C -0.06837 0.40579 -0.06928 0.4081 -0.07058 0.40996 C -0.07266 0.41273 -0.07735 0.41783 -0.07735 0.41783 C -0.078 0.41991 -0.07852 0.42222 -0.07957 0.42384 C -0.08048 0.42523 -0.08204 0.42431 -0.08295 0.4257 C -0.08373 0.42732 -0.08347 0.42986 -0.08399 0.43171 C -0.08464 0.4338 -0.08556 0.43565 -0.08621 0.43773 C -0.08855 0.45023 -0.08712 0.44121 -0.08855 0.46366 C -0.09115 0.50903 -0.08816 0.46204 -0.09076 0.49144 C -0.09115 0.49676 -0.09141 0.50209 -0.09181 0.50741 C -0.09233 0.5125 -0.09324 0.51667 -0.09402 0.5213 C -0.09376 0.52662 -0.0935 0.53195 -0.09298 0.53727 C -0.09272 0.53935 -0.0922 0.54121 -0.09181 0.54329 C -0.09102 0.54861 -0.09063 0.55394 -0.08959 0.55926 C -0.08881 0.5632 -0.08868 0.56759 -0.08738 0.57107 C -0.0823 0.58472 -0.08373 0.57847 -0.08178 0.58889 C -0.08139 0.59375 -0.08113 0.59838 -0.08061 0.60301 C -0.08022 0.60718 -0.07839 0.61343 -0.07735 0.6169 C -0.07657 0.61898 -0.07618 0.62153 -0.07501 0.62292 C -0.07501 0.62292 -0.06668 0.62778 -0.06498 0.62871 C -0.05691 0.63357 -0.06694 0.62778 -0.05717 0.63287 C -0.056 0.63334 -0.05496 0.63449 -0.05378 0.63472 C -0.05014 0.63588 -0.04636 0.63611 -0.04259 0.63681 L -0.03256 0.63866 L 0.01002 0.63681 C 0.01262 0.63658 0.01835 0.63426 0.02122 0.63287 C 0.02395 0.63148 0.02616 0.6294 0.02903 0.62871 C 0.03424 0.62778 0.03944 0.62755 0.04478 0.62685 L 0.05142 0.62292 C 0.0526 0.62222 0.05364 0.6213 0.05481 0.62084 C 0.05624 0.62014 0.0578 0.61968 0.05924 0.61875 C 0.06041 0.61829 0.06145 0.61713 0.06262 0.6169 C 0.09218 0.61158 0.07161 0.61759 0.09179 0.61296 C 0.094 0.61227 0.09622 0.61134 0.09843 0.61088 C 0.1026 0.60996 0.10663 0.60972 0.1108 0.6088 C 0.1134 0.60834 0.11601 0.60741 0.11861 0.60695 C 0.12343 0.60602 0.12825 0.60556 0.13319 0.60486 C 0.13424 0.60417 0.13541 0.60347 0.13658 0.60301 C 0.14127 0.60093 0.14739 0.60023 0.1522 0.59884 C 0.15442 0.59838 0.15676 0.59792 0.15885 0.59699 C 0.16119 0.59584 0.16327 0.59306 0.16562 0.59306 L 0.19361 0.59097 C 0.19804 0.58796 0.19921 0.58634 0.20364 0.58496 C 0.21601 0.58102 0.20741 0.58496 0.22161 0.58102 C 0.22538 0.58009 0.22903 0.57847 0.2328 0.57709 C 0.23385 0.5757 0.23489 0.57408 0.23619 0.57315 C 0.23775 0.57176 0.24257 0.56968 0.244 0.56898 C 0.24504 0.56783 0.24609 0.56597 0.24739 0.56505 C 0.25845 0.55764 0.24843 0.56852 0.25624 0.55926 C 0.28827 0.56134 0.28749 0.5625 0.32343 0.55926 C 0.3246 0.55903 0.32564 0.55764 0.32681 0.55718 C 0.32864 0.55625 0.33059 0.55556 0.33241 0.55509 C 0.3384 0.55417 0.34439 0.55394 0.35038 0.55324 C 0.35142 0.55255 0.3526 0.55162 0.35364 0.55116 C 0.36991 0.54398 0.38502 0.55046 0.40299 0.55116 C 0.40442 0.55185 0.40598 0.55232 0.40741 0.55324 C 0.40898 0.55417 0.41028 0.55625 0.41184 0.55718 C 0.41366 0.55834 0.41562 0.5581 0.41744 0.55926 C 0.42095 0.56088 0.42408 0.56366 0.4276 0.56505 C 0.44153 0.5713 0.42421 0.56343 0.43541 0.56898 C 0.43684 0.56991 0.4384 0.57037 0.43984 0.57107 C 0.44934 0.57593 0.43684 0.56968 0.44661 0.57709 C 0.44804 0.57824 0.4496 0.57847 0.45103 0.57894 C 0.45663 0.59884 0.44869 0.57292 0.45898 0.59699 C 0.45963 0.59861 0.4595 0.60116 0.46002 0.60301 C 0.46067 0.60509 0.46145 0.60718 0.46223 0.6088 C 0.46327 0.61111 0.46457 0.61273 0.46562 0.61482 C 0.46783 0.61945 0.46809 0.6213 0.469 0.62685 C 0.46939 0.6294 0.46952 0.63218 0.47017 0.63472 C 0.47069 0.63704 0.47187 0.63866 0.47239 0.64074 C 0.4733 0.64468 0.47382 0.64861 0.4746 0.65278 L 0.47577 0.65857 C 0.47538 0.66806 0.47551 0.67732 0.4746 0.68658 C 0.47434 0.68935 0.47304 0.69167 0.47239 0.69445 C 0.47056 0.70185 0.47213 0.69977 0.469 0.70648 C 0.46796 0.70857 0.46666 0.71019 0.46562 0.7125 C 0.46392 0.71621 0.4634 0.72176 0.46119 0.72431 C 0.45898 0.72709 0.45702 0.73079 0.45442 0.73241 C 0.4522 0.73357 0.44999 0.73542 0.44778 0.73634 C 0.43502 0.74121 0.44101 0.73935 0.42981 0.74236 C 0.4276 0.74352 0.42538 0.74514 0.42304 0.7463 C 0.42161 0.74699 0.42004 0.74746 0.41861 0.74815 C 0.4164 0.74954 0.41431 0.75232 0.41184 0.75232 L 0.39283 0.75232 " pathEditMode="relative" ptsTypes="AAAAAAAAAAAAAAAAAAAAAAAAAAAAAAAAAAAAAAAAAAAAAAAAAAAAAAAAAAAAAAAAAAAAAAAAAAAAAAAAAAAAAAAAAAAAAAAAAAAAAAAAAAAAAAAAAAAAAAAAAAAAAAAAAAAAAAAAAA">
                                      <p:cBhvr>
                                        <p:cTn id="13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4" presetID="8" presetClass="emph" presetSubtype="0" repeatCount="5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5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0" presetClass="pat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125E-6 -3.33333E-6 L 3.125E-6 -3.33333E-6 C 0.00286 0.04468 0.00182 0.02153 3.125E-6 0.10533 C -0.00014 0.11065 -0.00053 0.11597 -0.00105 0.1213 C -0.00131 0.12338 -0.00183 0.12523 -0.00222 0.12732 C -0.00261 0.12986 -0.003 0.13241 -0.00326 0.13519 C -0.003 0.1419 -0.00274 0.14838 -0.00222 0.15509 C -0.00196 0.15787 -0.00131 0.16042 -0.00105 0.16296 C -0.00053 0.16898 -0.00027 0.175 3.125E-6 0.18102 C -0.00027 0.19421 -0.0004 0.20741 -0.00105 0.22083 C -0.00157 0.23148 -0.00326 0.25255 -0.00326 0.25255 C -0.003 0.27986 -0.00248 0.30695 -0.00222 0.33403 C -0.00183 0.36898 -0.0043 0.41482 3.125E-6 0.45347 C 0.00039 0.45625 0.00078 0.4588 0.00117 0.46158 C 0.00156 0.46667 0.00169 0.47222 0.00234 0.47732 C 0.00273 0.48148 0.00377 0.48542 0.00455 0.48935 L 0.01015 0.51921 L 0.01236 0.53102 C 0.01406 0.54306 0.01302 0.53658 0.01575 0.55093 C 0.01614 0.55301 0.01614 0.55533 0.01679 0.55695 L 0.01914 0.56296 L 0.02239 0.58079 C 0.02278 0.58287 0.02291 0.58496 0.02356 0.58681 C 0.025 0.59074 0.02721 0.59421 0.02799 0.59884 L 0.03255 0.62269 C 0.03294 0.62454 0.03268 0.62732 0.03359 0.62871 L 0.03697 0.63264 C 0.03736 0.63449 0.0375 0.63681 0.03815 0.63843 C 0.03893 0.64097 0.04049 0.64236 0.0414 0.64445 C 0.04231 0.6463 0.04296 0.64838 0.04375 0.65046 C 0.04466 0.65579 0.04635 0.66667 0.04934 0.66829 L 0.0526 0.67037 C 0.05416 0.67246 0.05572 0.67408 0.05716 0.67639 C 0.06471 0.68773 0.05638 0.67755 0.0638 0.68634 C 0.07031 0.70347 0.06171 0.68333 0.0694 0.69421 C 0.07747 0.70556 0.06132 0.69792 0.08059 0.70232 C 0.08177 0.70278 0.08281 0.70371 0.08398 0.70417 C 0.08541 0.70486 0.0871 0.70509 0.08854 0.70625 C 0.11054 0.72269 0.08645 0.70764 0.10416 0.71806 C 0.1052 0.71875 0.10638 0.71991 0.10755 0.72014 L 0.11979 0.72199 C 0.12617 0.72153 0.13255 0.7213 0.1388 0.72014 C 0.14375 0.71921 0.14127 0.71783 0.1444 0.71204 C 0.14544 0.71042 0.14674 0.70949 0.14778 0.7081 C 0.15507 0.69838 0.15078 0.70185 0.15677 0.69815 C 0.16067 0.69144 0.15976 0.69213 0.16458 0.68634 C 0.16679 0.68357 0.1694 0.68171 0.17135 0.67824 C 0.18111 0.66088 0.16914 0.6831 0.17695 0.66644 C 0.17786 0.66412 0.17916 0.6625 0.1802 0.66042 C 0.18177 0.65509 0.18398 0.65023 0.18476 0.64445 C 0.18736 0.62616 0.18528 0.6331 0.18919 0.62269 C 0.18997 0.61875 0.19101 0.61482 0.1914 0.61065 C 0.19231 0.60139 0.19231 0.59908 0.19375 0.59074 C 0.19518 0.58148 0.19453 0.5875 0.197 0.57685 C 0.19752 0.575 0.19778 0.57292 0.19817 0.57083 C 0.19778 0.53843 0.19778 0.50579 0.197 0.47338 C 0.197 0.47176 0.19518 0.45394 0.19479 0.45162 C 0.19388 0.44537 0.1914 0.43357 0.1914 0.43357 C 0.19114 0.41713 0.19127 0.40046 0.19036 0.3838 C 0.19023 0.38148 0.18906 0.3794 0.18815 0.37801 C 0.18606 0.37477 0.18333 0.37338 0.18138 0.36991 C 0.17317 0.35533 0.1845 0.37454 0.16901 0.35394 C 0.16757 0.35208 0.16601 0.35023 0.16458 0.34815 C 0.16341 0.3463 0.1625 0.34375 0.16119 0.34213 C 0.16028 0.34097 0.15885 0.34121 0.15794 0.34005 C 0.15546 0.33773 0.15325 0.33496 0.15117 0.33218 C 0.1496 0.33009 0.14843 0.32755 0.14674 0.32616 C 0.14348 0.32361 0.13984 0.32269 0.13658 0.32014 C 0.13398 0.31829 0.13125 0.31667 0.12877 0.31412 C 0.12643 0.31204 0.1246 0.30741 0.122 0.30625 C 0.12057 0.30556 0.11901 0.30533 0.11757 0.3044 C 0.11445 0.30208 0.11145 0.29954 0.10859 0.2963 C 0.10638 0.29375 0.10455 0.28866 0.10195 0.28843 L 0.04596 0.28449 C 0.02617 0.28658 0.01093 0.28843 -0.01003 0.28843 C -0.0168 0.28843 -0.02344 0.28704 -0.03021 0.28634 C -0.03724 0.28704 -0.04441 0.28727 -0.05144 0.28843 C -0.05261 0.28866 -0.05365 0.29005 -0.05482 0.29028 C -0.05782 0.29121 -0.06081 0.29167 -0.06381 0.29236 C -0.0668 0.2956 -0.07071 0.29699 -0.07266 0.30232 C -0.07344 0.3044 -0.07383 0.30695 -0.075 0.30833 C -0.07696 0.31042 -0.08165 0.31227 -0.08165 0.31227 C -0.08998 0.32222 -0.07982 0.30949 -0.08842 0.32222 C -0.08946 0.32361 -0.09063 0.32477 -0.0918 0.32616 C -0.09323 0.33009 -0.09402 0.33519 -0.09623 0.3382 C -0.09948 0.34259 -0.10144 0.34445 -0.10404 0.35 C -0.10495 0.35185 -0.10547 0.35417 -0.10625 0.35602 C -0.10743 0.3588 -0.1086 0.36134 -0.10964 0.36389 C -0.11042 0.36806 -0.11172 0.37176 -0.11185 0.37593 C -0.11237 0.38796 -0.11277 0.41852 -0.11524 0.43171 L -0.11862 0.44954 L -0.11967 0.45556 C -0.11941 0.46667 -0.11928 0.47801 -0.11862 0.48935 C -0.11823 0.49537 -0.11719 0.49769 -0.11641 0.50324 C -0.11485 0.51435 -0.11537 0.51482 -0.1142 0.52708 C -0.11381 0.52986 -0.11342 0.53241 -0.11303 0.53519 C -0.11264 0.54097 -0.11237 0.54699 -0.11185 0.55301 C -0.11172 0.55579 -0.11094 0.55833 -0.11081 0.56088 C -0.10925 0.58496 -0.11042 0.58472 -0.1086 0.60463 C -0.10834 0.60741 -0.10769 0.60996 -0.10743 0.61273 C -0.10625 0.62199 -0.10652 0.62199 -0.10521 0.63056 C -0.10482 0.63264 -0.10482 0.63496 -0.10404 0.63658 C -0.10209 0.64097 -0.09909 0.64375 -0.0974 0.64838 C -0.0875 0.67477 -0.0974 0.65 -0.08946 0.66644 C -0.08399 0.67801 -0.08868 0.6713 -0.08282 0.67824 C -0.08243 0.68033 -0.0823 0.68241 -0.08165 0.68426 C -0.07943 0.69051 -0.07748 0.69514 -0.07383 0.69815 C -0.07279 0.69908 -0.07162 0.69954 -0.07045 0.70023 C -0.06941 0.70232 -0.06836 0.70463 -0.06706 0.70625 C -0.06081 0.71435 -0.06459 0.70602 -0.05925 0.71412 C -0.05769 0.71667 -0.05639 0.71968 -0.05482 0.72199 C -0.05183 0.72662 -0.04961 0.72732 -0.04584 0.73009 C -0.04232 0.73935 -0.04545 0.7338 -0.04024 0.73796 C -0.03724 0.74051 -0.03451 0.74398 -0.03125 0.74607 C -0.03021 0.74653 -0.02904 0.74746 -0.028 0.74792 C -0.02644 0.74861 -0.02487 0.74908 -0.02344 0.75 C -0.02162 0.75116 -0.0198 0.75278 -0.01784 0.75394 C -0.0168 0.75463 -0.01563 0.75533 -0.01446 0.75602 C -0.01303 0.75857 -0.01185 0.76181 -0.01003 0.76389 C -0.00873 0.76528 -0.00704 0.76505 -0.0056 0.76597 C -0.00326 0.76713 0.00182 0.77037 0.00338 0.77176 C 0.00455 0.77292 0.00546 0.77523 0.00677 0.77593 C 0.0108 0.77732 0.01497 0.77708 0.01914 0.77778 C 0.02578 0.78171 0.02304 0.78079 0.03476 0.78171 C 0.04479 0.78264 0.05494 0.78333 0.06497 0.7838 L 0.11197 0.78588 C 0.12135 0.78519 0.13059 0.78496 0.13997 0.7838 C 0.14114 0.78357 0.14218 0.78195 0.14335 0.78171 C 0.15039 0.78056 0.15755 0.78056 0.16458 0.77986 L 0.17799 0.77384 C 0.17955 0.77315 0.18098 0.77269 0.18255 0.77176 C 0.18346 0.7713 0.19166 0.76621 0.19375 0.76597 C 0.20377 0.76482 0.2138 0.76458 0.22395 0.76389 C 0.2375 0.75903 0.21979 0.76482 0.24518 0.75996 C 0.24674 0.75949 0.24817 0.75857 0.2496 0.75787 C 0.25078 0.75741 0.25195 0.75695 0.25299 0.75602 C 0.25559 0.75371 0.25794 0.74977 0.25976 0.74607 C 0.26054 0.74421 0.26106 0.7419 0.26197 0.74005 C 0.26341 0.73727 0.2651 0.73496 0.2664 0.73195 C 0.26835 0.72801 0.27044 0.72269 0.272 0.71806 C 0.27239 0.71621 0.27265 0.71412 0.27317 0.71204 C 0.27382 0.70996 0.27486 0.70833 0.27539 0.70625 C 0.27604 0.70371 0.27604 0.70093 0.27656 0.69815 C 0.27721 0.69421 0.27799 0.69028 0.27877 0.68634 L 0.27994 0.68033 C 0.2802 0.67824 0.28046 0.67616 0.28098 0.67431 L 0.2832 0.66644 C 0.28359 0.66389 0.28463 0.65533 0.28554 0.65255 C 0.28606 0.65023 0.28697 0.64838 0.28776 0.64653 C 0.28841 0.63982 0.28854 0.63287 0.28997 0.62662 C 0.29088 0.62222 0.29257 0.61551 0.29335 0.61065 C 0.29414 0.60533 0.29479 0.6 0.29557 0.59468 L 0.29674 0.58681 C 0.297 0.58426 0.29726 0.58148 0.29778 0.57894 L 0.29895 0.57292 C 0.29817 0.55232 0.29765 0.53171 0.29674 0.51111 C 0.29661 0.50857 0.29596 0.50602 0.29557 0.50324 C 0.29375 0.48889 0.29531 0.49792 0.29335 0.48727 C 0.29296 0.48009 0.2927 0.47269 0.29218 0.46551 C 0.29192 0.46204 0.29114 0.4588 0.29114 0.45556 C 0.29114 0.44954 0.29179 0.44352 0.29218 0.4375 C 0.29179 0.37384 0.29218 0.31019 0.29114 0.24653 C 0.29101 0.24236 0.2888 0.23472 0.2888 0.23472 C 0.28945 0.21991 0.28932 0.20695 0.29114 0.19283 C 0.29205 0.18542 0.29218 0.18773 0.2944 0.18102 C 0.29531 0.17847 0.29583 0.17546 0.29674 0.17292 C 0.29739 0.17083 0.2983 0.16921 0.29895 0.1669 C 0.29986 0.16366 0.30065 0.15625 0.30117 0.15301 C 0.30182 0.14908 0.30286 0.14514 0.30338 0.14121 C 0.30377 0.13843 0.3039 0.13565 0.30455 0.1331 C 0.30507 0.13102 0.30611 0.1294 0.30677 0.12732 C 0.31093 0.11435 0.3069 0.12292 0.31341 0.10741 C 0.31458 0.10463 0.31549 0.10162 0.31679 0.09931 C 0.31783 0.09769 0.31914 0.09699 0.32018 0.09537 C 0.32317 0.09097 0.3233 0.0882 0.32695 0.08542 C 0.32903 0.0838 0.33138 0.0831 0.33359 0.08148 C 0.33515 0.08033 0.33658 0.07847 0.33815 0.07755 C 0.33984 0.07639 0.34674 0.07384 0.34817 0.07361 C 0.35664 0.07083 0.35585 0.0713 0.36614 0.06945 C 0.36835 0.06829 0.37083 0.06783 0.37278 0.06551 C 0.37395 0.06412 0.37486 0.06227 0.37617 0.06158 C 0.37864 0.06019 0.38138 0.06019 0.38398 0.05949 C 0.41028 0.06898 0.39505 0.06621 0.42994 0.06158 C 0.44231 0.05602 0.42265 0.0632 0.4444 0.06551 C 0.45377 0.06644 0.46315 0.06412 0.47239 0.06366 C 0.47395 0.06296 0.47552 0.06273 0.47695 0.06158 C 0.47812 0.06065 0.4789 0.05787 0.4802 0.05764 C 0.48177 0.05718 0.4832 0.0588 0.48476 0.05949 C 0.4858 0.06088 0.48684 0.0625 0.48815 0.06366 C 0.49544 0.06921 0.4983 0.06806 0.50716 0.06945 L 0.52734 0.06551 " pathEditMode="relative" ptsTypes="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30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1" presetID="8" presetClass="emph" presetSubtype="0" repeatCount="5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5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0" presetClass="pat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04167E-6 -4.44444E-6 L 6.04167E-6 -4.44444E-6 C -0.00038 0.00579 -0.00064 0.01181 -0.00103 0.01782 C -0.00143 0.02245 -0.00182 0.02708 -0.00221 0.03171 C -0.0026 0.03704 -0.00299 0.04236 -0.00325 0.04769 C -0.00299 0.0669 -0.00273 0.08611 -0.00221 0.10532 C -0.00195 0.11343 -0.00012 0.12801 0.00118 0.13519 C 0.00157 0.13727 0.0017 0.13935 0.00235 0.1412 C 0.00313 0.14352 0.00456 0.14514 0.00561 0.14722 C 0.00977 0.16898 0.00326 0.13588 0.00899 0.15903 C 0.0099 0.16296 0.00925 0.16875 0.0112 0.17107 L 0.01798 0.17894 C 0.01837 0.18102 0.01837 0.1831 0.01902 0.18495 C 0.02071 0.18935 0.02722 0.19769 0.02917 0.19884 C 0.03139 0.20023 0.03386 0.20046 0.03581 0.20278 C 0.0405 0.20833 0.0379 0.20625 0.04376 0.2088 C 0.0448 0.21019 0.04571 0.21227 0.04701 0.21273 C 0.05222 0.21482 0.06277 0.21667 0.06277 0.21667 C 0.06537 0.21829 0.06902 0.22083 0.07162 0.22083 C 0.07501 0.22083 0.07839 0.21921 0.08178 0.21875 C 0.08842 0.21782 0.09519 0.21736 0.10196 0.21667 L 0.11199 0.21088 L 0.11537 0.2088 C 0.11602 0.20671 0.11667 0.2044 0.11759 0.20278 C 0.1185 0.20116 0.12006 0.20069 0.12097 0.19884 C 0.12162 0.19722 0.12149 0.19468 0.12201 0.19282 C 0.12592 0.18056 0.12501 0.18287 0.12982 0.17685 C 0.13243 0.16343 0.12943 0.18009 0.13217 0.15903 C 0.13243 0.15694 0.13295 0.15509 0.13321 0.15301 C 0.13373 0.14907 0.13386 0.14514 0.13438 0.1412 C 0.1349 0.13704 0.13581 0.1331 0.1366 0.12917 C 0.1366 0.12917 0.13881 0.11736 0.13881 0.11736 L 0.14102 0.11134 C 0.14141 0.10926 0.14193 0.10741 0.14219 0.10532 C 0.14389 0.08982 0.14245 0.09514 0.14441 0.08333 C 0.14506 0.0794 0.14467 0.07384 0.14662 0.07153 L 0.15001 0.06759 C 0.15196 0.05694 0.15053 0.06319 0.15561 0.04954 C 0.15561 0.04954 0.16016 0.03773 0.16016 0.03773 C 0.1612 0.03565 0.16225 0.03357 0.16342 0.03171 C 0.16446 0.03009 0.16576 0.02917 0.1668 0.02778 C 0.17839 0.01296 0.16251 0.03218 0.178 0.01389 C 0.17917 0.0125 0.18048 0.01157 0.18139 0.00972 L 0.18477 0.00394 C 0.18777 0.00463 0.19076 0.00463 0.19363 0.00579 C 0.19597 0.00671 0.19844 0.00741 0.2004 0.00972 C 0.20157 0.01111 0.20248 0.01296 0.20378 0.01389 C 0.20548 0.01505 0.20743 0.01505 0.20938 0.01574 C 0.21042 0.01713 0.21147 0.01875 0.21277 0.01968 C 0.21824 0.02407 0.21889 0.02315 0.22384 0.02569 C 0.22618 0.02685 0.22839 0.02847 0.23061 0.02963 L 0.23399 0.03171 C 0.23503 0.0331 0.23607 0.03472 0.23738 0.03565 C 0.23842 0.03657 0.23972 0.03657 0.24063 0.03773 C 0.24298 0.04005 0.2474 0.0456 0.2474 0.0456 C 0.24818 0.04769 0.24884 0.04977 0.24962 0.05162 C 0.25222 0.05718 0.25613 0.06227 0.25977 0.06551 C 0.26264 0.06829 0.26563 0.0713 0.26863 0.07361 C 0.27084 0.075 0.27787 0.07801 0.281 0.0794 C 0.28451 0.08565 0.2862 0.08796 0.28881 0.09537 C 0.29115 0.10208 0.29128 0.10579 0.29324 0.11319 C 0.29805 0.13171 0.29701 0.12824 0.30118 0.13912 C 0.30144 0.14444 0.3017 0.14977 0.30222 0.15509 C 0.30326 0.1662 0.30313 0.15949 0.30443 0.16898 C 0.30482 0.17107 0.30613 0.18426 0.30678 0.18681 C 0.30756 0.19051 0.30899 0.19352 0.31003 0.19676 C 0.31042 0.19954 0.31081 0.20208 0.3112 0.20486 C 0.31199 0.20972 0.31303 0.21435 0.31459 0.21875 C 0.3155 0.22153 0.3168 0.22407 0.31798 0.22662 C 0.31889 0.23171 0.31954 0.23519 0.32019 0.24051 C 0.32032 0.2419 0.32201 0.26412 0.3224 0.26644 C 0.32279 0.26875 0.32384 0.27037 0.32462 0.27245 C 0.32501 0.27569 0.3254 0.27917 0.32579 0.28241 C 0.32618 0.28773 0.32618 0.29306 0.32683 0.29838 C 0.32735 0.30232 0.32917 0.31019 0.32917 0.31019 C 0.32878 0.31829 0.32852 0.32616 0.328 0.33403 C 0.32787 0.33611 0.32761 0.33843 0.32683 0.34005 C 0.32605 0.3419 0.32462 0.34282 0.32357 0.34398 C 0.32006 0.35625 0.32214 0.34954 0.3168 0.36389 C 0.31602 0.36597 0.31498 0.36759 0.31459 0.36991 C 0.31303 0.37824 0.31407 0.37407 0.3112 0.38194 C 0.31081 0.3838 0.31042 0.38588 0.31003 0.38773 C 0.30964 0.39051 0.30977 0.39352 0.30899 0.39583 C 0.30821 0.39815 0.30665 0.39954 0.30561 0.40185 C 0.30443 0.40417 0.30326 0.40694 0.30222 0.40972 C 0.30066 0.41366 0.29962 0.41829 0.29779 0.42176 C 0.29662 0.42361 0.29545 0.42546 0.29441 0.42755 C 0.2935 0.4294 0.29324 0.43218 0.29219 0.43357 C 0.29089 0.43519 0.2892 0.43519 0.28764 0.43565 C 0.28217 0.43657 0.27644 0.43681 0.27097 0.4375 L 0.2642 0.44167 C 0.26303 0.44213 0.26199 0.44306 0.26081 0.44352 L 0.25639 0.4456 C 0.25001 0.44491 0.24363 0.44491 0.23738 0.44352 C 0.23503 0.44306 0.23282 0.44097 0.23061 0.43958 L 0.22722 0.4375 C 0.21759 0.42616 0.22982 0.43982 0.22058 0.43171 C 0.21928 0.43056 0.2185 0.42824 0.21719 0.42755 C 0.21433 0.42616 0.2112 0.42639 0.20821 0.42569 C 0.20548 0.42407 0.20365 0.42361 0.20157 0.41968 C 0.19402 0.40648 0.20482 0.42037 0.19597 0.40972 C 0.19441 0.40579 0.19232 0.40232 0.19141 0.39769 L 0.18581 0.36806 L 0.18243 0.35 L 0.18139 0.34398 C 0.17982 0.32801 0.181 0.33588 0.178 0.32014 C 0.17761 0.31829 0.17761 0.31597 0.17683 0.31412 L 0.1724 0.30232 C 0.17162 0.30023 0.1711 0.29792 0.17019 0.2963 L 0.16342 0.28449 C 0.14988 0.28681 0.15587 0.28426 0.14558 0.29028 C 0.14558 0.29028 0.13881 0.29444 0.13881 0.29444 C 0.1366 0.29699 0.13399 0.29884 0.13217 0.30232 C 0.131 0.30417 0.12995 0.30648 0.12878 0.30833 C 0.12878 0.30833 0.12032 0.31829 0.11863 0.32014 L 0.11537 0.32407 C 0.11316 0.33565 0.11602 0.32616 0.11081 0.33218 C 0.10951 0.3338 0.10873 0.33634 0.10756 0.33819 C 0.10535 0.34097 0.10079 0.34607 0.10079 0.34607 C 0.10001 0.34815 0.09936 0.35023 0.09857 0.35208 C 0.09753 0.35417 0.09597 0.35556 0.09519 0.3581 C 0.09402 0.36157 0.09298 0.36991 0.09298 0.36991 C 0.09259 0.37593 0.09232 0.38194 0.0918 0.38773 C 0.09167 0.38982 0.09141 0.39213 0.09076 0.39375 C 0.08985 0.3956 0.08842 0.39653 0.08738 0.39769 C 0.08699 0.39977 0.08686 0.40185 0.0862 0.4037 C 0.0849 0.40787 0.08178 0.41574 0.08178 0.41574 C 0.08061 0.42199 0.07943 0.42963 0.07618 0.43357 C 0.06824 0.44306 0.078 0.43125 0.06837 0.44352 C 0.06719 0.44491 0.06602 0.44607 0.06498 0.44745 C 0.06342 0.44954 0.06186 0.45139 0.06055 0.45347 C 0.05925 0.45532 0.05847 0.4581 0.05717 0.45949 C 0.05509 0.46157 0.05261 0.46204 0.0504 0.46343 L 0.04701 0.46551 C 0.0418 0.47176 0.04493 0.46875 0.03699 0.47338 L 0.02357 0.48125 C 0.0224 0.48194 0.02123 0.48241 0.02019 0.48333 C 0.01876 0.48472 0.01732 0.48681 0.01576 0.48727 C 0.00977 0.48935 -0.00221 0.4912 -0.00221 0.4912 C -0.01275 0.49745 -0.00507 0.49375 -0.01679 0.49722 C -0.02265 0.49907 -0.02265 0.5 -0.02903 0.50116 C -0.0332 0.50208 -0.03723 0.50255 -0.0414 0.50324 C -0.04283 0.50394 -0.04439 0.5044 -0.04583 0.50532 C -0.047 0.50579 -0.04804 0.50671 -0.04921 0.50718 C -0.05286 0.5088 -0.05676 0.50903 -0.06041 0.51111 L -0.06705 0.51528 C -0.06822 0.51574 -0.06926 0.5169 -0.07044 0.51713 C -0.07499 0.51852 -0.07942 0.52083 -0.08385 0.52107 L -0.1108 0.52315 C -0.1134 0.52384 -0.11601 0.52431 -0.11861 0.525 C -0.12721 0.52824 -0.11471 0.52778 -0.12981 0.52917 C -0.13463 0.52963 -0.13945 0.52917 -0.14426 0.52917 " pathEditMode="relative" ptsTypes="AAAAAAAAAAAAAAAAAAAAAAAAAAAAAAAAAAAAAAAAAAAAAAAAAAAAAAAAAAAAAAAAAAAAAAAAAAAAAAAAAAAAAAAAAAAAAAAAAAAAAAAAAAAAAAAAAAAAAAAAAAAAAAAAAAAAAAAAAAAAAAAAAAAAAAAA">
                                      <p:cBhvr>
                                        <p:cTn id="47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8" presetID="8" presetClass="emph" presetSubtype="0" repeatCount="3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35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0" presetClass="pat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3 -4.44444E-6 L 0.00013 -4.44444E-6 C -0.00026 0.00579 -0.00052 0.01181 -0.00105 0.01783 C -0.00118 0.01991 -0.00196 0.02176 -0.00222 0.02384 C -0.00274 0.02963 -0.00287 0.03565 -0.00326 0.04167 C -0.00365 0.0463 -0.00404 0.05093 -0.00443 0.05556 C -0.00482 0.07431 -0.00482 0.09283 -0.00547 0.11134 C -0.0056 0.11412 -0.00651 0.11667 -0.00664 0.11922 C -0.00717 0.12801 -0.0073 0.13658 -0.00769 0.14514 C -0.0086 0.16088 -0.00977 0.16551 -0.01224 0.1831 L -0.01329 0.19097 C -0.01368 0.21366 -0.01394 0.23611 -0.01446 0.25857 C -0.01511 0.28334 -0.0142 0.27709 -0.01667 0.29051 C -0.01706 0.29445 -0.01732 0.29861 -0.01784 0.30255 C -0.0181 0.3044 -0.01875 0.30648 -0.01888 0.30834 C -0.0198 0.31644 -0.02123 0.33241 -0.02123 0.33241 C -0.02084 0.34167 -0.02032 0.35093 -0.02006 0.36019 C -0.01967 0.37269 -0.02123 0.39213 -0.01784 0.40602 C -0.01719 0.4088 -0.01628 0.41134 -0.01563 0.41389 C -0.01524 0.42662 -0.01537 0.43912 -0.01446 0.45185 C -0.0142 0.45602 -0.01263 0.45949 -0.01224 0.46366 C -0.01185 0.4669 -0.01159 0.47037 -0.01107 0.47361 C -0.01055 0.47778 -0.00964 0.48172 -0.00886 0.48565 L -0.00664 0.49746 C -0.00664 0.49746 -0.00443 0.50949 -0.00443 0.50949 C -0.00287 0.51343 -0.00079 0.5169 0.00013 0.52153 C 0.00052 0.52338 0.00065 0.52547 0.00117 0.52732 C 0.00312 0.53334 0.00533 0.53658 0.00794 0.54144 C 0.00833 0.54329 0.00833 0.5456 0.00898 0.54722 C 0.00989 0.54908 0.01171 0.54931 0.01237 0.55139 C 0.01367 0.55486 0.01393 0.55926 0.01458 0.5632 C 0.0151 0.56551 0.01614 0.56713 0.01692 0.56922 C 0.01849 0.58334 0.01744 0.57593 0.02018 0.59121 C 0.02057 0.59306 0.02057 0.5956 0.02135 0.59699 C 0.02252 0.59908 0.02369 0.60093 0.02474 0.60301 C 0.02643 0.60672 0.02695 0.61227 0.02916 0.61505 L 0.03593 0.62292 C 0.03698 0.62431 0.03802 0.62616 0.03932 0.62685 L 0.04596 0.63102 C 0.04713 0.63218 0.04817 0.63403 0.04935 0.63496 C 0.05651 0.64051 0.05481 0.6375 0.06171 0.64097 C 0.07435 0.64699 0.06367 0.64167 0.07174 0.64884 C 0.07317 0.65023 0.07825 0.65232 0.07955 0.65278 C 0.08307 0.65417 0.08854 0.65602 0.09192 0.65672 C 0.09492 0.65764 0.09778 0.65857 0.10078 0.6588 C 0.11276 0.65972 0.12474 0.66019 0.13671 0.66088 C 0.15182 0.65949 0.15768 0.66019 0.17018 0.65672 C 0.17213 0.65625 0.17395 0.65579 0.17578 0.65486 C 0.17812 0.65371 0.18255 0.65093 0.18255 0.65093 C 0.18372 0.64884 0.18463 0.64653 0.18593 0.64491 C 0.18919 0.63982 0.18984 0.64097 0.19375 0.63681 C 0.19609 0.63449 0.19817 0.63148 0.20052 0.62894 L 0.20377 0.625 C 0.20937 0.61019 0.20221 0.62824 0.20937 0.61297 C 0.21028 0.61111 0.21093 0.60903 0.21171 0.60695 C 0.21458 0.58588 0.21054 0.61065 0.21497 0.59306 C 0.21601 0.58935 0.21653 0.58519 0.21731 0.58125 L 0.21953 0.56922 C 0.22031 0.56343 0.22122 0.55718 0.22174 0.55139 C 0.22226 0.54537 0.22252 0.53935 0.22291 0.53334 C 0.22252 0.51204 0.22213 0.49097 0.22174 0.46968 C 0.22044 0.39352 0.225 0.41945 0.21953 0.39005 C 0.21914 0.34954 0.21914 0.30903 0.21836 0.26852 C 0.21836 0.26528 0.21549 0.25695 0.21497 0.25463 C 0.2138 0.24977 0.21419 0.24676 0.21171 0.24283 C 0.20885 0.2382 0.20533 0.23542 0.20273 0.23079 C 0.20156 0.22871 0.20039 0.22709 0.19935 0.22477 C 0.19843 0.22292 0.19817 0.22037 0.19713 0.21875 C 0.19544 0.21644 0.19323 0.21528 0.19153 0.21297 C 0.19023 0.21111 0.18958 0.20834 0.18815 0.20695 C 0.18606 0.20486 0.18372 0.20417 0.18138 0.20301 C 0.18033 0.20232 0.17916 0.20139 0.17812 0.20093 C 0.17656 0.20023 0.175 0.2 0.17356 0.19884 C 0.16289 0.19167 0.1763 0.19422 0.15573 0.18496 C 0.15208 0.18334 0.14935 0.18195 0.14557 0.18102 C 0.14257 0.18033 0.13958 0.17963 0.13671 0.17894 C 0.12565 0.17408 0.14036 0.18033 0.11992 0.175 C 0.11875 0.17477 0.1177 0.17361 0.11653 0.17315 C 0.11432 0.17222 0.11198 0.17199 0.10976 0.17107 C 0.10677 0.16991 0.10377 0.16829 0.10078 0.16713 C 0.0931 0.16389 0.08515 0.16273 0.07734 0.16111 C 0.07578 0.16042 0.07435 0.15996 0.07278 0.15903 C 0.07174 0.15857 0.0707 0.15741 0.06953 0.15718 C 0.06575 0.15602 0.06198 0.15579 0.05833 0.15509 C 0.05677 0.1544 0.05533 0.15371 0.05377 0.15324 C 0.0444 0.15047 0.03541 0.15023 0.02578 0.14908 C 0.01315 0.14352 0.02773 0.14954 -0.00105 0.14514 C -0.00261 0.14491 -0.00404 0.14352 -0.00547 0.14329 C -0.00964 0.14213 -0.01368 0.1419 -0.01784 0.14121 C -0.02123 0.14051 -0.02448 0.13982 -0.02787 0.13912 C -0.03868 0.13287 -0.03034 0.13727 -0.05482 0.13519 L -0.08164 0.13334 C -0.08308 0.13264 -0.08464 0.13172 -0.08607 0.13125 C -0.08946 0.13033 -0.09284 0.13079 -0.09623 0.12917 C -0.09753 0.12871 -0.09818 0.1257 -0.09948 0.12523 C -0.10586 0.12292 -0.12227 0.1206 -0.12982 0.11922 C -0.13125 0.11875 -0.13269 0.11783 -0.13425 0.11736 C -0.13894 0.11597 -0.15013 0.11412 -0.15443 0.11343 C -0.16537 0.10857 -0.15248 0.11366 -0.17448 0.10926 C -0.17605 0.10903 -0.17748 0.1081 -0.17904 0.10741 L -0.21602 0.10926 C -0.23555 0.11088 -0.22435 0.11065 -0.23829 0.11343 C -0.24245 0.11412 -0.24662 0.11459 -0.25065 0.11528 C -0.26068 0.12431 -0.25651 0.12153 -0.26302 0.12523 C -0.26693 0.13009 -0.2711 0.13449 -0.27422 0.14121 C -0.275 0.14306 -0.27565 0.14514 -0.27644 0.14722 C -0.27683 0.15116 -0.27709 0.15509 -0.27748 0.15903 C -0.27774 0.16111 -0.27904 0.1632 -0.27865 0.16505 C -0.27813 0.16783 -0.27644 0.16898 -0.27526 0.17107 C -0.27266 0.18496 -0.27305 0.17894 -0.27305 0.18889 " pathEditMode="relative" ptsTypes="AAAAAAAAAAAAAAAAAAAAAAAAAAAAAAAAAAAAAAAAAAAAAAAAAAAAAAAAAAAAAAAAAAAAAAAAAAAAAAAAAAAAAAAAAAAAAAAAAAAAAAAAAAAAAA">
                                      <p:cBhvr>
                                        <p:cTn id="64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5" presetID="8" presetClass="emph" presetSubtype="0" repeatCount="3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3500"/>
                            </p:stCondLst>
                            <p:childTnLst>
                              <p:par>
                                <p:cTn id="6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5" grpId="0" animBg="1"/>
      <p:bldP spid="15" grpId="1" animBg="1"/>
      <p:bldP spid="15" grpId="2" animBg="1"/>
      <p:bldP spid="16" grpId="0" animBg="1"/>
      <p:bldP spid="16" grpId="1" animBg="1"/>
      <p:bldP spid="16" grpId="2" animBg="1"/>
      <p:bldP spid="17" grpId="0" animBg="1"/>
      <p:bldP spid="17" grpId="1" animBg="1"/>
      <p:bldP spid="17" grpId="2" animBg="1"/>
      <p:bldP spid="18" grpId="0" animBg="1"/>
      <p:bldP spid="18" grpId="1" animBg="1"/>
      <p:bldP spid="18" grpId="2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1776506">
            <a:off x="1980583" y="-693242"/>
            <a:ext cx="8977562" cy="8414470"/>
          </a:xfrm>
          <a:prstGeom prst="rect">
            <a:avLst/>
          </a:prstGeom>
        </p:spPr>
      </p:pic>
      <p:pic>
        <p:nvPicPr>
          <p:cNvPr id="5" name="modrá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78207" y="4719371"/>
            <a:ext cx="1422522" cy="1185865"/>
          </a:xfrm>
          <a:prstGeom prst="rect">
            <a:avLst/>
          </a:prstGeom>
        </p:spPr>
      </p:pic>
      <p:pic>
        <p:nvPicPr>
          <p:cNvPr id="8" name="žlutá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84917">
            <a:off x="7895806" y="5928785"/>
            <a:ext cx="1636819" cy="925742"/>
          </a:xfrm>
          <a:prstGeom prst="rect">
            <a:avLst/>
          </a:prstGeom>
        </p:spPr>
      </p:pic>
      <p:pic>
        <p:nvPicPr>
          <p:cNvPr id="6" name="růžová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10442008" y="3655122"/>
            <a:ext cx="1353159" cy="1670857"/>
          </a:xfrm>
          <a:prstGeom prst="rect">
            <a:avLst/>
          </a:prstGeom>
        </p:spPr>
      </p:pic>
      <p:pic>
        <p:nvPicPr>
          <p:cNvPr id="7" name="zelená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7812" r="21355" b="36691"/>
          <a:stretch/>
        </p:blipFill>
        <p:spPr>
          <a:xfrm>
            <a:off x="10903018" y="2344884"/>
            <a:ext cx="1054325" cy="1461961"/>
          </a:xfrm>
          <a:prstGeom prst="rect">
            <a:avLst/>
          </a:prstGeom>
        </p:spPr>
      </p:pic>
      <p:sp>
        <p:nvSpPr>
          <p:cNvPr id="9" name="kulička - zelená"/>
          <p:cNvSpPr/>
          <p:nvPr/>
        </p:nvSpPr>
        <p:spPr>
          <a:xfrm>
            <a:off x="10546310" y="2702257"/>
            <a:ext cx="304570" cy="304570"/>
          </a:xfrm>
          <a:prstGeom prst="ellipse">
            <a:avLst/>
          </a:prstGeom>
          <a:gradFill>
            <a:gsLst>
              <a:gs pos="0">
                <a:schemeClr val="bg1"/>
              </a:gs>
              <a:gs pos="100000">
                <a:srgbClr val="2DCF02"/>
              </a:gs>
            </a:gsLst>
            <a:lin ang="5400000" scaled="1"/>
          </a:gra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ulička - růžová"/>
          <p:cNvSpPr/>
          <p:nvPr/>
        </p:nvSpPr>
        <p:spPr>
          <a:xfrm>
            <a:off x="10111369" y="3703917"/>
            <a:ext cx="304570" cy="304570"/>
          </a:xfrm>
          <a:prstGeom prst="ellipse">
            <a:avLst/>
          </a:prstGeom>
          <a:gradFill>
            <a:gsLst>
              <a:gs pos="0">
                <a:schemeClr val="bg1"/>
              </a:gs>
              <a:gs pos="100000">
                <a:srgbClr val="FF7B94"/>
              </a:gs>
            </a:gsLst>
            <a:lin ang="5400000" scaled="1"/>
          </a:gra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ulička - modrá"/>
          <p:cNvSpPr/>
          <p:nvPr/>
        </p:nvSpPr>
        <p:spPr>
          <a:xfrm>
            <a:off x="9178207" y="4719371"/>
            <a:ext cx="304570" cy="304570"/>
          </a:xfrm>
          <a:prstGeom prst="ellipse">
            <a:avLst/>
          </a:prstGeom>
          <a:gradFill>
            <a:gsLst>
              <a:gs pos="0">
                <a:schemeClr val="bg1"/>
              </a:gs>
              <a:gs pos="100000">
                <a:srgbClr val="007EFF"/>
              </a:gs>
            </a:gsLst>
            <a:lin ang="5400000" scaled="1"/>
          </a:gra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ulička - zelená"/>
          <p:cNvSpPr/>
          <p:nvPr/>
        </p:nvSpPr>
        <p:spPr>
          <a:xfrm>
            <a:off x="7708011" y="5558052"/>
            <a:ext cx="304570" cy="304570"/>
          </a:xfrm>
          <a:prstGeom prst="ellipse">
            <a:avLst/>
          </a:prstGeom>
          <a:gradFill>
            <a:gsLst>
              <a:gs pos="0">
                <a:schemeClr val="bg1"/>
              </a:gs>
              <a:gs pos="100000">
                <a:srgbClr val="FFF600"/>
              </a:gs>
            </a:gsLst>
            <a:lin ang="5400000" scaled="1"/>
          </a:gra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modrá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35425" y="1668677"/>
            <a:ext cx="1605198" cy="1338150"/>
          </a:xfrm>
          <a:prstGeom prst="rect">
            <a:avLst/>
          </a:prstGeom>
        </p:spPr>
      </p:pic>
      <p:pic>
        <p:nvPicPr>
          <p:cNvPr id="15" name="žlutá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84917">
            <a:off x="3070439" y="4680325"/>
            <a:ext cx="1494188" cy="845074"/>
          </a:xfrm>
          <a:prstGeom prst="rect">
            <a:avLst/>
          </a:prstGeom>
        </p:spPr>
      </p:pic>
      <p:pic>
        <p:nvPicPr>
          <p:cNvPr id="16" name="růžová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319926" flipH="1">
            <a:off x="3312711" y="5481002"/>
            <a:ext cx="1169033" cy="1443501"/>
          </a:xfrm>
          <a:prstGeom prst="rect">
            <a:avLst/>
          </a:prstGeom>
        </p:spPr>
      </p:pic>
      <p:pic>
        <p:nvPicPr>
          <p:cNvPr id="17" name="zelená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7812" r="21355" b="36691"/>
          <a:stretch/>
        </p:blipFill>
        <p:spPr>
          <a:xfrm flipH="1">
            <a:off x="1955503" y="4093144"/>
            <a:ext cx="1056450" cy="1464908"/>
          </a:xfrm>
          <a:prstGeom prst="rect">
            <a:avLst/>
          </a:prstGeom>
        </p:spPr>
      </p:pic>
      <p:sp>
        <p:nvSpPr>
          <p:cNvPr id="18" name="Zástupný symbol pro obsah 2"/>
          <p:cNvSpPr txBox="1">
            <a:spLocks/>
          </p:cNvSpPr>
          <p:nvPr/>
        </p:nvSpPr>
        <p:spPr>
          <a:xfrm>
            <a:off x="162772" y="284796"/>
            <a:ext cx="4434269" cy="1663274"/>
          </a:xfrm>
          <a:prstGeom prst="rect">
            <a:avLst/>
          </a:prstGeom>
        </p:spPr>
        <p:txBody>
          <a:bodyPr/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2400" b="1" dirty="0" smtClean="0">
                <a:solidFill>
                  <a:srgbClr val="4F4727"/>
                </a:solidFill>
              </a:rPr>
              <a:t>Která housenka se prokouše na druhou stranu listu? Která má pokojíček? Která si ho musí vykousat? A co ta poslední?</a:t>
            </a:r>
            <a:endParaRPr lang="cs-CZ" sz="2400" b="1" dirty="0">
              <a:solidFill>
                <a:srgbClr val="4F472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130943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0" presetClass="pat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91667E-6 4.44444E-6 L 7.91667E-6 4.44444E-6 C -0.00559 0.00093 -0.01132 0.00116 -0.01705 0.00231 C -0.01835 0.00278 -0.01979 0.00347 -0.02096 0.00463 C -0.022 0.00579 -0.02265 0.0081 -0.02356 0.00949 C -0.03085 0.01898 -0.02929 0.01736 -0.03541 0.02106 C -0.05624 0.01829 -0.04856 0.02593 -0.06041 0.00463 C -0.06132 0.00324 -0.06236 0.00185 -0.06301 4.44444E-6 C -0.06731 -0.01111 -0.06523 -0.0044 -0.06835 -0.02107 L -0.06966 -0.02801 L -0.07096 -0.03495 C -0.07135 -0.04282 -0.07226 -0.0507 -0.07226 -0.05833 C -0.07226 -0.06713 -0.07148 -0.0757 -0.07096 -0.08426 C -0.07005 -0.09884 -0.06966 -0.09815 -0.06705 -0.11227 C -0.06653 -0.11458 -0.06653 -0.11713 -0.06575 -0.11921 L -0.06301 -0.12616 C -0.06093 -0.1375 -0.06197 -0.13912 -0.05781 -0.14491 C -0.05663 -0.14676 -0.05507 -0.14792 -0.0539 -0.14954 C -0.05286 -0.15093 -0.05234 -0.15324 -0.0513 -0.1544 C -0.04882 -0.15648 -0.04596 -0.15741 -0.04335 -0.15903 L -0.03945 -0.16134 L -0.03541 -0.16366 C -0.02473 -0.16181 -0.02447 -0.16551 -0.01835 -0.15671 C -0.01744 -0.15532 -0.01666 -0.15324 -0.01575 -0.15208 C -0.01314 -0.14861 -0.00781 -0.14259 -0.00781 -0.14259 C -0.00494 -0.12685 -0.00325 -0.12431 -0.0065 -0.10509 C -0.00703 -0.10208 -0.00911 -0.10046 -0.01041 -0.09815 C -0.01744 -0.09907 -0.02447 -0.09884 -0.0315 -0.10046 C -0.03424 -0.10116 -0.03945 -0.10509 -0.03945 -0.10509 C -0.0457 -0.11644 -0.03762 -0.10278 -0.04596 -0.11458 C -0.05533 -0.12778 -0.04036 -0.10949 -0.0526 -0.12384 C -0.05338 -0.12616 -0.05416 -0.1287 -0.0552 -0.13102 C -0.0595 -0.13982 -0.05976 -0.13935 -0.06445 -0.14491 C -0.06731 -0.16019 -0.06328 -0.14514 -0.06966 -0.1544 C -0.07812 -0.16644 -0.06627 -0.15787 -0.0763 -0.16366 L -0.0815 -0.17778 C -0.08242 -0.18009 -0.08307 -0.18264 -0.08411 -0.18472 L -0.08671 -0.18935 C -0.08893 -0.20093 -0.08958 -0.20833 -0.09466 -0.21736 C -0.09635 -0.2206 -0.09856 -0.22315 -0.09986 -0.22685 C -0.10078 -0.22917 -0.10143 -0.23195 -0.1026 -0.2338 C -0.10507 -0.23843 -0.10729 -0.23889 -0.11041 -0.24097 C -0.11288 -0.24514 -0.11367 -0.24722 -0.11705 -0.25023 C -0.11822 -0.25139 -0.11966 -0.25185 -0.12096 -0.25255 C -0.12617 -0.26181 -0.1207 -0.25347 -0.1276 -0.25949 C -0.1289 -0.26088 -0.1302 -0.2625 -0.1315 -0.26435 C -0.13242 -0.26574 -0.13307 -0.26782 -0.13411 -0.26898 C -0.13528 -0.27014 -0.13671 -0.2706 -0.13801 -0.2713 C -0.13945 -0.27292 -0.14062 -0.27477 -0.14205 -0.27593 C -0.14322 -0.27708 -0.14479 -0.27708 -0.14596 -0.27824 C -0.147 -0.2794 -0.14739 -0.28264 -0.14856 -0.28287 C -0.15637 -0.28495 -0.16445 -0.28449 -0.17226 -0.28519 C -0.18242 -0.28449 -0.19244 -0.28426 -0.2026 -0.28287 C -0.2039 -0.28287 -0.20507 -0.28102 -0.2065 -0.28056 C -0.21132 -0.2794 -0.21614 -0.27917 -0.22096 -0.27824 L -0.23281 -0.2713 C -0.23411 -0.2706 -0.23541 -0.26945 -0.23671 -0.26898 C -0.24023 -0.26736 -0.24361 -0.26482 -0.24726 -0.26435 L -0.26041 -0.26181 C -0.26835 -0.25833 -0.26393 -0.26065 -0.27356 -0.25486 L -0.27747 -0.25255 L -0.2815 -0.25023 C -0.28632 -0.23727 -0.28137 -0.24745 -0.28801 -0.24097 C -0.29088 -0.2382 -0.29335 -0.23472 -0.29596 -0.23148 C -0.297 -0.23032 -0.29752 -0.22801 -0.29856 -0.22685 C -0.29973 -0.22546 -0.30117 -0.22523 -0.30247 -0.22454 C -0.30885 -0.2132 -0.30078 -0.22685 -0.30911 -0.21505 C -0.31002 -0.21366 -0.3108 -0.21181 -0.31171 -0.21042 C -0.31536 -0.20532 -0.31549 -0.20602 -0.31966 -0.20347 C -0.32057 -0.20116 -0.32122 -0.19861 -0.32226 -0.19653 C -0.32304 -0.19468 -0.32421 -0.19352 -0.32486 -0.19167 C -0.32564 -0.18958 -0.32564 -0.18704 -0.32617 -0.18472 C -0.32695 -0.18218 -0.32799 -0.18009 -0.3289 -0.17778 C -0.32968 -0.17292 -0.33176 -0.16852 -0.3315 -0.16366 C -0.33033 -0.13958 -0.33098 -0.14144 -0.3289 -0.12384 C -0.32838 -0.11991 -0.32578 -0.10208 -0.32486 -0.10046 L -0.32226 -0.09583 C -0.32187 -0.09352 -0.32187 -0.09051 -0.32096 -0.08889 C -0.31992 -0.08704 -0.31835 -0.08657 -0.31705 -0.08657 C -0.31171 -0.08657 -0.3065 -0.08796 -0.30117 -0.08889 C -0.29986 -0.08958 -0.2983 -0.08935 -0.29726 -0.0912 C -0.29505 -0.09514 -0.29426 -0.10116 -0.29205 -0.10509 L -0.28932 -0.10995 C -0.28854 -0.11458 -0.28775 -0.1206 -0.28541 -0.12384 C -0.28437 -0.12546 -0.28281 -0.12546 -0.2815 -0.12616 C -0.27395 -0.1463 -0.28294 -0.12083 -0.27747 -0.14028 C -0.27682 -0.14282 -0.27578 -0.14491 -0.27486 -0.14722 C -0.27421 -0.1507 -0.27226 -0.16065 -0.27226 -0.16366 C -0.27226 -0.17222 -0.27291 -0.18079 -0.27356 -0.18935 C -0.27369 -0.19097 -0.27551 -0.20347 -0.27617 -0.20579 C -0.28033 -0.21898 -0.28124 -0.21921 -0.28671 -0.22917 L -0.28671 -0.22917 C -0.28762 -0.23148 -0.28801 -0.23472 -0.28932 -0.23611 C -0.29166 -0.23889 -0.29466 -0.23935 -0.29726 -0.24097 L -0.30911 -0.24792 L -0.31301 -0.25023 L -0.31705 -0.25255 C -0.32708 -0.25185 -0.33723 -0.25139 -0.34726 -0.25023 C -0.35195 -0.24954 -0.35742 -0.24583 -0.36171 -0.24329 L -0.36562 -0.24097 C -0.36705 -0.24005 -0.36848 -0.23982 -0.36966 -0.23843 C -0.37096 -0.23704 -0.37213 -0.23495 -0.37356 -0.2338 C -0.38085 -0.22801 -0.38098 -0.22986 -0.38801 -0.22685 C -0.38945 -0.22616 -0.39062 -0.22523 -0.39205 -0.22454 C -0.39687 -0.21574 -0.39361 -0.22107 -0.40247 -0.21042 C -0.40377 -0.2088 -0.40533 -0.20787 -0.4065 -0.20579 C -0.41419 -0.19213 -0.41041 -0.19722 -0.41705 -0.18935 C -0.41783 -0.18704 -0.41887 -0.18495 -0.41966 -0.18241 C -0.42018 -0.18009 -0.42018 -0.17755 -0.42096 -0.17546 C -0.42161 -0.17338 -0.42278 -0.17245 -0.42356 -0.1706 C -0.4263 -0.16458 -0.42617 -0.16134 -0.4302 -0.15671 C -0.43124 -0.15532 -0.43281 -0.15509 -0.43411 -0.1544 C -0.43502 -0.15208 -0.43554 -0.14907 -0.43671 -0.14722 C -0.43775 -0.14583 -0.43945 -0.14607 -0.44062 -0.14491 C -0.44205 -0.14375 -0.44335 -0.1419 -0.44466 -0.14028 C -0.44544 -0.13796 -0.44622 -0.13542 -0.44726 -0.13333 C -0.44804 -0.13148 -0.44921 -0.13056 -0.44986 -0.1287 C -0.45416 -0.11597 -0.44726 -0.12616 -0.4552 -0.1169 C -0.45689 -0.11227 -0.45794 -0.10857 -0.46041 -0.10509 C -0.46288 -0.10185 -0.46835 -0.09583 -0.46835 -0.09583 C -0.46953 -0.08935 -0.47018 -0.08218 -0.47486 -0.0794 C -0.47617 -0.0787 -0.4776 -0.07824 -0.47877 -0.07708 C -0.4802 -0.07593 -0.4815 -0.07431 -0.48281 -0.07245 C -0.48372 -0.07107 -0.48437 -0.06898 -0.48541 -0.06782 C -0.48658 -0.06644 -0.48801 -0.0662 -0.48932 -0.06551 C -0.49153 -0.06157 -0.49296 -0.05833 -0.49596 -0.05602 C -0.49843 -0.05417 -0.50377 -0.05139 -0.50377 -0.05139 C -0.5082 -0.05208 -0.51262 -0.05255 -0.51692 -0.0537 C -0.52187 -0.05509 -0.52005 -0.05579 -0.52356 -0.06065 C -0.52473 -0.0625 -0.5263 -0.06366 -0.52747 -0.06551 C -0.53124 -0.07107 -0.5315 -0.07269 -0.53411 -0.0794 C -0.53398 -0.08148 -0.53359 -0.10139 -0.5315 -0.10764 C -0.53085 -0.10949 -0.52994 -0.11111 -0.52877 -0.11227 C -0.5276 -0.11343 -0.52617 -0.11389 -0.52486 -0.11458 C -0.52395 -0.1162 -0.52343 -0.11898 -0.52226 -0.11921 C -0.51979 -0.11945 -0.50663 -0.11945 -0.50117 -0.11458 C -0.49973 -0.1132 -0.49843 -0.11157 -0.49726 -0.10995 C -0.49622 -0.10857 -0.49531 -0.10695 -0.49466 -0.10509 C -0.4927 -0.1007 -0.48932 -0.0912 -0.48932 -0.0912 C -0.48619 -0.07454 -0.48828 -0.08125 -0.48411 -0.07014 C -0.48294 -0.03958 -0.48111 -0.04421 -0.48411 -0.0257 C -0.48515 -0.01898 -0.48606 -0.01412 -0.48932 -0.00926 C -0.49036 -0.00764 -0.49192 -0.00764 -0.49335 -0.00695 C -0.49413 -0.00463 -0.49492 -0.00208 -0.49596 4.44444E-6 C -0.49791 0.00417 -0.50078 0.00718 -0.50247 0.0118 C -0.50846 0.02755 -0.50559 0.02176 -0.51041 0.03055 C -0.51184 0.03796 -0.51145 0.03796 -0.51432 0.04444 C -0.5151 0.0463 -0.51614 0.04745 -0.51692 0.04907 C -0.51796 0.05139 -0.51835 0.0544 -0.51966 0.05625 C -0.5207 0.05764 -0.52226 0.05764 -0.52356 0.05856 C -0.52617 0.06157 -0.52916 0.06389 -0.5315 0.06782 C -0.5332 0.07106 -0.53424 0.07639 -0.53671 0.07731 C -0.54049 0.07847 -0.54479 0.07986 -0.54856 0.08194 C -0.55117 0.08333 -0.55377 0.08495 -0.5565 0.08657 L -0.56041 0.08889 C -0.56627 0.09954 -0.55924 0.08843 -0.56692 0.09583 C -0.56979 0.09861 -0.57187 0.10347 -0.57486 0.10532 L -0.58671 0.11227 C -0.58801 0.11319 -0.58945 0.11319 -0.59062 0.11458 C -0.5957 0.1206 -0.59309 0.11852 -0.59856 0.12176 C -0.60117 0.12477 -0.60416 0.12708 -0.6065 0.13102 C -0.60729 0.13264 -0.60794 0.13472 -0.60911 0.13565 C -0.61067 0.13704 -0.61262 0.13727 -0.61432 0.13796 C -0.61471 0.14028 -0.61471 0.14329 -0.61562 0.14514 C -0.61666 0.14676 -0.61835 0.1463 -0.61966 0.14745 C -0.62981 0.15648 -0.61757 0.14861 -0.62747 0.1544 C -0.63385 0.16574 -0.62578 0.15208 -0.63411 0.16389 C -0.63502 0.16505 -0.63567 0.16713 -0.63671 0.16852 C -0.64036 0.17361 -0.64049 0.17292 -0.64466 0.17546 C -0.65078 0.18657 -0.64752 0.18333 -0.65377 0.18727 C -0.65468 0.18958 -0.65533 0.19213 -0.65637 0.19421 C -0.65755 0.19606 -0.65937 0.19676 -0.66041 0.19884 C -0.66119 0.20069 -0.66106 0.2037 -0.66171 0.20579 C -0.66328 0.21088 -0.66692 0.21991 -0.66692 0.21991 C -0.66783 0.22454 -0.66757 0.23055 -0.66953 0.23403 C -0.67252 0.23912 -0.67434 0.24143 -0.67617 0.24792 C -0.67682 0.25023 -0.67708 0.25255 -0.67747 0.25509 C -0.68098 0.2919 -0.67604 0.2368 -0.68007 0.3088 C -0.68085 0.32083 -0.68268 0.31111 -0.68007 0.3206 " pathEditMode="relative" ptsTypes="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14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5" presetID="8" presetClass="emph" presetSubtype="0" repeatCount="5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0" presetClass="pat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7 -3.33333E-6 L 4.16667E-7 -3.33333E-6 C -0.00377 -0.00092 -0.00755 -0.00046 -0.0112 -0.00231 C -0.01224 -0.00278 -0.0125 -0.00578 -0.01354 -0.00671 C -0.01588 -0.00879 -0.02096 -0.01111 -0.02096 -0.01111 C -0.03151 -0.02361 -0.01823 -0.00856 -0.02838 -0.01759 C -0.03333 -0.02199 -0.03073 -0.02083 -0.0345 -0.02639 C -0.03568 -0.02801 -0.03698 -0.02916 -0.03815 -0.03078 C -0.03854 -0.03287 -0.0388 -0.03518 -0.03945 -0.03727 C -0.04101 -0.04282 -0.04206 -0.04421 -0.0444 -0.04815 L -0.04922 -0.07453 C -0.04961 -0.07662 -0.04974 -0.07916 -0.05052 -0.08102 L -0.05299 -0.0875 C -0.05338 -0.08981 -0.05391 -0.0919 -0.05417 -0.09421 C -0.05664 -0.11782 -0.0556 -0.13866 -0.05417 -0.16412 C -0.05391 -0.16875 -0.05247 -0.17291 -0.05169 -0.17708 C -0.04961 -0.18866 -0.05182 -0.17963 -0.04805 -0.18819 C -0.04713 -0.19004 -0.04648 -0.19259 -0.04557 -0.19467 C -0.04401 -0.19768 -0.04062 -0.20347 -0.04062 -0.20347 C -0.04023 -0.20555 -0.04023 -0.2081 -0.03945 -0.20995 C -0.03763 -0.21389 -0.0345 -0.21504 -0.03203 -0.21643 C -0.02877 -0.21574 -0.02526 -0.21643 -0.02226 -0.21435 C -0.02083 -0.21342 -0.02031 -0.21018 -0.01979 -0.20787 C -0.01875 -0.20347 -0.01732 -0.19467 -0.01732 -0.19467 L -0.01979 -0.18148 C -0.02018 -0.1794 -0.02005 -0.17662 -0.02096 -0.175 C -0.02213 -0.17291 -0.02773 -0.16157 -0.03086 -0.15972 C -0.03294 -0.15833 -0.047 -0.15555 -0.04805 -0.15532 C -0.05417 -0.15602 -0.06042 -0.15602 -0.06654 -0.15741 C -0.06901 -0.1581 -0.07135 -0.16041 -0.07383 -0.1618 L -0.08125 -0.1662 L -0.09232 -0.17291 L -0.09596 -0.175 C -0.09844 -0.17801 -0.10169 -0.1794 -0.10338 -0.18379 C -0.10521 -0.18866 -0.10664 -0.19352 -0.1095 -0.19676 C -0.11055 -0.19815 -0.11211 -0.19791 -0.11315 -0.19907 C -0.11575 -0.20162 -0.11849 -0.20416 -0.12057 -0.20787 C -0.12135 -0.20926 -0.122 -0.21111 -0.12305 -0.21227 C -0.12422 -0.21342 -0.12552 -0.21366 -0.12669 -0.21435 L -0.13411 -0.22315 L -0.13776 -0.22754 C -0.13867 -0.22963 -0.13932 -0.23194 -0.14023 -0.23403 C -0.14219 -0.23796 -0.1444 -0.2412 -0.14635 -0.24491 C -0.14726 -0.24629 -0.14818 -0.24768 -0.14883 -0.2493 C -0.15221 -0.2581 -0.15013 -0.2544 -0.15508 -0.26018 C -0.15625 -0.26666 -0.15612 -0.26805 -0.15872 -0.27338 C -0.16016 -0.27639 -0.16367 -0.28217 -0.16367 -0.28217 C -0.16575 -0.29375 -0.16302 -0.28495 -0.16849 -0.29074 C -0.17357 -0.29629 -0.16849 -0.29467 -0.17344 -0.30185 C -0.17448 -0.30324 -0.17591 -0.30324 -0.17721 -0.30393 C -0.18021 -0.32037 -0.17578 -0.30069 -0.18203 -0.31481 C -0.18294 -0.31666 -0.18268 -0.31944 -0.18333 -0.32153 C -0.18385 -0.32315 -0.18502 -0.3243 -0.18581 -0.32592 C -0.18672 -0.32778 -0.18737 -0.33009 -0.18828 -0.33241 C -0.18867 -0.33611 -0.18893 -0.33981 -0.18945 -0.34328 C -0.1901 -0.34768 -0.19193 -0.35648 -0.19193 -0.35648 C -0.19127 -0.38356 -0.1931 -0.4 -0.18945 -0.42199 C -0.18867 -0.42639 -0.18776 -0.43078 -0.18698 -0.43518 C -0.18659 -0.43727 -0.18672 -0.44004 -0.18581 -0.44166 C -0.18411 -0.44467 -0.18216 -0.44699 -0.18086 -0.45046 C -0.18008 -0.45254 -0.1793 -0.45509 -0.17838 -0.45694 C -0.17617 -0.4618 -0.17305 -0.46713 -0.16979 -0.47014 C -0.16862 -0.47106 -0.16732 -0.47153 -0.16614 -0.47222 C -0.16523 -0.47384 -0.16471 -0.47569 -0.16367 -0.47662 C -0.16068 -0.4794 -0.15482 -0.48171 -0.1513 -0.4831 C -0.15117 -0.4831 -0.13789 -0.48287 -0.13411 -0.47893 C -0.13307 -0.47778 -0.13242 -0.47616 -0.13164 -0.47453 C -0.13073 -0.47245 -0.13008 -0.47014 -0.12917 -0.46782 L -0.12669 -0.45486 C -0.1263 -0.45254 -0.12643 -0.44977 -0.12552 -0.44815 L -0.12305 -0.44398 C -0.12344 -0.43287 -0.12344 -0.42199 -0.12422 -0.41111 C -0.12461 -0.40648 -0.12591 -0.40231 -0.12669 -0.39791 C -0.12799 -0.39097 -0.12773 -0.39097 -0.13047 -0.38495 C -0.1375 -0.36921 -0.12773 -0.39421 -0.13529 -0.37384 C -0.13815 -0.35903 -0.13411 -0.37616 -0.14401 -0.35856 C -0.14557 -0.35578 -0.147 -0.35208 -0.14883 -0.34977 C -0.15755 -0.33958 -0.14674 -0.35254 -0.15742 -0.33889 C -0.15872 -0.3375 -0.16002 -0.33611 -0.1612 -0.33449 C -0.16601 -0.32778 -0.16094 -0.33171 -0.16732 -0.32801 C -0.17331 -0.31736 -0.17187 -0.31782 -0.17838 -0.31273 C -0.17956 -0.3118 -0.18086 -0.31134 -0.18203 -0.31041 C -0.18828 -0.29953 -0.18021 -0.3125 -0.18828 -0.30393 C -0.18919 -0.30301 -0.18971 -0.30046 -0.19062 -0.29953 C -0.19297 -0.29745 -0.19557 -0.29676 -0.19805 -0.29514 L -0.20547 -0.29074 C -0.20547 -0.29074 -0.21276 -0.28657 -0.21276 -0.28657 C -0.21406 -0.28495 -0.2151 -0.2831 -0.21654 -0.28217 C -0.21888 -0.28032 -0.22148 -0.27916 -0.22383 -0.27778 L -0.23125 -0.27338 L -0.23489 -0.27106 L -0.23867 -0.26898 C -0.24453 -0.26203 -0.24088 -0.26551 -0.24974 -0.26018 L -0.25338 -0.2581 L -0.25716 -0.25578 C -0.25872 -0.25301 -0.25976 -0.24838 -0.26198 -0.24722 L -0.2694 -0.24282 C -0.27057 -0.2412 -0.27174 -0.23935 -0.27305 -0.23842 C -0.28047 -0.23264 -0.28099 -0.23449 -0.28906 -0.23194 C -0.29075 -0.23125 -0.29232 -0.23032 -0.29401 -0.22963 C -0.29648 -0.2287 -0.29896 -0.22824 -0.30143 -0.22754 C -0.30586 -0.22824 -0.31042 -0.22801 -0.31484 -0.22963 C -0.31641 -0.23009 -0.31745 -0.23241 -0.31862 -0.23403 C -0.32187 -0.23866 -0.3207 -0.23866 -0.32357 -0.24491 C -0.32422 -0.24653 -0.32513 -0.24791 -0.32591 -0.2493 C -0.32591 -0.24953 -0.32474 -0.2662 -0.32357 -0.26898 C -0.32252 -0.27106 -0.32096 -0.27176 -0.31979 -0.27338 C -0.31888 -0.27453 -0.31836 -0.27685 -0.31732 -0.27778 C -0.31497 -0.27986 -0.3125 -0.28055 -0.31002 -0.28217 L -0.30625 -0.28426 C -0.30221 -0.28356 -0.29805 -0.28379 -0.29401 -0.28217 C -0.28711 -0.2794 -0.29258 -0.27291 -0.28789 -0.26458 L -0.28542 -0.26018 C -0.28411 -0.22222 -0.28294 -0.20787 -0.28542 -0.1662 C -0.28555 -0.16366 -0.28698 -0.1618 -0.28789 -0.15972 C -0.28854 -0.1581 -0.28958 -0.15694 -0.29036 -0.15532 C -0.29206 -0.15116 -0.29362 -0.14653 -0.29518 -0.14213 L -0.30013 -0.12916 C -0.30091 -0.12685 -0.30208 -0.125 -0.3026 -0.12245 C -0.30299 -0.12037 -0.30312 -0.11805 -0.30377 -0.11597 C -0.30521 -0.1118 -0.30807 -0.10995 -0.31002 -0.10717 C -0.31484 -0.10046 -0.30976 -0.1044 -0.31614 -0.10069 C -0.32031 -0.08935 -0.31641 -0.09815 -0.32226 -0.08981 C -0.32708 -0.08287 -0.322 -0.08703 -0.32838 -0.0831 C -0.32969 -0.08171 -0.33073 -0.08009 -0.33216 -0.0787 C -0.33333 -0.07778 -0.33502 -0.07847 -0.33581 -0.07662 C -0.33659 -0.07477 -0.33581 -0.07222 -0.33581 -0.07014 " pathEditMode="relative" ptsTypes="AAAAAAAAAAAAAAAAAAAAAAAAAAAAAAAAAAAAAAAAAAAAAAAAAAAAAAAAAAAAAAAAAAAAAAAAAAAAAAAAAAAAAAAAAAAAAAAAAAAAAAAAAAAAAAAAAAAAAAAAAAAAAAA">
                                      <p:cBhvr>
                                        <p:cTn id="33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4" presetID="8" presetClass="emph" presetSubtype="0" repeatCount="5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6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0" presetClass="pat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1.85185E-6 L 8.33333E-7 -1.85185E-6 C -0.00403 -0.0007 -0.0082 -0.00116 -0.01224 -0.00232 C -0.01354 -0.00255 -0.01471 -0.00394 -0.01588 -0.0044 C -0.01966 -0.00556 -0.0233 -0.00579 -0.02695 -0.00671 C -0.02942 -0.00718 -0.0319 -0.0081 -0.03437 -0.0088 C -0.03645 -0.00949 -0.03854 -0.00996 -0.04049 -0.01088 C -0.04297 -0.01227 -0.04791 -0.01528 -0.04791 -0.01528 C -0.04869 -0.0169 -0.04935 -0.01875 -0.05039 -0.01968 C -0.05273 -0.02176 -0.05533 -0.02269 -0.05768 -0.02408 C -0.05898 -0.02477 -0.06028 -0.025 -0.06145 -0.02639 C -0.06263 -0.02778 -0.06393 -0.02894 -0.0651 -0.03056 C -0.07382 -0.04306 -0.05989 -0.02593 -0.07122 -0.03935 C -0.07539 -0.05023 -0.07265 -0.04398 -0.07981 -0.05695 L -0.08229 -0.06134 C -0.0832 -0.06574 -0.08333 -0.0706 -0.08476 -0.07431 C -0.08802 -0.08287 -0.08672 -0.07847 -0.08841 -0.0875 C -0.08841 -0.08958 -0.08789 -0.11921 -0.08476 -0.12477 C -0.0789 -0.13519 -0.08606 -0.12176 -0.07981 -0.13565 C -0.07851 -0.13866 -0.07565 -0.14283 -0.07369 -0.14445 C -0.07135 -0.1463 -0.0664 -0.14861 -0.0664 -0.14861 C -0.06549 -0.15023 -0.06484 -0.15208 -0.06393 -0.15301 C -0.05794 -0.15949 -0.04127 -0.15324 -0.04049 -0.15301 C -0.03645 -0.15255 -0.03229 -0.15162 -0.02825 -0.15093 C -0.02695 -0.15023 -0.02565 -0.14977 -0.02448 -0.14861 C -0.01497 -0.14028 -0.02643 -0.14769 -0.01718 -0.14213 C -0.01549 -0.13912 -0.01445 -0.13472 -0.01224 -0.13333 L -0.00481 -0.12894 C 0.00131 -0.11806 -0.00664 -0.13102 0.00131 -0.12246 C 0.00222 -0.12153 0.00287 -0.11945 0.00378 -0.11806 C 0.00495 -0.11644 0.00625 -0.11551 0.00743 -0.11366 C 0.01003 -0.10972 0.01315 -0.10417 0.01485 -0.09838 C 0.01537 -0.0963 0.01563 -0.09398 0.01602 -0.0919 C 0.01563 -0.08611 0.01537 -0.08009 0.01485 -0.07431 C 0.01459 -0.07222 0.01446 -0.06945 0.01355 -0.06783 C 0.01263 -0.06621 0.01107 -0.06644 0.0099 -0.06574 C 0.00912 -0.06343 0.00873 -0.06042 0.00743 -0.05903 C 0.00521 -0.05671 8.33333E-7 -0.05463 8.33333E-7 -0.05463 C -0.00143 -0.05509 -0.0095 -0.05625 -0.01224 -0.05903 C -0.01328 -0.06019 -0.0138 -0.06227 -0.01471 -0.06343 C -0.01588 -0.06505 -0.01718 -0.06644 -0.01836 -0.06783 C -0.01875 -0.06991 -0.01901 -0.07246 -0.01966 -0.07431 C -0.02018 -0.07616 -0.022 -0.07662 -0.02213 -0.07871 C -0.02239 -0.08449 -0.02174 -0.09051 -0.02083 -0.0963 C -0.02057 -0.09815 -0.01927 -0.09931 -0.01836 -0.1007 C -0.01718 -0.10232 -0.01588 -0.10324 -0.01471 -0.10509 C -0.0138 -0.10625 -0.01328 -0.10833 -0.01224 -0.10926 C -0.01119 -0.11065 -0.00976 -0.11088 -0.00859 -0.11158 C -0.00377 -0.12014 -0.00885 -0.1125 -0.00247 -0.11806 C 0.00365 -0.12338 -0.00078 -0.12083 0.00378 -0.12685 C 0.00612 -0.13009 0.01107 -0.13565 0.01107 -0.13565 C 0.01446 -0.15301 0.00951 -0.13264 0.01602 -0.14445 C 0.01693 -0.14607 0.01654 -0.14884 0.01732 -0.15093 C 0.01784 -0.15278 0.01901 -0.15371 0.01967 -0.15533 C 0.02071 -0.15741 0.02136 -0.15972 0.02214 -0.16181 L 0.02461 -0.175 C 0.025 -0.17708 0.02513 -0.17963 0.02592 -0.18148 C 0.03138 -0.1963 0.02865 -0.19097 0.03321 -0.19908 L 0.03568 -0.21204 C 0.03607 -0.21435 0.03672 -0.21644 0.03698 -0.21875 C 0.03881 -0.23542 0.03789 -0.22593 0.03946 -0.24699 C 0.03894 -0.25648 0.0392 -0.26621 0.03815 -0.27546 C 0.03789 -0.27801 0.03633 -0.27963 0.03568 -0.28218 C 0.03464 -0.28634 0.03412 -0.29074 0.03321 -0.29514 L 0.03203 -0.30185 C 0.03164 -0.30394 0.03151 -0.30648 0.03073 -0.30833 C 0.02683 -0.31875 0.02878 -0.31227 0.02592 -0.32801 L 0.02461 -0.33449 L 0.02344 -0.34121 C 0.02552 -0.35208 0.02474 -0.34491 0.02344 -0.36088 C 0.01993 -0.40046 0.02474 -0.35347 0.01967 -0.38912 C 0.01823 -0.4 0.01967 -0.39583 0.01602 -0.40232 C 0.01524 -0.40671 0.01498 -0.41158 0.01355 -0.41551 C 0.0112 -0.42176 0.01094 -0.4213 0.0099 -0.42847 C 0.00951 -0.43125 0.0086 -0.44259 0.00743 -0.44607 C 0.00677 -0.44792 0.00573 -0.44908 0.00495 -0.45046 C 0.00404 -0.45533 0.00274 -0.46574 8.33333E-7 -0.47014 C -0.00221 -0.47361 -0.00481 -0.47593 -0.00729 -0.47894 C -0.00859 -0.48033 -0.00963 -0.48241 -0.01106 -0.4831 L -0.02213 -0.48982 L -0.02578 -0.4919 C -0.03437 -0.49121 -0.04297 -0.49144 -0.05156 -0.48982 C -0.05416 -0.48935 -0.05651 -0.48681 -0.05898 -0.48542 L -0.06263 -0.4831 C -0.07174 -0.46713 -0.05768 -0.49074 -0.06875 -0.47662 C -0.07903 -0.46366 -0.06914 -0.4706 -0.07747 -0.46574 C -0.07903 -0.46273 -0.08164 -0.46088 -0.08229 -0.45695 C -0.08268 -0.45486 -0.08281 -0.45232 -0.08359 -0.45046 C -0.08489 -0.44699 -0.08841 -0.44167 -0.08841 -0.44167 C -0.08802 -0.43357 -0.08854 -0.42546 -0.08724 -0.41759 C -0.08541 -0.40648 -0.08242 -0.40394 -0.07747 -0.40023 C -0.07617 -0.39931 -0.075 -0.39861 -0.07369 -0.39792 C -0.06966 -0.39861 -0.06549 -0.39908 -0.06145 -0.40023 C -0.05677 -0.40139 -0.05846 -0.40208 -0.05533 -0.40671 C -0.04752 -0.41783 -0.05507 -0.40486 -0.04908 -0.41551 L -0.04661 -0.42847 L -0.04544 -0.43519 C -0.04583 -0.44746 -0.04596 -0.45996 -0.04661 -0.47222 C -0.04674 -0.47454 -0.047 -0.47732 -0.04791 -0.47894 C -0.05 -0.48264 -0.05286 -0.48472 -0.05533 -0.4875 L -0.05898 -0.4919 C -0.06015 -0.49352 -0.06119 -0.4956 -0.06263 -0.4963 C -0.07239 -0.50208 -0.06744 -0.5 -0.07747 -0.50278 C -0.08359 -0.50208 -0.08971 -0.50185 -0.09583 -0.5007 C -0.09935 -0.5 -0.10533 -0.49259 -0.1069 -0.48982 C -0.10859 -0.48681 -0.10989 -0.48333 -0.11185 -0.48102 C -0.11692 -0.475 -0.11445 -0.47847 -0.11927 -0.47014 C -0.12031 -0.46435 -0.12083 -0.46019 -0.12291 -0.45486 C -0.12356 -0.45301 -0.12448 -0.45185 -0.12539 -0.45046 C -0.12799 -0.43634 -0.12448 -0.45162 -0.13033 -0.43727 C -0.13593 -0.42315 -0.12916 -0.43287 -0.13645 -0.42408 C -0.14114 -0.41158 -0.13711 -0.42384 -0.1401 -0.41111 C -0.14192 -0.40324 -0.14257 -0.40232 -0.14505 -0.39583 C -0.14791 -0.38056 -0.14427 -0.39676 -0.14869 -0.38472 C -0.14974 -0.38218 -0.15026 -0.37894 -0.15117 -0.37616 C -0.15325 -0.36968 -0.15338 -0.36991 -0.15612 -0.36505 C -0.15885 -0.35023 -0.15494 -0.36806 -0.16224 -0.34977 C -0.16302 -0.34792 -0.16289 -0.34537 -0.16341 -0.34329 C -0.16484 -0.33866 -0.16627 -0.3338 -0.16836 -0.33009 C -0.16927 -0.32871 -0.17018 -0.32755 -0.17083 -0.3257 C -0.17187 -0.32315 -0.17252 -0.31991 -0.1733 -0.31713 C -0.17369 -0.31204 -0.17395 -0.30671 -0.17448 -0.30185 C -0.17474 -0.29954 -0.17565 -0.29746 -0.17578 -0.29514 C -0.17643 -0.27986 -0.17656 -0.26458 -0.17695 -0.24931 C -0.17877 -0.18634 -0.17578 -0.22616 -0.17942 -0.20347 C -0.17994 -0.20046 -0.18007 -0.19746 -0.18073 -0.19468 C -0.18125 -0.19213 -0.18229 -0.19028 -0.1832 -0.18796 C -0.18385 -0.17755 -0.18424 -0.16968 -0.18554 -0.15972 C -0.18593 -0.15741 -0.18619 -0.15509 -0.18685 -0.15301 C -0.18737 -0.15139 -0.18841 -0.15023 -0.18932 -0.14861 L -0.19179 -0.13565 C -0.19297 -0.12894 -0.19283 -0.12801 -0.19544 -0.12246 C -0.19661 -0.12014 -0.19791 -0.11806 -0.19908 -0.11597 C -0.19948 -0.11227 -0.19935 -0.1081 -0.20039 -0.10509 C -0.20104 -0.10278 -0.20299 -0.10255 -0.20403 -0.1007 C -0.20651 -0.09607 -0.20586 -0.09283 -0.20898 -0.08958 C -0.21002 -0.08843 -0.21145 -0.0882 -0.21263 -0.0875 C -0.21393 -0.08611 -0.21523 -0.08496 -0.21627 -0.0831 C -0.2194 -0.07824 -0.22213 -0.07107 -0.22617 -0.06783 C -0.22851 -0.06597 -0.23112 -0.06482 -0.23359 -0.06343 L -0.23724 -0.06134 C -0.23841 -0.06042 -0.23971 -0.05949 -0.24088 -0.05903 L -0.24713 -0.05695 C -0.25573 -0.05764 -0.26432 -0.05787 -0.27291 -0.05903 C -0.27382 -0.05926 -0.2802 -0.06227 -0.28151 -0.06343 C -0.29101 -0.07199 -0.27955 -0.06458 -0.28893 -0.06991 C -0.2901 -0.07153 -0.29153 -0.07246 -0.29257 -0.07431 C -0.29362 -0.07616 -0.29414 -0.07894 -0.29505 -0.08102 C -0.2957 -0.08264 -0.29661 -0.0838 -0.29752 -0.08542 C -0.29791 -0.0875 -0.29804 -0.08982 -0.29869 -0.0919 C -0.30013 -0.09653 -0.30364 -0.10509 -0.30364 -0.10509 C -0.30325 -0.11597 -0.30377 -0.12708 -0.30234 -0.13773 C -0.30208 -0.14028 -0.29987 -0.14051 -0.29869 -0.14213 C -0.29778 -0.14352 -0.29713 -0.14514 -0.29622 -0.14653 C -0.29466 -0.14884 -0.29297 -0.1507 -0.29127 -0.15301 C -0.29049 -0.1544 -0.28984 -0.15648 -0.28893 -0.15741 C -0.28776 -0.15857 -0.28632 -0.15857 -0.28515 -0.15972 C -0.28255 -0.16227 -0.2806 -0.16667 -0.27786 -0.16829 C -0.27539 -0.16991 -0.27278 -0.1706 -0.27044 -0.17269 C -0.26875 -0.17431 -0.26718 -0.17593 -0.26549 -0.17708 C -0.26315 -0.17894 -0.2582 -0.18148 -0.2582 -0.18148 C -0.2483 -0.18079 -0.23841 -0.18125 -0.22864 -0.1794 C -0.22721 -0.17894 -0.2263 -0.17616 -0.225 -0.175 C -0.22382 -0.17384 -0.22252 -0.17338 -0.22122 -0.17269 C -0.22005 -0.1713 -0.21875 -0.17014 -0.21757 -0.16829 C -0.21575 -0.16574 -0.21445 -0.16204 -0.21263 -0.15972 L -0.20768 -0.15301 C -0.20481 -0.1375 -0.20898 -0.15625 -0.20286 -0.14005 C -0.19648 -0.12292 -0.20677 -0.14259 -0.19908 -0.12894 C -0.1983 -0.12477 -0.19713 -0.12037 -0.19661 -0.11597 C -0.19583 -0.10833 -0.19531 -0.10347 -0.19427 -0.0963 C -0.19388 -0.09398 -0.19336 -0.0919 -0.19297 -0.08958 C -0.19336 -0.08171 -0.19362 -0.07361 -0.19427 -0.06574 C -0.1944 -0.06343 -0.19466 -0.06088 -0.19544 -0.05903 C -0.19635 -0.05695 -0.19791 -0.05625 -0.19908 -0.05463 C -0.2 -0.05185 -0.20065 -0.04861 -0.20156 -0.04607 C -0.20273 -0.04283 -0.20429 -0.04028 -0.20533 -0.03727 C -0.20586 -0.03519 -0.2056 -0.03218 -0.20651 -0.03056 C -0.20742 -0.02894 -0.20898 -0.02917 -0.21015 -0.02847 C -0.21145 -0.02639 -0.21237 -0.02338 -0.21393 -0.02199 C -0.21536 -0.02037 -0.21718 -0.0206 -0.21875 -0.01968 C -0.22005 -0.01898 -0.22122 -0.01829 -0.22252 -0.01759 C -0.2233 -0.01528 -0.22369 -0.0125 -0.225 -0.01088 C -0.23854 0.00509 -0.22343 -0.02014 -0.23229 -0.0044 C -0.23268 -0.00232 -0.23268 0.00046 -0.23359 0.00208 C -0.23724 0.00856 -0.24596 0.00787 -0.24948 0.00879 C -0.25833 0.01065 -0.25625 0.00995 -0.26302 0.01319 C -0.27005 0.01227 -0.27708 0.0125 -0.28398 0.01088 C -0.28802 0.00995 -0.29179 0.00671 -0.29505 0.00208 C -0.29882 -0.00324 -0.29609 -0.00208 -0.30117 -0.00671 C -0.30234 -0.00764 -0.30364 -0.0081 -0.30481 -0.0088 C -0.30612 -0.01088 -0.30716 -0.01343 -0.30859 -0.01528 C -0.31002 -0.01736 -0.3164 -0.02315 -0.31836 -0.02639 C -0.32304 -0.03333 -0.32291 -0.0338 -0.32578 -0.04167 C -0.32981 -0.0632 -0.32304 -0.03009 -0.33073 -0.05463 C -0.3319 -0.0588 -0.33203 -0.06366 -0.33307 -0.06783 C -0.33398 -0.07083 -0.33489 -0.07361 -0.33554 -0.07662 C -0.33658 -0.08079 -0.33724 -0.08542 -0.33802 -0.08958 L -0.33932 -0.0963 C -0.33932 -0.0963 -0.34179 -0.10926 -0.34179 -0.10926 L -0.34661 -0.12246 C -0.35182 -0.15 -0.34323 -0.10602 -0.35039 -0.13565 C -0.35104 -0.13843 -0.35117 -0.14144 -0.35156 -0.14445 C -0.35195 -0.14653 -0.35234 -0.14884 -0.35286 -0.15093 C -0.35494 -0.15972 -0.3608 -0.17662 -0.36263 -0.18148 C -0.36341 -0.1838 -0.36406 -0.18611 -0.3651 -0.18796 C -0.36744 -0.19259 -0.37005 -0.19676 -0.37252 -0.20116 C -0.37369 -0.20347 -0.37474 -0.20602 -0.37617 -0.20764 C -0.37734 -0.20926 -0.37877 -0.21042 -0.37981 -0.21204 C -0.38463 -0.21921 -0.38255 -0.21921 -0.38841 -0.22523 C -0.38958 -0.22639 -0.39101 -0.22662 -0.39218 -0.22732 C -0.39869 -0.23241 -0.39505 -0.23102 -0.40078 -0.23403 C -0.40898 -0.2382 -0.40455 -0.23496 -0.41679 -0.23843 C -0.44622 -0.24653 -0.4069 -0.24097 -0.45729 -0.24491 C -0.45963 -0.24607 -0.46627 -0.24908 -0.46836 -0.24931 C -0.47825 -0.25046 -0.48802 -0.2507 -0.49791 -0.25139 C -0.5 -0.26273 -0.50013 -0.26042 -0.49791 -0.27778 C -0.49752 -0.28079 -0.49609 -0.28357 -0.49544 -0.28634 C -0.49492 -0.28866 -0.49466 -0.29074 -0.49414 -0.29306 C -0.49231 -0.31366 -0.49297 -0.30394 -0.49179 -0.33241 C -0.49023 -0.36713 -0.49192 -0.35278 -0.48932 -0.37176 C -0.48971 -0.37546 -0.48854 -0.38125 -0.49049 -0.38264 C -0.49244 -0.38403 -0.50429 -0.3794 -0.50768 -0.37824 C -0.51211 -0.37292 -0.51002 -0.375 -0.5138 -0.37176 " pathEditMode="relative" ptsTypes="AAAAAAAAAAAAAAAAAAAAAAAAAAAAAAAA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52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3" presetID="8" presetClass="emph" presetSubtype="0" repeatCount="5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6000"/>
                            </p:stCondLst>
                            <p:childTnLst>
                              <p:par>
                                <p:cTn id="5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500"/>
                            </p:stCondLst>
                            <p:childTnLst>
                              <p:par>
                                <p:cTn id="66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"/>
                            </p:stCondLst>
                            <p:childTnLst>
                              <p:par>
                                <p:cTn id="70" presetID="0" presetClass="pat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39 -0.0007 L 0.00039 -0.0007 C -0.00339 -0.00208 -0.00703 -0.00417 -0.01068 -0.00509 C -0.01914 -0.00695 -0.02722 -0.00579 -0.03529 -0.00949 C -0.03789 -0.01065 -0.04024 -0.01227 -0.04271 -0.01389 C -0.04388 -0.01458 -0.04519 -0.01551 -0.04636 -0.01597 C -0.05378 -0.01921 -0.04974 -0.01713 -0.05873 -0.02246 L -0.06602 -0.02685 C -0.06732 -0.02755 -0.06849 -0.02871 -0.06979 -0.02917 C -0.07331 -0.03033 -0.07735 -0.03171 -0.08086 -0.03357 C -0.08334 -0.03472 -0.08607 -0.03519 -0.08815 -0.03773 C -0.09297 -0.04352 -0.0905 -0.04144 -0.09558 -0.04445 C -0.09636 -0.04583 -0.09701 -0.04792 -0.09805 -0.04884 C -0.10039 -0.05093 -0.10547 -0.05324 -0.10547 -0.05324 C -0.10664 -0.05533 -0.10769 -0.05787 -0.10912 -0.05972 C -0.11016 -0.06088 -0.11172 -0.06042 -0.11276 -0.06181 C -0.11511 -0.06505 -0.11693 -0.06921 -0.11888 -0.07269 L -0.12136 -0.07708 C -0.12552 -0.09884 -0.11862 -0.06574 -0.12631 -0.09028 C -0.12761 -0.09421 -0.128 -0.09908 -0.12878 -0.10347 L -0.13125 -0.11644 C -0.13164 -0.11875 -0.13216 -0.12083 -0.13242 -0.12315 L -0.13373 -0.13171 C -0.13334 -0.14491 -0.13347 -0.1581 -0.13242 -0.17107 C -0.13203 -0.17593 -0.12839 -0.18033 -0.12631 -0.18218 C -0.12513 -0.1831 -0.12383 -0.18333 -0.12266 -0.18426 C -0.11953 -0.18704 -0.11875 -0.18889 -0.11654 -0.19306 C -0.1112 -0.19236 -0.10586 -0.1919 -0.10052 -0.19074 C -0.09922 -0.19051 -0.09792 -0.18958 -0.09675 -0.18866 C -0.09466 -0.18681 -0.09219 -0.18333 -0.09063 -0.17986 C -0.08972 -0.17778 -0.08907 -0.17546 -0.08815 -0.17338 C -0.0875 -0.17176 -0.08659 -0.17037 -0.08568 -0.16898 C -0.08529 -0.16667 -0.08516 -0.16435 -0.08451 -0.1625 C -0.08386 -0.15996 -0.08216 -0.15857 -0.08203 -0.15579 C -0.0819 -0.15185 -0.0819 -0.13009 -0.08451 -0.12083 C -0.08516 -0.11852 -0.08581 -0.11597 -0.08698 -0.11435 C -0.08802 -0.11296 -0.08946 -0.11296 -0.09063 -0.11204 C -0.09558 -0.09908 -0.09024 -0.11042 -0.09675 -0.10347 C -0.09779 -0.10232 -0.09818 -0.1 -0.09922 -0.09908 C -0.10157 -0.09699 -0.10664 -0.09468 -0.10664 -0.09468 C -0.10742 -0.09236 -0.10795 -0.08982 -0.10912 -0.0882 C -0.11016 -0.08658 -0.11159 -0.08704 -0.11276 -0.08588 C -0.12227 -0.07755 -0.11094 -0.08496 -0.12019 -0.0794 C -0.12448 -0.07176 -0.12149 -0.0757 -0.12995 -0.0706 L -0.13373 -0.06852 C -0.14284 -0.06898 -0.16315 -0.06875 -0.17552 -0.07269 C -0.17683 -0.07315 -0.178 -0.07431 -0.17917 -0.075 C -0.18216 -0.07662 -0.18933 -0.07894 -0.19154 -0.08148 C -0.19271 -0.0831 -0.19401 -0.08426 -0.19519 -0.08588 C -0.1961 -0.08727 -0.19662 -0.08912 -0.19766 -0.09028 C -0.1987 -0.09144 -0.20013 -0.09167 -0.20131 -0.09236 C -0.21107 -0.10417 -0.20664 -0.09746 -0.21485 -0.11204 C -0.21771 -0.11736 -0.22084 -0.12222 -0.22227 -0.12963 C -0.2267 -0.15347 -0.21953 -0.11736 -0.22591 -0.14283 C -0.22696 -0.14699 -0.22839 -0.15579 -0.22839 -0.15579 C -0.228 -0.16158 -0.22774 -0.16759 -0.22709 -0.17338 C -0.22696 -0.1757 -0.2267 -0.17801 -0.22591 -0.17986 C -0.22461 -0.18333 -0.22097 -0.18866 -0.22097 -0.18866 C -0.21888 -0.19954 -0.22097 -0.19445 -0.21237 -0.19954 L -0.20873 -0.20162 C -0.20417 -0.20093 -0.19961 -0.20139 -0.19519 -0.19954 C -0.19401 -0.19908 -0.19362 -0.19653 -0.19271 -0.19514 C -0.19154 -0.19352 -0.19024 -0.19236 -0.18907 -0.19074 C -0.18269 -0.17384 -0.18503 -0.18264 -0.18164 -0.16458 L -0.18047 -0.1581 L -0.17917 -0.15139 C -0.17956 -0.12732 -0.17969 -0.10347 -0.18047 -0.0794 C -0.18047 -0.0757 -0.18125 -0.07199 -0.18164 -0.06852 C -0.18269 -0.06019 -0.18269 -0.06042 -0.18412 -0.05324 C -0.18451 -0.04653 -0.18503 -0.04005 -0.18529 -0.03357 C -0.18581 -0.02477 -0.18581 -0.01597 -0.18659 -0.00718 C -0.1875 0.00324 -0.18867 0.00509 -0.19154 0.0125 C -0.19492 0.03102 -0.19167 0.01157 -0.19388 0.05393 C -0.19414 0.05764 -0.19466 0.06134 -0.19519 0.06481 C -0.19584 0.06944 -0.19766 0.07801 -0.19766 0.07801 C -0.19701 0.10116 -0.19727 0.12315 -0.19519 0.14583 C -0.19466 0.15116 -0.19375 0.15579 -0.19271 0.16111 C -0.19258 0.16412 -0.19232 0.18773 -0.19024 0.19606 C -0.18972 0.19838 -0.18867 0.20046 -0.18776 0.20254 C -0.18464 0.20949 -0.18386 0.20787 -0.178 0.21134 L -0.17422 0.21342 L -0.17058 0.21574 C -0.16211 0.21065 -0.16498 0.21458 -0.16081 0.20694 C -0.15886 0.19398 -0.15899 0.19838 -0.16081 0.18079 C -0.16094 0.17847 -0.16107 0.17569 -0.16198 0.17407 C -0.16289 0.17245 -0.16446 0.17268 -0.16563 0.17199 C -0.16693 0.1706 -0.16823 0.16921 -0.1694 0.16759 C -0.17032 0.1662 -0.17084 0.16412 -0.17188 0.16319 C -0.17331 0.1618 -0.17513 0.1618 -0.1767 0.16111 C -0.18334 0.1618 -0.18985 0.16157 -0.19636 0.16319 C -0.19896 0.16389 -0.20131 0.1662 -0.20378 0.16759 L -0.2112 0.17199 L -0.22227 0.17847 L -0.22591 0.18079 L -0.22956 0.18287 C -0.23399 0.19051 -0.23021 0.18565 -0.23815 0.18935 C -0.24076 0.19074 -0.2431 0.19236 -0.24558 0.19375 L -0.24922 0.19606 L -0.25664 0.20046 L -0.26029 0.20254 C -0.26628 0.21319 -0.25873 0.20023 -0.26654 0.21134 C -0.26745 0.2125 -0.26797 0.21458 -0.26888 0.21574 C -0.27006 0.2169 -0.27149 0.2169 -0.27266 0.21782 C -0.27396 0.21898 -0.27513 0.22083 -0.27631 0.22222 C -0.2767 0.2375 -0.27644 0.25301 -0.27761 0.26805 C -0.27774 0.27014 -0.27943 0.27083 -0.27995 0.27245 C -0.28073 0.27454 -0.28047 0.27708 -0.28125 0.27917 C -0.28256 0.28241 -0.2862 0.28773 -0.2862 0.28773 C -0.28659 0.29004 -0.28672 0.29236 -0.28737 0.29444 C -0.28933 0.30023 -0.29115 0.29907 -0.29479 0.30092 C -0.29597 0.30162 -0.29727 0.30231 -0.29844 0.30301 C -0.30573 0.30139 -0.30729 0.3037 -0.31198 0.29653 C -0.3142 0.29305 -0.3181 0.28565 -0.3181 0.28565 C -0.32097 0.25092 -0.3181 0.29305 -0.3181 0.23542 C -0.3181 0.22523 -0.31862 0.21481 -0.3194 0.20486 C -0.31953 0.20254 -0.31992 0.20023 -0.32058 0.19815 C -0.32123 0.19653 -0.32201 0.19491 -0.32305 0.19375 C -0.32422 0.19259 -0.32552 0.19236 -0.3267 0.19167 C -0.33334 0.19236 -0.33985 0.19259 -0.34636 0.19375 C -0.34766 0.19398 -0.34896 0.19491 -0.35013 0.19606 C -0.35104 0.19699 -0.3517 0.19884 -0.35261 0.20046 C -0.353 0.20254 -0.35326 0.20486 -0.35378 0.20694 C -0.35443 0.20926 -0.3556 0.21111 -0.35625 0.21342 C -0.35729 0.21782 -0.35795 0.22222 -0.35873 0.22662 L -0.3599 0.2331 C -0.36029 0.25208 -0.36003 0.27106 -0.3612 0.29004 C -0.36133 0.29259 -0.36263 0.29444 -0.36367 0.29653 C -0.36498 0.29977 -0.36784 0.3037 -0.36979 0.30532 C -0.37214 0.30717 -0.37709 0.30972 -0.37709 0.30972 C -0.37995 0.30903 -0.38295 0.30903 -0.38581 0.30741 C -0.38685 0.30671 -0.3875 0.30463 -0.38815 0.30301 C -0.39154 0.2956 -0.39115 0.29375 -0.3931 0.28333 L -0.3931 0.28333 L -0.39558 0.27685 C -0.39532 0.27268 -0.39414 0.25254 -0.39193 0.24838 L -0.38946 0.24398 C -0.38907 0.2368 -0.38881 0.2294 -0.38815 0.22222 C -0.38776 0.2162 -0.38659 0.20856 -0.38581 0.20254 C -0.3862 0.19838 -0.38698 0.18958 -0.38815 0.18518 C -0.38894 0.18264 -0.38972 0.18055 -0.39063 0.17847 C -0.39141 0.17685 -0.39219 0.17523 -0.3931 0.17407 C -0.3944 0.17292 -0.40078 0.17014 -0.4017 0.16967 C -0.40834 0.1706 -0.41485 0.17083 -0.42136 0.17199 C -0.42266 0.17222 -0.42396 0.17292 -0.42513 0.17407 C -0.42604 0.17523 -0.4267 0.17708 -0.42761 0.17847 C -0.428 0.18079 -0.42826 0.1831 -0.42878 0.18518 C -0.42943 0.1875 -0.4306 0.18935 -0.43125 0.19167 C -0.43229 0.19583 -0.43373 0.20486 -0.43373 0.20486 C -0.43529 0.22963 -0.43282 0.21898 -0.43985 0.2375 L -0.43985 0.2375 L -0.44232 0.25069 C -0.44271 0.25278 -0.44258 0.25555 -0.44349 0.25717 L -0.44597 0.26157 C -0.44922 0.27917 -0.4444 0.25856 -0.45091 0.27037 C -0.45183 0.27199 -0.45104 0.27546 -0.45209 0.27685 C -0.4543 0.27963 -0.45951 0.28125 -0.45951 0.28125 C -0.46732 0.27778 -0.46302 0.28079 -0.47188 0.27037 C -0.47539 0.26597 -0.47617 0.26574 -0.47917 0.25949 C -0.48008 0.25741 -0.48099 0.25532 -0.48164 0.25278 C -0.48269 0.24861 -0.48412 0.23981 -0.48412 0.23981 C -0.48373 0.2368 -0.4836 0.23356 -0.48295 0.23102 C -0.48242 0.22917 -0.48099 0.22847 -0.48047 0.22662 C -0.47982 0.22454 -0.47982 0.22199 -0.47917 0.22014 C -0.47865 0.21829 -0.47748 0.21736 -0.4767 0.21574 C -0.47578 0.21366 -0.47513 0.21134 -0.47422 0.20903 C -0.47097 0.19167 -0.47591 0.21204 -0.4694 0.20046 C -0.46849 0.19884 -0.46875 0.19583 -0.4681 0.19375 C -0.46758 0.19213 -0.46654 0.19097 -0.46563 0.18935 C -0.46237 0.17199 -0.46732 0.19236 -0.46081 0.18079 C -0.4599 0.17917 -0.46029 0.17592 -0.45951 0.17407 C -0.4586 0.17222 -0.45703 0.17129 -0.45586 0.16967 C -0.45482 0.16435 -0.45456 0.16088 -0.45209 0.15671 C -0.45104 0.15486 -0.44974 0.1537 -0.44844 0.15231 C -0.44805 0.15023 -0.44805 0.14745 -0.44727 0.14583 C -0.44636 0.14375 -0.44427 0.14352 -0.44349 0.14143 C -0.44219 0.1375 -0.44102 0.12824 -0.44102 0.12824 C -0.44206 0.10879 -0.43867 0.10648 -0.44597 0.09977 C -0.44714 0.09884 -0.44844 0.09838 -0.44974 0.09768 C -0.45209 0.09838 -0.45469 0.09884 -0.45703 0.09977 C -0.45964 0.10092 -0.46446 0.10417 -0.46446 0.10417 C -0.46563 0.10579 -0.4668 0.10764 -0.4681 0.10856 C -0.47201 0.11157 -0.47631 0.11342 -0.48047 0.11504 C -0.48698 0.11435 -0.49362 0.11412 -0.50013 0.11296 C -0.50274 0.1125 -0.51068 0.10741 -0.51237 0.10648 C -0.51237 0.10648 -0.51979 0.10208 -0.51979 0.10208 C -0.52097 0.10069 -0.52214 0.09884 -0.52344 0.09768 C -0.52552 0.09583 -0.53008 0.09444 -0.53203 0.09329 C -0.53203 0.09329 -0.54128 0.08773 -0.5431 0.0868 C -0.5444 0.08611 -0.54558 0.08518 -0.54688 0.08449 C -0.54844 0.08379 -0.55013 0.0831 -0.5517 0.08241 C -0.553 0.08171 -0.55417 0.08079 -0.55547 0.08009 C -0.55742 0.0794 -0.55951 0.0787 -0.56159 0.07801 C -0.56771 0.0787 -0.57396 0.07847 -0.58008 0.08009 C -0.58269 0.08102 -0.58555 0.08889 -0.58737 0.0912 C -0.58841 0.09236 -0.58985 0.09259 -0.59115 0.09329 C -0.59154 0.09537 -0.59167 0.09792 -0.59232 0.09977 C -0.59427 0.10602 -0.59597 0.10856 -0.59844 0.11296 L -0.60091 0.12616 L -0.60209 0.13264 C -0.6017 0.14213 -0.60196 0.15162 -0.60091 0.16111 C -0.60065 0.16296 -0.59922 0.16366 -0.59844 0.16551 C -0.59128 0.18241 -0.59675 0.17477 -0.58985 0.18287 C -0.58334 0.20046 -0.59193 0.17917 -0.58373 0.19375 C -0.58269 0.1956 -0.58216 0.19838 -0.58125 0.20046 C -0.5793 0.20486 -0.57787 0.20579 -0.57513 0.20903 C -0.57422 0.21134 -0.57331 0.21342 -0.57266 0.21574 C -0.57201 0.21782 -0.57227 0.22037 -0.57136 0.22222 C -0.57045 0.2243 -0.56901 0.22523 -0.56771 0.22662 C -0.56693 0.2287 -0.56628 0.23125 -0.56524 0.2331 C -0.56341 0.23704 -0.56068 0.23981 -0.55912 0.24398 C -0.55742 0.24838 -0.55573 0.25278 -0.55417 0.25717 C -0.553 0.26088 -0.55157 0.26435 -0.55052 0.26805 C -0.54948 0.27176 -0.54935 0.27592 -0.54805 0.27917 C -0.54714 0.28125 -0.54558 0.28194 -0.5444 0.28333 C -0.54219 0.28912 -0.54076 0.29329 -0.53815 0.29884 C -0.5375 0.30023 -0.53659 0.30162 -0.53581 0.30301 C -0.5349 0.30602 -0.53425 0.30903 -0.53334 0.3118 C -0.52631 0.33356 -0.53581 0.30069 -0.52839 0.32708 C -0.528 0.33009 -0.52761 0.3331 -0.52709 0.33588 C -0.52683 0.33819 -0.52591 0.34004 -0.52591 0.34236 C -0.52591 0.34676 -0.52631 0.35139 -0.52709 0.35555 C -0.52761 0.3581 -0.52891 0.35972 -0.52956 0.36204 C -0.53047 0.36504 -0.53138 0.36782 -0.53203 0.37083 C -0.53425 0.37963 -0.53334 0.38079 -0.53334 0.39282 " pathEditMode="relative" ptsTypes="AAAAAAAAAAAAAAAAAAAAAAAAAAAAAAAA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71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2" presetID="8" presetClass="emph" presetSubtype="0" repeatCount="5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7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6000"/>
                            </p:stCondLst>
                            <p:childTnLst>
                              <p:par>
                                <p:cTn id="7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10" grpId="0" animBg="1"/>
      <p:bldP spid="10" grpId="1" animBg="1"/>
      <p:bldP spid="10" grpId="2" animBg="1"/>
      <p:bldP spid="11" grpId="0" animBg="1"/>
      <p:bldP spid="11" grpId="1" animBg="1"/>
      <p:bldP spid="11" grpId="2" animBg="1"/>
      <p:bldP spid="12" grpId="0" animBg="1"/>
      <p:bldP spid="12" grpId="1" animBg="1"/>
      <p:bldP spid="12" grpId="2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alphaModFix amt="7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3" name="bludiště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E4AD43"/>
              </a:clrFrom>
              <a:clrTo>
                <a:srgbClr val="E4AD43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172"/>
          <a:stretch/>
        </p:blipFill>
        <p:spPr>
          <a:xfrm>
            <a:off x="3154017" y="0"/>
            <a:ext cx="9037983" cy="6858000"/>
          </a:xfrm>
          <a:prstGeom prst="rect">
            <a:avLst/>
          </a:prstGeom>
        </p:spPr>
      </p:pic>
      <p:pic>
        <p:nvPicPr>
          <p:cNvPr id="4" name="červená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248" y="2929490"/>
            <a:ext cx="1685547" cy="1405131"/>
          </a:xfrm>
          <a:prstGeom prst="rect">
            <a:avLst/>
          </a:prstGeom>
        </p:spPr>
      </p:pic>
      <p:pic>
        <p:nvPicPr>
          <p:cNvPr id="6" name="modrá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31909" y="2011097"/>
            <a:ext cx="1685547" cy="1405131"/>
          </a:xfrm>
          <a:prstGeom prst="rect">
            <a:avLst/>
          </a:prstGeom>
        </p:spPr>
      </p:pic>
      <p:pic>
        <p:nvPicPr>
          <p:cNvPr id="7" name="žlutá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1386" y="4158549"/>
            <a:ext cx="1685547" cy="1405131"/>
          </a:xfrm>
          <a:prstGeom prst="rect">
            <a:avLst/>
          </a:prstGeom>
        </p:spPr>
      </p:pic>
      <p:pic>
        <p:nvPicPr>
          <p:cNvPr id="8" name="zelená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0632" y="5387608"/>
            <a:ext cx="1685547" cy="1405131"/>
          </a:xfrm>
          <a:prstGeom prst="rect">
            <a:avLst/>
          </a:prstGeom>
        </p:spPr>
      </p:pic>
      <p:sp>
        <p:nvSpPr>
          <p:cNvPr id="9" name="šipka modrá"/>
          <p:cNvSpPr/>
          <p:nvPr/>
        </p:nvSpPr>
        <p:spPr>
          <a:xfrm>
            <a:off x="6609037" y="361752"/>
            <a:ext cx="484414" cy="618738"/>
          </a:xfrm>
          <a:prstGeom prst="downArrow">
            <a:avLst/>
          </a:prstGeom>
          <a:solidFill>
            <a:srgbClr val="007E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červená"/>
          <p:cNvSpPr/>
          <p:nvPr/>
        </p:nvSpPr>
        <p:spPr>
          <a:xfrm>
            <a:off x="7581636" y="361752"/>
            <a:ext cx="484414" cy="618738"/>
          </a:xfrm>
          <a:prstGeom prst="downArrow">
            <a:avLst/>
          </a:prstGeom>
          <a:solidFill>
            <a:srgbClr val="FF060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žlutá"/>
          <p:cNvSpPr/>
          <p:nvPr/>
        </p:nvSpPr>
        <p:spPr>
          <a:xfrm>
            <a:off x="8857631" y="361752"/>
            <a:ext cx="484414" cy="618738"/>
          </a:xfrm>
          <a:prstGeom prst="downArrow">
            <a:avLst/>
          </a:prstGeom>
          <a:solidFill>
            <a:srgbClr val="FFC80A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zelená"/>
          <p:cNvSpPr/>
          <p:nvPr/>
        </p:nvSpPr>
        <p:spPr>
          <a:xfrm>
            <a:off x="9999475" y="361752"/>
            <a:ext cx="484414" cy="618738"/>
          </a:xfrm>
          <a:prstGeom prst="downArrow">
            <a:avLst/>
          </a:prstGeom>
          <a:solidFill>
            <a:srgbClr val="12E502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domeček zelený"/>
          <p:cNvSpPr/>
          <p:nvPr/>
        </p:nvSpPr>
        <p:spPr>
          <a:xfrm>
            <a:off x="3804271" y="4969432"/>
            <a:ext cx="625479" cy="625479"/>
          </a:xfrm>
          <a:prstGeom prst="ellipse">
            <a:avLst/>
          </a:prstGeom>
          <a:solidFill>
            <a:srgbClr val="12E502"/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domeček modrý"/>
          <p:cNvSpPr/>
          <p:nvPr/>
        </p:nvSpPr>
        <p:spPr>
          <a:xfrm>
            <a:off x="9342045" y="6223288"/>
            <a:ext cx="406112" cy="406112"/>
          </a:xfrm>
          <a:prstGeom prst="ellipse">
            <a:avLst/>
          </a:prstGeom>
          <a:solidFill>
            <a:srgbClr val="007EFF"/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domeček červ 3"/>
          <p:cNvSpPr/>
          <p:nvPr/>
        </p:nvSpPr>
        <p:spPr>
          <a:xfrm>
            <a:off x="11453870" y="3853082"/>
            <a:ext cx="522973" cy="522973"/>
          </a:xfrm>
          <a:prstGeom prst="ellipse">
            <a:avLst/>
          </a:prstGeom>
          <a:solidFill>
            <a:srgbClr val="FF0600"/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domeček červ 2"/>
          <p:cNvSpPr/>
          <p:nvPr/>
        </p:nvSpPr>
        <p:spPr>
          <a:xfrm>
            <a:off x="8481011" y="6104416"/>
            <a:ext cx="492326" cy="492326"/>
          </a:xfrm>
          <a:prstGeom prst="ellipse">
            <a:avLst/>
          </a:prstGeom>
          <a:solidFill>
            <a:srgbClr val="FF0600"/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domeček červ 1"/>
          <p:cNvSpPr/>
          <p:nvPr/>
        </p:nvSpPr>
        <p:spPr>
          <a:xfrm>
            <a:off x="3908860" y="2163013"/>
            <a:ext cx="504324" cy="504324"/>
          </a:xfrm>
          <a:prstGeom prst="ellipse">
            <a:avLst/>
          </a:prstGeom>
          <a:solidFill>
            <a:srgbClr val="FF0600"/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domeček žlutý"/>
          <p:cNvSpPr/>
          <p:nvPr/>
        </p:nvSpPr>
        <p:spPr>
          <a:xfrm>
            <a:off x="10899866" y="3200400"/>
            <a:ext cx="431656" cy="431656"/>
          </a:xfrm>
          <a:prstGeom prst="ellipse">
            <a:avLst/>
          </a:prstGeom>
          <a:solidFill>
            <a:srgbClr val="FFC80A"/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ulička M"/>
          <p:cNvSpPr/>
          <p:nvPr/>
        </p:nvSpPr>
        <p:spPr>
          <a:xfrm>
            <a:off x="6736944" y="980490"/>
            <a:ext cx="228600" cy="228600"/>
          </a:xfrm>
          <a:prstGeom prst="ellipse">
            <a:avLst/>
          </a:prstGeom>
          <a:gradFill>
            <a:gsLst>
              <a:gs pos="0">
                <a:srgbClr val="007EFF"/>
              </a:gs>
              <a:gs pos="100000">
                <a:srgbClr val="94C2F9"/>
              </a:gs>
            </a:gsLst>
            <a:lin ang="5400000" scaled="1"/>
          </a:gra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kulička ž"/>
          <p:cNvSpPr/>
          <p:nvPr/>
        </p:nvSpPr>
        <p:spPr>
          <a:xfrm>
            <a:off x="9026736" y="980490"/>
            <a:ext cx="228600" cy="228600"/>
          </a:xfrm>
          <a:prstGeom prst="ellipse">
            <a:avLst/>
          </a:prstGeom>
          <a:gradFill>
            <a:gsLst>
              <a:gs pos="0">
                <a:srgbClr val="FFC80A"/>
              </a:gs>
              <a:gs pos="100000">
                <a:srgbClr val="FFFF66"/>
              </a:gs>
            </a:gsLst>
            <a:lin ang="5400000" scaled="1"/>
          </a:gra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ulička Z"/>
          <p:cNvSpPr/>
          <p:nvPr/>
        </p:nvSpPr>
        <p:spPr>
          <a:xfrm>
            <a:off x="10188431" y="899623"/>
            <a:ext cx="228600" cy="228600"/>
          </a:xfrm>
          <a:prstGeom prst="ellipse">
            <a:avLst/>
          </a:prstGeom>
          <a:gradFill>
            <a:gsLst>
              <a:gs pos="0">
                <a:srgbClr val="12E502"/>
              </a:gs>
              <a:gs pos="100000">
                <a:srgbClr val="003300"/>
              </a:gs>
            </a:gsLst>
            <a:lin ang="5400000" scaled="1"/>
          </a:gra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ulička č1"/>
          <p:cNvSpPr/>
          <p:nvPr/>
        </p:nvSpPr>
        <p:spPr>
          <a:xfrm>
            <a:off x="7682987" y="980490"/>
            <a:ext cx="228600" cy="228600"/>
          </a:xfrm>
          <a:prstGeom prst="ellipse">
            <a:avLst/>
          </a:prstGeom>
          <a:gradFill>
            <a:gsLst>
              <a:gs pos="0">
                <a:srgbClr val="FF0600"/>
              </a:gs>
              <a:gs pos="100000">
                <a:schemeClr val="bg1"/>
              </a:gs>
            </a:gsLst>
            <a:lin ang="5400000" scaled="1"/>
          </a:gra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ulička č2"/>
          <p:cNvSpPr/>
          <p:nvPr/>
        </p:nvSpPr>
        <p:spPr>
          <a:xfrm>
            <a:off x="10369428" y="3929949"/>
            <a:ext cx="228600" cy="228600"/>
          </a:xfrm>
          <a:prstGeom prst="ellipse">
            <a:avLst/>
          </a:prstGeom>
          <a:gradFill>
            <a:gsLst>
              <a:gs pos="0">
                <a:srgbClr val="FF0600"/>
              </a:gs>
              <a:gs pos="100000">
                <a:schemeClr val="bg1"/>
              </a:gs>
            </a:gsLst>
            <a:lin ang="5400000" scaled="1"/>
          </a:gra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ulička č3"/>
          <p:cNvSpPr/>
          <p:nvPr/>
        </p:nvSpPr>
        <p:spPr>
          <a:xfrm>
            <a:off x="8475489" y="5563680"/>
            <a:ext cx="228600" cy="228600"/>
          </a:xfrm>
          <a:prstGeom prst="ellipse">
            <a:avLst/>
          </a:prstGeom>
          <a:gradFill>
            <a:gsLst>
              <a:gs pos="0">
                <a:srgbClr val="FF0600"/>
              </a:gs>
              <a:gs pos="100000">
                <a:schemeClr val="bg1"/>
              </a:gs>
            </a:gsLst>
            <a:lin ang="5400000" scaled="1"/>
          </a:gra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ástupný symbol pro obsah 2"/>
          <p:cNvSpPr txBox="1">
            <a:spLocks/>
          </p:cNvSpPr>
          <p:nvPr/>
        </p:nvSpPr>
        <p:spPr>
          <a:xfrm>
            <a:off x="162771" y="212035"/>
            <a:ext cx="3388811" cy="2080591"/>
          </a:xfrm>
          <a:prstGeom prst="rect">
            <a:avLst/>
          </a:prstGeom>
        </p:spPr>
        <p:txBody>
          <a:bodyPr/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Která žížala má nejvíc zásobárniček? Která má tu největší a která ji má nejblíž ke vchodu?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906574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0" presetClass="pat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3.7037E-7 L -1.04167E-6 3.7037E-7 C 0.0004 0.01343 0.00053 0.02685 0.00131 0.04028 C 0.00144 0.04352 0.00235 0.04676 0.00261 0.05 C 0.00326 0.05695 0.00326 0.06435 0.00391 0.0713 C 0.00456 0.07778 0.00456 0.08496 0.00665 0.09028 C 0.00756 0.09283 0.0086 0.09491 0.00925 0.09746 C 0.01042 0.10209 0.01042 0.10764 0.01198 0.11181 C 0.0129 0.11412 0.01394 0.11644 0.01472 0.11898 C 0.01524 0.1213 0.01511 0.12408 0.01602 0.12616 C 0.01706 0.12824 0.01862 0.12917 0.02006 0.13079 C 0.02097 0.13334 0.02162 0.13588 0.02266 0.13796 C 0.02396 0.14051 0.02566 0.14236 0.0267 0.14514 C 0.02748 0.14722 0.02722 0.15023 0.028 0.15232 C 0.03034 0.15764 0.03347 0.16181 0.03607 0.16667 C 0.03698 0.16806 0.03803 0.16945 0.03881 0.1713 C 0.04076 0.17593 0.04284 0.18171 0.04545 0.18565 C 0.04675 0.1875 0.04831 0.18843 0.04948 0.19028 C 0.05612 0.20023 0.05053 0.1956 0.05756 0.2 C 0.05886 0.20139 0.06029 0.20278 0.06159 0.20463 C 0.0625 0.20602 0.06316 0.20834 0.0642 0.20949 C 0.06563 0.21088 0.07253 0.21366 0.07357 0.21412 C 0.07631 0.21736 0.07852 0.22199 0.08165 0.22361 C 0.08425 0.22523 0.08685 0.22755 0.08972 0.22847 C 0.09193 0.22917 0.09415 0.22986 0.09636 0.23079 C 0.09909 0.23218 0.10443 0.23565 0.10443 0.23565 C 0.11042 0.2463 0.10665 0.24167 0.11641 0.24746 L 0.12045 0.25 C 0.1306 0.26181 0.11771 0.24792 0.12982 0.25695 C 0.13125 0.2581 0.13243 0.26065 0.13386 0.26181 C 0.13646 0.26389 0.14193 0.26667 0.14193 0.26667 C 0.14805 0.27755 0.1405 0.26482 0.15261 0.28079 C 0.15378 0.28241 0.16003 0.29097 0.16198 0.29283 C 0.16329 0.29398 0.16459 0.29445 0.16602 0.29514 C 0.16862 0.29838 0.17175 0.3007 0.17396 0.30463 C 0.17787 0.31134 0.17566 0.3081 0.18073 0.31412 C 0.18112 0.31667 0.18138 0.31898 0.18204 0.3213 C 0.18295 0.32431 0.18803 0.33658 0.18881 0.33796 C 0.18998 0.34051 0.19154 0.34259 0.19271 0.34514 C 0.19375 0.34746 0.19454 0.35 0.19545 0.35232 C 0.19636 0.35695 0.1961 0.36296 0.19818 0.36667 C 0.19896 0.36806 0.2 0.36945 0.20079 0.3713 C 0.20274 0.37593 0.20391 0.38148 0.20612 0.38565 C 0.20756 0.38796 0.20899 0.39005 0.21016 0.39283 C 0.21211 0.39722 0.21381 0.40232 0.2155 0.40695 C 0.21641 0.40949 0.21706 0.41227 0.21823 0.41412 L 0.22227 0.4213 C 0.22266 0.42361 0.22279 0.42639 0.22357 0.42847 C 0.22956 0.44421 0.22592 0.42709 0.23021 0.44283 C 0.23086 0.44491 0.23086 0.44769 0.23165 0.45 C 0.2323 0.45185 0.23347 0.45301 0.23425 0.45463 C 0.2379 0.46273 0.23594 0.46204 0.24102 0.46898 C 0.25612 0.49005 0.24336 0.47222 0.253 0.48079 C 0.25834 0.48565 0.25547 0.48611 0.26107 0.48796 C 0.2642 0.48912 0.26732 0.48959 0.27045 0.49051 C 0.28165 0.48959 0.29284 0.48935 0.30391 0.48796 C 0.30534 0.48773 0.30678 0.48727 0.30795 0.48565 C 0.30925 0.4838 0.30964 0.48079 0.31068 0.47847 C 0.31185 0.47593 0.31329 0.47361 0.31459 0.4713 C 0.3155 0.46505 0.31615 0.45857 0.31732 0.45232 L 0.32006 0.43796 " pathEditMode="relative" ptsTypes="AAAAAAAAAAAAAAAAAAAAAAAAAAAAAAAAAAAAAAAAAAAAAAAAAAAAAAAAAAAAA">
                                      <p:cBhvr>
                                        <p:cTn id="10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8" presetClass="emph" presetSubtype="0" repeatCount="3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0" presetClass="pat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3 0.0007 L -0.00013 0.0007 C -0.00066 0.01575 -0.00052 0.03079 -0.00157 0.04584 C -0.00183 0.0507 -0.00365 0.0551 -0.00417 0.06019 C -0.00469 0.06413 -0.00521 0.06806 -0.0056 0.072 C -0.00599 0.07686 -0.00625 0.08149 -0.00691 0.08635 C -0.00717 0.08866 -0.00782 0.09098 -0.00821 0.09352 C -0.00782 0.10533 -0.0073 0.11713 -0.00691 0.12917 C -0.00638 0.14746 -0.00625 0.16575 -0.0056 0.18403 C -0.00534 0.18866 -0.00482 0.19352 -0.00417 0.19815 C -0.00417 0.19815 -0.00092 0.21598 -0.00013 0.21968 C -0.00013 0.21968 0.00247 0.2338 0.00247 0.23403 C 0.00338 0.23635 0.00455 0.23843 0.0052 0.24098 C 0.00989 0.25996 0.00468 0.25163 0.01184 0.26019 C 0.01796 0.27639 0.01419 0.27269 0.02122 0.27686 C 0.0276 0.29399 0.01862 0.27292 0.0319 0.28866 C 0.04349 0.30232 0.0289 0.28588 0.03997 0.29584 C 0.0414 0.297 0.04257 0.29931 0.04401 0.3007 C 0.04531 0.30163 0.04661 0.30232 0.04804 0.30301 C 0.05364 0.30579 0.05507 0.30579 0.06145 0.30764 C 0.06276 0.30857 0.06406 0.31019 0.06549 0.31019 C 0.08099 0.31019 0.07955 0.30973 0.09088 0.30301 L 0.09492 0.3007 L 0.09895 0.29815 C 0.10026 0.29584 0.10143 0.29329 0.10299 0.29098 C 0.10416 0.28913 0.10586 0.28843 0.1069 0.28635 C 0.10807 0.28426 0.10859 0.28149 0.10963 0.27917 C 0.11328 0.27107 0.11497 0.27431 0.1177 0.26019 C 0.12083 0.24306 0.11692 0.26436 0.12031 0.24352 C 0.1207 0.24098 0.12122 0.23866 0.12174 0.23635 C 0.12122 0.22524 0.12122 0.21389 0.12031 0.20301 C 0.11992 0.19792 0.12005 0.19144 0.1177 0.18866 L 0.11367 0.18403 L 0.10833 0.16968 C 0.10742 0.16737 0.10716 0.16343 0.10559 0.1625 L 0.09752 0.15764 L 0.09362 0.15533 L 0.08554 0.1507 L 0.08151 0.14815 C 0.06809 0.14908 0.05468 0.14931 0.04127 0.1507 C 0.02877 0.15186 0.03567 0.15186 0.02799 0.15533 C 0.02265 0.15764 0.01718 0.1588 0.01184 0.16019 C 0.01054 0.16088 0.00924 0.16204 0.00781 0.1625 C 0.00156 0.16436 -0.01094 0.16737 -0.01094 0.16737 C -0.02201 0.17385 -0.0043 0.16389 -0.02435 0.172 C -0.03933 0.17825 -0.02618 0.17524 -0.03763 0.17917 C -0.04297 0.18102 -0.04857 0.18079 -0.05378 0.18403 L -0.06576 0.19098 C -0.06719 0.1919 -0.06862 0.19213 -0.0698 0.19352 C -0.07123 0.19514 -0.0724 0.197 -0.07383 0.19815 C -0.07644 0.20024 -0.07917 0.20139 -0.08191 0.20301 L -0.08998 0.20764 C -0.09128 0.20857 -0.09271 0.2088 -0.09388 0.21019 C -0.10026 0.2176 -0.09649 0.21389 -0.10599 0.21968 C -0.10599 0.21968 -0.11407 0.22431 -0.11407 0.22431 L -0.13008 0.22686 L -0.14219 0.23403 L -0.14623 0.23635 C -0.15196 0.23542 -0.15782 0.23542 -0.16355 0.23403 C -0.1668 0.23311 -0.175 0.22663 -0.17826 0.22431 C -0.17969 0.22362 -0.18099 0.22246 -0.1823 0.222 C -0.18763 0.22084 -0.1931 0.22038 -0.19844 0.21968 C -0.20808 0.21389 -0.19597 0.22084 -0.20782 0.21482 C -0.20912 0.21413 -0.21042 0.2132 -0.21185 0.2125 C -0.21263 0.21088 -0.21329 0.20834 -0.21446 0.20764 C -0.21967 0.2051 -0.2306 0.20301 -0.2306 0.20301 C -0.23191 0.20139 -0.23308 0.19931 -0.23451 0.19815 C -0.23711 0.19607 -0.23998 0.19514 -0.24258 0.19352 C -0.24714 0.19075 -0.24688 0.19075 -0.25196 0.18866 C -0.25417 0.18774 -0.25651 0.18727 -0.25873 0.18635 C -0.26146 0.18496 -0.26407 0.18311 -0.26667 0.18149 C -0.2681 0.18079 -0.26941 0.17987 -0.27071 0.17917 L -0.27605 0.17686 C -0.29662 0.17755 -0.31719 0.17709 -0.33763 0.17917 C -0.3405 0.1794 -0.3431 0.18241 -0.34571 0.18403 L -0.34974 0.18635 C -0.35105 0.18797 -0.35235 0.18982 -0.35378 0.19098 C -0.35508 0.19213 -0.35664 0.1919 -0.35782 0.19352 C -0.36641 0.20579 -0.35443 0.197 -0.36446 0.20301 C -0.36498 0.20533 -0.36576 0.20764 -0.36576 0.21019 C -0.36576 0.21528 -0.36524 0.23125 -0.36316 0.23866 C -0.36237 0.24121 -0.36159 0.24375 -0.36042 0.24584 C -0.35938 0.24792 -0.35769 0.24862 -0.35638 0.2507 C -0.35404 0.25417 -0.35157 0.25788 -0.34974 0.2625 C -0.34883 0.26482 -0.34844 0.26806 -0.34701 0.26968 C -0.34506 0.27223 -0.34258 0.27269 -0.34037 0.27431 C -0.33946 0.27593 -0.33881 0.27825 -0.33763 0.27917 C -0.33516 0.28149 -0.32969 0.28403 -0.32969 0.28403 C -0.32787 0.28635 -0.32631 0.28913 -0.32435 0.29098 C -0.32084 0.29445 -0.31146 0.29538 -0.30951 0.29584 C -0.30508 0.29676 -0.30066 0.29746 -0.29623 0.29815 L -0.28008 0.30764 L -0.27605 0.31019 C -0.27474 0.31088 -0.27331 0.31112 -0.27201 0.3125 C -0.27071 0.31413 -0.26941 0.31575 -0.2681 0.31737 C -0.26628 0.31899 -0.26459 0.32061 -0.26263 0.322 C -0.26003 0.32385 -0.25469 0.32686 -0.25469 0.32686 C -0.25378 0.32917 -0.25339 0.33241 -0.25196 0.33403 C -0.24961 0.33658 -0.24649 0.33635 -0.24388 0.33866 C -0.24011 0.34213 -0.23855 0.34399 -0.23451 0.34584 C -0.23243 0.34676 -0.23008 0.34723 -0.22787 0.34815 C -0.22435 0.34977 -0.22071 0.35139 -0.21719 0.35301 L -0.20105 0.36019 C -0.19935 0.36088 -0.19753 0.36135 -0.19571 0.3625 C -0.19441 0.3632 -0.1931 0.36459 -0.19167 0.36482 C -0.18724 0.36598 -0.18282 0.36644 -0.17826 0.36737 C -0.16941 0.36644 -0.16042 0.3669 -0.15157 0.36482 C -0.15 0.36459 -0.1487 0.36204 -0.14753 0.36019 C -0.14636 0.35811 -0.14584 0.35533 -0.1448 0.35301 C -0.14349 0.34977 -0.14219 0.34653 -0.14076 0.34352 C -0.13802 0.32848 -0.13529 0.32917 -0.13946 0.32917 " pathEditMode="relative" ptsTypes="AAAAAAAAAAAAAAAAAAAAAAAAAAAAAAAAAAAAAAAAAAAAAAAAAAAAAAAAAAAAAAAAAAAAAAAAAAAAAAAAAAAAAAAAAAAAAAAAAAAAAAAAAAAAAAA">
                                      <p:cBhvr>
                                        <p:cTn id="18" dur="4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9" presetID="8" presetClass="emph" presetSubtype="0" repeatCount="4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0" presetClass="path" presetSubtype="0" fill="hold" grpId="1" nodeType="withEffect">
                                  <p:stCondLst>
                                    <p:cond delay="2500"/>
                                  </p:stCondLst>
                                  <p:childTnLst>
                                    <p:animMotion origin="layout" path="M -5.625E-6 -3.33333E-6 L -5.625E-6 -3.33333E-6 C -0.00456 0.00162 -0.00912 0.00232 -0.01342 0.00463 C -0.01498 0.00556 -0.01602 0.00834 -0.01745 0.00949 C -0.02006 0.01158 -0.02279 0.01273 -0.02553 0.01412 L -0.02956 0.01667 L -0.0336 0.01898 C -0.03542 0.02107 -0.03894 0.02477 -0.04024 0.02847 C -0.04389 0.03912 -0.03842 0.0338 -0.04558 0.03797 C -0.04701 0.04051 -0.04792 0.04352 -0.04962 0.04514 C -0.05209 0.04769 -0.05769 0.05 -0.05769 0.05 C -0.05899 0.05232 -0.06042 0.0544 -0.06173 0.05718 C -0.06277 0.05926 -0.06303 0.06273 -0.06433 0.06412 C -0.06928 0.06968 -0.07514 0.06898 -0.08048 0.0713 C -0.08048 0.0713 -0.0905 0.07732 -0.09245 0.07847 L -0.09649 0.08079 C -0.09779 0.08172 -0.0991 0.08264 -0.10053 0.08334 C -0.10235 0.08403 -0.10417 0.08472 -0.10587 0.08565 C -0.1086 0.08704 -0.1112 0.08889 -0.11394 0.09051 C -0.11524 0.09121 -0.11654 0.09236 -0.11798 0.09283 C -0.1224 0.09445 -0.12696 0.09491 -0.13139 0.09746 L -0.13933 0.10232 C -0.14076 0.10301 -0.14219 0.10324 -0.14337 0.10463 C -0.14779 0.10996 -0.14662 0.10926 -0.15144 0.11181 C -0.16107 0.11667 -0.15248 0.11158 -0.16342 0.11667 C -0.16485 0.11713 -0.16615 0.11829 -0.16745 0.11898 C -0.17357 0.12176 -0.17839 0.12222 -0.1849 0.12385 C -0.1974 0.12292 -0.2099 0.12338 -0.2224 0.1213 C -0.22397 0.12107 -0.22501 0.11783 -0.22644 0.11667 C -0.22774 0.11551 -0.22917 0.11528 -0.23048 0.11412 C -0.23191 0.11297 -0.23295 0.11065 -0.23451 0.10949 C -0.23699 0.10741 -0.24245 0.10463 -0.24245 0.10463 C -0.24389 0.10232 -0.24532 0.10023 -0.24649 0.09746 C -0.24753 0.09537 -0.24805 0.09236 -0.24923 0.09051 C -0.25027 0.08843 -0.25196 0.0875 -0.25326 0.08565 C -0.26576 0.06621 -0.25482 0.07963 -0.26394 0.06898 C -0.26485 0.06667 -0.2655 0.06389 -0.26654 0.06181 C -0.26824 0.05834 -0.27058 0.05602 -0.27201 0.05232 L -0.27735 0.03797 L -0.27995 0.03079 C -0.28087 0.02847 -0.28217 0.02639 -0.28269 0.02385 C -0.28581 0.00672 -0.28373 0.01366 -0.28803 0.00232 C -0.28855 -0.00231 -0.28933 -0.0118 -0.29076 -0.01666 C -0.29141 -0.01921 -0.29245 -0.02153 -0.29337 -0.02384 C -0.29389 -0.06597 -0.2935 -0.1081 -0.29467 -0.15 C -0.29493 -0.15694 -0.30456 -0.16574 -0.30548 -0.16666 C -0.30678 -0.16828 -0.30795 -0.1706 -0.30951 -0.17153 L -0.31745 -0.17615 C -0.31889 -0.17708 -0.32019 -0.17801 -0.32149 -0.1787 L -0.32683 -0.18102 C -0.3362 -0.18032 -0.34571 -0.18148 -0.35495 -0.1787 C -0.35665 -0.17824 -0.35626 -0.17291 -0.35769 -0.17153 C -0.36003 -0.16875 -0.36303 -0.16828 -0.36576 -0.16666 L -0.36967 -0.16435 C -0.3711 -0.16365 -0.3724 -0.1625 -0.3737 -0.16203 L -0.37904 -0.15949 C -0.3849 -0.16041 -0.39089 -0.15926 -0.39649 -0.16203 C -0.39897 -0.16319 -0.39962 -0.17338 -0.40053 -0.17615 C -0.40118 -0.17824 -0.40235 -0.1794 -0.40326 -0.18102 C -0.40365 -0.18495 -0.40391 -0.18912 -0.40456 -0.19282 C -0.40535 -0.19768 -0.40717 -0.20717 -0.40717 -0.20717 C -0.40678 -0.2206 -0.40704 -0.23426 -0.40587 -0.24768 C -0.40561 -0.25046 -0.40391 -0.25231 -0.40326 -0.25486 C -0.40261 -0.25717 -0.40261 -0.25972 -0.40183 -0.26203 C -0.40027 -0.2669 -0.39753 -0.27083 -0.39649 -0.27615 L -0.39389 -0.29051 C -0.39337 -0.29676 -0.39298 -0.30764 -0.39115 -0.31435 C -0.3905 -0.3169 -0.38933 -0.31921 -0.38842 -0.32153 C -0.38803 -0.32384 -0.38777 -0.32639 -0.38712 -0.3287 C -0.38542 -0.33472 -0.38425 -0.33611 -0.38178 -0.34051 C -0.37761 -0.37037 -0.38295 -0.33333 -0.37904 -0.35717 C -0.37865 -0.35972 -0.37735 -0.37083 -0.37644 -0.37384 C -0.37488 -0.37893 -0.37279 -0.38333 -0.3711 -0.38819 C -0.37019 -0.39051 -0.36889 -0.39259 -0.36837 -0.39537 C -0.36798 -0.39768 -0.36772 -0.40023 -0.36706 -0.40254 C -0.36524 -0.40903 -0.36329 -0.41134 -0.36029 -0.41666 C -0.3599 -0.4199 -0.35951 -0.42315 -0.35899 -0.42615 C -0.35821 -0.43102 -0.35639 -0.44051 -0.35639 -0.44051 C -0.35678 -0.45393 -0.35613 -0.46782 -0.35769 -0.48102 C -0.35847 -0.48796 -0.36277 -0.4949 -0.36576 -0.5 L -0.36706 -0.50231 " pathEditMode="relative" ptsTypes="AAAAAAAAAAAAAAAAAAAAAAAAAAAAAAAAAAAAAAAAAAAAAAAAAAAAAAAAAAAAAAAAAAAAAAAAAAAAAAAAA">
                                      <p:cBhvr>
                                        <p:cTn id="25" dur="4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6" presetID="8" presetClass="emph" presetSubtype="0" repeatCount="4000" fill="hold" grpId="2" nodeType="withEffect">
                                  <p:stCondLst>
                                    <p:cond delay="2500"/>
                                  </p:stCondLst>
                                  <p:childTnLst>
                                    <p:animRot by="21600000">
                                      <p:cBhvr>
                                        <p:cTn id="2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0"/>
                            </p:stCondLst>
                            <p:childTnLst>
                              <p:par>
                                <p:cTn id="29" presetID="10" presetClass="exit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0" presetClass="exit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0" presetClass="exit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0" presetClass="pat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7 4.44444E-6 L -6.25E-7 4.44444E-6 C -0.00039 0.02616 -0.00052 0.05231 -0.0013 0.07847 C -0.00143 0.08287 -0.00378 0.08958 -0.00534 0.09282 C -0.0069 0.09606 -0.00924 0.09861 -0.01068 0.10231 L -0.01328 0.10949 C -0.01523 0.11921 -0.01471 0.12129 -0.02266 0.12616 L -0.03073 0.13078 C -0.03385 0.13009 -0.03711 0.12963 -0.0401 0.12847 C -0.04284 0.12731 -0.04818 0.12361 -0.04818 0.12361 C -0.05456 0.1162 -0.05169 0.12153 -0.05482 0.10463 L -0.05482 0.10463 C -0.06263 0.09074 -0.05182 0.11065 -0.06016 0.09282 C -0.06146 0.09004 -0.06289 0.08796 -0.06419 0.08565 C -0.06536 0.07986 -0.06563 0.07592 -0.06823 0.07129 C -0.0694 0.06921 -0.07096 0.06805 -0.07227 0.06643 C -0.07409 0.0618 -0.075 0.05532 -0.0776 0.05231 C -0.07891 0.05069 -0.08034 0.0493 -0.08164 0.04745 C -0.08581 0.04166 -0.08281 0.04282 -0.08828 0.03796 C -0.08958 0.0368 -0.09102 0.03634 -0.09232 0.03565 C -0.09323 0.03403 -0.09401 0.03194 -0.09505 0.03078 C -0.09948 0.02592 -0.10326 0.02963 -0.10846 0.03078 C -0.10885 0.0331 -0.10911 0.03588 -0.10977 0.03796 C -0.11133 0.04305 -0.11406 0.04676 -0.1151 0.05231 L -0.11784 0.06643 C -0.11823 0.06898 -0.11836 0.07153 -0.11914 0.07361 C -0.12096 0.07847 -0.12344 0.08264 -0.12448 0.08796 C -0.12539 0.09282 -0.12565 0.09815 -0.12721 0.10231 C -0.12813 0.10463 -0.12917 0.10671 -0.12982 0.10949 C -0.13451 0.12824 -0.1293 0.11991 -0.13659 0.12847 C -0.1388 0.14028 -0.13659 0.13472 -0.14596 0.14028 L -0.15 0.14259 L -0.15404 0.14514 C -0.16029 0.14421 -0.16654 0.14467 -0.17279 0.14259 C -0.17435 0.14213 -0.17552 0.13981 -0.17669 0.13796 C -0.1806 0.13241 -0.17865 0.13356 -0.18216 0.12616 C -0.18685 0.11597 -0.1849 0.12153 -0.1901 0.11412 C -0.19544 0.10671 -0.18984 0.11111 -0.19688 0.10694 C -0.20326 0.08981 -0.19414 0.11088 -0.20755 0.09514 C -0.20885 0.09352 -0.21016 0.09143 -0.21159 0.09028 C -0.21576 0.08703 -0.22057 0.08518 -0.225 0.0831 C -0.23255 0.08403 -0.24023 0.08426 -0.24779 0.08565 C -0.24909 0.08588 -0.25065 0.08657 -0.25169 0.08796 C -0.25378 0.09051 -0.25716 0.09745 -0.25716 0.09745 C -0.25794 0.10231 -0.2582 0.10764 -0.25977 0.1118 C -0.26068 0.11412 -0.26185 0.1162 -0.2625 0.11898 C -0.26367 0.12338 -0.26354 0.12893 -0.2651 0.1331 L -0.27044 0.14745 C -0.27005 0.17453 -0.27031 0.20139 -0.26914 0.22847 C -0.26901 0.23171 -0.26589 0.24444 -0.2651 0.24977 C -0.26484 0.25208 -0.26328 0.26366 -0.2625 0.26643 C -0.26094 0.27153 -0.25885 0.27592 -0.25716 0.28078 C -0.25625 0.2831 -0.25495 0.28518 -0.25443 0.28796 C -0.25404 0.29028 -0.25404 0.29305 -0.25313 0.29514 C -0.25208 0.29722 -0.25026 0.29791 -0.24909 0.29977 C -0.23659 0.31921 -0.2474 0.30578 -0.23841 0.31643 C -0.23346 0.32963 -0.23854 0.31921 -0.23164 0.32592 C -0.22891 0.3287 -0.2263 0.33241 -0.22357 0.33541 L -0.21159 0.34977 C -0.21029 0.35139 -0.20911 0.3537 -0.20755 0.35463 L -0.19948 0.35926 C -0.1944 0.36828 -0.19909 0.3618 -0.1888 0.36643 C -0.18607 0.36759 -0.18346 0.36967 -0.18073 0.37129 C -0.17943 0.37199 -0.17813 0.37291 -0.17669 0.37361 C -0.16471 0.37893 -0.16953 0.37639 -0.16198 0.38078 C -0.15573 0.37986 -0.14948 0.37963 -0.14323 0.37847 C -0.1418 0.37801 -0.14036 0.37754 -0.13919 0.37592 C -0.1306 0.36366 -0.14271 0.37245 -0.13255 0.36643 C -0.13164 0.36481 -0.13099 0.36273 -0.12982 0.3618 C -0.12734 0.35949 -0.12188 0.35694 -0.12188 0.35694 C -0.12044 0.35532 -0.11927 0.35324 -0.11784 0.35208 C -0.11367 0.34884 -0.10885 0.34699 -0.10443 0.34514 C -0.10352 0.34352 -0.10286 0.3412 -0.10169 0.34028 C -0.10013 0.33889 -0.09818 0.33889 -0.09635 0.33796 C -0.09505 0.33727 -0.09375 0.33634 -0.09232 0.33541 C -0.09102 0.33403 -0.08984 0.33194 -0.08828 0.33078 C -0.08607 0.3287 -0.08112 0.32708 -0.07891 0.32592 C -0.0763 0.32453 -0.07357 0.32291 -0.07096 0.32129 C -0.07096 0.32129 -0.06289 0.31643 -0.06289 0.31643 C -0.06159 0.31481 -0.06029 0.31296 -0.05885 0.3118 C -0.05508 0.30879 -0.04349 0.30324 -0.0401 0.30208 C -0.0293 0.29907 -0.03464 0.30139 -0.02409 0.29514 L -0.02005 0.29259 L -0.01602 0.29028 C -0.01471 0.28866 -0.01341 0.2868 -0.01198 0.28541 C -0.01068 0.28449 -0.00924 0.28426 -0.00794 0.2831 C -0.00521 0.28032 -0.0026 0.27685 -6.25E-7 0.27361 C 0.00143 0.27199 0.0026 0.26967 0.00404 0.26875 L 0.01211 0.26412 L 0.02018 0.25926 L 0.02422 0.25694 C 0.03216 0.24745 0.02513 0.2544 0.04023 0.24977 C 0.04167 0.2493 0.04284 0.24815 0.04427 0.24745 C 0.04596 0.24653 0.04779 0.24606 0.04961 0.24514 C 0.05091 0.24444 0.05221 0.24282 0.05365 0.24259 C 0.06159 0.24143 0.06966 0.2412 0.07773 0.24028 C 0.09036 0.23657 0.09909 0.23287 0.11393 0.24028 C 0.11706 0.2419 0.11654 0.25139 0.11927 0.25463 L 0.12331 0.25926 C 0.12422 0.2618 0.12526 0.26389 0.12591 0.26643 C 0.12773 0.27291 0.12786 0.28125 0.12865 0.28796 C 0.12891 0.29028 0.12956 0.29259 0.12995 0.29514 C 0.12956 0.30532 0.12956 0.31574 0.12865 0.32592 C 0.12786 0.33426 0.12617 0.3412 0.12331 0.34745 C 0.12253 0.34907 0.12148 0.35069 0.12057 0.35208 C 0.11927 0.35926 0.11849 0.36805 0.11523 0.37361 C 0.11406 0.37569 0.11263 0.37685 0.1112 0.37847 C 0.1082 0.39467 0.11055 0.38912 0.10586 0.39745 C 0.10208 0.41759 0.10742 0.39305 0.10182 0.40926 C 0.09753 0.42199 0.10456 0.4118 0.09648 0.42129 L 0.09245 0.44259 L 0.09115 0.44977 C 0.09154 0.45463 0.0918 0.45926 0.09245 0.46412 C 0.0931 0.46898 0.09427 0.47361 0.09518 0.47824 L 0.09648 0.48541 L 0.09779 0.49259 C 0.09831 0.49491 0.09844 0.49768 0.09922 0.49977 C 0.10742 0.52176 0.09687 0.49467 0.10456 0.51157 C 0.1056 0.51389 0.10612 0.51666 0.10716 0.51875 C 0.10977 0.52338 0.11198 0.52407 0.11523 0.52592 C 0.11927 0.52523 0.12331 0.525 0.12734 0.52361 C 0.13945 0.51921 0.13099 0.51898 0.14076 0.51643 C 0.14466 0.51528 0.1487 0.51481 0.15273 0.51412 L 0.16341 0.51157 C 0.16523 0.51088 0.16706 0.51018 0.16888 0.50926 C 0.17148 0.50787 0.17409 0.50555 0.17682 0.50463 C 0.17904 0.5037 0.18138 0.50324 0.18359 0.50208 C 0.18633 0.50092 0.1888 0.49815 0.19154 0.49745 L 0.20091 0.49491 C 0.21576 0.48611 0.20625 0.48981 0.23047 0.49259 C 0.23685 0.50416 0.22891 0.48819 0.23451 0.51157 C 0.23581 0.51759 0.2418 0.53148 0.24518 0.53541 L 0.24922 0.54028 C 0.25417 0.55347 0.25026 0.5412 0.25326 0.56157 C 0.25391 0.56643 0.25547 0.57106 0.25586 0.57592 C 0.25638 0.58078 0.25677 0.58541 0.25716 0.59028 C 0.25768 0.59583 0.25794 0.60139 0.25859 0.60694 C 0.25964 0.61713 0.25977 0.61458 0.2612 0.62361 C 0.26172 0.62662 0.26224 0.62986 0.26263 0.6331 C 0.26302 0.63703 0.26354 0.64097 0.26393 0.64491 C 0.26497 0.65764 0.26654 0.6831 0.26654 0.6831 C 0.26615 0.68866 0.26589 0.69421 0.26523 0.69977 C 0.26497 0.70208 0.26432 0.7044 0.26393 0.70694 C 0.26341 0.70995 0.26315 0.71319 0.26263 0.71643 C 0.26224 0.71875 0.26159 0.72106 0.2612 0.72361 C 0.26068 0.72662 0.26042 0.72986 0.2599 0.7331 C 0.25951 0.73541 0.25885 0.73773 0.25859 0.74028 C 0.2582 0.74305 0.25716 0.75532 0.25586 0.75926 C 0.25352 0.7662 0.24922 0.76643 0.24518 0.76875 L 0.24115 0.77106 L 0.23711 0.77361 C 0.23216 0.77268 0.22695 0.77453 0.2224 0.77106 C 0.2207 0.76991 0.22109 0.76157 0.22109 0.76157 " pathEditMode="relative" ptsTypes="AAAAAAAAAAAAAAAAAAAAAAAAAAAAAAAAAAAAAAAAAAAAAAAAAAAAAAAAAAAAAAAAAAAAAAAAAAAAAAAAAAAAAAAAAAAAAAAAAAAAAAAAAAAAAAAAAAAAAAAAAAAAAAAAAAAAAAAAAAAAAAAAAAAAAAAAA">
                                      <p:cBhvr>
                                        <p:cTn id="55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6" presetID="8" presetClass="emph" presetSubtype="0" repeatCount="5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500"/>
                            </p:stCondLst>
                            <p:childTnLst>
                              <p:par>
                                <p:cTn id="59" presetID="10" presetClass="exit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0" presetClass="pat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44444E-6 L -2.5E-6 4.44444E-6 C 0.00143 0.02199 0.00235 0.02407 -2.5E-6 0.04745 C -0.00052 0.05254 -0.00182 0.05694 -0.00273 0.0618 L -0.00534 0.07616 L -0.00807 0.08078 C -0.01015 0.09236 -0.01094 0.10023 -0.01601 0.10949 C -0.01784 0.1125 -0.01901 0.11759 -0.02148 0.11898 L -0.02539 0.12129 C -0.02799 0.12569 -0.03008 0.13055 -0.03346 0.1331 C -0.03607 0.13518 -0.0388 0.13634 -0.04153 0.13796 C -0.04284 0.13866 -0.0444 0.13889 -0.04557 0.14028 C -0.04687 0.1419 -0.04804 0.14398 -0.04961 0.14514 C -0.05208 0.14722 -0.05755 0.14977 -0.05755 0.14977 C -0.06028 0.15301 -0.06263 0.15764 -0.06562 0.15949 L -0.08164 0.16898 L -0.08567 0.17129 C -0.08711 0.17199 -0.08828 0.17361 -0.08971 0.17361 L -0.11523 0.17616 C -0.12278 0.18055 -0.11732 0.17778 -0.12995 0.18078 C -0.14857 0.18518 -0.13112 0.18217 -0.16067 0.18565 C -0.19258 0.19491 -0.14505 0.18171 -0.23307 0.19028 C -0.23581 0.19051 -0.23841 0.19352 -0.24101 0.19514 L -0.24909 0.19977 L -0.25312 0.20231 L -0.25716 0.20463 C -0.25846 0.20625 -0.25976 0.2081 -0.2612 0.20926 C -0.26445 0.21227 -0.26706 0.2118 -0.27057 0.21412 C -0.27239 0.21528 -0.27409 0.21759 -0.27591 0.21898 C -0.27851 0.22083 -0.28398 0.22361 -0.28398 0.22361 C -0.28932 0.23796 -0.28346 0.22546 -0.29062 0.2331 C -0.29987 0.24305 -0.28594 0.23356 -0.29726 0.24028 C -0.29817 0.24259 -0.2987 0.2456 -0.3 0.24745 C -0.30117 0.24907 -0.30299 0.24815 -0.30403 0.24977 C -0.30508 0.25162 -0.30469 0.25463 -0.30534 0.25694 C -0.30612 0.25949 -0.30716 0.2618 -0.30807 0.26412 L -0.31211 0.28565 C -0.3125 0.28796 -0.31237 0.29097 -0.31341 0.29259 C -0.31588 0.29722 -0.31706 0.29861 -0.31875 0.30463 C -0.3194 0.30694 -0.31953 0.30949 -0.32005 0.3118 C -0.32083 0.31435 -0.32213 0.3162 -0.32278 0.31898 C -0.32396 0.32338 -0.32539 0.3331 -0.32539 0.3331 C -0.325 0.34583 -0.32487 0.35856 -0.32409 0.37129 C -0.32396 0.37384 -0.32317 0.37592 -0.32278 0.37847 C -0.32174 0.38565 -0.32109 0.39838 -0.31875 0.40463 L -0.31601 0.4118 C -0.31276 0.42963 -0.31732 0.40764 -0.31211 0.42592 C -0.3082 0.43981 -0.31432 0.42685 -0.30664 0.44028 C -0.30625 0.44259 -0.30599 0.44514 -0.30534 0.44745 C -0.30364 0.45347 -0.30247 0.45486 -0.3 0.45926 C -0.29961 0.4618 -0.29935 0.46412 -0.2987 0.46643 C -0.29713 0.47176 -0.29453 0.47708 -0.29192 0.48078 C -0.29075 0.48264 -0.28919 0.48356 -0.28789 0.48541 C -0.28554 0.48912 -0.28346 0.49352 -0.28125 0.49745 L -0.27721 0.50463 C -0.27591 0.50694 -0.27422 0.50879 -0.27317 0.5118 C -0.27226 0.51412 -0.27174 0.51713 -0.27057 0.51875 C -0.2694 0.52037 -0.26784 0.52037 -0.26653 0.52129 C -0.25495 0.53495 -0.26953 0.51852 -0.25846 0.52847 C -0.25208 0.53403 -0.25612 0.53541 -0.24648 0.53796 C -0.23177 0.54166 -0.24023 0.53981 -0.22096 0.54259 C -0.21015 0.54583 -0.21549 0.54352 -0.20495 0.54977 L -0.19687 0.55463 C -0.19557 0.55532 -0.19427 0.55648 -0.19284 0.55694 C -0.18164 0.55972 -0.18659 0.55787 -0.17812 0.56157 C -0.17226 0.56088 -0.1664 0.56088 -0.16067 0.55926 C -0.15794 0.55856 -0.15534 0.55625 -0.15273 0.55463 L -0.1487 0.55208 C -0.14726 0.55139 -0.14609 0.55023 -0.14466 0.54977 C -0.14245 0.54907 -0.14023 0.54791 -0.13789 0.54745 C -0.13216 0.54629 -0.1263 0.54583 -0.12057 0.54514 C -0.11914 0.54352 -0.11797 0.54143 -0.11653 0.54028 C -0.11393 0.53819 -0.1112 0.53703 -0.10846 0.53541 C -0.10195 0.53148 -0.10586 0.53356 -0.09648 0.53078 L -0.08841 0.52592 L -0.08437 0.52361 C -0.08307 0.52199 -0.08177 0.51991 -0.08034 0.51875 C -0.07773 0.5169 -0.07226 0.51412 -0.07226 0.51412 C -0.07148 0.5125 -0.07057 0.51065 -0.06966 0.50926 C -0.06836 0.50764 -0.06679 0.50648 -0.06562 0.50463 C -0.0595 0.49375 -0.06679 0.49977 -0.05898 0.49514 C -0.05807 0.49352 -0.05729 0.49166 -0.05625 0.49028 C -0.05495 0.48842 -0.05338 0.4875 -0.05221 0.48541 C -0.04622 0.47477 -0.05338 0.48055 -0.04557 0.47592 C -0.03789 0.45555 -0.04804 0.47963 -0.0388 0.46643 C -0.03021 0.45416 -0.04219 0.46296 -0.03216 0.45694 C -0.03164 0.45463 -0.03177 0.45162 -0.03086 0.44977 C -0.02982 0.44791 -0.02799 0.44861 -0.02682 0.44745 C -0.02565 0.44629 -0.02513 0.44398 -0.02409 0.44259 C -0.02044 0.4375 -0.02031 0.43796 -0.01601 0.43541 C -0.00833 0.41504 -0.01862 0.43912 -0.00937 0.42592 C -0.00807 0.4243 -0.00768 0.42106 -0.00664 0.41875 C -0.00547 0.4162 -0.00403 0.41412 -0.00273 0.4118 L -2.5E-6 0.39745 C 0.00039 0.39514 0.00052 0.39236 0.0013 0.39028 C 0.00222 0.38796 0.00339 0.38588 0.00404 0.3831 C 0.00521 0.37847 0.00508 0.37315 0.00664 0.36898 L 0.01211 0.35463 C 0.01289 0.35231 0.01354 0.34953 0.01472 0.34745 C 0.01563 0.34583 0.01667 0.34444 0.01745 0.34259 C 0.0194 0.33819 0.02097 0.3331 0.02279 0.32847 C 0.0237 0.32592 0.02435 0.32338 0.02539 0.32129 L 0.02813 0.31643 C 0.03125 0.29977 0.02813 0.3037 0.03477 0.29977 C 0.03972 0.27384 0.0319 0.31319 0.0388 0.28565 C 0.03998 0.28102 0.03998 0.27546 0.04154 0.27129 C 0.04245 0.26898 0.04349 0.26666 0.04414 0.26412 C 0.04479 0.2618 0.04479 0.25926 0.04558 0.25694 C 0.04714 0.25208 0.04987 0.24815 0.05091 0.24259 C 0.05573 0.21666 0.04805 0.25602 0.05495 0.22847 C 0.05612 0.22384 0.0556 0.21759 0.05755 0.21412 C 0.06406 0.20254 0.05625 0.21736 0.06289 0.20231 C 0.0638 0.20046 0.06472 0.19907 0.06563 0.19745 C 0.06732 0.18842 0.06771 0.18426 0.07227 0.17616 C 0.07461 0.17199 0.07722 0.16875 0.07904 0.16412 C 0.07995 0.1618 0.08034 0.15856 0.08164 0.15694 C 0.08412 0.1544 0.08711 0.15393 0.08972 0.15231 C 0.09102 0.15139 0.09258 0.15116 0.09375 0.14977 L 0.09779 0.14514 C 0.0987 0.14282 0.09974 0.14051 0.10039 0.13796 C 0.10104 0.13565 0.10104 0.13287 0.10183 0.13078 C 0.10248 0.12893 0.10352 0.12754 0.10443 0.12616 C 0.10547 0.11921 0.1069 0.1081 0.10847 0.10231 C 0.10938 0.09907 0.11042 0.09606 0.1112 0.09282 C 0.11172 0.09051 0.11159 0.0875 0.1125 0.08565 C 0.11354 0.08333 0.11524 0.08241 0.11654 0.08078 C 0.11888 0.06828 0.11706 0.07569 0.12318 0.05949 C 0.12409 0.05694 0.12461 0.05393 0.12591 0.05231 C 0.12722 0.05069 0.12865 0.0493 0.12995 0.04745 C 0.13516 0.04004 0.12969 0.04444 0.13659 0.04028 C 0.14479 0.02569 0.13555 0.04004 0.1487 0.02847 C 0.15287 0.02477 0.15742 0.02014 0.16211 0.01898 L 0.17149 0.01643 C 0.18099 0.01088 0.18021 0.01041 0.19688 0.01643 C 0.20078 0.01805 0.20378 0.02384 0.20755 0.02616 C 0.21406 0.02986 0.21042 0.02708 0.21836 0.03565 C 0.21914 0.04028 0.2194 0.0456 0.22097 0.04977 C 0.22188 0.05231 0.22292 0.0544 0.2237 0.05694 C 0.22917 0.07662 0.22005 0.05092 0.22774 0.07129 C 0.23216 0.09537 0.23021 0.08055 0.23177 0.11643 C 0.23125 0.13472 0.23112 0.15301 0.23034 0.17129 C 0.22982 0.18518 0.22904 0.18078 0.2263 0.19259 C 0.22526 0.19745 0.22526 0.20278 0.2237 0.20694 C 0.22279 0.20926 0.22162 0.21157 0.22097 0.21412 C 0.21979 0.21875 0.21992 0.2243 0.21836 0.22847 C 0.21745 0.23078 0.21641 0.2331 0.21563 0.23565 C 0.21498 0.23773 0.21511 0.24051 0.21433 0.24259 C 0.21328 0.2456 0.21146 0.24722 0.21029 0.24977 C 0.20886 0.25278 0.20755 0.25602 0.20625 0.25926 C 0.20534 0.2618 0.20469 0.26458 0.20352 0.26643 C 0.20248 0.26852 0.20091 0.26967 0.19961 0.27129 C 0.19909 0.27361 0.19896 0.27639 0.19818 0.27847 C 0.19531 0.28634 0.19388 0.28472 0.19024 0.29028 C 0.18867 0.29236 0.18763 0.29537 0.1862 0.29745 C 0.1836 0.30092 0.18047 0.30301 0.17813 0.30694 C 0.17722 0.30856 0.17643 0.31041 0.17539 0.3118 C 0.17292 0.31528 0.17005 0.31805 0.16745 0.32129 C 0.16302 0.32639 0.16498 0.32592 0.16211 0.32592 " pathEditMode="relative" ptsTypes="AAAAAAAAAAAAAAAAAAAAAAAAAAAAAAAAAAAAAAAAAAAAAAAAAAAAAAAAAAAAAAAAAAAAAAAAAAAAAAAAAAAAAAAAAAAAAAAAAAAAAAAAAAAAAAAAAAAAAAAAAAAAAAAAAAAAAAAAAAAAAAAAAAAAAAAAAAAAAA">
                                      <p:cBhvr>
                                        <p:cTn id="73" dur="5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4" presetID="8" presetClass="emph" presetSubtype="0" repeatCount="5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500"/>
                            </p:stCondLst>
                            <p:childTnLst>
                              <p:par>
                                <p:cTn id="77" presetID="10" presetClass="exit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500"/>
                            </p:stCondLst>
                            <p:childTnLst>
                              <p:par>
                                <p:cTn id="90" presetID="0" presetClass="pat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6 7.40741E-7 L -2.08333E-6 7.40741E-7 C 0.00092 0.00694 0.00105 0.01458 0.00274 0.02129 C 0.00339 0.02384 0.00586 0.02361 0.00678 0.02615 C 0.00821 0.03032 0.00847 0.03564 0.00938 0.04027 L 0.01211 0.05463 C 0.0125 0.05694 0.01263 0.05972 0.01342 0.0618 C 0.01433 0.06412 0.01537 0.06643 0.01615 0.06898 C 0.01667 0.07106 0.0168 0.07384 0.01745 0.07615 C 0.01901 0.08101 0.02279 0.09027 0.02279 0.09027 C 0.0237 0.09513 0.02396 0.10046 0.02553 0.10463 C 0.02644 0.10694 0.02748 0.10926 0.02813 0.1118 C 0.0293 0.11643 0.02995 0.12129 0.03086 0.12615 L 0.03347 0.14027 L 0.0375 0.1618 L 0.03894 0.16898 C 0.03842 0.18726 0.03829 0.20555 0.0375 0.22361 C 0.03737 0.22847 0.03581 0.2331 0.03347 0.23564 C 0.0323 0.2368 0.03073 0.2368 0.02956 0.23796 C 0.02513 0.24189 0.02631 0.24375 0.02149 0.24513 C 0.01706 0.24629 0.0125 0.24676 0.00808 0.24745 C -0.00091 0.24676 -0.00989 0.24699 -0.01875 0.24513 C -0.02148 0.24444 -0.02408 0.24189 -0.02669 0.24027 L -0.03072 0.23796 C -0.03346 0.23472 -0.03658 0.2324 -0.0388 0.22847 C -0.04375 0.21967 -0.04049 0.225 -0.04947 0.21412 L -0.05755 0.20463 C -0.05976 0.20069 -0.0625 0.19745 -0.06419 0.19282 C -0.06757 0.18379 -0.06575 0.1875 -0.06966 0.18078 C -0.07395 0.15787 -0.07369 0.16504 -0.07096 0.13078 C -0.07057 0.12592 -0.06979 0.12083 -0.06822 0.11643 C -0.06588 0.10995 -0.06575 0.10787 -0.06158 0.10463 C -0.05898 0.10254 -0.05351 0.09976 -0.05351 0.09976 C -0.04726 0.10138 -0.04309 0.0993 -0.0388 0.10694 C -0.03763 0.10902 -0.03697 0.1118 -0.03606 0.11412 C -0.03528 0.11898 -0.03294 0.12361 -0.03346 0.12847 C -0.03385 0.1331 -0.03372 0.13819 -0.03476 0.14282 C -0.03502 0.14375 -0.0401 0.15902 -0.04283 0.1618 C -0.04401 0.16296 -0.04544 0.16342 -0.04687 0.16412 C -0.05833 0.17777 -0.04375 0.16134 -0.05481 0.17129 C -0.05638 0.17268 -0.05742 0.17476 -0.05885 0.17615 C -0.06015 0.17708 -0.06158 0.17731 -0.06289 0.17847 C -0.06432 0.17963 -0.06562 0.18148 -0.06692 0.1831 C -0.06796 0.18472 -0.06849 0.1868 -0.06966 0.18796 C -0.07083 0.18935 -0.07226 0.18958 -0.07356 0.19027 C -0.07447 0.19189 -0.07526 0.19398 -0.0763 0.19513 C -0.07851 0.19745 -0.08528 0.19907 -0.08697 0.19976 C -0.08971 0.20115 -0.09231 0.20301 -0.09505 0.20463 L -0.09908 0.20694 C -0.10039 0.20787 -0.10195 0.2081 -0.10312 0.20949 C -0.10572 0.2125 -0.10807 0.21713 -0.11106 0.21898 C -0.1125 0.21967 -0.11393 0.22013 -0.1151 0.22129 C -0.11796 0.22407 -0.12096 0.22685 -0.12317 0.23078 C -0.12408 0.2324 -0.12474 0.23449 -0.12591 0.23564 C -0.12708 0.2368 -0.12851 0.23726 -0.12981 0.23796 C -0.13072 0.24027 -0.13125 0.24328 -0.13255 0.24513 C -0.13359 0.24676 -0.13528 0.24629 -0.13658 0.24745 C -0.13932 0.25023 -0.14192 0.25393 -0.14466 0.25694 L -0.14466 0.25694 C -0.14544 0.25856 -0.14609 0.26088 -0.14726 0.2618 C -0.14987 0.26412 -0.1526 0.26504 -0.15533 0.26643 L -0.15937 0.26898 C -0.16067 0.2706 -0.16211 0.27176 -0.16341 0.27361 C -0.16575 0.27731 -0.16744 0.2824 -0.17005 0.28564 L -0.17812 0.29513 L -0.18216 0.29976 C -0.18567 0.31898 -0.18033 0.29676 -0.1875 0.30949 C -0.18841 0.31111 -0.18802 0.31435 -0.1888 0.31643 C -0.18945 0.31851 -0.19062 0.31967 -0.19153 0.32129 L -0.19414 0.33564 C -0.19466 0.33796 -0.19427 0.34143 -0.19544 0.34282 L -0.19947 0.34745 C -0.20039 0.34976 -0.20104 0.35254 -0.20221 0.35463 C -0.20599 0.36134 -0.20586 0.35787 -0.21028 0.3618 C -0.21171 0.36296 -0.21276 0.36527 -0.21419 0.36643 C -0.21679 0.36851 -0.22226 0.37129 -0.22226 0.37129 C -0.22721 0.3706 -0.23216 0.37083 -0.23697 0.36898 C -0.23854 0.36828 -0.23958 0.36551 -0.24101 0.36412 C -0.24231 0.36296 -0.24375 0.3625 -0.24505 0.3618 C -0.24596 0.36018 -0.24661 0.3581 -0.24778 0.35694 C -0.24895 0.35578 -0.25039 0.35463 -0.25169 0.35463 C -0.26289 0.35463 -0.27408 0.35625 -0.28528 0.35694 C -0.28697 0.35787 -0.2888 0.35995 -0.29062 0.35949 C -0.29218 0.35902 -0.29309 0.35393 -0.29466 0.35463 C -0.29596 0.35532 -0.29531 0.35949 -0.29596 0.3618 C -0.29661 0.36435 -0.29778 0.36643 -0.29856 0.36898 C -0.30091 0.37523 -0.30299 0.38171 -0.30533 0.38796 C -0.30533 0.38796 -0.31067 0.40231 -0.31067 0.40231 L -0.31601 0.4118 C -0.31692 0.41643 -0.3194 0.42129 -0.31875 0.42615 C -0.31822 0.42916 -0.31822 0.43263 -0.31731 0.43564 C -0.3082 0.46828 -0.31432 0.43726 -0.31067 0.45694 C -0.31028 0.46643 -0.3108 0.47638 -0.30937 0.48564 C -0.30846 0.4912 -0.30494 0.49444 -0.30403 0.49976 C -0.30078 0.51689 -0.30364 0.51134 -0.29726 0.51898 C -0.29635 0.52129 -0.29583 0.5243 -0.29466 0.52615 C -0.29349 0.52754 -0.29179 0.52731 -0.29062 0.52847 C -0.28138 0.53657 -0.29231 0.53055 -0.28125 0.53564 C -0.2763 0.53402 -0.27122 0.53333 -0.26653 0.53078 C -0.26197 0.52824 -0.2651 0.52361 -0.2625 0.51898 C -0.26145 0.51713 -0.25976 0.51736 -0.25846 0.51643 C -0.25599 0.51365 -0.25195 0.50949 -0.25039 0.50463 C -0.24791 0.49652 -0.24726 0.48495 -0.24635 0.47615 C -0.24687 0.46574 -0.2457 0.45486 -0.24778 0.44513 C -0.24908 0.43888 -0.25364 0.43634 -0.25572 0.43078 C -0.25664 0.42847 -0.25729 0.42569 -0.25846 0.42361 C -0.25963 0.42176 -0.26106 0.4206 -0.2625 0.41898 C -0.26341 0.41643 -0.26393 0.41365 -0.2651 0.4118 C -0.26757 0.4081 -0.27096 0.40625 -0.27317 0.40231 C -0.27408 0.40069 -0.27487 0.39884 -0.27591 0.39745 C -0.27838 0.39398 -0.28086 0.38981 -0.28385 0.38796 L -0.29596 0.38078 L -0.3 0.37847 C -0.31419 0.37986 -0.31901 0.37754 -0.32942 0.3831 C -0.33216 0.38472 -0.33476 0.38634 -0.3375 0.38796 L -0.34153 0.39027 L -0.34544 0.39282 C -0.34635 0.39513 -0.34687 0.39814 -0.34817 0.39976 C -0.34921 0.40138 -0.35117 0.40046 -0.35221 0.40231 C -0.35312 0.40393 -0.35286 0.40717 -0.35351 0.40949 C -0.35507 0.41435 -0.35716 0.41898 -0.35885 0.42361 L -0.36419 0.43796 C -0.3651 0.44027 -0.3664 0.44236 -0.36692 0.44513 C -0.36783 0.44976 -0.36809 0.45532 -0.36966 0.45949 C -0.37343 0.46944 -0.37161 0.46388 -0.375 0.47615 L -0.37903 0.5118 L -0.38033 0.52361 C -0.37981 0.53888 -0.37942 0.56574 -0.3776 0.5831 C -0.37734 0.58564 -0.37669 0.58796 -0.3763 0.59027 C -0.37669 0.59976 -0.37734 0.60926 -0.3776 0.61898 C -0.37773 0.6199 -0.37669 0.65601 -0.38033 0.66898 C -0.38099 0.67152 -0.3819 0.67407 -0.38294 0.67615 C -0.38554 0.68055 -0.38776 0.68125 -0.39101 0.6831 C -0.39192 0.68564 -0.39231 0.68865 -0.39375 0.69027 C -0.39518 0.69213 -0.39726 0.69166 -0.39908 0.69282 C -0.40182 0.69421 -0.40442 0.69583 -0.40716 0.69745 L -0.41914 0.70463 C -0.42044 0.70532 -0.42174 0.70648 -0.42317 0.70694 L -0.42851 0.70949 C -0.43502 0.70856 -0.44961 0.70833 -0.45794 0.70463 C -0.45794 0.70463 -0.46809 0.69861 -0.47005 0.69745 L -0.47408 0.69513 C -0.47539 0.69351 -0.47656 0.69143 -0.47812 0.69027 C -0.48059 0.68819 -0.48606 0.68564 -0.48606 0.68564 C -0.4875 0.6831 -0.48854 0.68032 -0.4901 0.67847 C -0.5 0.66666 -0.48802 0.68703 -0.49817 0.67129 C -0.50768 0.65648 -0.50104 0.66157 -0.50885 0.65694 C -0.51237 0.65092 -0.51666 0.64421 -0.51822 0.63564 L -0.51953 0.62847 C -0.51914 0.62199 -0.52031 0.61458 -0.51822 0.60949 C -0.51666 0.60532 -0.51289 0.60625 -0.51028 0.60463 L -0.50625 0.60231 C -0.5013 0.60509 -0.50364 0.60463 -0.49947 0.60463 " pathEditMode="relative" ptsTypes="AAAAAAAAAAAAAAAAAAAAAAAAAAAAAAAAAAAAAAAAAAAAAAAAAAAAAAAAAAAAAAAAAAAAAAAAAAAAAAAAAAAAAAAAAAAAAAAAAAAAAAAAAAAAAAAAAAAAAAAAAAAAAAAAAAAAAAAAAAAAAAAAAAAAAAAAA">
                                      <p:cBhvr>
                                        <p:cTn id="91" dur="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2" presetID="8" presetClass="emph" presetSubtype="0" repeatCount="5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500"/>
                            </p:stCondLst>
                            <p:childTnLst>
                              <p:par>
                                <p:cTn id="95" presetID="10" presetClass="exit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7" grpId="0" animBg="1"/>
      <p:bldP spid="13" grpId="0" animBg="1"/>
      <p:bldP spid="14" grpId="0" animBg="1"/>
      <p:bldP spid="16" grpId="0" animBg="1"/>
      <p:bldP spid="18" grpId="0" animBg="1"/>
      <p:bldP spid="15" grpId="0" animBg="1"/>
      <p:bldP spid="19" grpId="0" animBg="1"/>
      <p:bldP spid="19" grpId="1" animBg="1"/>
      <p:bldP spid="19" grpId="2" animBg="1"/>
      <p:bldP spid="19" grpId="3" animBg="1"/>
      <p:bldP spid="20" grpId="0" animBg="1"/>
      <p:bldP spid="20" grpId="1" animBg="1"/>
      <p:bldP spid="20" grpId="2" animBg="1"/>
      <p:bldP spid="20" grpId="3" animBg="1"/>
      <p:bldP spid="21" grpId="0" animBg="1"/>
      <p:bldP spid="21" grpId="1" animBg="1"/>
      <p:bldP spid="21" grpId="2" animBg="1"/>
      <p:bldP spid="21" grpId="3" animBg="1"/>
      <p:bldP spid="22" grpId="0" animBg="1"/>
      <p:bldP spid="22" grpId="1" animBg="1"/>
      <p:bldP spid="22" grpId="2" animBg="1"/>
      <p:bldP spid="22" grpId="3" animBg="1"/>
      <p:bldP spid="23" grpId="0" animBg="1"/>
      <p:bldP spid="23" grpId="1" animBg="1"/>
      <p:bldP spid="23" grpId="2" animBg="1"/>
      <p:bldP spid="23" grpId="3" animBg="1"/>
      <p:bldP spid="25" grpId="0" animBg="1"/>
      <p:bldP spid="25" grpId="1" animBg="1"/>
      <p:bldP spid="25" grpId="2" animBg="1"/>
      <p:bldP spid="25" grpId="3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šipka růžová"/>
          <p:cNvSpPr/>
          <p:nvPr/>
        </p:nvSpPr>
        <p:spPr>
          <a:xfrm>
            <a:off x="2646636" y="958101"/>
            <a:ext cx="484414" cy="618738"/>
          </a:xfrm>
          <a:prstGeom prst="downArrow">
            <a:avLst/>
          </a:prstGeom>
          <a:solidFill>
            <a:srgbClr val="FF9ABB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žlutá"/>
          <p:cNvSpPr/>
          <p:nvPr/>
        </p:nvSpPr>
        <p:spPr>
          <a:xfrm>
            <a:off x="3486715" y="958101"/>
            <a:ext cx="484414" cy="618738"/>
          </a:xfrm>
          <a:prstGeom prst="downArrow">
            <a:avLst/>
          </a:prstGeom>
          <a:solidFill>
            <a:srgbClr val="FBF202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zelená"/>
          <p:cNvSpPr/>
          <p:nvPr/>
        </p:nvSpPr>
        <p:spPr>
          <a:xfrm>
            <a:off x="4537426" y="958101"/>
            <a:ext cx="484414" cy="618738"/>
          </a:xfrm>
          <a:prstGeom prst="downArrow">
            <a:avLst/>
          </a:prstGeom>
          <a:solidFill>
            <a:srgbClr val="2DCF02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modrá"/>
          <p:cNvSpPr/>
          <p:nvPr/>
        </p:nvSpPr>
        <p:spPr>
          <a:xfrm>
            <a:off x="5149189" y="958101"/>
            <a:ext cx="484414" cy="618738"/>
          </a:xfrm>
          <a:prstGeom prst="downArrow">
            <a:avLst/>
          </a:prstGeom>
          <a:solidFill>
            <a:srgbClr val="4143A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96934" y="1475770"/>
            <a:ext cx="5213040" cy="5659060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1502" t="6405" r="65913" b="39695"/>
          <a:stretch/>
        </p:blipFill>
        <p:spPr>
          <a:xfrm>
            <a:off x="7610283" y="2842094"/>
            <a:ext cx="1973179" cy="136358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738" t="-4058" r="41755" b="31769"/>
          <a:stretch/>
        </p:blipFill>
        <p:spPr>
          <a:xfrm>
            <a:off x="8525600" y="4519592"/>
            <a:ext cx="1247888" cy="182880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6655" r="21065" b="35891"/>
          <a:stretch/>
        </p:blipFill>
        <p:spPr>
          <a:xfrm>
            <a:off x="10080661" y="3951327"/>
            <a:ext cx="1235243" cy="162186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87650" y="4305300"/>
            <a:ext cx="1086801" cy="1108886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7234989" y="189769"/>
            <a:ext cx="0" cy="643963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7343" t="21592"/>
          <a:stretch/>
        </p:blipFill>
        <p:spPr>
          <a:xfrm>
            <a:off x="9452570" y="1796716"/>
            <a:ext cx="1256182" cy="1983610"/>
          </a:xfrm>
          <a:prstGeom prst="rect">
            <a:avLst/>
          </a:prstGeom>
        </p:spPr>
      </p:pic>
      <p:sp>
        <p:nvSpPr>
          <p:cNvPr id="19" name="Zástupný symbol pro obsah 2"/>
          <p:cNvSpPr txBox="1">
            <a:spLocks/>
          </p:cNvSpPr>
          <p:nvPr/>
        </p:nvSpPr>
        <p:spPr>
          <a:xfrm>
            <a:off x="7434470" y="458211"/>
            <a:ext cx="4482363" cy="1167504"/>
          </a:xfrm>
          <a:prstGeom prst="rect">
            <a:avLst/>
          </a:prstGeom>
        </p:spPr>
        <p:txBody>
          <a:bodyPr/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 algn="r">
              <a:buNone/>
            </a:pPr>
            <a:r>
              <a:rPr lang="cs-CZ" sz="2400" b="1" dirty="0" smtClean="0">
                <a:solidFill>
                  <a:srgbClr val="5E0201"/>
                </a:solidFill>
              </a:rPr>
              <a:t>Která žížala bude spát v postýlce na polštářku? Která má nejkratší chodbičku a která nejdelší?</a:t>
            </a:r>
            <a:endParaRPr lang="cs-CZ" sz="2400" b="1" dirty="0">
              <a:solidFill>
                <a:srgbClr val="5E020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018883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-1.48148E-6 L -0.38346 -0.1585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180" y="-794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0" presetClass="pat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8346 -0.15856 L -0.38346 -0.15833 C -0.38216 -0.08704 -0.38125 -0.09514 -0.38346 -0.03009 C -0.38372 -0.02222 -0.38385 -0.01435 -0.38476 -0.00671 C -0.38528 -0.00185 -0.38685 0.00255 -0.38737 0.00741 L -0.38867 0.01921 C -0.38906 0.03009 -0.38932 0.04097 -0.38997 0.05185 C -0.3901 0.0544 -0.39101 0.05648 -0.39127 0.0588 C -0.39192 0.06343 -0.39192 0.06829 -0.39258 0.07292 C -0.39336 0.07778 -0.39453 0.08218 -0.39531 0.08704 L -0.39661 0.0963 C -0.39791 0.0956 -0.39922 0.09306 -0.40052 0.09398 C -0.40195 0.09514 -0.40247 0.09838 -0.40312 0.10093 C -0.40455 0.10648 -0.40455 0.11621 -0.40846 0.11968 C -0.41093 0.12199 -0.41367 0.12292 -0.41627 0.12431 C -0.41758 0.12523 -0.41914 0.12546 -0.42031 0.12685 C -0.42291 0.12986 -0.42513 0.13426 -0.42812 0.13611 C -0.42942 0.13681 -0.43073 0.13796 -0.43216 0.13843 C -0.44192 0.14283 -0.44778 0.1419 -0.45976 0.14306 L -0.46758 0.14537 C -0.4707 0.1463 -0.47383 0.14676 -0.47682 0.14792 C -0.47825 0.14838 -0.47942 0.14954 -0.48086 0.15023 C -0.48281 0.15116 -0.48789 0.15301 -0.48997 0.15486 C -0.49336 0.15787 -0.49414 0.15996 -0.49661 0.16412 C -0.50182 0.16343 -0.50716 0.16296 -0.51237 0.16181 C -0.51458 0.16134 -0.51666 0.15949 -0.51901 0.15949 C -0.52604 0.15949 -0.53294 0.16111 -0.53997 0.16181 C -0.56406 0.17037 -0.54922 0.16597 -0.60182 0.16181 C -0.60586 0.16158 -0.60638 0.15764 -0.60976 0.15486 C -0.61237 0.15278 -0.61771 0.15023 -0.61771 0.15046 C -0.61849 0.14792 -0.61901 0.14491 -0.62031 0.14306 C -0.62734 0.1331 -0.62148 0.14884 -0.62682 0.13611 C -0.62877 0.13171 -0.63216 0.12199 -0.63216 0.12222 C -0.63242 0.11574 -0.63203 0.09653 -0.63476 0.08704 C -0.63554 0.08449 -0.63672 0.08264 -0.63737 0.07986 C -0.63854 0.07546 -0.63997 0.06597 -0.63997 0.06621 C -0.63958 0.04329 -0.63945 0.0206 -0.63867 -0.00185 C -0.63854 -0.00879 -0.63346 -0.01944 -0.63216 -0.02292 L -0.62955 -0.03009 C -0.62864 -0.03241 -0.62838 -0.03657 -0.62682 -0.03704 C -0.62474 -0.03773 -0.62252 -0.03889 -0.62031 -0.03935 C -0.61549 -0.04051 -0.61067 -0.04074 -0.60586 -0.04167 C -0.60234 -0.04236 -0.59883 -0.04329 -0.59531 -0.04398 C -0.57838 -0.05162 -0.60534 -0.04028 -0.56237 -0.04861 C -0.56237 -0.04838 -0.55247 -0.05463 -0.55052 -0.05579 L -0.54661 -0.0581 C -0.53958 -0.05741 -0.53255 -0.05694 -0.52552 -0.05579 C -0.52422 -0.05555 -0.52291 -0.05393 -0.52161 -0.05347 C -0.5194 -0.05254 -0.51718 -0.05208 -0.51497 -0.05116 C -0.51367 -0.05046 -0.51237 -0.0493 -0.51106 -0.04861 C -0.50807 -0.04768 -0.50494 -0.04722 -0.50182 -0.04629 C -0.50052 -0.0456 -0.49909 -0.04514 -0.49791 -0.04398 C -0.49648 -0.04282 -0.49544 -0.04051 -0.49401 -0.03935 C -0.49231 -0.03819 -0.49049 -0.03773 -0.48867 -0.03704 C -0.48685 -0.03495 -0.48333 -0.03125 -0.48216 -0.02754 C -0.48138 -0.02546 -0.48151 -0.02268 -0.48086 -0.0206 C -0.48021 -0.01875 -0.4789 -0.01782 -0.47812 -0.01597 C -0.4763 -0.01157 -0.47291 -0.00185 -0.47291 -0.00162 C -0.472 0.00278 -0.47174 0.0081 -0.47031 0.01204 C -0.46692 0.0213 -0.4681 0.01644 -0.46627 0.02616 C -0.46588 0.03866 -0.46562 0.05116 -0.46497 0.06366 C -0.46484 0.06759 -0.4638 0.0713 -0.46367 0.07523 C -0.46302 0.09468 -0.46276 0.11435 -0.46237 0.1338 C -0.46276 0.16273 -0.4625 0.19144 -0.46367 0.22037 C -0.46393 0.22523 -0.46549 0.22963 -0.46627 0.23449 L -0.47031 0.25533 C -0.4707 0.25787 -0.47083 0.26042 -0.47161 0.2625 L -0.47422 0.26945 C -0.47513 0.27408 -0.47643 0.27871 -0.47682 0.28357 C -0.47773 0.29514 -0.47773 0.29931 -0.47942 0.30926 C -0.48034 0.31389 -0.48125 0.31852 -0.48216 0.32338 L -0.48346 0.33033 C -0.48294 0.33958 -0.48255 0.34908 -0.48216 0.35833 C -0.48177 0.36621 -0.48099 0.37384 -0.48086 0.38171 C -0.48008 0.40833 -0.47994 0.43472 -0.47942 0.46134 C -0.48086 0.46898 -0.48203 0.46783 -0.47812 0.47292 C -0.47565 0.47639 -0.47031 0.48241 -0.47031 0.48264 L -0.46497 0.49653 C -0.46419 0.49884 -0.46367 0.50185 -0.46237 0.50347 C -0.46106 0.50509 -0.45963 0.50625 -0.45846 0.5081 C -0.45651 0.51088 -0.45312 0.51759 -0.45312 0.51783 C -0.44218 0.51667 -0.43125 0.51644 -0.42031 0.51505 C -0.41797 0.51482 -0.41575 0.51412 -0.41367 0.51273 C -0.41172 0.51158 -0.40846 0.50648 -0.40716 0.50347 C -0.40612 0.50116 -0.4056 0.49838 -0.40442 0.49653 C -0.40208 0.49283 -0.39661 0.48704 -0.39661 0.48727 C -0.39349 0.47083 -0.39596 0.47662 -0.39127 0.46829 L -0.38867 0.4544 L -0.38737 0.44722 C -0.38776 0.44028 -0.38802 0.4331 -0.38867 0.42616 C -0.38893 0.42384 -0.38958 0.42153 -0.38997 0.41921 C -0.39336 0.39861 -0.38945 0.41968 -0.39258 0.40278 C -0.39323 0.39583 -0.39414 0.38218 -0.39531 0.37477 C -0.39596 0.36991 -0.39596 0.36412 -0.39791 0.36065 C -0.39883 0.35926 -0.39974 0.35787 -0.40052 0.35602 C -0.40286 0.35046 -0.40494 0.3419 -0.40846 0.33727 C -0.41093 0.33403 -0.41367 0.33102 -0.41627 0.32801 C -0.41758 0.32639 -0.41914 0.32523 -0.42031 0.32338 C -0.42109 0.32176 -0.42174 0.31968 -0.42291 0.31852 C -0.42291 0.31875 -0.43281 0.31273 -0.43476 0.31158 C -0.43606 0.31088 -0.4375 0.31065 -0.43867 0.30926 C -0.44375 0.30324 -0.44114 0.30556 -0.44661 0.30232 C -0.44791 0.3007 -0.44909 0.29884 -0.45052 0.29746 C -0.45182 0.29653 -0.45325 0.29653 -0.45442 0.29514 C -0.4556 0.29398 -0.45599 0.29121 -0.45716 0.29051 C -0.46002 0.28889 -0.46328 0.28889 -0.46627 0.2882 C -0.47591 0.28889 -0.48567 0.28912 -0.49531 0.29051 C -0.49661 0.29074 -0.49778 0.29283 -0.49922 0.29283 C -0.5233 0.29283 -0.54752 0.29121 -0.57161 0.29051 L -0.57812 0.2882 " pathEditMode="relative" rAng="0" ptsTypes="AAAAAAAAAAAAAAAAAAAAAAAAAAAAAAAAAAAAAAAAAAAAAAAAAAAAAAAAAAAAAAAAAAAAAAAAAAAAAAAAAAAAAAAAAAAAAAAAAAAAAAAAAAAAAA">
                                      <p:cBhvr>
                                        <p:cTn id="11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760" y="338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000"/>
                            </p:stCondLst>
                            <p:childTnLst>
                              <p:par>
                                <p:cTn id="13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5400000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75E-6 2.59259E-6 L -0.46172 -0.28681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086" y="-14352"/>
                                    </p:animMotion>
                                  </p:childTnLst>
                                </p:cTn>
                              </p:par>
                              <p:par>
                                <p:cTn id="20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0" presetClass="pat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6172 -0.28681 L -0.46172 -0.28681 C -0.46133 -0.27987 -0.46042 -0.27292 -0.46042 -0.26598 C -0.46042 -0.25649 -0.46107 -0.247 -0.46172 -0.23774 C -0.46198 -0.23542 -0.46276 -0.23311 -0.46315 -0.23079 C -0.46367 -0.22616 -0.46393 -0.22154 -0.46445 -0.21667 C -0.46302 -0.13936 -0.46745 -0.16714 -0.46042 -0.1301 C -0.45872 -0.12107 -0.46016 -0.12501 -0.45651 -0.11853 C -0.4556 -0.1139 -0.45443 -0.10927 -0.45391 -0.10441 C -0.45339 -0.10047 -0.45313 -0.09654 -0.4526 -0.09283 C -0.45182 -0.08797 -0.45052 -0.08357 -0.45 -0.07871 C -0.44805 -0.06228 -0.44935 -0.07084 -0.44596 -0.05302 C -0.44557 -0.0507 -0.4457 -0.04769 -0.44466 -0.04607 L -0.44206 -0.04121 C -0.43958 -0.02779 -0.44245 -0.03982 -0.43815 -0.02964 C -0.4362 -0.02501 -0.43281 -0.01552 -0.43281 -0.01552 C -0.43242 -0.0132 -0.43229 -0.01066 -0.43151 -0.00857 C -0.43086 -0.00672 -0.42943 -0.00579 -0.42891 -0.00394 C -0.42279 0.01759 -0.42956 0.00416 -0.42357 0.01481 C -0.42227 0.02221 -0.42253 0.02245 -0.41966 0.02893 C -0.41888 0.03055 -0.41784 0.03171 -0.41706 0.03356 C -0.4151 0.03796 -0.41276 0.04235 -0.41172 0.04768 C -0.41003 0.05671 -0.41146 0.05277 -0.40781 0.05925 C -0.4056 0.07152 -0.40794 0.0618 -0.40391 0.07106 C -0.39883 0.08217 -0.40404 0.07453 -0.39727 0.08263 C -0.39128 0.09884 -0.39505 0.0949 -0.38802 0.09907 C -0.38672 0.10138 -0.38529 0.10346 -0.38411 0.10601 C -0.38307 0.10833 -0.38268 0.1111 -0.38151 0.11296 C -0.38034 0.11504 -0.37878 0.11596 -0.3776 0.11782 C -0.37409 0.12268 -0.37552 0.1236 -0.37096 0.12708 C -0.36849 0.12916 -0.36576 0.13032 -0.36302 0.13171 C -0.35664 0.13564 -0.36055 0.13379 -0.35117 0.13657 C -0.34987 0.13726 -0.34857 0.13819 -0.34727 0.13888 C -0.34063 0.14189 -0.3362 0.14212 -0.32891 0.14351 C -0.32708 0.14421 -0.32539 0.14536 -0.32357 0.14583 C -0.30013 0.15184 -0.28099 0.14698 -0.25521 0.14583 C -0.24922 0.13541 -0.25547 0.14768 -0.25117 0.13402 C -0.24961 0.12916 -0.24701 0.12546 -0.24596 0.12013 C -0.24544 0.11782 -0.24531 0.11527 -0.24466 0.11296 C -0.24401 0.1111 -0.24271 0.11018 -0.24206 0.10833 C -0.24102 0.10624 -0.24023 0.1037 -0.23932 0.10138 C -0.2362 0.08471 -0.23828 0.09143 -0.23411 0.08032 C -0.23359 0.07731 -0.23307 0.07407 -0.23281 0.07106 C -0.23034 0.04721 -0.23281 0.06203 -0.23021 0.04768 C -0.22969 0.04212 -0.22891 0.0368 -0.22878 0.03124 C -0.22813 -5.18519E-6 -0.22878 -0.03126 -0.22747 -0.06228 C -0.22734 -0.06529 -0.22565 -0.06691 -0.22487 -0.06945 C -0.22148 -0.08149 -0.22604 -0.072 -0.22096 -0.08103 C -0.21927 -0.08982 -0.21901 -0.08589 -0.22096 -0.09283 " pathEditMode="relative" ptsTypes="AAAAAAAAAAAAAAAAAAAAAAAAAAAAAAAAAAAAAAAAAAAAAAAAA">
                                      <p:cBhvr>
                                        <p:cTn id="24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5400000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7 -1.11111E-6 L -0.43984 -0.55602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992" y="-27801"/>
                                    </p:animMotion>
                                  </p:childTnLst>
                                </p:cTn>
                              </p:par>
                              <p:par>
                                <p:cTn id="33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0" presetClass="pat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3984 -0.55602 L -0.43984 -0.55579 C -0.43815 -0.55 -0.43594 -0.54398 -0.43463 -0.5375 C -0.43372 -0.5338 -0.4332 -0.52963 -0.4332 -0.52569 C -0.4332 -0.48194 -0.43372 -0.43842 -0.43463 -0.39467 C -0.43463 -0.39236 -0.43555 -0.39005 -0.43594 -0.38773 C -0.43737 -0.3787 -0.43763 -0.3743 -0.43854 -0.36435 C -0.43958 -0.35185 -0.43932 -0.34907 -0.44115 -0.33866 C -0.44193 -0.3338 -0.44297 -0.32917 -0.44375 -0.32454 C -0.44427 -0.32222 -0.44375 -0.31805 -0.44505 -0.31759 C -0.44805 -0.3162 -0.45638 -0.31273 -0.45833 -0.31042 C -0.46458 -0.30301 -0.46068 -0.30671 -0.47005 -0.30116 C -0.47148 -0.30046 -0.47266 -0.29884 -0.47409 -0.29884 L -0.5069 -0.29653 C -0.50859 -0.29352 -0.51224 -0.28611 -0.51484 -0.28472 C -0.51654 -0.2838 -0.51836 -0.28472 -0.52005 -0.28472 " pathEditMode="relative" rAng="0" ptsTypes="AAAAAAAAAAAAAAAA">
                                      <p:cBhvr>
                                        <p:cTn id="3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85" y="135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-4.44444E-6 L -0.48268 -0.47222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141" y="-23611"/>
                                    </p:animMotion>
                                  </p:childTnLst>
                                </p:cTn>
                              </p:par>
                              <p:par>
                                <p:cTn id="43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4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0" presetClass="pat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8268 -0.47222 L -0.48268 -0.47199 C -0.48216 -0.45277 -0.48216 -0.43333 -0.48138 -0.41388 C -0.48125 -0.41134 -0.4802 -0.40925 -0.48007 -0.40694 C -0.47942 -0.40069 -0.47916 -0.39444 -0.47864 -0.38819 C -0.48164 -0.34699 -0.48125 -0.35949 -0.47864 -0.28981 C -0.47838 -0.28055 -0.47604 -0.2618 -0.47604 -0.26157 C -0.47565 -0.24537 -0.47552 -0.22916 -0.47474 -0.21273 C -0.47461 -0.20949 -0.47356 -0.20648 -0.47343 -0.20347 C -0.47265 -0.17222 -0.4733 -0.14097 -0.47213 -0.10972 C -0.472 -0.10486 -0.46953 -0.09583 -0.46953 -0.0956 C -0.46992 -0.08402 -0.47005 -0.07245 -0.47083 -0.06064 C -0.47096 -0.05833 -0.47187 -0.05601 -0.47213 -0.0537 C -0.47448 -0.03472 -0.47148 -0.0449 -0.47604 -0.03263 C -0.47656 -0.0287 -0.47708 -0.025 -0.47734 -0.02106 C -0.4776 -0.01875 -0.47786 0.00093 -0.48007 0.00718 C -0.48059 0.00903 -0.48177 0.01019 -0.48268 0.01181 C -0.4875 0.03727 -0.47981 -0.00138 -0.48658 0.02593 C -0.48776 0.03033 -0.48841 0.03519 -0.48919 0.03982 C -0.48971 0.04213 -0.48919 0.04607 -0.49049 0.04676 L -0.49843 0.05162 C -0.50078 0.05579 -0.50312 0.06088 -0.50638 0.0632 C -0.50794 0.06459 -0.50989 0.06459 -0.51158 0.06551 C -0.51419 0.0669 -0.51953 0.07037 -0.51953 0.07061 C -0.52265 0.07593 -0.52135 0.075 -0.52604 0.07732 C -0.52955 0.07894 -0.53658 0.08195 -0.53658 0.08218 C -0.54179 0.08125 -0.54713 0.08079 -0.55234 0.07963 C -0.55377 0.0794 -0.55494 0.07778 -0.55638 0.07732 C -0.55846 0.07639 -0.56067 0.07547 -0.56289 0.075 C -0.56901 0.07385 -0.57513 0.07338 -0.58138 0.07269 C -0.58268 0.07176 -0.58385 0.07037 -0.58528 0.07037 C -0.59231 0.07037 -0.59934 0.07153 -0.60638 0.07269 C -0.60859 0.07292 -0.61067 0.07431 -0.61289 0.075 C -0.61549 0.0757 -0.61823 0.07639 -0.62083 0.07732 C -0.6302 0.08287 -0.62643 0.07917 -0.63268 0.08658 C -0.63567 0.10278 -0.63333 0.09723 -0.63789 0.10533 C -0.64114 0.12292 -0.63671 0.10116 -0.64179 0.11945 C -0.64244 0.12153 -0.6427 0.12408 -0.64309 0.12639 C -0.6427 0.13102 -0.64362 0.13681 -0.64179 0.14051 C -0.63997 0.14422 -0.63398 0.14514 -0.63398 0.14537 C -0.63307 0.14676 -0.63242 0.14862 -0.63138 0.14977 C -0.63007 0.15116 -0.62838 0.15047 -0.62734 0.15209 C -0.62643 0.15394 -0.62708 0.15741 -0.62604 0.15903 C -0.62382 0.1632 -0.62083 0.16528 -0.61823 0.16852 C -0.61679 0.17014 -0.61575 0.17223 -0.61419 0.17315 C -0.61158 0.17477 -0.60898 0.17686 -0.60638 0.17778 C -0.59791 0.18079 -0.60195 0.17917 -0.59453 0.18264 C -0.58919 0.18172 -0.58398 0.18149 -0.57864 0.1801 C -0.57734 0.17987 -0.57617 0.17825 -0.57474 0.17778 C -0.56901 0.17662 -0.56328 0.17639 -0.55768 0.17547 C -0.55494 0.17477 -0.55234 0.17431 -0.54974 0.17315 C -0.54843 0.17269 -0.54713 0.1713 -0.54583 0.17084 C -0.52656 0.16389 -0.54531 0.17246 -0.52994 0.16621 C -0.52643 0.16482 -0.51953 0.16158 -0.51953 0.16181 C -0.51328 0.15417 -0.51705 0.15764 -0.50768 0.15209 L -0.50364 0.14977 C -0.49908 0.14167 -0.50221 0.14584 -0.49323 0.14051 L -0.48919 0.1382 C -0.48841 0.13565 -0.48789 0.13287 -0.48658 0.13102 C -0.48554 0.12963 -0.48359 0.13056 -0.48268 0.12871 C -0.48164 0.12709 -0.4819 0.12385 -0.48138 0.12176 C -0.48059 0.11922 -0.47955 0.1169 -0.47864 0.11459 C -0.47643 0.10926 -0.47265 0.09977 -0.46953 0.09607 L -0.46549 0.09121 C -0.46328 0.0794 -0.46601 0.08774 -0.46028 0.08195 C -0.45755 0.07917 -0.45234 0.07269 -0.45234 0.07292 C -0.45143 0.06737 -0.45013 0.05602 -0.44713 0.05162 C -0.44479 0.04792 -0.43919 0.04213 -0.43919 0.04237 C -0.4388 0.03982 -0.43854 0.0375 -0.43789 0.03519 C -0.43684 0.03149 -0.43242 0.02153 -0.43138 0.01875 C -0.42955 0.01412 -0.42903 0.00649 -0.42604 0.00487 C -0.42474 0.00394 -0.4233 0.00348 -0.42213 0.00255 C -0.41914 -0.00023 -0.41875 -0.00138 -0.41679 -0.00463 " pathEditMode="relative" rAng="0" ptsTypes="AAAAAAAAAAAAAAAAAAAAAAAAAAAAAAAAAAAAAAAAAAAAAAAAAAAAAAAAAAAAAAAAAAAAAAAAA">
                                      <p:cBhvr>
                                        <p:cTn id="47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27" y="327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alphaModFix amt="65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4" name="mravenec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8124692" y="2279081"/>
            <a:ext cx="2406148" cy="3818067"/>
          </a:xfrm>
          <a:prstGeom prst="rect">
            <a:avLst/>
          </a:prstGeom>
        </p:spPr>
      </p:pic>
      <p:pic>
        <p:nvPicPr>
          <p:cNvPr id="6" name="mraveniště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1651" b="14064"/>
          <a:stretch/>
        </p:blipFill>
        <p:spPr>
          <a:xfrm>
            <a:off x="0" y="262840"/>
            <a:ext cx="6455751" cy="6595160"/>
          </a:xfrm>
          <a:prstGeom prst="rect">
            <a:avLst/>
          </a:prstGeom>
        </p:spPr>
      </p:pic>
      <p:sp>
        <p:nvSpPr>
          <p:cNvPr id="2" name="u zelené"/>
          <p:cNvSpPr/>
          <p:nvPr/>
        </p:nvSpPr>
        <p:spPr>
          <a:xfrm>
            <a:off x="4717058" y="1794244"/>
            <a:ext cx="228600" cy="228600"/>
          </a:xfrm>
          <a:prstGeom prst="ellipse">
            <a:avLst/>
          </a:prstGeom>
          <a:gradFill>
            <a:gsLst>
              <a:gs pos="0">
                <a:srgbClr val="153002"/>
              </a:gs>
              <a:gs pos="100000">
                <a:srgbClr val="6CF511"/>
              </a:gs>
            </a:gsLst>
            <a:lin ang="5400000" scaled="1"/>
          </a:gra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šipka zelená"/>
          <p:cNvSpPr/>
          <p:nvPr/>
        </p:nvSpPr>
        <p:spPr>
          <a:xfrm rot="2983850">
            <a:off x="4979043" y="1275135"/>
            <a:ext cx="484414" cy="618738"/>
          </a:xfrm>
          <a:prstGeom prst="downArrow">
            <a:avLst/>
          </a:prstGeom>
          <a:solidFill>
            <a:srgbClr val="6CF51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žlutá"/>
          <p:cNvSpPr/>
          <p:nvPr/>
        </p:nvSpPr>
        <p:spPr>
          <a:xfrm rot="3233031">
            <a:off x="3737577" y="39774"/>
            <a:ext cx="484414" cy="484842"/>
          </a:xfrm>
          <a:prstGeom prst="downArrow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červená"/>
          <p:cNvSpPr/>
          <p:nvPr/>
        </p:nvSpPr>
        <p:spPr>
          <a:xfrm rot="20189948">
            <a:off x="1542733" y="97130"/>
            <a:ext cx="484414" cy="468861"/>
          </a:xfrm>
          <a:prstGeom prst="downArrow">
            <a:avLst/>
          </a:prstGeom>
          <a:solidFill>
            <a:srgbClr val="FF000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modrá"/>
          <p:cNvSpPr/>
          <p:nvPr/>
        </p:nvSpPr>
        <p:spPr>
          <a:xfrm rot="18435163">
            <a:off x="219711" y="1713475"/>
            <a:ext cx="484414" cy="618738"/>
          </a:xfrm>
          <a:prstGeom prst="downArrow">
            <a:avLst/>
          </a:prstGeom>
          <a:solidFill>
            <a:srgbClr val="0070C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u žluté"/>
          <p:cNvSpPr/>
          <p:nvPr/>
        </p:nvSpPr>
        <p:spPr>
          <a:xfrm>
            <a:off x="3532543" y="437353"/>
            <a:ext cx="228600" cy="228600"/>
          </a:xfrm>
          <a:prstGeom prst="ellipse">
            <a:avLst/>
          </a:prstGeom>
          <a:gradFill>
            <a:gsLst>
              <a:gs pos="0">
                <a:srgbClr val="153002"/>
              </a:gs>
              <a:gs pos="100000">
                <a:srgbClr val="6CF511"/>
              </a:gs>
            </a:gsLst>
            <a:lin ang="5400000" scaled="1"/>
          </a:gra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u červené"/>
          <p:cNvSpPr/>
          <p:nvPr/>
        </p:nvSpPr>
        <p:spPr>
          <a:xfrm>
            <a:off x="1803990" y="628599"/>
            <a:ext cx="228600" cy="228600"/>
          </a:xfrm>
          <a:prstGeom prst="ellipse">
            <a:avLst/>
          </a:prstGeom>
          <a:gradFill>
            <a:gsLst>
              <a:gs pos="0">
                <a:srgbClr val="153002"/>
              </a:gs>
              <a:gs pos="100000">
                <a:srgbClr val="6CF511"/>
              </a:gs>
            </a:gsLst>
            <a:lin ang="5400000" scaled="1"/>
          </a:gra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u modré"/>
          <p:cNvSpPr/>
          <p:nvPr/>
        </p:nvSpPr>
        <p:spPr>
          <a:xfrm>
            <a:off x="740484" y="2279081"/>
            <a:ext cx="228600" cy="228600"/>
          </a:xfrm>
          <a:prstGeom prst="ellipse">
            <a:avLst/>
          </a:prstGeom>
          <a:gradFill>
            <a:gsLst>
              <a:gs pos="0">
                <a:srgbClr val="153002"/>
              </a:gs>
              <a:gs pos="100000">
                <a:srgbClr val="6CF511"/>
              </a:gs>
            </a:gsLst>
            <a:lin ang="5400000" scaled="1"/>
          </a:gra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7328452" y="458211"/>
            <a:ext cx="4588381" cy="731759"/>
          </a:xfrm>
          <a:prstGeom prst="rect">
            <a:avLst/>
          </a:prstGeom>
        </p:spPr>
        <p:txBody>
          <a:bodyPr/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 algn="r">
              <a:buNone/>
            </a:pPr>
            <a:r>
              <a:rPr lang="cs-CZ" sz="2400" b="1" dirty="0" err="1" smtClean="0">
                <a:solidFill>
                  <a:schemeClr val="bg1"/>
                </a:solidFill>
              </a:rPr>
              <a:t>Mraveneček</a:t>
            </a:r>
            <a:r>
              <a:rPr lang="cs-CZ" sz="2400" b="1" dirty="0" smtClean="0">
                <a:solidFill>
                  <a:schemeClr val="bg1"/>
                </a:solidFill>
              </a:rPr>
              <a:t> našel něco dobrého k snědku. Pomůžeš mu najít správnou cestičku do spižírny?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45932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0" presetClass="pat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1484 0.04398 L -0.04244 0.07361 L -0.0582 0.08936 L -0.08099 0.09653 L -0.10468 0.10186 L -0.12343 0.09468 L -0.13515 0.06852 L -0.14909 0.02292 L -0.1608 -0.02106 L -0.17369 -0.08935 L -0.17461 -0.12615 L -0.15989 -0.14907 L -0.14114 -0.15416 L -0.13034 -0.1368 L -0.1194 -0.10879 L -0.11159 -0.07708 L -0.1026 -0.06134 L -0.08489 -0.07893 L -0.07005 -0.10347 L -0.06224 -0.11574 " pathEditMode="relative" ptsTypes="AAAAAAAAAAAAAAAAAAAAA">
                                      <p:cBhvr>
                                        <p:cTn id="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0" presetID="8" presetClass="emph" presetSubtype="0" repeatCount="3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0" presetClass="pat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138 0.06134 L -0.03359 0.0912 L -0.07109 0.11227 L -0.11055 0.12963 L -0.14114 0.16296 L -0.15794 0.20509 L -0.16588 0.26481 L -0.15885 0.32106 L -0.1332 0.38403 L -0.09674 0.4456 L -0.075 0.4824 L -0.06224 0.51041 L -0.0513 0.57708 L -0.04049 0.63333 L -0.02174 0.6456 L 0 0.6 L 0.0207 0.5544 L 0.05026 0.53148 L 0.10065 0.51574 L 0.14401 0.52106 L 0.1806 0.54213 L 0.20026 0.57708 L 0.20925 0.64028 L 0.20521 0.71921 L 0.19037 0.76828 L 0.1737 0.7824 L 0.15287 0.77546 L 0.14115 0.75602 L 0.10755 0.73865 L 0.07891 0.73865 L 0.03555 0.78426 L 0.00495 0.81041 L -0.01979 0.81412 L -0.03659 0.77708 L -0.0513 0.72106 L -0.06719 0.68773 L -0.08489 0.67361 L -0.10664 0.64213 L -0.1194 0.60694 L -0.13034 0.57893 L -0.14505 0.54722 L -0.15104 0.51227 L -0.15299 0.44375 L -0.15989 0.40347 L -0.18463 0.34375 L -0.20534 0.30162 L -0.225 0.27014 L -0.23789 0.25949 L -0.2487 0.30347 L -0.25664 0.33495 L -0.2625 0.37014 L -0.27135 0.41389 " pathEditMode="relative" ptsTypes="AAAAAAAAAAAAAAAAAAAAAAAAAAAAAAAAAAAAAAAAAAAAAAAAAAAAA">
                                      <p:cBhvr>
                                        <p:cTn id="19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0" presetID="8" presetClass="emph" presetSubtype="0" repeatCount="5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0" presetClass="pat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2761 0.1368 L 0.02656 0.21227 L 0.02852 0.28588 L 0.04141 0.33148 L 0.07695 0.37893 L 0.09375 0.38588 L 0.1263 0.35602 L 0.19141 0.3 L 0.21406 0.28426 L 0.22591 0.28426 L 0.23086 0.30879 L 0.22591 0.33333 L 0.18151 0.44375 L 0.16172 0.47546 L 0.14401 0.49305 L 0.11836 0.46481 L 0.10156 0.42268 L 0.09167 0.39467 L 0.07396 0.37014 L 0.0513 0.34722 L 0.05026 0.30347 L 0.06797 0.2456 L 0.08971 0.21041 L 0.14701 0.15602 L 0.16875 0.13333 L 0.18151 0.12963 L 0.19141 0.14213 L 0.19141 0.17014 L 0.18151 0.23148 L 0.17565 0.28426 L 0.17761 0.32639 L 0.1875 0.36666 L 0.2013 0.38773 L 0.22096 0.40879 L 0.2556 0.41921 L 0.29102 0.42639 L 0.32461 0.43518 L 0.34141 0.46666 L 0.34232 0.49467 L 0.32656 0.55254 L 0.31185 0.59467 L 0.29206 0.65625 L 0.28021 0.72291 L 0.27435 0.78958 L 0.2625 0.83171 L 0.23776 0.8581 L 0.20326 0.85277 L 0.17461 0.82453 L 0.15586 0.7456 L 0.15482 0.68078 L 0.1638 0.64398 L 0.17956 0.62291 L 0.21602 0.63333 " pathEditMode="relative" ptsTypes="AAAAAAAAAAAAAAAAAAAAAAAAAAAAAAAAAAAAAAAAAAAAAAAAAAAAAA">
                                      <p:cBhvr>
                                        <p:cTn id="29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0" presetID="8" presetClass="emph" presetSubtype="0" repeatCount="5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3451 0.05093 L 0.05521 0.1 L 0.07487 0.15625 L 0.07891 0.19468 L 0.08086 0.25093 L 0.08386 0.27732 L 0.11341 0.33681 L 0.11732 0.36134 L 0.12826 0.38426 L 0.14297 0.4 L 0.16472 0.41945 L 0.17461 0.43681 L 0.19037 0.49121 L 0.19727 0.52292 L 0.21107 0.5456 L 0.2319 0.55278 L 0.25547 0.53681 L 0.29206 0.49468 L 0.32565 0.47361 L 0.34922 0.47014 L 0.37292 0.48959 L 0.3888 0.51065 L 0.40352 0.51759 L 0.42422 0.5 L 0.43412 0.46852 L 0.43815 0.41065 L 0.43607 0.33172 L 0.42917 0.30533 L 0.41237 0.27894 L 0.39167 0.26134 L 0.35716 0.25278 L 0.32956 0.24746 L 0.29987 0.25625 L 0.28321 0.2632 L 0.26341 0.27384 L 0.25261 0.28611 L 0.22891 0.33334 L 0.21511 0.36505 L 0.20222 0.37732 L 0.18946 0.36134 L 0.17761 0.31227 L 0.16771 0.2544 L 0.16172 0.22801 L 0.13607 0.18079 L 0.10156 0.12639 L 0.07591 0.07199 L 0.06797 0.03866 L 0.06406 -0.02268 L 0.06797 -0.05602 L 0.08672 -0.1 L 0.10951 -0.12986 L 0.14297 -0.15092 L 0.16862 -0.16134 L 0.19922 -0.18241 L 0.21797 -0.21041 L 0.22591 -0.24213 L 0.22982 -0.27014 L 0.23776 -0.28403 L 0.25755 -0.27708 L 0.28216 -0.2544 L 0.29987 -0.22106 L 0.31172 -0.17893 L 0.32162 -0.13842 L 0.34037 -0.08426 L 0.35326 -0.02106 L 0.35612 0.02986 C 0.35925 0.04445 0.35638 0.04398 0.36016 0.04398 L 0.36406 0.08959 L 0.36406 0.12454 " pathEditMode="relative" ptsTypes="AAAAAAAAAAAAAAAAAAAAAAAAAAAAAAAAAAAAAAAAAAAAAAAAAAAAAAAAAAAAAAAAAAAAAA">
                                      <p:cBhvr>
                                        <p:cTn id="39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0" presetID="8" presetClass="emph" presetSubtype="0" repeatCount="5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2" grpId="2" animBg="1"/>
      <p:bldP spid="10" grpId="0" animBg="1"/>
      <p:bldP spid="10" grpId="1" animBg="1"/>
      <p:bldP spid="10" grpId="2" animBg="1"/>
      <p:bldP spid="11" grpId="0" animBg="1"/>
      <p:bldP spid="11" grpId="1" animBg="1"/>
      <p:bldP spid="11" grpId="2" animBg="1"/>
      <p:bldP spid="12" grpId="0" animBg="1"/>
      <p:bldP spid="12" grpId="1" animBg="1"/>
      <p:bldP spid="12" grpId="2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742"/>
          <a:stretch/>
        </p:blipFill>
        <p:spPr>
          <a:xfrm>
            <a:off x="1419413" y="47123"/>
            <a:ext cx="9431467" cy="6601327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8477582" y="4040784"/>
            <a:ext cx="3166109" cy="240624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940329" y="1055813"/>
            <a:ext cx="1295402" cy="85411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8907201" y="1017266"/>
            <a:ext cx="1225270" cy="93120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 flipV="1">
            <a:off x="6544177" y="982200"/>
            <a:ext cx="1225269" cy="93120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246" t="12865" r="30565" b="36133"/>
          <a:stretch/>
        </p:blipFill>
        <p:spPr>
          <a:xfrm>
            <a:off x="4316643" y="3515053"/>
            <a:ext cx="548021" cy="579041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246" t="12865" r="30565" b="36133"/>
          <a:stretch/>
        </p:blipFill>
        <p:spPr>
          <a:xfrm>
            <a:off x="5354252" y="666750"/>
            <a:ext cx="466592" cy="493003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246" t="12865" r="30565" b="36133"/>
          <a:stretch/>
        </p:blipFill>
        <p:spPr>
          <a:xfrm>
            <a:off x="6530365" y="4435270"/>
            <a:ext cx="466592" cy="493003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246" t="12865" r="30565" b="36133"/>
          <a:stretch/>
        </p:blipFill>
        <p:spPr>
          <a:xfrm>
            <a:off x="2737500" y="5650991"/>
            <a:ext cx="373395" cy="394531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246" t="12865" r="30565" b="36133"/>
          <a:stretch/>
        </p:blipFill>
        <p:spPr>
          <a:xfrm>
            <a:off x="4869784" y="1801293"/>
            <a:ext cx="548021" cy="579041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246" t="12865" r="30565" b="36133"/>
          <a:stretch/>
        </p:blipFill>
        <p:spPr>
          <a:xfrm>
            <a:off x="5272823" y="2420090"/>
            <a:ext cx="548021" cy="579041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246" t="12865" r="30565" b="36133"/>
          <a:stretch/>
        </p:blipFill>
        <p:spPr>
          <a:xfrm>
            <a:off x="3619711" y="3649761"/>
            <a:ext cx="548021" cy="579041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246" t="12865" r="30565" b="36133"/>
          <a:stretch/>
        </p:blipFill>
        <p:spPr>
          <a:xfrm>
            <a:off x="2632868" y="3886274"/>
            <a:ext cx="368288" cy="389135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246" t="12865" r="30565" b="36133"/>
          <a:stretch/>
        </p:blipFill>
        <p:spPr>
          <a:xfrm>
            <a:off x="2540104" y="2919968"/>
            <a:ext cx="368288" cy="389135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246" t="12865" r="30565" b="36133"/>
          <a:stretch/>
        </p:blipFill>
        <p:spPr>
          <a:xfrm>
            <a:off x="9801295" y="2577444"/>
            <a:ext cx="368288" cy="389135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246" t="12865" r="30565" b="36133"/>
          <a:stretch/>
        </p:blipFill>
        <p:spPr>
          <a:xfrm>
            <a:off x="5457335" y="4518279"/>
            <a:ext cx="453135" cy="478785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246" t="12865" r="30565" b="36133"/>
          <a:stretch/>
        </p:blipFill>
        <p:spPr>
          <a:xfrm>
            <a:off x="4835109" y="742893"/>
            <a:ext cx="368288" cy="389135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246" t="12865" r="30565" b="36133"/>
          <a:stretch/>
        </p:blipFill>
        <p:spPr>
          <a:xfrm>
            <a:off x="7603449" y="1408046"/>
            <a:ext cx="548021" cy="579041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89123" y="-100062"/>
            <a:ext cx="1806499" cy="2230632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45911" y="5495767"/>
            <a:ext cx="1134610" cy="1241938"/>
          </a:xfrm>
          <a:prstGeom prst="rect">
            <a:avLst/>
          </a:prstGeom>
        </p:spPr>
      </p:pic>
      <p:sp>
        <p:nvSpPr>
          <p:cNvPr id="32" name="TextovéPole 31"/>
          <p:cNvSpPr txBox="1"/>
          <p:nvPr/>
        </p:nvSpPr>
        <p:spPr>
          <a:xfrm>
            <a:off x="47336" y="67720"/>
            <a:ext cx="27441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Pomoz červíkovi najít nejkratší cestu k jablíčku.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8851315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44499" y="0"/>
            <a:ext cx="6448268" cy="717299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85975" y="1662286"/>
            <a:ext cx="2539903" cy="31362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04512" y="4614162"/>
            <a:ext cx="629559" cy="68911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9128" b="34879"/>
          <a:stretch/>
        </p:blipFill>
        <p:spPr>
          <a:xfrm>
            <a:off x="6523204" y="4200039"/>
            <a:ext cx="489996" cy="57072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957561" flipH="1">
            <a:off x="6334696" y="3008385"/>
            <a:ext cx="520578" cy="74277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81899" y="3864775"/>
            <a:ext cx="1156675" cy="118018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104956" flipV="1">
            <a:off x="9487358" y="5944639"/>
            <a:ext cx="433348" cy="50139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0831" y="5128142"/>
            <a:ext cx="1694258" cy="158444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9461827">
            <a:off x="4805846" y="4850515"/>
            <a:ext cx="1499619" cy="21397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-457973" y="717149"/>
            <a:ext cx="4451089" cy="338282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64192" y="5217303"/>
            <a:ext cx="1353315" cy="1481331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769548" y="286097"/>
            <a:ext cx="394990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Vybarvi strom, ze kterého spadlo jablko, červíka a najdi mu cestičku do postýlky. Dále vybarvi jídlo, které si červík odnesl do sklípků (jablíčko, list).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34693465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425117">
            <a:off x="-47219" y="1728822"/>
            <a:ext cx="7065977" cy="499000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04820" y="1933151"/>
            <a:ext cx="2233968" cy="208917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79598" y="3803531"/>
            <a:ext cx="2750820" cy="279005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74403" y="3999756"/>
            <a:ext cx="2368035" cy="229403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04820" y="-16821"/>
            <a:ext cx="1925598" cy="194997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85088" y="981358"/>
            <a:ext cx="3017987" cy="289538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601" r="72278" b="43252"/>
          <a:stretch/>
        </p:blipFill>
        <p:spPr>
          <a:xfrm rot="1350018">
            <a:off x="3838112" y="195574"/>
            <a:ext cx="2099885" cy="192437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2036" t="45286"/>
          <a:stretch/>
        </p:blipFill>
        <p:spPr>
          <a:xfrm>
            <a:off x="-50170" y="-16821"/>
            <a:ext cx="2180934" cy="234917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5209" t="10523" r="24030" b="52758"/>
          <a:stretch/>
        </p:blipFill>
        <p:spPr>
          <a:xfrm>
            <a:off x="1454344" y="-180932"/>
            <a:ext cx="1591537" cy="154965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7793" t="2883" r="4997" b="63376"/>
          <a:stretch/>
        </p:blipFill>
        <p:spPr>
          <a:xfrm>
            <a:off x="2878035" y="102199"/>
            <a:ext cx="1343566" cy="1450200"/>
          </a:xfrm>
          <a:prstGeom prst="rect">
            <a:avLst/>
          </a:prstGeom>
        </p:spPr>
      </p:pic>
      <p:cxnSp>
        <p:nvCxnSpPr>
          <p:cNvPr id="10" name="Přímá spojnice se šipkou 9"/>
          <p:cNvCxnSpPr/>
          <p:nvPr/>
        </p:nvCxnSpPr>
        <p:spPr>
          <a:xfrm>
            <a:off x="1040297" y="1845274"/>
            <a:ext cx="74128" cy="497876"/>
          </a:xfrm>
          <a:prstGeom prst="straightConnector1">
            <a:avLst/>
          </a:prstGeom>
          <a:ln w="22225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1762125" y="1368723"/>
            <a:ext cx="307397" cy="848183"/>
          </a:xfrm>
          <a:prstGeom prst="straightConnector1">
            <a:avLst/>
          </a:prstGeom>
          <a:ln w="22225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2488317" y="1368723"/>
            <a:ext cx="461956" cy="769427"/>
          </a:xfrm>
          <a:prstGeom prst="straightConnector1">
            <a:avLst/>
          </a:prstGeom>
          <a:ln w="22225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>
            <a:off x="3221231" y="1552399"/>
            <a:ext cx="991852" cy="585751"/>
          </a:xfrm>
          <a:prstGeom prst="straightConnector1">
            <a:avLst/>
          </a:prstGeom>
          <a:ln w="22225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5860848" y="171099"/>
            <a:ext cx="34330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Koho dovede cestička na louku s kytičkami – motýly, berušku, komára nebo včelku?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33415126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603087">
            <a:off x="2896733" y="-533637"/>
            <a:ext cx="8635958" cy="809429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3502" y="4132648"/>
            <a:ext cx="2293062" cy="283143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0464" y="654514"/>
            <a:ext cx="2425270" cy="202179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744" r="75558" b="78400"/>
          <a:stretch/>
        </p:blipFill>
        <p:spPr>
          <a:xfrm>
            <a:off x="3686947" y="-1056132"/>
            <a:ext cx="1568410" cy="2967919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9552" y="2857119"/>
            <a:ext cx="2721295" cy="153909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9205488" y="5694009"/>
            <a:ext cx="26888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600" dirty="0" smtClean="0"/>
              <a:t>Která housenka se prokousala až sem - na druhou stranu listu?</a:t>
            </a:r>
            <a:endParaRPr lang="cs-CZ" sz="1600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5086350" y="1371600"/>
            <a:ext cx="361950" cy="114300"/>
          </a:xfrm>
          <a:prstGeom prst="straightConnector1">
            <a:avLst/>
          </a:prstGeom>
          <a:ln w="22225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3535734" y="2193596"/>
            <a:ext cx="608413" cy="323878"/>
          </a:xfrm>
          <a:prstGeom prst="straightConnector1">
            <a:avLst/>
          </a:prstGeom>
          <a:ln w="22225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3" idx="3"/>
          </p:cNvCxnSpPr>
          <p:nvPr/>
        </p:nvCxnSpPr>
        <p:spPr>
          <a:xfrm>
            <a:off x="2850847" y="3626666"/>
            <a:ext cx="681257" cy="17292"/>
          </a:xfrm>
          <a:prstGeom prst="straightConnector1">
            <a:avLst/>
          </a:prstGeom>
          <a:ln w="22225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2509928" y="4651471"/>
            <a:ext cx="587715" cy="226024"/>
          </a:xfrm>
          <a:prstGeom prst="straightConnector1">
            <a:avLst/>
          </a:prstGeom>
          <a:ln w="22225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7907711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0533" y="0"/>
            <a:ext cx="9431467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2" y="5224269"/>
            <a:ext cx="1685547" cy="140513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4986" y="3887715"/>
            <a:ext cx="1685547" cy="140513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47469" y="2499374"/>
            <a:ext cx="1685547" cy="140513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3758" y="1207029"/>
            <a:ext cx="1685547" cy="1405131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316018" y="1267258"/>
            <a:ext cx="395479" cy="39547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1323273" y="2645685"/>
            <a:ext cx="419100" cy="4191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842772" y="4024869"/>
            <a:ext cx="445496" cy="384048"/>
          </a:xfrm>
          <a:prstGeom prst="triangl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1161192" y="5326371"/>
            <a:ext cx="419100" cy="419100"/>
          </a:xfrm>
          <a:prstGeom prst="star5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768241" y="64776"/>
            <a:ext cx="395479" cy="39547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8842144" y="41155"/>
            <a:ext cx="419100" cy="4191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Rovnoramenný trojúhelník 16"/>
          <p:cNvSpPr/>
          <p:nvPr/>
        </p:nvSpPr>
        <p:spPr>
          <a:xfrm>
            <a:off x="9991765" y="41155"/>
            <a:ext cx="445496" cy="384048"/>
          </a:xfrm>
          <a:prstGeom prst="triangl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ěticípá hvězda 17"/>
          <p:cNvSpPr/>
          <p:nvPr/>
        </p:nvSpPr>
        <p:spPr>
          <a:xfrm>
            <a:off x="6877855" y="41155"/>
            <a:ext cx="419100" cy="419100"/>
          </a:xfrm>
          <a:prstGeom prst="star5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307876" y="174891"/>
            <a:ext cx="34330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Která žížalka má nejvíc spižíren? Která má největší pokojíček a které ho má nejblíž vchodu?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21801331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744" t="32016" r="9820" b="12260"/>
          <a:stretch/>
        </p:blipFill>
        <p:spPr>
          <a:xfrm>
            <a:off x="6631655" y="2719137"/>
            <a:ext cx="4219225" cy="397042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733977"/>
            <a:ext cx="4750478" cy="653309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4013885" y="1338213"/>
            <a:ext cx="967189" cy="153473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744" r="9820" b="65578"/>
          <a:stretch/>
        </p:blipFill>
        <p:spPr>
          <a:xfrm>
            <a:off x="6371999" y="459118"/>
            <a:ext cx="5245920" cy="304942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7336" y="207110"/>
            <a:ext cx="39665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Kterým vchodem donese </a:t>
            </a:r>
            <a:r>
              <a:rPr lang="cs-CZ" sz="1600" dirty="0" err="1" smtClean="0"/>
              <a:t>mraveneček</a:t>
            </a:r>
            <a:r>
              <a:rPr lang="cs-CZ" sz="1600" dirty="0" smtClean="0"/>
              <a:t> olivu do spižírny?</a:t>
            </a:r>
            <a:endParaRPr lang="cs-CZ" sz="1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71999" y="207109"/>
            <a:ext cx="39665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Která žížalka se </a:t>
            </a:r>
            <a:r>
              <a:rPr lang="cs-CZ" sz="1600" dirty="0" err="1" smtClean="0"/>
              <a:t>prožížalí</a:t>
            </a:r>
            <a:r>
              <a:rPr lang="cs-CZ" sz="1600" dirty="0" smtClean="0"/>
              <a:t> do komůrky? A kam dolezou ty ostatní?</a:t>
            </a:r>
            <a:endParaRPr lang="cs-CZ" sz="1600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7283302" y="2254102"/>
            <a:ext cx="478465" cy="723014"/>
          </a:xfrm>
          <a:prstGeom prst="straightConnector1">
            <a:avLst/>
          </a:prstGeom>
          <a:ln w="22225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8413414" y="2360428"/>
            <a:ext cx="0" cy="616688"/>
          </a:xfrm>
          <a:prstGeom prst="straightConnector1">
            <a:avLst/>
          </a:prstGeom>
          <a:ln w="22225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9182503" y="2360428"/>
            <a:ext cx="269841" cy="616688"/>
          </a:xfrm>
          <a:prstGeom prst="straightConnector1">
            <a:avLst/>
          </a:prstGeom>
          <a:ln w="22225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9642945" y="2254102"/>
            <a:ext cx="1128584" cy="723014"/>
          </a:xfrm>
          <a:prstGeom prst="straightConnector1">
            <a:avLst/>
          </a:prstGeom>
          <a:ln w="22225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150328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</a:t>
            </a:r>
            <a:r>
              <a:rPr lang="cs-CZ" sz="3200" b="1" smtClean="0"/>
              <a:t>zdroje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Kresby skřítků jsou použity se svolením autorek Yvety </a:t>
            </a:r>
            <a:r>
              <a:rPr lang="cs-CZ" dirty="0" err="1"/>
              <a:t>Šteruské</a:t>
            </a:r>
            <a:r>
              <a:rPr lang="cs-CZ" dirty="0"/>
              <a:t> a Marie </a:t>
            </a:r>
            <a:r>
              <a:rPr lang="cs-CZ" dirty="0" err="1"/>
              <a:t>Kádnerové</a:t>
            </a:r>
            <a:r>
              <a:rPr lang="cs-CZ" dirty="0" smtClean="0"/>
              <a:t>.</a:t>
            </a:r>
          </a:p>
          <a:p>
            <a:r>
              <a:rPr lang="cs-CZ" dirty="0" smtClean="0"/>
              <a:t>Vlastní kresby autorky</a:t>
            </a:r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://pixabay.com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(pastelky)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soubor labyrintů. Při jejich řešení děti procvičí znalosti barev, základní počty a pojmy označující velikost, délku, vzdálenost… Na snímcích jsou otázky, na které děti hledají odpovědi.</a:t>
            </a:r>
          </a:p>
          <a:p>
            <a:r>
              <a:rPr lang="cs-CZ" dirty="0" smtClean="0"/>
              <a:t>Na šesti pracovních listech jsou stejné labyrinty jako na snímcích. Děti je mohou řešit po prezentaci nebo mohou řešit labyrint společně s kamarádem, který hledá cestu na dotykové obrazovce. K tomu lze využít nástroj prezentace PowerPointu „pero“. Nakonec si děti pracovní listy vybarví.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</a:t>
            </a:r>
            <a:r>
              <a:rPr lang="cs-CZ" b="1" dirty="0" smtClean="0"/>
              <a:t>1. a 2. snímku </a:t>
            </a:r>
            <a:r>
              <a:rPr lang="cs-CZ" dirty="0" smtClean="0"/>
              <a:t>se červík po dotyku zmenší s proběhne nejkratší cestou k cíli.</a:t>
            </a:r>
          </a:p>
          <a:p>
            <a:r>
              <a:rPr lang="cs-CZ" dirty="0" smtClean="0"/>
              <a:t>Na snímku </a:t>
            </a:r>
            <a:r>
              <a:rPr lang="cs-CZ" b="1" dirty="0" smtClean="0"/>
              <a:t>3. a 4. snímku </a:t>
            </a:r>
            <a:r>
              <a:rPr lang="cs-CZ" dirty="0" smtClean="0"/>
              <a:t>se zvířátka po dotyku změní v kuličku, </a:t>
            </a:r>
            <a:r>
              <a:rPr lang="cs-CZ" dirty="0" err="1" smtClean="0"/>
              <a:t>prokutálí</a:t>
            </a:r>
            <a:r>
              <a:rPr lang="cs-CZ" dirty="0" smtClean="0"/>
              <a:t> se svojí cestičkou a nakonec se zase kulička změní v hmyz.</a:t>
            </a:r>
          </a:p>
          <a:p>
            <a:r>
              <a:rPr lang="cs-CZ" dirty="0" smtClean="0"/>
              <a:t>Na </a:t>
            </a:r>
            <a:r>
              <a:rPr lang="cs-CZ" b="1" dirty="0" smtClean="0"/>
              <a:t>5. – 7. snímku </a:t>
            </a:r>
            <a:r>
              <a:rPr lang="cs-CZ" dirty="0" smtClean="0"/>
              <a:t>se animace pohybu žížal/kuliček spustí dotykem na barevné šipky.</a:t>
            </a:r>
          </a:p>
          <a:p>
            <a:r>
              <a:rPr lang="cs-CZ" dirty="0" smtClean="0"/>
              <a:t>Pracovní listy jsou určené k tisku, při prezentaci se nezobrazují.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zdělávací oblast </a:t>
            </a:r>
            <a:r>
              <a:rPr lang="cs-CZ" b="1" dirty="0" smtClean="0"/>
              <a:t>DÍTĚ A JEHO PSYCHIKA </a:t>
            </a:r>
            <a:r>
              <a:rPr lang="cs-CZ" dirty="0" smtClean="0"/>
              <a:t>(PSYCHOLOGICKÁ)</a:t>
            </a:r>
          </a:p>
          <a:p>
            <a:r>
              <a:rPr lang="cs-CZ" dirty="0" smtClean="0"/>
              <a:t>Podoblast: </a:t>
            </a:r>
            <a:r>
              <a:rPr lang="cs-CZ" b="1" dirty="0" smtClean="0"/>
              <a:t>Poznávací schopnosti – Základní matematické, početní a číselné pojmy a operace</a:t>
            </a:r>
          </a:p>
          <a:p>
            <a:r>
              <a:rPr lang="cs-CZ" b="1" dirty="0" smtClean="0"/>
              <a:t>Dosažené konkretizované výstupy </a:t>
            </a:r>
            <a:r>
              <a:rPr lang="cs-CZ" dirty="0" smtClean="0"/>
              <a:t>– rozumět a používat základní pojmy označující velikost, vzdálenost; chápat číslo jako počet prvků; posoudit početnost dvou souborů; chápat jednoduché souvislosti; řešit jednoduché labyrinty.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646</Words>
  <Application>Microsoft Office PowerPoint</Application>
  <PresentationFormat>Vlastní</PresentationFormat>
  <Paragraphs>71</Paragraphs>
  <Slides>21</Slides>
  <Notes>1</Notes>
  <HiddenSlides>6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Sheer Green 16x9</vt:lpstr>
      <vt:lpstr>Labyrinty a červíčci</vt:lpstr>
      <vt:lpstr>          NAŠI KAMARÁDI SKŘÍTKOVÉ          PRŮVODCI VZDĚLÁVACÍMI OBLASTMI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Použité zdroje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2015-05-20T14:39:52Z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