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9"/>
    <a:srgbClr val="FF9900"/>
    <a:srgbClr val="FF00FF"/>
    <a:srgbClr val="FF6600"/>
    <a:srgbClr val="FF3300"/>
    <a:srgbClr val="FF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1474" autoAdjust="0"/>
  </p:normalViewPr>
  <p:slideViewPr>
    <p:cSldViewPr snapToGrid="0">
      <p:cViewPr varScale="1">
        <p:scale>
          <a:sx n="68" d="100"/>
          <a:sy n="68" d="100"/>
        </p:scale>
        <p:origin x="402" y="6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všechny míčky, které má klaun nahoře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019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míčky, které jsou</a:t>
            </a:r>
            <a:r>
              <a:rPr lang="cs-CZ" baseline="0" dirty="0" smtClean="0"/>
              <a:t> vpravo.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019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míčky, které jsou vlevo.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0190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 míčky, které jsou dole.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50190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84784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5393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343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6667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1312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6874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621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62743" y="805068"/>
            <a:ext cx="9633857" cy="1927246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Klaun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Prostorová orientace,vnímání</a:t>
            </a:r>
            <a:r>
              <a:rPr lang="cs-CZ" sz="2400" b="0" i="0" baseline="0" dirty="0" err="1"/>
              <a:t>, počet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6061" l="8000" r="99091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b="3889"/>
          <a:stretch/>
        </p:blipFill>
        <p:spPr>
          <a:xfrm rot="5400000">
            <a:off x="4160021" y="1282669"/>
            <a:ext cx="6371575" cy="5079642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448631" y="1542274"/>
            <a:ext cx="850605" cy="82230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561674" y="5727890"/>
            <a:ext cx="850605" cy="82230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8812" y="5695114"/>
            <a:ext cx="850605" cy="82230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924759" y="370597"/>
            <a:ext cx="850605" cy="8223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575953" y="-40554"/>
            <a:ext cx="850605" cy="822301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561674" y="1540591"/>
            <a:ext cx="850605" cy="8223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65142" y="5283963"/>
            <a:ext cx="850605" cy="82230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885630" y="5089870"/>
            <a:ext cx="850605" cy="822301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74111" y="22031"/>
            <a:ext cx="713024" cy="64887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74111" y="6208008"/>
            <a:ext cx="713024" cy="64887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74111" y="1789453"/>
            <a:ext cx="713024" cy="648879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4111" y="4440586"/>
            <a:ext cx="713024" cy="64887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74111" y="2673164"/>
            <a:ext cx="713024" cy="648879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95286" y="5287724"/>
            <a:ext cx="713024" cy="64887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74111" y="905742"/>
            <a:ext cx="713024" cy="64887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74111" y="3556875"/>
            <a:ext cx="713024" cy="648879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229711" y="44433"/>
            <a:ext cx="47296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6061" l="8000" r="99091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b="3889"/>
          <a:stretch/>
        </p:blipFill>
        <p:spPr>
          <a:xfrm rot="5400000">
            <a:off x="4160021" y="1282669"/>
            <a:ext cx="6371575" cy="5079642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448631" y="1542274"/>
            <a:ext cx="850605" cy="82230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561674" y="5727890"/>
            <a:ext cx="850605" cy="82230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8812" y="5695114"/>
            <a:ext cx="850605" cy="82230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924759" y="370597"/>
            <a:ext cx="850605" cy="8223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575953" y="-40554"/>
            <a:ext cx="850605" cy="822301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561674" y="1540591"/>
            <a:ext cx="850605" cy="8223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65142" y="5283963"/>
            <a:ext cx="850605" cy="82230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885630" y="5089870"/>
            <a:ext cx="850605" cy="822301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05961" y="6170335"/>
            <a:ext cx="713024" cy="6720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405961" y="1751780"/>
            <a:ext cx="713024" cy="672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405961" y="2635491"/>
            <a:ext cx="713024" cy="672024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05961" y="4402913"/>
            <a:ext cx="713024" cy="672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05961" y="868069"/>
            <a:ext cx="713024" cy="672024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434663" y="0"/>
            <a:ext cx="47296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405961" y="-15642"/>
            <a:ext cx="713024" cy="6720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405961" y="5286624"/>
            <a:ext cx="713024" cy="67202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05961" y="3519202"/>
            <a:ext cx="713024" cy="67202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50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6061" l="8000" r="99091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b="3889"/>
          <a:stretch/>
        </p:blipFill>
        <p:spPr>
          <a:xfrm rot="5400000">
            <a:off x="4160021" y="1282669"/>
            <a:ext cx="6371575" cy="5079642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448631" y="1542274"/>
            <a:ext cx="850605" cy="82230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561674" y="5727890"/>
            <a:ext cx="850605" cy="82230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8812" y="5695114"/>
            <a:ext cx="850605" cy="82230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924759" y="370597"/>
            <a:ext cx="850605" cy="8223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575953" y="-40554"/>
            <a:ext cx="850605" cy="822301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561674" y="1540591"/>
            <a:ext cx="850605" cy="8223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65142" y="5283963"/>
            <a:ext cx="850605" cy="82230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885630" y="5089870"/>
            <a:ext cx="850605" cy="822301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 rot="21312667">
            <a:off x="218457" y="5297359"/>
            <a:ext cx="594781" cy="5459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 rot="21312667">
            <a:off x="218457" y="6176276"/>
            <a:ext cx="594781" cy="5459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 rot="21312667">
            <a:off x="218457" y="1781703"/>
            <a:ext cx="594781" cy="545900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 rot="21312667">
            <a:off x="218457" y="4418445"/>
            <a:ext cx="594781" cy="5459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 rot="21312667">
            <a:off x="218457" y="2660617"/>
            <a:ext cx="594781" cy="545900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 rot="21312667">
            <a:off x="218457" y="902789"/>
            <a:ext cx="594781" cy="5459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 rot="21312667">
            <a:off x="218457" y="23875"/>
            <a:ext cx="594781" cy="5459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 rot="21312667">
            <a:off x="218457" y="3539531"/>
            <a:ext cx="594781" cy="545900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026756" y="0"/>
            <a:ext cx="47296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550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667" b="96061" l="8000" r="99091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4" b="3889"/>
          <a:stretch/>
        </p:blipFill>
        <p:spPr>
          <a:xfrm rot="5400000">
            <a:off x="4160021" y="1282669"/>
            <a:ext cx="6371575" cy="5079642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448631" y="1542274"/>
            <a:ext cx="850605" cy="82230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561674" y="5727890"/>
            <a:ext cx="850605" cy="82230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8812" y="5695114"/>
            <a:ext cx="850605" cy="822301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924759" y="370597"/>
            <a:ext cx="850605" cy="822301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575953" y="-40554"/>
            <a:ext cx="850605" cy="822301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561674" y="1540591"/>
            <a:ext cx="850605" cy="8223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265142" y="5283963"/>
            <a:ext cx="850605" cy="82230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9885630" y="5089870"/>
            <a:ext cx="850605" cy="822301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83780" y="66371"/>
            <a:ext cx="720905" cy="53013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283780" y="6252348"/>
            <a:ext cx="720905" cy="53013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83780" y="1833793"/>
            <a:ext cx="720905" cy="53013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83780" y="4484926"/>
            <a:ext cx="720905" cy="53013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83780" y="2717504"/>
            <a:ext cx="720905" cy="530134"/>
          </a:xfrm>
          <a:prstGeom prst="ellipse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83780" y="5368637"/>
            <a:ext cx="720905" cy="53013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83780" y="950082"/>
            <a:ext cx="720905" cy="53013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83780" y="3601215"/>
            <a:ext cx="720905" cy="530134"/>
          </a:xfrm>
          <a:prstGeom prst="ellipse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434663" y="0"/>
            <a:ext cx="47296" cy="685800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550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  <a:endParaRPr lang="cs-CZ" b="1" dirty="0"/>
          </a:p>
          <a:p>
            <a:r>
              <a:rPr lang="cs-CZ" dirty="0" smtClean="0"/>
              <a:t>Děti se seznamují s pojmy nahoře, dole, vpravo, vlevo, určují počet</a:t>
            </a:r>
          </a:p>
          <a:p>
            <a:r>
              <a:rPr lang="cs-CZ" b="1" dirty="0" smtClean="0"/>
              <a:t>Očekávání a cíle</a:t>
            </a:r>
          </a:p>
          <a:p>
            <a:r>
              <a:rPr lang="cs-CZ" dirty="0" smtClean="0"/>
              <a:t>Chápat prostorové pojmy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Snímek číslo 2 slouží jako obrazový podklad k práci s prostorovými pojmy a barvami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snímku č. 2 děti hledají míčky, které má klaun nahoře</a:t>
            </a:r>
          </a:p>
          <a:p>
            <a:r>
              <a:rPr lang="cs-CZ" dirty="0" smtClean="0"/>
              <a:t>Na snímku č. </a:t>
            </a:r>
            <a:r>
              <a:rPr lang="cs-CZ" dirty="0"/>
              <a:t>3 děti hledají míčky, které má klaun </a:t>
            </a:r>
            <a:r>
              <a:rPr lang="cs-CZ" dirty="0" smtClean="0"/>
              <a:t>vpravo</a:t>
            </a:r>
          </a:p>
          <a:p>
            <a:r>
              <a:rPr lang="cs-CZ" dirty="0" smtClean="0"/>
              <a:t>Na snímku č. </a:t>
            </a:r>
            <a:r>
              <a:rPr lang="cs-CZ" dirty="0"/>
              <a:t>4 děti hledají míčky, které má klaun </a:t>
            </a:r>
            <a:r>
              <a:rPr lang="cs-CZ" dirty="0" smtClean="0"/>
              <a:t>vlevo</a:t>
            </a:r>
          </a:p>
          <a:p>
            <a:r>
              <a:rPr lang="cs-CZ" dirty="0" smtClean="0"/>
              <a:t>Na snímku č. 5 </a:t>
            </a:r>
            <a:r>
              <a:rPr lang="cs-CZ" dirty="0"/>
              <a:t>děti hledají míčky, které má klaun </a:t>
            </a:r>
            <a:r>
              <a:rPr lang="cs-CZ" dirty="0" smtClean="0"/>
              <a:t> dole</a:t>
            </a:r>
          </a:p>
          <a:p>
            <a:r>
              <a:rPr lang="cs-CZ" dirty="0" smtClean="0"/>
              <a:t>Animační efekty nabízí zpětnou vazbu</a:t>
            </a:r>
          </a:p>
          <a:p>
            <a:r>
              <a:rPr lang="cs-CZ" dirty="0" smtClean="0"/>
              <a:t>Pokyny k práci jsou psané v poznámkách pod snímkem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barevná kolečka, která si vystříhají z papíru a dle pokynů přiřazují na magnetickou tabulku.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rozlišovat a používat základní prostorové pojmy a běžně je užívat</a:t>
            </a:r>
          </a:p>
          <a:p>
            <a:r>
              <a:rPr lang="cs-CZ" dirty="0"/>
              <a:t>rozlišit barvy základní a barvy složené </a:t>
            </a:r>
          </a:p>
          <a:p>
            <a:r>
              <a:rPr lang="cs-CZ" dirty="0"/>
              <a:t>chápat číslo jako počet prvků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352</Words>
  <Application>Microsoft Office PowerPoint</Application>
  <PresentationFormat>Širokoúhlá obrazovka</PresentationFormat>
  <Paragraphs>70</Paragraphs>
  <Slides>12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Klaun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Klaun</dc:title>
  <dc:creator/>
  <cp:lastModifiedBy/>
  <cp:revision>3</cp:revision>
  <dcterms:created xsi:type="dcterms:W3CDTF">2014-08-05T12:38:58Z</dcterms:created>
  <dcterms:modified xsi:type="dcterms:W3CDTF">2015-05-22T06:20:53Z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