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93" r:id="rId5"/>
    <p:sldId id="294" r:id="rId6"/>
    <p:sldId id="295" r:id="rId7"/>
    <p:sldId id="296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EFB"/>
    <a:srgbClr val="FEF8E5"/>
    <a:srgbClr val="FEF8E3"/>
    <a:srgbClr val="FDFEE2"/>
    <a:srgbClr val="FDFEC6"/>
    <a:srgbClr val="FCFEA0"/>
    <a:srgbClr val="FAFD77"/>
    <a:srgbClr val="F8FC46"/>
    <a:srgbClr val="F3FC84"/>
    <a:srgbClr val="FFE9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70" d="100"/>
          <a:sy n="70" d="100"/>
        </p:scale>
        <p:origin x="324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Kdo patří do cirkusu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Označte co</a:t>
            </a:r>
            <a:r>
              <a:rPr lang="cs-CZ" baseline="0" dirty="0" smtClean="0"/>
              <a:t> se vejde do dlaně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0279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Označte co neunesu.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3066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Kdo</a:t>
            </a:r>
            <a:r>
              <a:rPr lang="cs-CZ" baseline="0" dirty="0" smtClean="0"/>
              <a:t> má na obrázku 4 nohy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5795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Kdopak na obrázku létá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777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 – co </a:t>
            </a: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tam nepatří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Základní matematické operace - třídění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SAM_13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95250"/>
            <a:ext cx="7314319" cy="5487447"/>
          </a:xfrm>
          <a:prstGeom prst="rect">
            <a:avLst/>
          </a:prstGeom>
        </p:spPr>
      </p:pic>
      <p:pic>
        <p:nvPicPr>
          <p:cNvPr id="8" name="Obrázek 7" descr="SAM_1320.JPG"/>
          <p:cNvPicPr>
            <a:picLocks noChangeAspect="1"/>
          </p:cNvPicPr>
          <p:nvPr/>
        </p:nvPicPr>
        <p:blipFill rotWithShape="1">
          <a:blip r:embed="rId4"/>
          <a:srcRect l="2982" t="3833" r="80629" b="72834"/>
          <a:stretch/>
        </p:blipFill>
        <p:spPr>
          <a:xfrm>
            <a:off x="10677659" y="2912292"/>
            <a:ext cx="1363013" cy="1458664"/>
          </a:xfrm>
          <a:prstGeom prst="ellipse">
            <a:avLst/>
          </a:prstGeom>
        </p:spPr>
      </p:pic>
      <p:pic>
        <p:nvPicPr>
          <p:cNvPr id="9" name="Obrázek 8" descr="SAM_1320.JPG"/>
          <p:cNvPicPr>
            <a:picLocks noChangeAspect="1"/>
          </p:cNvPicPr>
          <p:nvPr/>
        </p:nvPicPr>
        <p:blipFill rotWithShape="1">
          <a:blip r:embed="rId4"/>
          <a:srcRect l="2262" t="35774" r="81636" b="42040"/>
          <a:stretch/>
        </p:blipFill>
        <p:spPr>
          <a:xfrm>
            <a:off x="126191" y="2193981"/>
            <a:ext cx="1442434" cy="1493949"/>
          </a:xfrm>
          <a:prstGeom prst="ellipse">
            <a:avLst/>
          </a:prstGeom>
        </p:spPr>
      </p:pic>
      <p:pic>
        <p:nvPicPr>
          <p:cNvPr id="10" name="Obrázek 9" descr="SAM_1320.JPG"/>
          <p:cNvPicPr>
            <a:picLocks noChangeAspect="1"/>
          </p:cNvPicPr>
          <p:nvPr/>
        </p:nvPicPr>
        <p:blipFill rotWithShape="1">
          <a:blip r:embed="rId4"/>
          <a:srcRect t="71053" r="80917" b="3509"/>
          <a:stretch/>
        </p:blipFill>
        <p:spPr>
          <a:xfrm>
            <a:off x="7280855" y="636083"/>
            <a:ext cx="1429556" cy="1432398"/>
          </a:xfrm>
          <a:prstGeom prst="ellipse">
            <a:avLst/>
          </a:prstGeom>
        </p:spPr>
      </p:pic>
      <p:pic>
        <p:nvPicPr>
          <p:cNvPr id="11" name="Obrázek 10" descr="SAM_1320.JPG"/>
          <p:cNvPicPr>
            <a:picLocks noChangeAspect="1"/>
          </p:cNvPicPr>
          <p:nvPr/>
        </p:nvPicPr>
        <p:blipFill rotWithShape="1">
          <a:blip r:embed="rId4"/>
          <a:srcRect l="25121" t="4789" r="59928" b="74746"/>
          <a:stretch/>
        </p:blipFill>
        <p:spPr>
          <a:xfrm>
            <a:off x="9762186" y="1021361"/>
            <a:ext cx="1339403" cy="1378041"/>
          </a:xfrm>
          <a:prstGeom prst="ellipse">
            <a:avLst/>
          </a:prstGeom>
        </p:spPr>
      </p:pic>
      <p:pic>
        <p:nvPicPr>
          <p:cNvPr id="12" name="Obrázek 11" descr="SAM_1320.JPG"/>
          <p:cNvPicPr>
            <a:picLocks noChangeAspect="1"/>
          </p:cNvPicPr>
          <p:nvPr/>
        </p:nvPicPr>
        <p:blipFill rotWithShape="1">
          <a:blip r:embed="rId4"/>
          <a:srcRect l="53299" r="28874" b="78225"/>
          <a:stretch/>
        </p:blipFill>
        <p:spPr>
          <a:xfrm>
            <a:off x="9543245" y="5087155"/>
            <a:ext cx="1596981" cy="1466267"/>
          </a:xfrm>
          <a:prstGeom prst="ellipse">
            <a:avLst/>
          </a:prstGeom>
        </p:spPr>
      </p:pic>
      <p:pic>
        <p:nvPicPr>
          <p:cNvPr id="13" name="Obrázek 12" descr="SAM_1320.JPG"/>
          <p:cNvPicPr>
            <a:picLocks noChangeAspect="1"/>
          </p:cNvPicPr>
          <p:nvPr/>
        </p:nvPicPr>
        <p:blipFill rotWithShape="1">
          <a:blip r:embed="rId4"/>
          <a:srcRect l="79236" t="5723" r="1787" b="67119"/>
          <a:stretch/>
        </p:blipFill>
        <p:spPr>
          <a:xfrm>
            <a:off x="557212" y="4970478"/>
            <a:ext cx="1429556" cy="1537855"/>
          </a:xfrm>
          <a:prstGeom prst="ellipse">
            <a:avLst/>
          </a:prstGeom>
        </p:spPr>
      </p:pic>
      <p:pic>
        <p:nvPicPr>
          <p:cNvPr id="14" name="Obrázek 13" descr="SAM_1320.JPG"/>
          <p:cNvPicPr>
            <a:picLocks noChangeAspect="1"/>
          </p:cNvPicPr>
          <p:nvPr/>
        </p:nvPicPr>
        <p:blipFill rotWithShape="1">
          <a:blip r:embed="rId4"/>
          <a:srcRect l="85359" t="39468" b="37390"/>
          <a:stretch/>
        </p:blipFill>
        <p:spPr>
          <a:xfrm>
            <a:off x="5236308" y="5071056"/>
            <a:ext cx="1311551" cy="1558344"/>
          </a:xfrm>
          <a:prstGeom prst="ellipse">
            <a:avLst/>
          </a:prstGeom>
        </p:spPr>
      </p:pic>
      <p:pic>
        <p:nvPicPr>
          <p:cNvPr id="15" name="Obrázek 14" descr="SAM_1319.JPG"/>
          <p:cNvPicPr>
            <a:picLocks noChangeAspect="1"/>
          </p:cNvPicPr>
          <p:nvPr/>
        </p:nvPicPr>
        <p:blipFill rotWithShape="1">
          <a:blip r:embed="rId5"/>
          <a:srcRect l="83794" t="71768"/>
          <a:stretch/>
        </p:blipFill>
        <p:spPr>
          <a:xfrm>
            <a:off x="2038274" y="95250"/>
            <a:ext cx="1457848" cy="15491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SAM_13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95250"/>
            <a:ext cx="7314319" cy="5487447"/>
          </a:xfrm>
          <a:prstGeom prst="rect">
            <a:avLst/>
          </a:prstGeom>
        </p:spPr>
      </p:pic>
      <p:pic>
        <p:nvPicPr>
          <p:cNvPr id="8" name="Obrázek 7" descr="SAM_1320.JPG"/>
          <p:cNvPicPr>
            <a:picLocks noChangeAspect="1"/>
          </p:cNvPicPr>
          <p:nvPr/>
        </p:nvPicPr>
        <p:blipFill rotWithShape="1">
          <a:blip r:embed="rId4"/>
          <a:srcRect l="2982" t="3833" r="80629" b="72834"/>
          <a:stretch/>
        </p:blipFill>
        <p:spPr>
          <a:xfrm>
            <a:off x="10677659" y="2912292"/>
            <a:ext cx="1363013" cy="1458664"/>
          </a:xfrm>
          <a:prstGeom prst="ellipse">
            <a:avLst/>
          </a:prstGeom>
        </p:spPr>
      </p:pic>
      <p:pic>
        <p:nvPicPr>
          <p:cNvPr id="9" name="Obrázek 8" descr="SAM_1320.JPG"/>
          <p:cNvPicPr>
            <a:picLocks noChangeAspect="1"/>
          </p:cNvPicPr>
          <p:nvPr/>
        </p:nvPicPr>
        <p:blipFill rotWithShape="1">
          <a:blip r:embed="rId4"/>
          <a:srcRect l="2262" t="35774" r="81636" b="42040"/>
          <a:stretch/>
        </p:blipFill>
        <p:spPr>
          <a:xfrm>
            <a:off x="126191" y="2193981"/>
            <a:ext cx="1442434" cy="1493949"/>
          </a:xfrm>
          <a:prstGeom prst="ellipse">
            <a:avLst/>
          </a:prstGeom>
        </p:spPr>
      </p:pic>
      <p:pic>
        <p:nvPicPr>
          <p:cNvPr id="10" name="Obrázek 9" descr="SAM_1320.JPG"/>
          <p:cNvPicPr>
            <a:picLocks noChangeAspect="1"/>
          </p:cNvPicPr>
          <p:nvPr/>
        </p:nvPicPr>
        <p:blipFill rotWithShape="1">
          <a:blip r:embed="rId4"/>
          <a:srcRect t="71053" r="80917" b="3509"/>
          <a:stretch/>
        </p:blipFill>
        <p:spPr>
          <a:xfrm>
            <a:off x="7280855" y="636083"/>
            <a:ext cx="1429556" cy="1432398"/>
          </a:xfrm>
          <a:prstGeom prst="ellipse">
            <a:avLst/>
          </a:prstGeom>
        </p:spPr>
      </p:pic>
      <p:pic>
        <p:nvPicPr>
          <p:cNvPr id="11" name="Obrázek 10" descr="SAM_1320.JPG"/>
          <p:cNvPicPr>
            <a:picLocks noChangeAspect="1"/>
          </p:cNvPicPr>
          <p:nvPr/>
        </p:nvPicPr>
        <p:blipFill rotWithShape="1">
          <a:blip r:embed="rId4"/>
          <a:srcRect l="25121" t="4789" r="59928" b="74746"/>
          <a:stretch/>
        </p:blipFill>
        <p:spPr>
          <a:xfrm>
            <a:off x="9762186" y="1021361"/>
            <a:ext cx="1339403" cy="1378041"/>
          </a:xfrm>
          <a:prstGeom prst="ellipse">
            <a:avLst/>
          </a:prstGeom>
        </p:spPr>
      </p:pic>
      <p:pic>
        <p:nvPicPr>
          <p:cNvPr id="12" name="Obrázek 11" descr="SAM_1320.JPG"/>
          <p:cNvPicPr>
            <a:picLocks noChangeAspect="1"/>
          </p:cNvPicPr>
          <p:nvPr/>
        </p:nvPicPr>
        <p:blipFill rotWithShape="1">
          <a:blip r:embed="rId4"/>
          <a:srcRect l="53299" r="28874" b="78225"/>
          <a:stretch/>
        </p:blipFill>
        <p:spPr>
          <a:xfrm>
            <a:off x="9543245" y="5087155"/>
            <a:ext cx="1596981" cy="1466267"/>
          </a:xfrm>
          <a:prstGeom prst="ellipse">
            <a:avLst/>
          </a:prstGeom>
        </p:spPr>
      </p:pic>
      <p:pic>
        <p:nvPicPr>
          <p:cNvPr id="13" name="Obrázek 12" descr="SAM_1320.JPG"/>
          <p:cNvPicPr>
            <a:picLocks noChangeAspect="1"/>
          </p:cNvPicPr>
          <p:nvPr/>
        </p:nvPicPr>
        <p:blipFill rotWithShape="1">
          <a:blip r:embed="rId4"/>
          <a:srcRect l="79236" t="5723" r="1787" b="67119"/>
          <a:stretch/>
        </p:blipFill>
        <p:spPr>
          <a:xfrm>
            <a:off x="557212" y="4970478"/>
            <a:ext cx="1429556" cy="1537855"/>
          </a:xfrm>
          <a:prstGeom prst="ellipse">
            <a:avLst/>
          </a:prstGeom>
        </p:spPr>
      </p:pic>
      <p:pic>
        <p:nvPicPr>
          <p:cNvPr id="14" name="Obrázek 13" descr="SAM_1320.JPG"/>
          <p:cNvPicPr>
            <a:picLocks noChangeAspect="1"/>
          </p:cNvPicPr>
          <p:nvPr/>
        </p:nvPicPr>
        <p:blipFill rotWithShape="1">
          <a:blip r:embed="rId4"/>
          <a:srcRect l="85359" t="39468" b="37390"/>
          <a:stretch/>
        </p:blipFill>
        <p:spPr>
          <a:xfrm>
            <a:off x="5236308" y="5071056"/>
            <a:ext cx="1311551" cy="1558344"/>
          </a:xfrm>
          <a:prstGeom prst="ellipse">
            <a:avLst/>
          </a:prstGeom>
        </p:spPr>
      </p:pic>
      <p:pic>
        <p:nvPicPr>
          <p:cNvPr id="15" name="Obrázek 14" descr="SAM_1319.JPG"/>
          <p:cNvPicPr>
            <a:picLocks noChangeAspect="1"/>
          </p:cNvPicPr>
          <p:nvPr/>
        </p:nvPicPr>
        <p:blipFill rotWithShape="1">
          <a:blip r:embed="rId5"/>
          <a:srcRect l="83794" t="71768"/>
          <a:stretch/>
        </p:blipFill>
        <p:spPr>
          <a:xfrm>
            <a:off x="2038274" y="95250"/>
            <a:ext cx="1457848" cy="15491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4418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SAM_13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95250"/>
            <a:ext cx="7314319" cy="5487447"/>
          </a:xfrm>
          <a:prstGeom prst="rect">
            <a:avLst/>
          </a:prstGeom>
        </p:spPr>
      </p:pic>
      <p:pic>
        <p:nvPicPr>
          <p:cNvPr id="8" name="Obrázek 7" descr="SAM_1320.JPG"/>
          <p:cNvPicPr>
            <a:picLocks noChangeAspect="1"/>
          </p:cNvPicPr>
          <p:nvPr/>
        </p:nvPicPr>
        <p:blipFill rotWithShape="1">
          <a:blip r:embed="rId4"/>
          <a:srcRect l="2982" t="3833" r="80629" b="72834"/>
          <a:stretch/>
        </p:blipFill>
        <p:spPr>
          <a:xfrm>
            <a:off x="10677659" y="2912292"/>
            <a:ext cx="1363013" cy="1458664"/>
          </a:xfrm>
          <a:prstGeom prst="ellipse">
            <a:avLst/>
          </a:prstGeom>
        </p:spPr>
      </p:pic>
      <p:pic>
        <p:nvPicPr>
          <p:cNvPr id="9" name="Obrázek 8" descr="SAM_1320.JPG"/>
          <p:cNvPicPr>
            <a:picLocks noChangeAspect="1"/>
          </p:cNvPicPr>
          <p:nvPr/>
        </p:nvPicPr>
        <p:blipFill rotWithShape="1">
          <a:blip r:embed="rId4"/>
          <a:srcRect l="2262" t="35774" r="81636" b="42040"/>
          <a:stretch/>
        </p:blipFill>
        <p:spPr>
          <a:xfrm>
            <a:off x="126191" y="2193981"/>
            <a:ext cx="1442434" cy="1493949"/>
          </a:xfrm>
          <a:prstGeom prst="ellipse">
            <a:avLst/>
          </a:prstGeom>
        </p:spPr>
      </p:pic>
      <p:pic>
        <p:nvPicPr>
          <p:cNvPr id="10" name="Obrázek 9" descr="SAM_1320.JPG"/>
          <p:cNvPicPr>
            <a:picLocks noChangeAspect="1"/>
          </p:cNvPicPr>
          <p:nvPr/>
        </p:nvPicPr>
        <p:blipFill rotWithShape="1">
          <a:blip r:embed="rId4"/>
          <a:srcRect t="71053" r="80917" b="3509"/>
          <a:stretch/>
        </p:blipFill>
        <p:spPr>
          <a:xfrm>
            <a:off x="7280855" y="636083"/>
            <a:ext cx="1429556" cy="1432398"/>
          </a:xfrm>
          <a:prstGeom prst="ellipse">
            <a:avLst/>
          </a:prstGeom>
        </p:spPr>
      </p:pic>
      <p:pic>
        <p:nvPicPr>
          <p:cNvPr id="11" name="Obrázek 10" descr="SAM_1320.JPG"/>
          <p:cNvPicPr>
            <a:picLocks noChangeAspect="1"/>
          </p:cNvPicPr>
          <p:nvPr/>
        </p:nvPicPr>
        <p:blipFill rotWithShape="1">
          <a:blip r:embed="rId4"/>
          <a:srcRect l="25121" t="4789" r="59928" b="74746"/>
          <a:stretch/>
        </p:blipFill>
        <p:spPr>
          <a:xfrm>
            <a:off x="9762186" y="1021361"/>
            <a:ext cx="1339403" cy="1378041"/>
          </a:xfrm>
          <a:prstGeom prst="ellipse">
            <a:avLst/>
          </a:prstGeom>
        </p:spPr>
      </p:pic>
      <p:pic>
        <p:nvPicPr>
          <p:cNvPr id="12" name="Obrázek 11" descr="SAM_1320.JPG"/>
          <p:cNvPicPr>
            <a:picLocks noChangeAspect="1"/>
          </p:cNvPicPr>
          <p:nvPr/>
        </p:nvPicPr>
        <p:blipFill rotWithShape="1">
          <a:blip r:embed="rId4"/>
          <a:srcRect l="53299" r="28874" b="78225"/>
          <a:stretch/>
        </p:blipFill>
        <p:spPr>
          <a:xfrm>
            <a:off x="9543245" y="5087155"/>
            <a:ext cx="1596981" cy="1466267"/>
          </a:xfrm>
          <a:prstGeom prst="ellipse">
            <a:avLst/>
          </a:prstGeom>
        </p:spPr>
      </p:pic>
      <p:pic>
        <p:nvPicPr>
          <p:cNvPr id="13" name="Obrázek 12" descr="SAM_1320.JPG"/>
          <p:cNvPicPr>
            <a:picLocks noChangeAspect="1"/>
          </p:cNvPicPr>
          <p:nvPr/>
        </p:nvPicPr>
        <p:blipFill rotWithShape="1">
          <a:blip r:embed="rId4"/>
          <a:srcRect l="79236" t="5723" r="1787" b="67119"/>
          <a:stretch/>
        </p:blipFill>
        <p:spPr>
          <a:xfrm>
            <a:off x="557212" y="4970478"/>
            <a:ext cx="1429556" cy="1537855"/>
          </a:xfrm>
          <a:prstGeom prst="ellipse">
            <a:avLst/>
          </a:prstGeom>
        </p:spPr>
      </p:pic>
      <p:pic>
        <p:nvPicPr>
          <p:cNvPr id="14" name="Obrázek 13" descr="SAM_1320.JPG"/>
          <p:cNvPicPr>
            <a:picLocks noChangeAspect="1"/>
          </p:cNvPicPr>
          <p:nvPr/>
        </p:nvPicPr>
        <p:blipFill rotWithShape="1">
          <a:blip r:embed="rId4"/>
          <a:srcRect l="85359" t="39468" b="37390"/>
          <a:stretch/>
        </p:blipFill>
        <p:spPr>
          <a:xfrm>
            <a:off x="5236308" y="5071056"/>
            <a:ext cx="1311551" cy="1558344"/>
          </a:xfrm>
          <a:prstGeom prst="ellipse">
            <a:avLst/>
          </a:prstGeom>
        </p:spPr>
      </p:pic>
      <p:pic>
        <p:nvPicPr>
          <p:cNvPr id="15" name="Obrázek 14" descr="SAM_1319.JPG"/>
          <p:cNvPicPr>
            <a:picLocks noChangeAspect="1"/>
          </p:cNvPicPr>
          <p:nvPr/>
        </p:nvPicPr>
        <p:blipFill rotWithShape="1">
          <a:blip r:embed="rId5"/>
          <a:srcRect l="83794" t="71768"/>
          <a:stretch/>
        </p:blipFill>
        <p:spPr>
          <a:xfrm>
            <a:off x="2038274" y="95250"/>
            <a:ext cx="1457848" cy="15491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136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SAM_13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95250"/>
            <a:ext cx="7314319" cy="5487447"/>
          </a:xfrm>
          <a:prstGeom prst="rect">
            <a:avLst/>
          </a:prstGeom>
        </p:spPr>
      </p:pic>
      <p:pic>
        <p:nvPicPr>
          <p:cNvPr id="8" name="Obrázek 7" descr="SAM_1320.JPG"/>
          <p:cNvPicPr>
            <a:picLocks noChangeAspect="1"/>
          </p:cNvPicPr>
          <p:nvPr/>
        </p:nvPicPr>
        <p:blipFill rotWithShape="1">
          <a:blip r:embed="rId4"/>
          <a:srcRect l="2982" t="3833" r="80629" b="72834"/>
          <a:stretch/>
        </p:blipFill>
        <p:spPr>
          <a:xfrm>
            <a:off x="10677659" y="2912292"/>
            <a:ext cx="1363013" cy="1458664"/>
          </a:xfrm>
          <a:prstGeom prst="ellipse">
            <a:avLst/>
          </a:prstGeom>
        </p:spPr>
      </p:pic>
      <p:pic>
        <p:nvPicPr>
          <p:cNvPr id="9" name="Obrázek 8" descr="SAM_1320.JPG"/>
          <p:cNvPicPr>
            <a:picLocks noChangeAspect="1"/>
          </p:cNvPicPr>
          <p:nvPr/>
        </p:nvPicPr>
        <p:blipFill rotWithShape="1">
          <a:blip r:embed="rId4"/>
          <a:srcRect l="2262" t="35774" r="81636" b="42040"/>
          <a:stretch/>
        </p:blipFill>
        <p:spPr>
          <a:xfrm>
            <a:off x="126191" y="2193981"/>
            <a:ext cx="1442434" cy="1493949"/>
          </a:xfrm>
          <a:prstGeom prst="ellipse">
            <a:avLst/>
          </a:prstGeom>
        </p:spPr>
      </p:pic>
      <p:pic>
        <p:nvPicPr>
          <p:cNvPr id="10" name="Obrázek 9" descr="SAM_1320.JPG"/>
          <p:cNvPicPr>
            <a:picLocks noChangeAspect="1"/>
          </p:cNvPicPr>
          <p:nvPr/>
        </p:nvPicPr>
        <p:blipFill rotWithShape="1">
          <a:blip r:embed="rId4"/>
          <a:srcRect t="71053" r="80917" b="3509"/>
          <a:stretch/>
        </p:blipFill>
        <p:spPr>
          <a:xfrm>
            <a:off x="7280855" y="636083"/>
            <a:ext cx="1429556" cy="1432398"/>
          </a:xfrm>
          <a:prstGeom prst="ellipse">
            <a:avLst/>
          </a:prstGeom>
        </p:spPr>
      </p:pic>
      <p:pic>
        <p:nvPicPr>
          <p:cNvPr id="11" name="Obrázek 10" descr="SAM_1320.JPG"/>
          <p:cNvPicPr>
            <a:picLocks noChangeAspect="1"/>
          </p:cNvPicPr>
          <p:nvPr/>
        </p:nvPicPr>
        <p:blipFill rotWithShape="1">
          <a:blip r:embed="rId4"/>
          <a:srcRect l="25121" t="4789" r="59928" b="74746"/>
          <a:stretch/>
        </p:blipFill>
        <p:spPr>
          <a:xfrm>
            <a:off x="9762186" y="1021361"/>
            <a:ext cx="1339403" cy="1378041"/>
          </a:xfrm>
          <a:prstGeom prst="ellipse">
            <a:avLst/>
          </a:prstGeom>
        </p:spPr>
      </p:pic>
      <p:pic>
        <p:nvPicPr>
          <p:cNvPr id="12" name="Obrázek 11" descr="SAM_1320.JPG"/>
          <p:cNvPicPr>
            <a:picLocks noChangeAspect="1"/>
          </p:cNvPicPr>
          <p:nvPr/>
        </p:nvPicPr>
        <p:blipFill rotWithShape="1">
          <a:blip r:embed="rId4"/>
          <a:srcRect l="53299" r="28874" b="78225"/>
          <a:stretch/>
        </p:blipFill>
        <p:spPr>
          <a:xfrm>
            <a:off x="9543245" y="5087155"/>
            <a:ext cx="1596981" cy="1466267"/>
          </a:xfrm>
          <a:prstGeom prst="ellipse">
            <a:avLst/>
          </a:prstGeom>
        </p:spPr>
      </p:pic>
      <p:pic>
        <p:nvPicPr>
          <p:cNvPr id="13" name="Obrázek 12" descr="SAM_1320.JPG"/>
          <p:cNvPicPr>
            <a:picLocks noChangeAspect="1"/>
          </p:cNvPicPr>
          <p:nvPr/>
        </p:nvPicPr>
        <p:blipFill rotWithShape="1">
          <a:blip r:embed="rId4"/>
          <a:srcRect l="79236" t="5723" r="1787" b="67119"/>
          <a:stretch/>
        </p:blipFill>
        <p:spPr>
          <a:xfrm>
            <a:off x="557212" y="4970478"/>
            <a:ext cx="1429556" cy="1537855"/>
          </a:xfrm>
          <a:prstGeom prst="ellipse">
            <a:avLst/>
          </a:prstGeom>
        </p:spPr>
      </p:pic>
      <p:pic>
        <p:nvPicPr>
          <p:cNvPr id="14" name="Obrázek 13" descr="SAM_1320.JPG"/>
          <p:cNvPicPr>
            <a:picLocks noChangeAspect="1"/>
          </p:cNvPicPr>
          <p:nvPr/>
        </p:nvPicPr>
        <p:blipFill rotWithShape="1">
          <a:blip r:embed="rId4"/>
          <a:srcRect l="85359" t="39468" b="37390"/>
          <a:stretch/>
        </p:blipFill>
        <p:spPr>
          <a:xfrm>
            <a:off x="5236308" y="5071056"/>
            <a:ext cx="1311551" cy="1558344"/>
          </a:xfrm>
          <a:prstGeom prst="ellipse">
            <a:avLst/>
          </a:prstGeom>
        </p:spPr>
      </p:pic>
      <p:pic>
        <p:nvPicPr>
          <p:cNvPr id="15" name="Obrázek 14" descr="SAM_1319.JPG"/>
          <p:cNvPicPr>
            <a:picLocks noChangeAspect="1"/>
          </p:cNvPicPr>
          <p:nvPr/>
        </p:nvPicPr>
        <p:blipFill rotWithShape="1">
          <a:blip r:embed="rId5"/>
          <a:srcRect l="83794" t="71768"/>
          <a:stretch/>
        </p:blipFill>
        <p:spPr>
          <a:xfrm>
            <a:off x="2038274" y="95250"/>
            <a:ext cx="1457848" cy="15491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8606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SAM_131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95250"/>
            <a:ext cx="7314319" cy="5487447"/>
          </a:xfrm>
          <a:prstGeom prst="rect">
            <a:avLst/>
          </a:prstGeom>
        </p:spPr>
      </p:pic>
      <p:pic>
        <p:nvPicPr>
          <p:cNvPr id="8" name="Obrázek 7" descr="SAM_1320.JPG"/>
          <p:cNvPicPr>
            <a:picLocks noChangeAspect="1"/>
          </p:cNvPicPr>
          <p:nvPr/>
        </p:nvPicPr>
        <p:blipFill rotWithShape="1">
          <a:blip r:embed="rId4"/>
          <a:srcRect l="2982" t="3833" r="80629" b="72834"/>
          <a:stretch/>
        </p:blipFill>
        <p:spPr>
          <a:xfrm>
            <a:off x="10677659" y="2912292"/>
            <a:ext cx="1363013" cy="1458664"/>
          </a:xfrm>
          <a:prstGeom prst="ellipse">
            <a:avLst/>
          </a:prstGeom>
        </p:spPr>
      </p:pic>
      <p:pic>
        <p:nvPicPr>
          <p:cNvPr id="9" name="Obrázek 8" descr="SAM_1320.JPG"/>
          <p:cNvPicPr>
            <a:picLocks noChangeAspect="1"/>
          </p:cNvPicPr>
          <p:nvPr/>
        </p:nvPicPr>
        <p:blipFill rotWithShape="1">
          <a:blip r:embed="rId4"/>
          <a:srcRect l="2262" t="35774" r="81636" b="42040"/>
          <a:stretch/>
        </p:blipFill>
        <p:spPr>
          <a:xfrm>
            <a:off x="126191" y="2193981"/>
            <a:ext cx="1442434" cy="1493949"/>
          </a:xfrm>
          <a:prstGeom prst="ellipse">
            <a:avLst/>
          </a:prstGeom>
        </p:spPr>
      </p:pic>
      <p:pic>
        <p:nvPicPr>
          <p:cNvPr id="10" name="Obrázek 9" descr="SAM_1320.JPG"/>
          <p:cNvPicPr>
            <a:picLocks noChangeAspect="1"/>
          </p:cNvPicPr>
          <p:nvPr/>
        </p:nvPicPr>
        <p:blipFill rotWithShape="1">
          <a:blip r:embed="rId4"/>
          <a:srcRect t="71053" r="80917" b="3509"/>
          <a:stretch/>
        </p:blipFill>
        <p:spPr>
          <a:xfrm>
            <a:off x="7280855" y="636083"/>
            <a:ext cx="1429556" cy="1432398"/>
          </a:xfrm>
          <a:prstGeom prst="ellipse">
            <a:avLst/>
          </a:prstGeom>
        </p:spPr>
      </p:pic>
      <p:pic>
        <p:nvPicPr>
          <p:cNvPr id="11" name="Obrázek 10" descr="SAM_1320.JPG"/>
          <p:cNvPicPr>
            <a:picLocks noChangeAspect="1"/>
          </p:cNvPicPr>
          <p:nvPr/>
        </p:nvPicPr>
        <p:blipFill rotWithShape="1">
          <a:blip r:embed="rId4"/>
          <a:srcRect l="25121" t="4789" r="59928" b="74746"/>
          <a:stretch/>
        </p:blipFill>
        <p:spPr>
          <a:xfrm>
            <a:off x="9762186" y="1021361"/>
            <a:ext cx="1339403" cy="1378041"/>
          </a:xfrm>
          <a:prstGeom prst="ellipse">
            <a:avLst/>
          </a:prstGeom>
        </p:spPr>
      </p:pic>
      <p:pic>
        <p:nvPicPr>
          <p:cNvPr id="12" name="Obrázek 11" descr="SAM_1320.JPG"/>
          <p:cNvPicPr>
            <a:picLocks noChangeAspect="1"/>
          </p:cNvPicPr>
          <p:nvPr/>
        </p:nvPicPr>
        <p:blipFill rotWithShape="1">
          <a:blip r:embed="rId4"/>
          <a:srcRect l="53299" r="28874" b="78225"/>
          <a:stretch/>
        </p:blipFill>
        <p:spPr>
          <a:xfrm>
            <a:off x="9543245" y="5087155"/>
            <a:ext cx="1596981" cy="1466267"/>
          </a:xfrm>
          <a:prstGeom prst="ellipse">
            <a:avLst/>
          </a:prstGeom>
        </p:spPr>
      </p:pic>
      <p:pic>
        <p:nvPicPr>
          <p:cNvPr id="13" name="Obrázek 12" descr="SAM_1320.JPG"/>
          <p:cNvPicPr>
            <a:picLocks noChangeAspect="1"/>
          </p:cNvPicPr>
          <p:nvPr/>
        </p:nvPicPr>
        <p:blipFill rotWithShape="1">
          <a:blip r:embed="rId4"/>
          <a:srcRect l="79236" t="5723" r="1787" b="67119"/>
          <a:stretch/>
        </p:blipFill>
        <p:spPr>
          <a:xfrm>
            <a:off x="557212" y="4970478"/>
            <a:ext cx="1429556" cy="1537855"/>
          </a:xfrm>
          <a:prstGeom prst="ellipse">
            <a:avLst/>
          </a:prstGeom>
        </p:spPr>
      </p:pic>
      <p:pic>
        <p:nvPicPr>
          <p:cNvPr id="14" name="Obrázek 13" descr="SAM_1320.JPG"/>
          <p:cNvPicPr>
            <a:picLocks noChangeAspect="1"/>
          </p:cNvPicPr>
          <p:nvPr/>
        </p:nvPicPr>
        <p:blipFill rotWithShape="1">
          <a:blip r:embed="rId4"/>
          <a:srcRect l="85359" t="39468" b="37390"/>
          <a:stretch/>
        </p:blipFill>
        <p:spPr>
          <a:xfrm>
            <a:off x="5236308" y="5071056"/>
            <a:ext cx="1311551" cy="1558344"/>
          </a:xfrm>
          <a:prstGeom prst="ellipse">
            <a:avLst/>
          </a:prstGeom>
        </p:spPr>
      </p:pic>
      <p:pic>
        <p:nvPicPr>
          <p:cNvPr id="15" name="Obrázek 14" descr="SAM_1319.JPG"/>
          <p:cNvPicPr>
            <a:picLocks noChangeAspect="1"/>
          </p:cNvPicPr>
          <p:nvPr/>
        </p:nvPicPr>
        <p:blipFill rotWithShape="1">
          <a:blip r:embed="rId5"/>
          <a:srcRect l="83794" t="71768"/>
          <a:stretch/>
        </p:blipFill>
        <p:spPr>
          <a:xfrm>
            <a:off x="2038274" y="95250"/>
            <a:ext cx="1457848" cy="15491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2762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obrázky dle zadaných pokynů ( hmotnost, počty, skupina… )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a podpora zrakového vnímání a informační gramotnosti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vybírají obrázky dle zadaných pokynů ( hmotnost, počty, skupina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Pokyny jsou uvedeny v poznámkách pod snímkem.</a:t>
            </a:r>
          </a:p>
          <a:p>
            <a:r>
              <a:rPr lang="cs-CZ" dirty="0" smtClean="0"/>
              <a:t>Díky animačním efektům a aktivační události se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Odhalit podstatné a nepodstatné znaky, charakteristické znaky předmětů, osob, zvířat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348</Words>
  <Application>Microsoft Office PowerPoint</Application>
  <PresentationFormat>Širokoúhlá obrazovka</PresentationFormat>
  <Paragraphs>69</Paragraphs>
  <Slides>12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Cirkus – co tam nepatří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7</cp:revision>
  <dcterms:created xsi:type="dcterms:W3CDTF">2014-08-05T12:38:58Z</dcterms:created>
  <dcterms:modified xsi:type="dcterms:W3CDTF">2015-05-22T06:51:46Z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