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comments/comment5.xml" ContentType="application/vnd.openxmlformats-officedocument.presentationml.comments+xml"/>
  <Override PartName="/ppt/comments/comment6.xml" ContentType="application/vnd.openxmlformats-officedocument.presentationml.comment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7"/>
  </p:notesMasterIdLst>
  <p:handoutMasterIdLst>
    <p:handoutMasterId r:id="rId18"/>
  </p:handoutMasterIdLst>
  <p:sldIdLst>
    <p:sldId id="272" r:id="rId3"/>
    <p:sldId id="282" r:id="rId4"/>
    <p:sldId id="285" r:id="rId5"/>
    <p:sldId id="286" r:id="rId6"/>
    <p:sldId id="287" r:id="rId7"/>
    <p:sldId id="288" r:id="rId8"/>
    <p:sldId id="289" r:id="rId9"/>
    <p:sldId id="275" r:id="rId10"/>
    <p:sldId id="276" r:id="rId11"/>
    <p:sldId id="277" r:id="rId12"/>
    <p:sldId id="278" r:id="rId13"/>
    <p:sldId id="279" r:id="rId14"/>
    <p:sldId id="280" r:id="rId15"/>
    <p:sldId id="28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FF"/>
    <a:srgbClr val="FEF8E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434" autoAdjust="0"/>
  </p:normalViewPr>
  <p:slideViewPr>
    <p:cSldViewPr snapToGrid="0">
      <p:cViewPr varScale="1">
        <p:scale>
          <a:sx n="86" d="100"/>
          <a:sy n="86" d="100"/>
        </p:scale>
        <p:origin x="-84" y="-42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22.5.2015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22.5.2015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10.png"/><Relationship Id="rId18" Type="http://schemas.microsoft.com/office/2007/relationships/hdphoto" Target="../media/hdphoto8.wdp"/><Relationship Id="rId26" Type="http://schemas.openxmlformats.org/officeDocument/2006/relationships/image" Target="../media/image18.png"/><Relationship Id="rId3" Type="http://schemas.openxmlformats.org/officeDocument/2006/relationships/image" Target="../media/image5.png"/><Relationship Id="rId21" Type="http://schemas.openxmlformats.org/officeDocument/2006/relationships/image" Target="../media/image14.png"/><Relationship Id="rId7" Type="http://schemas.openxmlformats.org/officeDocument/2006/relationships/image" Target="../media/image7.png"/><Relationship Id="rId12" Type="http://schemas.microsoft.com/office/2007/relationships/hdphoto" Target="../media/hdphoto5.wdp"/><Relationship Id="rId17" Type="http://schemas.openxmlformats.org/officeDocument/2006/relationships/image" Target="../media/image12.png"/><Relationship Id="rId25" Type="http://schemas.openxmlformats.org/officeDocument/2006/relationships/image" Target="../media/image17.png"/><Relationship Id="rId2" Type="http://schemas.openxmlformats.org/officeDocument/2006/relationships/image" Target="../media/image4.jpeg"/><Relationship Id="rId16" Type="http://schemas.microsoft.com/office/2007/relationships/hdphoto" Target="../media/hdphoto7.wdp"/><Relationship Id="rId20" Type="http://schemas.microsoft.com/office/2007/relationships/hdphoto" Target="../media/hdphoto9.wdp"/><Relationship Id="rId29" Type="http://schemas.microsoft.com/office/2007/relationships/hdphoto" Target="../media/hdphoto11.wdp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11" Type="http://schemas.openxmlformats.org/officeDocument/2006/relationships/image" Target="../media/image9.png"/><Relationship Id="rId24" Type="http://schemas.openxmlformats.org/officeDocument/2006/relationships/image" Target="../media/image16.png"/><Relationship Id="rId5" Type="http://schemas.openxmlformats.org/officeDocument/2006/relationships/image" Target="../media/image6.png"/><Relationship Id="rId15" Type="http://schemas.openxmlformats.org/officeDocument/2006/relationships/image" Target="../media/image11.png"/><Relationship Id="rId23" Type="http://schemas.openxmlformats.org/officeDocument/2006/relationships/image" Target="../media/image15.png"/><Relationship Id="rId28" Type="http://schemas.openxmlformats.org/officeDocument/2006/relationships/image" Target="../media/image20.png"/><Relationship Id="rId10" Type="http://schemas.microsoft.com/office/2007/relationships/hdphoto" Target="../media/hdphoto4.wdp"/><Relationship Id="rId19" Type="http://schemas.openxmlformats.org/officeDocument/2006/relationships/image" Target="../media/image13.png"/><Relationship Id="rId31" Type="http://schemas.openxmlformats.org/officeDocument/2006/relationships/comments" Target="../comments/comment1.xml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microsoft.com/office/2007/relationships/hdphoto" Target="../media/hdphoto6.wdp"/><Relationship Id="rId22" Type="http://schemas.microsoft.com/office/2007/relationships/hdphoto" Target="../media/hdphoto10.wdp"/><Relationship Id="rId27" Type="http://schemas.openxmlformats.org/officeDocument/2006/relationships/image" Target="../media/image19.png"/><Relationship Id="rId30" Type="http://schemas.openxmlformats.org/officeDocument/2006/relationships/image" Target="../media/image21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10.png"/><Relationship Id="rId18" Type="http://schemas.microsoft.com/office/2007/relationships/hdphoto" Target="../media/hdphoto8.wdp"/><Relationship Id="rId26" Type="http://schemas.openxmlformats.org/officeDocument/2006/relationships/image" Target="../media/image19.png"/><Relationship Id="rId3" Type="http://schemas.openxmlformats.org/officeDocument/2006/relationships/image" Target="../media/image5.png"/><Relationship Id="rId21" Type="http://schemas.openxmlformats.org/officeDocument/2006/relationships/image" Target="../media/image22.png"/><Relationship Id="rId7" Type="http://schemas.openxmlformats.org/officeDocument/2006/relationships/image" Target="../media/image7.png"/><Relationship Id="rId12" Type="http://schemas.microsoft.com/office/2007/relationships/hdphoto" Target="../media/hdphoto5.wdp"/><Relationship Id="rId17" Type="http://schemas.openxmlformats.org/officeDocument/2006/relationships/image" Target="../media/image12.png"/><Relationship Id="rId25" Type="http://schemas.openxmlformats.org/officeDocument/2006/relationships/image" Target="../media/image23.png"/><Relationship Id="rId2" Type="http://schemas.openxmlformats.org/officeDocument/2006/relationships/image" Target="../media/image4.jpeg"/><Relationship Id="rId16" Type="http://schemas.microsoft.com/office/2007/relationships/hdphoto" Target="../media/hdphoto7.wdp"/><Relationship Id="rId20" Type="http://schemas.microsoft.com/office/2007/relationships/hdphoto" Target="../media/hdphoto9.wdp"/><Relationship Id="rId29" Type="http://schemas.openxmlformats.org/officeDocument/2006/relationships/image" Target="../media/image20.png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11" Type="http://schemas.openxmlformats.org/officeDocument/2006/relationships/image" Target="../media/image9.png"/><Relationship Id="rId24" Type="http://schemas.openxmlformats.org/officeDocument/2006/relationships/image" Target="../media/image15.png"/><Relationship Id="rId5" Type="http://schemas.openxmlformats.org/officeDocument/2006/relationships/image" Target="../media/image6.png"/><Relationship Id="rId15" Type="http://schemas.openxmlformats.org/officeDocument/2006/relationships/image" Target="../media/image11.png"/><Relationship Id="rId23" Type="http://schemas.openxmlformats.org/officeDocument/2006/relationships/image" Target="../media/image16.png"/><Relationship Id="rId28" Type="http://schemas.microsoft.com/office/2007/relationships/hdphoto" Target="../media/hdphoto11.wdp"/><Relationship Id="rId10" Type="http://schemas.microsoft.com/office/2007/relationships/hdphoto" Target="../media/hdphoto4.wdp"/><Relationship Id="rId19" Type="http://schemas.openxmlformats.org/officeDocument/2006/relationships/image" Target="../media/image13.png"/><Relationship Id="rId31" Type="http://schemas.openxmlformats.org/officeDocument/2006/relationships/comments" Target="../comments/comment2.xml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microsoft.com/office/2007/relationships/hdphoto" Target="../media/hdphoto6.wdp"/><Relationship Id="rId22" Type="http://schemas.microsoft.com/office/2007/relationships/hdphoto" Target="../media/hdphoto10.wdp"/><Relationship Id="rId27" Type="http://schemas.openxmlformats.org/officeDocument/2006/relationships/image" Target="../media/image24.png"/><Relationship Id="rId30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10.png"/><Relationship Id="rId18" Type="http://schemas.microsoft.com/office/2007/relationships/hdphoto" Target="../media/hdphoto8.wdp"/><Relationship Id="rId26" Type="http://schemas.openxmlformats.org/officeDocument/2006/relationships/image" Target="../media/image17.png"/><Relationship Id="rId3" Type="http://schemas.openxmlformats.org/officeDocument/2006/relationships/image" Target="../media/image5.png"/><Relationship Id="rId21" Type="http://schemas.openxmlformats.org/officeDocument/2006/relationships/image" Target="../media/image25.png"/><Relationship Id="rId7" Type="http://schemas.openxmlformats.org/officeDocument/2006/relationships/image" Target="../media/image7.png"/><Relationship Id="rId12" Type="http://schemas.microsoft.com/office/2007/relationships/hdphoto" Target="../media/hdphoto5.wdp"/><Relationship Id="rId17" Type="http://schemas.openxmlformats.org/officeDocument/2006/relationships/image" Target="../media/image12.png"/><Relationship Id="rId25" Type="http://schemas.microsoft.com/office/2007/relationships/hdphoto" Target="../media/hdphoto11.wdp"/><Relationship Id="rId2" Type="http://schemas.openxmlformats.org/officeDocument/2006/relationships/image" Target="../media/image4.jpeg"/><Relationship Id="rId16" Type="http://schemas.microsoft.com/office/2007/relationships/hdphoto" Target="../media/hdphoto7.wdp"/><Relationship Id="rId20" Type="http://schemas.microsoft.com/office/2007/relationships/hdphoto" Target="../media/hdphoto9.wdp"/><Relationship Id="rId29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11" Type="http://schemas.openxmlformats.org/officeDocument/2006/relationships/image" Target="../media/image9.png"/><Relationship Id="rId24" Type="http://schemas.openxmlformats.org/officeDocument/2006/relationships/image" Target="../media/image27.png"/><Relationship Id="rId32" Type="http://schemas.openxmlformats.org/officeDocument/2006/relationships/comments" Target="../comments/comment3.xml"/><Relationship Id="rId5" Type="http://schemas.openxmlformats.org/officeDocument/2006/relationships/image" Target="../media/image6.png"/><Relationship Id="rId15" Type="http://schemas.openxmlformats.org/officeDocument/2006/relationships/image" Target="../media/image11.png"/><Relationship Id="rId23" Type="http://schemas.openxmlformats.org/officeDocument/2006/relationships/image" Target="../media/image26.png"/><Relationship Id="rId28" Type="http://schemas.openxmlformats.org/officeDocument/2006/relationships/image" Target="../media/image28.png"/><Relationship Id="rId10" Type="http://schemas.microsoft.com/office/2007/relationships/hdphoto" Target="../media/hdphoto4.wdp"/><Relationship Id="rId19" Type="http://schemas.openxmlformats.org/officeDocument/2006/relationships/image" Target="../media/image13.png"/><Relationship Id="rId31" Type="http://schemas.openxmlformats.org/officeDocument/2006/relationships/image" Target="../media/image29.png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microsoft.com/office/2007/relationships/hdphoto" Target="../media/hdphoto6.wdp"/><Relationship Id="rId22" Type="http://schemas.microsoft.com/office/2007/relationships/hdphoto" Target="../media/hdphoto12.wdp"/><Relationship Id="rId27" Type="http://schemas.microsoft.com/office/2007/relationships/hdphoto" Target="../media/hdphoto10.wdp"/><Relationship Id="rId30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10.png"/><Relationship Id="rId18" Type="http://schemas.microsoft.com/office/2007/relationships/hdphoto" Target="../media/hdphoto8.wdp"/><Relationship Id="rId26" Type="http://schemas.microsoft.com/office/2007/relationships/hdphoto" Target="../media/hdphoto11.wdp"/><Relationship Id="rId3" Type="http://schemas.openxmlformats.org/officeDocument/2006/relationships/image" Target="../media/image5.png"/><Relationship Id="rId21" Type="http://schemas.openxmlformats.org/officeDocument/2006/relationships/image" Target="../media/image16.png"/><Relationship Id="rId7" Type="http://schemas.openxmlformats.org/officeDocument/2006/relationships/image" Target="../media/image7.png"/><Relationship Id="rId12" Type="http://schemas.microsoft.com/office/2007/relationships/hdphoto" Target="../media/hdphoto5.wdp"/><Relationship Id="rId17" Type="http://schemas.openxmlformats.org/officeDocument/2006/relationships/image" Target="../media/image12.png"/><Relationship Id="rId25" Type="http://schemas.openxmlformats.org/officeDocument/2006/relationships/image" Target="../media/image30.png"/><Relationship Id="rId2" Type="http://schemas.openxmlformats.org/officeDocument/2006/relationships/image" Target="../media/image4.jpeg"/><Relationship Id="rId16" Type="http://schemas.microsoft.com/office/2007/relationships/hdphoto" Target="../media/hdphoto7.wdp"/><Relationship Id="rId20" Type="http://schemas.microsoft.com/office/2007/relationships/hdphoto" Target="../media/hdphoto9.wdp"/><Relationship Id="rId29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11" Type="http://schemas.openxmlformats.org/officeDocument/2006/relationships/image" Target="../media/image9.png"/><Relationship Id="rId24" Type="http://schemas.microsoft.com/office/2007/relationships/hdphoto" Target="../media/hdphoto12.wdp"/><Relationship Id="rId32" Type="http://schemas.openxmlformats.org/officeDocument/2006/relationships/comments" Target="../comments/comment4.xml"/><Relationship Id="rId5" Type="http://schemas.openxmlformats.org/officeDocument/2006/relationships/image" Target="../media/image6.png"/><Relationship Id="rId15" Type="http://schemas.openxmlformats.org/officeDocument/2006/relationships/image" Target="../media/image11.png"/><Relationship Id="rId23" Type="http://schemas.openxmlformats.org/officeDocument/2006/relationships/image" Target="../media/image26.png"/><Relationship Id="rId28" Type="http://schemas.openxmlformats.org/officeDocument/2006/relationships/image" Target="../media/image28.png"/><Relationship Id="rId10" Type="http://schemas.microsoft.com/office/2007/relationships/hdphoto" Target="../media/hdphoto4.wdp"/><Relationship Id="rId19" Type="http://schemas.openxmlformats.org/officeDocument/2006/relationships/image" Target="../media/image13.png"/><Relationship Id="rId31" Type="http://schemas.openxmlformats.org/officeDocument/2006/relationships/image" Target="../media/image29.png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microsoft.com/office/2007/relationships/hdphoto" Target="../media/hdphoto6.wdp"/><Relationship Id="rId22" Type="http://schemas.microsoft.com/office/2007/relationships/hdphoto" Target="../media/hdphoto10.wdp"/><Relationship Id="rId27" Type="http://schemas.openxmlformats.org/officeDocument/2006/relationships/image" Target="../media/image17.png"/><Relationship Id="rId30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10.png"/><Relationship Id="rId18" Type="http://schemas.microsoft.com/office/2007/relationships/hdphoto" Target="../media/hdphoto8.wdp"/><Relationship Id="rId26" Type="http://schemas.openxmlformats.org/officeDocument/2006/relationships/image" Target="../media/image28.png"/><Relationship Id="rId3" Type="http://schemas.openxmlformats.org/officeDocument/2006/relationships/image" Target="../media/image5.png"/><Relationship Id="rId21" Type="http://schemas.openxmlformats.org/officeDocument/2006/relationships/image" Target="../media/image14.png"/><Relationship Id="rId7" Type="http://schemas.openxmlformats.org/officeDocument/2006/relationships/image" Target="../media/image7.png"/><Relationship Id="rId12" Type="http://schemas.microsoft.com/office/2007/relationships/hdphoto" Target="../media/hdphoto5.wdp"/><Relationship Id="rId17" Type="http://schemas.openxmlformats.org/officeDocument/2006/relationships/image" Target="../media/image12.png"/><Relationship Id="rId25" Type="http://schemas.openxmlformats.org/officeDocument/2006/relationships/image" Target="../media/image22.png"/><Relationship Id="rId2" Type="http://schemas.openxmlformats.org/officeDocument/2006/relationships/image" Target="../media/image4.jpeg"/><Relationship Id="rId16" Type="http://schemas.microsoft.com/office/2007/relationships/hdphoto" Target="../media/hdphoto7.wdp"/><Relationship Id="rId20" Type="http://schemas.microsoft.com/office/2007/relationships/hdphoto" Target="../media/hdphoto9.wdp"/><Relationship Id="rId29" Type="http://schemas.openxmlformats.org/officeDocument/2006/relationships/image" Target="../media/image24.png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11" Type="http://schemas.openxmlformats.org/officeDocument/2006/relationships/image" Target="../media/image9.png"/><Relationship Id="rId24" Type="http://schemas.microsoft.com/office/2007/relationships/hdphoto" Target="../media/hdphoto12.wdp"/><Relationship Id="rId32" Type="http://schemas.openxmlformats.org/officeDocument/2006/relationships/comments" Target="../comments/comment5.xml"/><Relationship Id="rId5" Type="http://schemas.openxmlformats.org/officeDocument/2006/relationships/image" Target="../media/image6.png"/><Relationship Id="rId15" Type="http://schemas.openxmlformats.org/officeDocument/2006/relationships/image" Target="../media/image11.png"/><Relationship Id="rId23" Type="http://schemas.openxmlformats.org/officeDocument/2006/relationships/image" Target="../media/image25.png"/><Relationship Id="rId28" Type="http://schemas.openxmlformats.org/officeDocument/2006/relationships/image" Target="../media/image18.png"/><Relationship Id="rId10" Type="http://schemas.microsoft.com/office/2007/relationships/hdphoto" Target="../media/hdphoto4.wdp"/><Relationship Id="rId19" Type="http://schemas.openxmlformats.org/officeDocument/2006/relationships/image" Target="../media/image13.png"/><Relationship Id="rId31" Type="http://schemas.openxmlformats.org/officeDocument/2006/relationships/image" Target="../media/image29.png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microsoft.com/office/2007/relationships/hdphoto" Target="../media/hdphoto6.wdp"/><Relationship Id="rId22" Type="http://schemas.microsoft.com/office/2007/relationships/hdphoto" Target="../media/hdphoto10.wdp"/><Relationship Id="rId27" Type="http://schemas.openxmlformats.org/officeDocument/2006/relationships/image" Target="../media/image23.png"/><Relationship Id="rId30" Type="http://schemas.microsoft.com/office/2007/relationships/hdphoto" Target="../media/hdphoto11.wdp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10.png"/><Relationship Id="rId18" Type="http://schemas.microsoft.com/office/2007/relationships/hdphoto" Target="../media/hdphoto8.wdp"/><Relationship Id="rId26" Type="http://schemas.microsoft.com/office/2007/relationships/hdphoto" Target="../media/hdphoto10.wdp"/><Relationship Id="rId3" Type="http://schemas.openxmlformats.org/officeDocument/2006/relationships/image" Target="../media/image5.png"/><Relationship Id="rId21" Type="http://schemas.openxmlformats.org/officeDocument/2006/relationships/image" Target="../media/image31.png"/><Relationship Id="rId7" Type="http://schemas.openxmlformats.org/officeDocument/2006/relationships/image" Target="../media/image7.png"/><Relationship Id="rId12" Type="http://schemas.microsoft.com/office/2007/relationships/hdphoto" Target="../media/hdphoto5.wdp"/><Relationship Id="rId17" Type="http://schemas.openxmlformats.org/officeDocument/2006/relationships/image" Target="../media/image12.png"/><Relationship Id="rId25" Type="http://schemas.openxmlformats.org/officeDocument/2006/relationships/image" Target="../media/image22.png"/><Relationship Id="rId2" Type="http://schemas.openxmlformats.org/officeDocument/2006/relationships/image" Target="../media/image4.jpeg"/><Relationship Id="rId16" Type="http://schemas.microsoft.com/office/2007/relationships/hdphoto" Target="../media/hdphoto7.wdp"/><Relationship Id="rId20" Type="http://schemas.microsoft.com/office/2007/relationships/hdphoto" Target="../media/hdphoto9.wdp"/><Relationship Id="rId29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11" Type="http://schemas.openxmlformats.org/officeDocument/2006/relationships/image" Target="../media/image9.png"/><Relationship Id="rId24" Type="http://schemas.microsoft.com/office/2007/relationships/hdphoto" Target="../media/hdphoto12.wdp"/><Relationship Id="rId32" Type="http://schemas.openxmlformats.org/officeDocument/2006/relationships/comments" Target="../comments/comment6.xml"/><Relationship Id="rId5" Type="http://schemas.openxmlformats.org/officeDocument/2006/relationships/image" Target="../media/image6.png"/><Relationship Id="rId15" Type="http://schemas.openxmlformats.org/officeDocument/2006/relationships/image" Target="../media/image11.png"/><Relationship Id="rId23" Type="http://schemas.openxmlformats.org/officeDocument/2006/relationships/image" Target="../media/image32.png"/><Relationship Id="rId28" Type="http://schemas.openxmlformats.org/officeDocument/2006/relationships/image" Target="../media/image23.png"/><Relationship Id="rId10" Type="http://schemas.microsoft.com/office/2007/relationships/hdphoto" Target="../media/hdphoto4.wdp"/><Relationship Id="rId19" Type="http://schemas.openxmlformats.org/officeDocument/2006/relationships/image" Target="../media/image13.png"/><Relationship Id="rId31" Type="http://schemas.openxmlformats.org/officeDocument/2006/relationships/image" Target="../media/image24.png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microsoft.com/office/2007/relationships/hdphoto" Target="../media/hdphoto6.wdp"/><Relationship Id="rId22" Type="http://schemas.microsoft.com/office/2007/relationships/hdphoto" Target="../media/hdphoto11.wdp"/><Relationship Id="rId27" Type="http://schemas.openxmlformats.org/officeDocument/2006/relationships/image" Target="../media/image17.png"/><Relationship Id="rId30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Rybolov – poznej svou značku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/>
              <a:t>Rozlišování obrazných znaků a symbolů, grafické vyjadřování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délník 2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4" name="Obrázek 2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076" t="8204" r="5129" b="6357"/>
          <a:stretch/>
        </p:blipFill>
        <p:spPr>
          <a:xfrm>
            <a:off x="-22295" y="-61341"/>
            <a:ext cx="9372357" cy="691934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0000" b="90000" l="10000" r="90000">
                        <a14:foregroundMark x1="29227" y1="41030" x2="29636" y2="433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4332035" y="3327924"/>
            <a:ext cx="2094523" cy="1570892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0000" l="10000" r="90000">
                        <a14:foregroundMark x1="24864" y1="51636" x2="30000" y2="4684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23702" y="348884"/>
            <a:ext cx="1849057" cy="1386793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10000" b="90000" l="10000" r="90000">
                        <a14:foregroundMark x1="34227" y1="41879" x2="35500" y2="37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3245" y="2961469"/>
            <a:ext cx="1938607" cy="1453955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0000" b="90000" l="10000" r="90000">
                        <a14:foregroundMark x1="36545" y1="48364" x2="38727" y2="44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25085" y="3144532"/>
            <a:ext cx="2353711" cy="1765283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10000" b="90000" l="10000" r="90000">
                        <a14:foregroundMark x1="34409" y1="50909" x2="36318" y2="459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81010" y="1553309"/>
            <a:ext cx="2346513" cy="1759884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1760120" y="747624"/>
            <a:ext cx="1908917" cy="1431688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86671" y="4419964"/>
            <a:ext cx="1963944" cy="1472958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 xmlns="">
                  <a14:imgLayer r:embed="rId18">
                    <a14:imgEffect>
                      <a14:backgroundRemoval t="10000" b="90000" l="10000" r="90000">
                        <a14:foregroundMark x1="33091" y1="47879" x2="34500" y2="435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94422" y="4529400"/>
            <a:ext cx="1688123" cy="1266093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 xmlns="">
                  <a14:imgLayer r:embed="rId20">
                    <a14:imgEffect>
                      <a14:backgroundRemoval t="10000" b="90000" l="10000" r="90000">
                        <a14:foregroundMark x1="37955" y1="49212" x2="38318" y2="437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32693" y="1647588"/>
            <a:ext cx="1963943" cy="1472957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 xmlns="">
                  <a14:imgLayer r:embed="rId22">
                    <a14:imgEffect>
                      <a14:backgroundRemoval t="9412" b="25456" l="70833" r="83055">
                        <a14:foregroundMark x1="78727" y1="13879" x2="80000" y2="15212"/>
                        <a14:foregroundMark x1="80000" y1="16121" x2="80000" y2="161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9305" t="7407" r="15417" b="72538"/>
          <a:stretch/>
        </p:blipFill>
        <p:spPr>
          <a:xfrm rot="9955220">
            <a:off x="5425580" y="324951"/>
            <a:ext cx="1397000" cy="1375391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23" cstate="print">
            <a:extLst>
              <a:ext uri="{BEBA8EAE-BF5A-486C-A8C5-ECC9F3942E4B}">
                <a14:imgProps xmlns:a14="http://schemas.microsoft.com/office/drawing/2010/main" xmlns="">
                  <a14:imgLayer r:embed="rId22">
                    <a14:imgEffect>
                      <a14:backgroundRemoval t="70946" b="90846" l="12318" r="268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497" t="68458" r="71294" b="6666"/>
          <a:stretch/>
        </p:blipFill>
        <p:spPr>
          <a:xfrm rot="4042243">
            <a:off x="2215922" y="1378317"/>
            <a:ext cx="1665026" cy="170597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24" cstate="print">
            <a:extLst>
              <a:ext uri="{BEBA8EAE-BF5A-486C-A8C5-ECC9F3942E4B}">
                <a14:imgProps xmlns:a14="http://schemas.microsoft.com/office/drawing/2010/main" xmlns="">
                  <a14:imgLayer r:embed="rId22">
                    <a14:imgEffect>
                      <a14:backgroundRemoval t="4485" b="23273" l="52455" r="6409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094" t="2189" r="35025" b="74328"/>
          <a:stretch/>
        </p:blipFill>
        <p:spPr>
          <a:xfrm>
            <a:off x="5985003" y="2817344"/>
            <a:ext cx="1269241" cy="1610437"/>
          </a:xfrm>
          <a:prstGeom prst="rect">
            <a:avLst/>
          </a:prstGeom>
        </p:spPr>
      </p:pic>
      <p:grpSp>
        <p:nvGrpSpPr>
          <p:cNvPr id="2" name="Skupina 1"/>
          <p:cNvGrpSpPr/>
          <p:nvPr/>
        </p:nvGrpSpPr>
        <p:grpSpPr>
          <a:xfrm>
            <a:off x="10115285" y="0"/>
            <a:ext cx="1426775" cy="1330359"/>
            <a:chOff x="9520039" y="929"/>
            <a:chExt cx="1426775" cy="1330359"/>
          </a:xfrm>
        </p:grpSpPr>
        <p:sp>
          <p:nvSpPr>
            <p:cNvPr id="34" name="Ovál 33"/>
            <p:cNvSpPr/>
            <p:nvPr/>
          </p:nvSpPr>
          <p:spPr>
            <a:xfrm>
              <a:off x="9520039" y="929"/>
              <a:ext cx="1426775" cy="1330359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7" name="Obrázek 16"/>
            <p:cNvPicPr>
              <a:picLocks noChangeAspect="1"/>
            </p:cNvPicPr>
            <p:nvPr/>
          </p:nvPicPr>
          <p:blipFill rotWithShape="1">
            <a:blip r:embed="rId25" cstate="print">
              <a:extLst>
                <a:ext uri="{BEBA8EAE-BF5A-486C-A8C5-ECC9F3942E4B}">
                  <a14:imgProps xmlns:a14="http://schemas.microsoft.com/office/drawing/2010/main" xmlns="">
                    <a14:imgLayer r:embed="rId22">
                      <a14:imgEffect>
                        <a14:backgroundRemoval t="3144" b="28299" l="11872" r="227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0513" t="6442" r="75897" b="76327"/>
            <a:stretch/>
          </p:blipFill>
          <p:spPr>
            <a:xfrm>
              <a:off x="9602244" y="86177"/>
              <a:ext cx="1242646" cy="1181686"/>
            </a:xfrm>
            <a:prstGeom prst="rect">
              <a:avLst/>
            </a:prstGeom>
          </p:spPr>
        </p:pic>
      </p:grpSp>
      <p:grpSp>
        <p:nvGrpSpPr>
          <p:cNvPr id="4" name="Skupina 3"/>
          <p:cNvGrpSpPr/>
          <p:nvPr/>
        </p:nvGrpSpPr>
        <p:grpSpPr>
          <a:xfrm>
            <a:off x="10197490" y="2756470"/>
            <a:ext cx="1426775" cy="1330359"/>
            <a:chOff x="9602244" y="2757399"/>
            <a:chExt cx="1426775" cy="1330359"/>
          </a:xfrm>
        </p:grpSpPr>
        <p:sp>
          <p:nvSpPr>
            <p:cNvPr id="36" name="Ovál 35"/>
            <p:cNvSpPr/>
            <p:nvPr/>
          </p:nvSpPr>
          <p:spPr>
            <a:xfrm>
              <a:off x="9602244" y="2757399"/>
              <a:ext cx="1426775" cy="1330359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0" name="Obrázek 19"/>
            <p:cNvPicPr>
              <a:picLocks noChangeAspect="1"/>
            </p:cNvPicPr>
            <p:nvPr/>
          </p:nvPicPr>
          <p:blipFill rotWithShape="1">
            <a:blip r:embed="rId26" cstate="print">
              <a:extLst>
                <a:ext uri="{BEBA8EAE-BF5A-486C-A8C5-ECC9F3942E4B}">
                  <a14:imgProps xmlns:a14="http://schemas.microsoft.com/office/drawing/2010/main" xmlns="">
                    <a14:imgLayer r:embed="rId22">
                      <a14:imgEffect>
                        <a14:backgroundRemoval t="65585" b="82404" l="36478" r="46507">
                          <a14:foregroundMark x1="41182" y1="71818" x2="41182" y2="7181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36753" t="67765" r="53388" b="19654"/>
            <a:stretch/>
          </p:blipFill>
          <p:spPr>
            <a:xfrm>
              <a:off x="9832736" y="3028193"/>
              <a:ext cx="901521" cy="862885"/>
            </a:xfrm>
            <a:prstGeom prst="rect">
              <a:avLst/>
            </a:prstGeom>
          </p:spPr>
        </p:pic>
      </p:grpSp>
      <p:grpSp>
        <p:nvGrpSpPr>
          <p:cNvPr id="5" name="Skupina 4"/>
          <p:cNvGrpSpPr/>
          <p:nvPr/>
        </p:nvGrpSpPr>
        <p:grpSpPr>
          <a:xfrm>
            <a:off x="10237102" y="4131599"/>
            <a:ext cx="1426775" cy="1330359"/>
            <a:chOff x="9641856" y="4132528"/>
            <a:chExt cx="1426775" cy="1330359"/>
          </a:xfrm>
        </p:grpSpPr>
        <p:sp>
          <p:nvSpPr>
            <p:cNvPr id="37" name="Ovál 36"/>
            <p:cNvSpPr/>
            <p:nvPr/>
          </p:nvSpPr>
          <p:spPr>
            <a:xfrm>
              <a:off x="9641856" y="4132528"/>
              <a:ext cx="1426775" cy="1330359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1" name="Obrázek 20"/>
            <p:cNvPicPr>
              <a:picLocks noChangeAspect="1"/>
            </p:cNvPicPr>
            <p:nvPr/>
          </p:nvPicPr>
          <p:blipFill rotWithShape="1">
            <a:blip r:embed="rId27" cstate="print">
              <a:extLst>
                <a:ext uri="{BEBA8EAE-BF5A-486C-A8C5-ECC9F3942E4B}">
                  <a14:imgProps xmlns:a14="http://schemas.microsoft.com/office/drawing/2010/main" xmlns="">
                    <a14:imgLayer r:embed="rId22">
                      <a14:imgEffect>
                        <a14:backgroundRemoval t="26242" b="40364" l="73318" r="82773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70972" t="24444" r="15833" b="56482"/>
            <a:stretch/>
          </p:blipFill>
          <p:spPr>
            <a:xfrm>
              <a:off x="9718557" y="4142291"/>
              <a:ext cx="1206500" cy="1308100"/>
            </a:xfrm>
            <a:prstGeom prst="rect">
              <a:avLst/>
            </a:prstGeom>
          </p:spPr>
        </p:pic>
      </p:grpSp>
      <p:grpSp>
        <p:nvGrpSpPr>
          <p:cNvPr id="3" name="Skupina 2"/>
          <p:cNvGrpSpPr/>
          <p:nvPr/>
        </p:nvGrpSpPr>
        <p:grpSpPr>
          <a:xfrm>
            <a:off x="10146384" y="1381341"/>
            <a:ext cx="1426775" cy="1330359"/>
            <a:chOff x="9551138" y="1382270"/>
            <a:chExt cx="1426775" cy="1330359"/>
          </a:xfrm>
        </p:grpSpPr>
        <p:sp>
          <p:nvSpPr>
            <p:cNvPr id="35" name="Ovál 34"/>
            <p:cNvSpPr/>
            <p:nvPr/>
          </p:nvSpPr>
          <p:spPr>
            <a:xfrm>
              <a:off x="9551138" y="1382270"/>
              <a:ext cx="1426775" cy="1330359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44" name="Obrázek 43"/>
            <p:cNvPicPr>
              <a:picLocks noChangeAspect="1"/>
            </p:cNvPicPr>
            <p:nvPr/>
          </p:nvPicPr>
          <p:blipFill rotWithShape="1">
            <a:blip r:embed="rId28" cstate="print">
              <a:extLst>
                <a:ext uri="{BEBA8EAE-BF5A-486C-A8C5-ECC9F3942E4B}">
                  <a14:imgProps xmlns:a14="http://schemas.microsoft.com/office/drawing/2010/main" xmlns="">
                    <a14:imgLayer r:embed="rId29">
                      <a14:imgEffect>
                        <a14:backgroundRemoval t="40748" b="56093" l="34902" r="48516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36607" t="42266" r="53674" b="44588"/>
            <a:stretch/>
          </p:blipFill>
          <p:spPr>
            <a:xfrm flipH="1" flipV="1">
              <a:off x="9820204" y="1587151"/>
              <a:ext cx="888642" cy="901522"/>
            </a:xfrm>
            <a:prstGeom prst="rect">
              <a:avLst/>
            </a:prstGeom>
          </p:spPr>
        </p:pic>
      </p:grpSp>
      <p:sp>
        <p:nvSpPr>
          <p:cNvPr id="39" name="Ovál 38"/>
          <p:cNvSpPr/>
          <p:nvPr/>
        </p:nvSpPr>
        <p:spPr>
          <a:xfrm>
            <a:off x="10122037" y="-18493"/>
            <a:ext cx="1426775" cy="1330359"/>
          </a:xfrm>
          <a:prstGeom prst="ellipse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vál 39"/>
          <p:cNvSpPr/>
          <p:nvPr/>
        </p:nvSpPr>
        <p:spPr>
          <a:xfrm>
            <a:off x="10149865" y="1395113"/>
            <a:ext cx="1426775" cy="1330359"/>
          </a:xfrm>
          <a:prstGeom prst="ellipse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vál 40"/>
          <p:cNvSpPr/>
          <p:nvPr/>
        </p:nvSpPr>
        <p:spPr>
          <a:xfrm>
            <a:off x="10203665" y="2777974"/>
            <a:ext cx="1426775" cy="1330359"/>
          </a:xfrm>
          <a:prstGeom prst="ellipse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vál 41"/>
          <p:cNvSpPr/>
          <p:nvPr/>
        </p:nvSpPr>
        <p:spPr>
          <a:xfrm>
            <a:off x="10216698" y="4132876"/>
            <a:ext cx="1426775" cy="1330359"/>
          </a:xfrm>
          <a:prstGeom prst="ellipse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5" name="Obrázek 44"/>
          <p:cNvPicPr>
            <a:picLocks noChangeAspect="1"/>
          </p:cNvPicPr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 xmlns="">
                  <a14:imgLayer r:embed="rId18">
                    <a14:imgEffect>
                      <a14:backgroundRemoval t="10000" b="90000" l="10000" r="90000">
                        <a14:foregroundMark x1="33091" y1="47879" x2="34500" y2="435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46823" y="1424103"/>
            <a:ext cx="1688123" cy="1266093"/>
          </a:xfrm>
          <a:prstGeom prst="rect">
            <a:avLst/>
          </a:prstGeom>
        </p:spPr>
      </p:pic>
      <p:grpSp>
        <p:nvGrpSpPr>
          <p:cNvPr id="7" name="Skupina 6"/>
          <p:cNvGrpSpPr/>
          <p:nvPr/>
        </p:nvGrpSpPr>
        <p:grpSpPr>
          <a:xfrm>
            <a:off x="10253031" y="5526712"/>
            <a:ext cx="1426775" cy="1330359"/>
            <a:chOff x="10253031" y="5526712"/>
            <a:chExt cx="1426775" cy="1330359"/>
          </a:xfrm>
        </p:grpSpPr>
        <p:sp>
          <p:nvSpPr>
            <p:cNvPr id="38" name="Ovál 37"/>
            <p:cNvSpPr/>
            <p:nvPr/>
          </p:nvSpPr>
          <p:spPr>
            <a:xfrm>
              <a:off x="10253031" y="5526712"/>
              <a:ext cx="1426775" cy="1330359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46" name="Obrázek 45"/>
            <p:cNvPicPr>
              <a:picLocks noChangeAspect="1"/>
            </p:cNvPicPr>
            <p:nvPr/>
          </p:nvPicPr>
          <p:blipFill rotWithShape="1">
            <a:blip r:embed="rId30" cstate="print">
              <a:extLst>
                <a:ext uri="{BEBA8EAE-BF5A-486C-A8C5-ECC9F3942E4B}">
                  <a14:imgProps xmlns:a14="http://schemas.microsoft.com/office/drawing/2010/main" xmlns="">
                    <a14:imgLayer r:embed="rId29">
                      <a14:imgEffect>
                        <a14:backgroundRemoval t="21298" b="36330" l="39818" r="5056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39746" t="23280" r="49674" b="63966"/>
            <a:stretch/>
          </p:blipFill>
          <p:spPr>
            <a:xfrm>
              <a:off x="10426986" y="5711487"/>
              <a:ext cx="967409" cy="874644"/>
            </a:xfrm>
            <a:prstGeom prst="rect">
              <a:avLst/>
            </a:prstGeom>
          </p:spPr>
        </p:pic>
      </p:grpSp>
      <p:pic>
        <p:nvPicPr>
          <p:cNvPr id="47" name="Obrázek 4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0000" l="10000" r="90000">
                        <a14:foregroundMark x1="24864" y1="51636" x2="30000" y2="4684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84009" y="2850406"/>
            <a:ext cx="1580657" cy="1185493"/>
          </a:xfrm>
          <a:prstGeom prst="rect">
            <a:avLst/>
          </a:prstGeom>
        </p:spPr>
      </p:pic>
      <p:sp>
        <p:nvSpPr>
          <p:cNvPr id="43" name="Ovál 42"/>
          <p:cNvSpPr/>
          <p:nvPr/>
        </p:nvSpPr>
        <p:spPr>
          <a:xfrm>
            <a:off x="10237101" y="5522946"/>
            <a:ext cx="1426775" cy="1330359"/>
          </a:xfrm>
          <a:prstGeom prst="ellipse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8" name="Obrázek 47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0000" b="90000" l="10000" r="90000">
                        <a14:foregroundMark x1="29227" y1="41030" x2="29636" y2="433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10074607" y="5577642"/>
            <a:ext cx="1745156" cy="1308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42 0.00764 L -0.00442 0.00787 C -0.00872 0.00694 -0.01328 0.00764 -0.01731 0.00556 C -0.02031 0.00393 -0.02213 -0.00023 -0.02447 -0.00301 C -0.03789 -0.01782 -0.01901 0.00509 -0.03307 -0.01366 C -0.0552 -0.04259 -0.03411 -0.01204 -0.04453 -0.03056 C -0.04583 -0.0331 -0.04778 -0.03472 -0.04882 -0.03704 C -0.05182 -0.04306 -0.05208 -0.04722 -0.05312 -0.05394 C -0.05286 -0.05995 -0.05247 -0.08125 -0.04882 -0.08796 L -0.04453 -0.09653 C -0.04296 -0.1037 -0.04166 -0.11157 -0.0388 -0.11782 C -0.03619 -0.12384 -0.0345 -0.13194 -0.0302 -0.13495 C -0.02825 -0.13634 -0.02656 -0.13796 -0.02447 -0.13912 C -0.02317 -0.14005 -0.02161 -0.14028 -0.02018 -0.1412 C -0.01458 -0.1456 -0.0177 -0.14583 -0.01158 -0.14769 C -0.00833 -0.14861 -0.00481 -0.14907 -0.00156 -0.14977 C 0.01068 -0.15602 0.00404 -0.15347 0.01862 -0.15625 C 0.03008 -0.15556 0.04154 -0.15579 0.053 -0.15394 C 0.0556 -0.1537 0.05782 -0.15139 0.06016 -0.14977 C 0.06433 -0.14722 0.07188 -0.1412 0.07461 -0.13704 C 0.07605 -0.13495 0.07735 -0.13287 0.07891 -0.13056 C 0.08073 -0.12824 0.08282 -0.12662 0.08464 -0.12431 C 0.08816 -0.11968 0.09076 -0.11319 0.09467 -0.10926 C 0.09753 -0.10648 0.10118 -0.10509 0.10326 -0.10093 C 0.1086 -0.09028 0.1056 -0.09444 0.11185 -0.08796 C 0.12123 -0.06736 0.10652 -0.09954 0.11902 -0.07315 C 0.12097 -0.06921 0.12357 -0.06528 0.12487 -0.06042 C 0.1267 -0.05162 0.12774 -0.04653 0.13204 -0.03704 C 0.13295 -0.03495 0.1336 -0.03264 0.1349 -0.03056 C 0.13607 -0.02894 0.13777 -0.02801 0.1392 -0.02639 C 0.14115 -0.02431 0.1431 -0.02269 0.14493 -0.01991 C 0.15443 -0.00579 0.13516 -0.0213 0.15782 0.00139 C 0.16563 0.00903 0.16055 0.0044 0.17357 0.01412 C 0.17956 0.01852 0.17969 0.01875 0.18659 0.02268 C 0.18933 0.02407 0.19232 0.025 0.19519 0.02685 C 0.20443 0.03241 0.19974 0.03009 0.20951 0.03333 C 0.22631 0.03241 0.24297 0.03241 0.25977 0.03102 C 0.26836 0.03009 0.28347 0.02616 0.29271 0.02268 C 0.29948 0.01991 0.30612 0.0169 0.3129 0.01412 C 0.31628 0.01273 0.31954 0.01157 0.32292 0.00972 C 0.32865 0.00625 0.33321 0.00393 0.33868 -0.00093 C 0.34076 -0.00278 0.34271 -0.00463 0.34441 -0.00718 C 0.35899 -0.03056 0.35209 -0.0213 0.36029 -0.03912 C 0.36159 -0.04213 0.36316 -0.04491 0.36459 -0.04769 C 0.36602 -0.05116 0.36732 -0.05486 0.36888 -0.05833 C 0.36967 -0.06065 0.37071 -0.0625 0.37175 -0.06458 C 0.37227 -0.06759 0.37214 -0.0706 0.37318 -0.07315 C 0.37409 -0.07593 0.37618 -0.07732 0.37748 -0.07963 C 0.37852 -0.08171 0.37943 -0.0838 0.38034 -0.08588 C 0.37982 -0.10579 0.38008 -0.12593 0.37891 -0.1456 C 0.37878 -0.14722 0.37409 -0.16296 0.37318 -0.16458 C 0.37201 -0.1669 0.37006 -0.16736 0.36888 -0.16898 C 0.36576 -0.17292 0.36381 -0.17894 0.36029 -0.18171 C 0.35834 -0.1831 0.35638 -0.18472 0.35456 -0.18588 C 0.35313 -0.18681 0.35157 -0.18727 0.35013 -0.18819 C 0.34623 -0.19074 0.34284 -0.1956 0.33868 -0.19653 L 0.33008 -0.19861 C 0.31771 -0.19792 0.30508 -0.19907 0.29271 -0.19653 C 0.28985 -0.1963 0.28803 -0.19236 0.28555 -0.19028 C 0.27722 -0.18357 0.27592 -0.18426 0.26836 -0.17523 C 0.26628 -0.17292 0.26472 -0.16921 0.26263 -0.1669 C 0.26029 -0.16435 0.25769 -0.16273 0.25547 -0.16042 C 0.25339 -0.15857 0.25157 -0.15625 0.24974 -0.15394 C 0.2487 -0.15116 0.24805 -0.14815 0.24688 -0.1456 C 0.24362 -0.13935 0.23946 -0.13542 0.23529 -0.13056 C 0.23204 -0.12107 0.2323 -0.12245 0.22956 -0.11157 C 0.22904 -0.10949 0.22852 -0.10741 0.22813 -0.10509 C 0.22761 -0.10162 0.22722 -0.09792 0.2267 -0.09444 C 0.22722 -0.08241 0.22696 -0.07037 0.22813 -0.05833 C 0.22839 -0.05556 0.2349 -0.04028 0.23529 -0.03912 C 0.23594 -0.03727 0.23581 -0.03449 0.23685 -0.03264 C 0.2379 -0.03079 0.23972 -0.03032 0.24115 -0.02847 C 0.24766 -0.02037 0.24727 -0.01366 0.25977 -0.01157 C 0.26407 -0.01065 0.26836 -0.01042 0.27266 -0.00926 C 0.275 -0.00903 0.27735 -0.00787 0.27982 -0.00718 C 0.28256 -0.00648 0.28555 -0.00579 0.28842 -0.00509 L 0.37891 -0.00718 C 0.38269 -0.00741 0.38659 -0.0081 0.39037 -0.00926 C 0.39519 -0.01111 0.3987 -0.01528 0.40326 -0.01782 C 0.40456 -0.01875 0.40612 -0.01921 0.40756 -0.01991 C 0.41784 -0.03519 0.40469 -0.0169 0.41915 -0.03264 C 0.42527 -0.03982 0.42188 -0.03912 0.42774 -0.04769 C 0.42943 -0.05023 0.43152 -0.05162 0.43347 -0.05394 C 0.43972 -0.06227 0.43568 -0.05972 0.44349 -0.0669 C 0.44662 -0.06991 0.44987 -0.07176 0.45352 -0.07315 C 0.45534 -0.07407 0.45743 -0.07454 0.45925 -0.07523 C 0.47019 -0.08634 0.4642 -0.08218 0.48946 -0.07755 C 0.49245 -0.07685 0.49805 -0.07315 0.49805 -0.07292 C 0.49896 -0.07107 0.49961 -0.06875 0.50092 -0.0669 C 0.50209 -0.06505 0.50352 -0.06366 0.50521 -0.0625 C 0.51433 -0.05648 0.51472 -0.05833 0.52527 -0.05833 L 0.52683 -0.05833 " pathEditMode="relative" rAng="0" ptsTypes="AAAAAAAAAAAAAAAAAAAAAAAAAAAAAAAAAAAAAAAAAAAAAAAAAAAAAAAAAAAAAAAAAAAAAAAAAAAAAAAAAAAAAAAAAAAA">
                                      <p:cBhvr>
                                        <p:cTn id="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128" y="-9028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321 -0.00023 L -0.03321 -1.85185E-6 C -0.03763 -0.00116 -0.04219 -0.00139 -0.04662 -0.00301 C -0.04909 -0.00416 -0.05104 -0.00741 -0.05339 -0.00856 C -0.05599 -0.01018 -0.05886 -0.01018 -0.06146 -0.01134 C -0.06472 -0.01296 -0.06771 -0.01574 -0.07097 -0.0169 C -0.07487 -0.01852 -0.07904 -0.01875 -0.08308 -0.01967 C -0.10469 -0.025 -0.08229 -0.02014 -0.10742 -0.025 C -0.12357 -0.0243 -0.13972 -0.02616 -0.15586 -0.02245 C -0.15951 -0.02176 -0.16237 -0.01551 -0.16537 -0.01134 C -0.17136 -0.00347 -0.17787 0.00324 -0.18295 0.01366 C -0.18607 0.02014 -0.18959 0.0257 -0.19232 0.03287 C -0.19492 0.03959 -0.19701 0.04746 -0.19909 0.05509 C -0.20222 0.06667 -0.20899 0.09722 -0.2112 0.10764 C -0.21302 0.11644 -0.21433 0.12616 -0.21667 0.13519 C -0.21836 0.14283 -0.22123 0.14977 -0.22331 0.15741 C -0.22683 0.17014 -0.23255 0.19537 -0.23555 0.20996 C -0.23698 0.2169 -0.23815 0.22454 -0.23959 0.23195 C -0.24076 0.25371 -0.24206 0.27246 -0.24206 0.29537 C -0.24206 0.30926 -0.24141 0.32315 -0.24089 0.33704 C -0.24076 0.33889 -0.2388 0.37107 -0.23815 0.3757 C -0.23724 0.38148 -0.23529 0.38658 -0.23412 0.39236 C -0.23308 0.39769 -0.23268 0.40347 -0.23151 0.4088 C -0.23047 0.41273 -0.22852 0.41574 -0.22735 0.41991 C -0.22578 0.42523 -0.225 0.43148 -0.22331 0.43658 C -0.21914 0.44838 -0.21433 0.45324 -0.20847 0.46134 C -0.20716 0.4632 -0.20599 0.46621 -0.20443 0.4669 C -0.20222 0.46783 -0.19987 0.46852 -0.19779 0.46968 C -0.19089 0.47315 -0.18802 0.47616 -0.18151 0.47778 C -0.17344 0.48009 -0.16524 0.48148 -0.15729 0.48357 L -0.14649 0.48634 C -0.1267 0.48449 -0.10677 0.48449 -0.08711 0.48079 C -0.08334 0.47986 -0.08008 0.47454 -0.0763 0.47246 C -0.04987 0.45718 -0.07539 0.47709 -0.05078 0.45857 C -0.04115 0.45139 -0.03203 0.44236 -0.0224 0.43658 C -0.00573 0.42616 -0.00703 0.42917 0.01002 0.40602 L 0.02213 0.38959 L 0.02617 0.38403 L 0.03424 0.35903 C 0.03515 0.35625 0.03567 0.35255 0.03698 0.35093 C 0.05794 0.31829 0.04713 0.33195 0.06927 0.30903 C 0.07109 0.30718 0.07278 0.30486 0.07474 0.30394 C 0.08008 0.3 0.08554 0.29584 0.09088 0.29283 C 0.09401 0.29074 0.09726 0.28935 0.10039 0.28727 C 0.10364 0.28472 0.10677 0.28195 0.10976 0.27894 C 0.11692 0.27153 0.11054 0.27431 0.11927 0.26759 C 0.12239 0.26551 0.12552 0.26412 0.12864 0.26227 C 0.12995 0.26134 0.13138 0.25996 0.13268 0.25949 C 0.14023 0.25625 0.14804 0.25556 0.1556 0.25394 C 0.15872 0.25509 0.16211 0.25417 0.1651 0.25695 C 0.17122 0.2625 0.17096 0.27338 0.17317 0.28449 C 0.17786 0.30834 0.17422 0.28264 0.17721 0.30648 C 0.1763 0.31574 0.17617 0.32523 0.17448 0.33426 C 0.17383 0.33773 0.172 0.34005 0.17044 0.34259 C 0.16784 0.34653 0.16536 0.35093 0.16237 0.35347 C 0.15429 0.35996 0.15794 0.35741 0.15156 0.36181 C 0.13893 0.36088 0.12643 0.36111 0.1138 0.35903 C 0.11054 0.35834 0.10755 0.35509 0.10442 0.35347 C 0.09583 0.34884 0.08711 0.34584 0.07877 0.33982 C 0.07383 0.33611 0.06901 0.33148 0.06393 0.32871 C 0.05911 0.32593 0.05403 0.325 0.04909 0.32315 C 0.03958 0.31945 0.03034 0.31412 0.0207 0.31181 C -0.01107 0.30463 0.01276 0.30926 -0.05078 0.30648 L -0.06016 0.30394 L -0.07097 0.30116 C -0.08789 0.2963 -0.08555 0.29699 -0.09792 0.29283 C -0.09909 0.29306 -0.11641 0.29236 -0.12084 0.30394 C -0.12162 0.30579 -0.12149 0.30926 -0.12227 0.31181 C -0.12292 0.31482 -0.12396 0.31759 -0.12487 0.32037 C -0.12578 0.32685 -0.12735 0.33287 -0.12761 0.33982 C -0.128 0.35625 -0.12878 0.37732 -0.12357 0.39236 C -0.1224 0.39537 -0.12071 0.39769 -0.11953 0.40046 C -0.1181 0.40394 -0.11719 0.40857 -0.1155 0.41158 C -0.11211 0.4169 -0.10469 0.42546 -0.10469 0.4257 C -0.10339 0.42917 -0.10235 0.43357 -0.10065 0.43658 C -0.09818 0.44028 -0.09518 0.4419 -0.09258 0.44491 C -0.09024 0.44722 -0.08789 0.45 -0.08581 0.45301 C -0.08295 0.45648 -0.08047 0.46111 -0.07774 0.46389 C -0.075 0.4669 -0.0625 0.47361 -0.06016 0.47523 C -0.05729 0.47685 -0.05482 0.47917 -0.05209 0.48079 C -0.04987 0.48195 -0.04753 0.48241 -0.04532 0.48357 C -0.028 0.49213 -0.04336 0.48634 -0.02774 0.49167 C -0.01524 0.49097 -0.00248 0.49121 0.01002 0.48912 C 0.01276 0.48843 0.01536 0.48496 0.0181 0.48357 C 0.03502 0.47338 0.03255 0.48033 0.05442 0.45579 C 0.05937 0.45023 0.06419 0.44421 0.06927 0.43935 C 0.08776 0.4213 0.09791 0.41551 0.1138 0.39792 C 0.11836 0.39259 0.12252 0.38588 0.12734 0.38125 C 0.16367 0.34398 0.11679 0.39746 0.14622 0.36459 C 0.14857 0.36181 0.15091 0.35926 0.15286 0.35625 C 0.16107 0.34398 0.15286 0.35093 0.16107 0.34537 C 0.1651 0.33889 0.16836 0.32917 0.17317 0.32593 C 0.17448 0.325 0.17591 0.32454 0.17721 0.32315 C 0.17995 0.31968 0.18229 0.31412 0.18528 0.31181 C 0.19232 0.30718 0.18815 0.31042 0.19739 0.30116 C 0.19791 0.29815 0.19778 0.29468 0.19883 0.29283 C 0.20403 0.28195 0.20521 0.28611 0.21093 0.28148 C 0.21289 0.28009 0.21445 0.27755 0.21627 0.27616 C 0.22122 0.27199 0.2263 0.26898 0.23112 0.26505 C 0.23307 0.26343 0.23463 0.26065 0.23659 0.25949 C 0.24075 0.25695 0.25573 0.25463 0.25807 0.25394 C 0.27057 0.24769 0.26745 0.24861 0.28919 0.24861 C 0.30976 0.24861 0.33047 0.25046 0.35117 0.25116 C 0.35169 0.26134 0.35208 0.27153 0.35247 0.28148 C 0.35299 0.29005 0.35495 0.29838 0.3539 0.30648 C 0.35104 0.32963 0.33607 0.33681 0.32825 0.34537 C 0.32682 0.34676 0.32565 0.34931 0.32422 0.35093 C 0.31797 0.35695 0.3181 0.35533 0.31211 0.35903 C 0.29857 0.3669 0.31953 0.35579 0.3026 0.36459 C 0.28945 0.36158 0.29414 0.36551 0.28776 0.35903 L 0.28776 0.35926 " pathEditMode="relative" rAng="0" ptsTypes="AAAAAAAAAAAAAAAAAAAAAAAAAAAAAAAAAAAAAAAAAAAAAAAAAAAAAAAAAAAAAAAAAAAAAAAAAAAAAAAAAAAAAAAAAAAAAAAAAAAAAAAAAAAAAAA">
                                      <p:cBhvr>
                                        <p:cTn id="3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19" y="23356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66667E-6 -1.48148E-6 L -6.66667E-6 -1.48148E-6 C 0.00676 -0.00278 0.01353 -0.00486 0.02031 -0.00833 C 0.03033 -0.01389 0.03267 -0.01944 0.04218 -0.02778 C 0.04674 -0.03194 0.05169 -0.03472 0.05624 -0.03889 C 0.06627 -0.04861 0.07603 -0.05926 0.08593 -0.06944 C 0.09114 -0.075 0.09609 -0.08148 0.10156 -0.08611 C 0.13176 -0.11319 0.10299 -0.08542 0.13124 -0.11944 C 0.13749 -0.12731 0.15481 -0.14329 0.16093 -0.15278 C 0.17135 -0.16944 0.18046 -0.18843 0.19062 -0.20556 C 0.21484 -0.24722 0.20077 -0.21898 0.22343 -0.26111 C 0.22825 -0.27037 0.23254 -0.28009 0.23749 -0.28889 C 0.24622 -0.30463 0.27538 -0.34769 0.28124 -0.35556 C 0.28593 -0.36204 0.29023 -0.36968 0.29531 -0.375 C 0.30481 -0.38542 0.31314 -0.3875 0.32343 -0.39444 C 0.32812 -0.39792 0.33254 -0.40278 0.33749 -0.40556 C 0.34557 -0.41042 0.35416 -0.4125 0.36249 -0.41667 C 0.36614 -0.41852 0.36965 -0.42083 0.37343 -0.42222 C 0.40273 -0.43356 0.36562 -0.41574 0.39531 -0.43056 C 0.41145 -0.4287 0.4276 -0.42824 0.44374 -0.425 C 0.45494 -0.42292 0.45364 -0.41481 0.46406 -0.40556 C 0.4664 -0.40347 0.46926 -0.4037 0.47187 -0.40278 C 0.47395 -0.4 0.4759 -0.39722 0.47812 -0.39444 C 0.48267 -0.38889 0.48827 -0.38519 0.49218 -0.37778 C 0.49348 -0.37546 0.5052 -0.34583 0.50781 -0.33333 C 0.50846 -0.32986 0.50859 -0.32593 0.50937 -0.32222 C 0.51067 -0.31574 0.51249 -0.30926 0.51406 -0.30278 C 0.51536 -0.29097 0.51783 -0.27569 0.51406 -0.26389 C 0.51223 -0.25856 0.50781 -0.2581 0.50468 -0.25556 C 0.50051 -0.25255 0.49465 -0.25069 0.49062 -0.25 C 0.48281 -0.24884 0.47499 -0.24861 0.46718 -0.24722 C 0.46301 -0.24676 0.45885 -0.24468 0.45468 -0.24444 L 0.23281 -0.23889 C 0.2276 -0.23796 0.22226 -0.23773 0.21718 -0.23611 C 0.20885 -0.2338 0.19882 -0.22847 0.19062 -0.225 C 0.16366 -0.21458 0.18619 -0.22546 0.15937 -0.21111 C 0.11783 -0.16505 0.17642 -0.22778 0.13281 -0.18889 C 0.12877 -0.18542 0.12551 -0.1794 0.12187 -0.175 C 0.11822 -0.17106 0.11419 -0.16852 0.11093 -0.16389 C 0.10377 -0.15463 0.09557 -0.14653 0.09062 -0.13333 C 0.07434 -0.0919 0.08111 -0.10949 0.07031 -0.08056 C 0.06822 -0.075 0.06523 -0.07037 0.06406 -0.06389 C 0.05898 -0.03727 0.06705 -0.07894 0.05937 -0.04444 C 0.05807 -0.03912 0.05624 -0.02778 0.05624 -0.02778 C 0.05676 -0.01759 0.05598 -0.00694 0.05781 0.00278 C 0.05872 0.00764 0.06171 0.01042 0.06406 0.01389 C 0.06965 0.02245 0.07096 0.02315 0.07812 0.02778 C 0.08424 0.03148 0.09023 0.03704 0.09687 0.03889 C 0.1233 0.0456 0.11132 0.04282 0.13281 0.04722 C 0.15715 0.04583 0.17968 0.05417 0.20156 0.03611 C 0.20494 0.0331 0.20767 0.02847 0.21093 0.025 C 0.21445 0.02106 0.21835 0.01782 0.22187 0.01389 C 0.23085 0.00301 0.22903 0.00208 0.23749 -0.01111 C 0.25455 -0.03796 0.25624 -0.03981 0.27499 -0.06111 C 0.27877 -0.06574 0.28463 -0.07176 0.28906 -0.075 C 0.29049 -0.07616 0.29218 -0.07685 0.29374 -0.07778 C 0.2927 -0.06574 0.29218 -0.0537 0.29062 -0.04167 C 0.28945 -0.03403 0.27955 -0.02153 0.27812 -0.01944 C 0.26991 -0.00949 0.27434 -0.01759 0.26718 -0.01111 C 0.25559 -0.00093 0.27083 -0.00972 0.25468 -1.48148E-6 C 0.24921 0.00301 0.24283 0.00417 0.23749 0.00556 L 0.22499 0.00833 C 0.20364 0.01898 0.22109 0.01181 0.18593 0.01667 C 0.18163 0.01713 0.1776 0.01875 0.17343 0.01944 C 0.16458 0.0206 0.15572 0.0213 0.14687 0.02222 C 0.13463 0.02523 0.13489 0.02454 0.12187 0.03056 C 0.12017 0.03125 0.11861 0.03218 0.11718 0.03333 C 0.11497 0.03495 0.11301 0.03704 0.11093 0.03889 C 0.10989 0.04259 0.10754 0.04583 0.10781 0.05 C 0.10924 0.09074 0.10885 0.07639 0.12031 0.09167 C 0.12721 0.10069 0.12239 0.09907 0.12968 0.10556 C 0.13215 0.10764 0.13489 0.10903 0.13749 0.11111 C 0.13958 0.11273 0.14153 0.11505 0.14374 0.11667 C 0.14674 0.11875 0.16119 0.12685 0.16406 0.12778 C 0.16913 0.12917 0.17447 0.12963 0.17968 0.13056 C 0.21614 0.1287 0.2526 0.12917 0.28906 0.125 C 0.29244 0.12454 0.29531 0.11968 0.29843 0.11667 C 0.30507 0.10995 0.31419 0.09398 0.31718 0.08611 C 0.31926 0.08056 0.32109 0.07477 0.32343 0.06944 C 0.32577 0.06366 0.32877 0.05856 0.33124 0.05278 C 0.33294 0.04838 0.33424 0.04329 0.33593 0.03889 C 0.33814 0.03218 0.34491 0.01389 0.34843 0.00833 C 0.35273 0.00116 0.35767 -0.00486 0.36249 -0.01111 C 0.36718 -0.01759 0.36939 -0.02153 0.37499 -0.025 C 0.37695 -0.02639 0.37916 -0.02685 0.38124 -0.02778 C 0.38853 -0.02685 0.39583 -0.02662 0.40312 -0.025 C 0.40468 -0.02477 0.40663 -0.02431 0.40781 -0.02222 C 0.41041 -0.01759 0.41197 -0.01111 0.41406 -0.00556 C 0.4151 -0.00278 0.41653 -0.00046 0.41718 0.00278 C 0.41887 0.01181 0.41939 0.01481 0.42187 0.025 C 0.42278 0.0287 0.42421 0.03218 0.42499 0.03611 C 0.42629 0.04329 0.42812 0.05833 0.42812 0.05833 C 0.4276 0.07778 0.42747 0.09722 0.42656 0.11667 C 0.42616 0.12245 0.42369 0.1287 0.42187 0.13333 C 0.41822 0.14167 0.41353 0.14884 0.41093 0.15833 C 0.40676 0.17292 0.40937 0.16644 0.40312 0.17778 C 0.40208 0.18519 0.39856 0.19259 0.39999 0.2 L 0.40156 0.20833 L 0.40156 0.26389 " pathEditMode="relative" ptsTypes="AAAAAAAAAAAAAAAAAAAAAAAAAAAAAAAAAAAAAAAAAAAAAAAAAAAAAAAAAAAAAAAAAAAAAAAAAAAAAAAAAAAAAAAAAAAAAAAAAAA">
                                      <p:cBhvr>
                                        <p:cTn id="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2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4" name="Obrázek 2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076" t="8204" r="5129" b="6357"/>
          <a:stretch/>
        </p:blipFill>
        <p:spPr>
          <a:xfrm>
            <a:off x="-22295" y="-61341"/>
            <a:ext cx="9372357" cy="691934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0000" b="90000" l="10000" r="90000">
                        <a14:foregroundMark x1="29227" y1="41030" x2="29636" y2="433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4332035" y="3327924"/>
            <a:ext cx="2094523" cy="1570892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0000" l="10000" r="90000">
                        <a14:foregroundMark x1="24864" y1="51636" x2="30000" y2="4684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23702" y="348884"/>
            <a:ext cx="1849057" cy="1386793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10000" b="90000" l="10000" r="90000">
                        <a14:foregroundMark x1="34227" y1="41879" x2="35500" y2="37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3245" y="2961469"/>
            <a:ext cx="1938607" cy="1453955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0000" b="90000" l="10000" r="90000">
                        <a14:foregroundMark x1="36545" y1="48364" x2="38727" y2="44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25085" y="3144532"/>
            <a:ext cx="2353711" cy="1765283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10000" b="90000" l="10000" r="90000">
                        <a14:foregroundMark x1="34409" y1="50909" x2="36318" y2="459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81010" y="1553309"/>
            <a:ext cx="2346513" cy="1759884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1760120" y="747624"/>
            <a:ext cx="1908917" cy="1431688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86671" y="4419964"/>
            <a:ext cx="1963944" cy="1472958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 xmlns="">
                  <a14:imgLayer r:embed="rId18">
                    <a14:imgEffect>
                      <a14:backgroundRemoval t="10000" b="90000" l="10000" r="90000">
                        <a14:foregroundMark x1="33091" y1="47879" x2="34500" y2="435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94422" y="4529400"/>
            <a:ext cx="1688123" cy="1266093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 xmlns="">
                  <a14:imgLayer r:embed="rId20">
                    <a14:imgEffect>
                      <a14:backgroundRemoval t="10000" b="90000" l="10000" r="90000">
                        <a14:foregroundMark x1="37955" y1="49212" x2="38318" y2="437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32693" y="1647588"/>
            <a:ext cx="1963943" cy="1472957"/>
          </a:xfrm>
          <a:prstGeom prst="rect">
            <a:avLst/>
          </a:prstGeom>
        </p:spPr>
      </p:pic>
      <p:pic>
        <p:nvPicPr>
          <p:cNvPr id="44" name="Obrázek 43"/>
          <p:cNvPicPr>
            <a:picLocks noChangeAspect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 xmlns="">
                  <a14:imgLayer r:embed="rId22">
                    <a14:imgEffect>
                      <a14:backgroundRemoval t="39940" b="60159" l="11811" r="2351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348" t="37413" r="75025" b="37314"/>
          <a:stretch/>
        </p:blipFill>
        <p:spPr>
          <a:xfrm rot="18926021">
            <a:off x="5395766" y="207117"/>
            <a:ext cx="1337480" cy="1733266"/>
          </a:xfrm>
          <a:prstGeom prst="rect">
            <a:avLst/>
          </a:prstGeom>
        </p:spPr>
      </p:pic>
      <p:pic>
        <p:nvPicPr>
          <p:cNvPr id="45" name="Obrázek 44"/>
          <p:cNvPicPr>
            <a:picLocks noChangeAspect="1"/>
          </p:cNvPicPr>
          <p:nvPr/>
        </p:nvPicPr>
        <p:blipFill rotWithShape="1">
          <a:blip r:embed="rId23" cstate="print">
            <a:extLst>
              <a:ext uri="{BEBA8EAE-BF5A-486C-A8C5-ECC9F3942E4B}">
                <a14:imgProps xmlns:a14="http://schemas.microsoft.com/office/drawing/2010/main" xmlns="">
                  <a14:imgLayer r:embed="rId22">
                    <a14:imgEffect>
                      <a14:backgroundRemoval t="4485" b="23273" l="52455" r="6409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094" t="2189" r="35025" b="74328"/>
          <a:stretch/>
        </p:blipFill>
        <p:spPr>
          <a:xfrm>
            <a:off x="3379054" y="3908077"/>
            <a:ext cx="1269241" cy="1610437"/>
          </a:xfrm>
          <a:prstGeom prst="rect">
            <a:avLst/>
          </a:prstGeom>
        </p:spPr>
      </p:pic>
      <p:pic>
        <p:nvPicPr>
          <p:cNvPr id="46" name="Obrázek 45"/>
          <p:cNvPicPr>
            <a:picLocks noChangeAspect="1"/>
          </p:cNvPicPr>
          <p:nvPr/>
        </p:nvPicPr>
        <p:blipFill rotWithShape="1">
          <a:blip r:embed="rId24" cstate="print">
            <a:extLst>
              <a:ext uri="{BEBA8EAE-BF5A-486C-A8C5-ECC9F3942E4B}">
                <a14:imgProps xmlns:a14="http://schemas.microsoft.com/office/drawing/2010/main" xmlns="">
                  <a14:imgLayer r:embed="rId22">
                    <a14:imgEffect>
                      <a14:backgroundRemoval t="70946" b="90846" l="12318" r="268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497" t="68458" r="71294" b="6666"/>
          <a:stretch/>
        </p:blipFill>
        <p:spPr>
          <a:xfrm>
            <a:off x="5115576" y="4898816"/>
            <a:ext cx="1665026" cy="1705970"/>
          </a:xfrm>
          <a:prstGeom prst="rect">
            <a:avLst/>
          </a:prstGeom>
        </p:spPr>
      </p:pic>
      <p:grpSp>
        <p:nvGrpSpPr>
          <p:cNvPr id="5" name="Skupina 4"/>
          <p:cNvGrpSpPr/>
          <p:nvPr/>
        </p:nvGrpSpPr>
        <p:grpSpPr>
          <a:xfrm>
            <a:off x="10122486" y="1368390"/>
            <a:ext cx="1426775" cy="1381341"/>
            <a:chOff x="9551138" y="1382270"/>
            <a:chExt cx="1426775" cy="1381341"/>
          </a:xfrm>
        </p:grpSpPr>
        <p:sp>
          <p:nvSpPr>
            <p:cNvPr id="35" name="Ovál 34"/>
            <p:cNvSpPr/>
            <p:nvPr/>
          </p:nvSpPr>
          <p:spPr>
            <a:xfrm>
              <a:off x="9551138" y="1382270"/>
              <a:ext cx="1426775" cy="1330359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9" name="Obrázek 18"/>
            <p:cNvPicPr>
              <a:picLocks noChangeAspect="1"/>
            </p:cNvPicPr>
            <p:nvPr/>
          </p:nvPicPr>
          <p:blipFill rotWithShape="1">
            <a:blip r:embed="rId25" cstate="print">
              <a:extLst>
                <a:ext uri="{BEBA8EAE-BF5A-486C-A8C5-ECC9F3942E4B}">
                  <a14:imgProps xmlns:a14="http://schemas.microsoft.com/office/drawing/2010/main" xmlns="">
                    <a14:imgLayer r:embed="rId22">
                      <a14:imgEffect>
                        <a14:backgroundRemoval t="23063" b="37764" l="23051" r="34313">
                          <a14:foregroundMark x1="30045" y1="32848" x2="30045" y2="3284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1643" t="21225" r="64279" b="60398"/>
            <a:stretch/>
          </p:blipFill>
          <p:spPr>
            <a:xfrm>
              <a:off x="9587597" y="1503307"/>
              <a:ext cx="1287310" cy="1260304"/>
            </a:xfrm>
            <a:prstGeom prst="rect">
              <a:avLst/>
            </a:prstGeom>
          </p:spPr>
        </p:pic>
      </p:grpSp>
      <p:grpSp>
        <p:nvGrpSpPr>
          <p:cNvPr id="3" name="Skupina 2"/>
          <p:cNvGrpSpPr/>
          <p:nvPr/>
        </p:nvGrpSpPr>
        <p:grpSpPr>
          <a:xfrm>
            <a:off x="10213204" y="4118648"/>
            <a:ext cx="1426775" cy="1330359"/>
            <a:chOff x="9641856" y="4132528"/>
            <a:chExt cx="1426775" cy="1330359"/>
          </a:xfrm>
        </p:grpSpPr>
        <p:sp>
          <p:nvSpPr>
            <p:cNvPr id="37" name="Ovál 36"/>
            <p:cNvSpPr/>
            <p:nvPr/>
          </p:nvSpPr>
          <p:spPr>
            <a:xfrm>
              <a:off x="9641856" y="4132528"/>
              <a:ext cx="1426775" cy="1330359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1" name="Obrázek 20"/>
            <p:cNvPicPr>
              <a:picLocks noChangeAspect="1"/>
            </p:cNvPicPr>
            <p:nvPr/>
          </p:nvPicPr>
          <p:blipFill rotWithShape="1">
            <a:blip r:embed="rId26" cstate="print">
              <a:extLst>
                <a:ext uri="{BEBA8EAE-BF5A-486C-A8C5-ECC9F3942E4B}">
                  <a14:imgProps xmlns:a14="http://schemas.microsoft.com/office/drawing/2010/main" xmlns="">
                    <a14:imgLayer r:embed="rId22">
                      <a14:imgEffect>
                        <a14:backgroundRemoval t="26242" b="40364" l="73318" r="82773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70972" t="24444" r="15833" b="56482"/>
            <a:stretch/>
          </p:blipFill>
          <p:spPr>
            <a:xfrm>
              <a:off x="9686973" y="4153858"/>
              <a:ext cx="1206500" cy="1308100"/>
            </a:xfrm>
            <a:prstGeom prst="rect">
              <a:avLst/>
            </a:prstGeom>
          </p:spPr>
        </p:pic>
      </p:grpSp>
      <p:grpSp>
        <p:nvGrpSpPr>
          <p:cNvPr id="4" name="Skupina 3"/>
          <p:cNvGrpSpPr/>
          <p:nvPr/>
        </p:nvGrpSpPr>
        <p:grpSpPr>
          <a:xfrm>
            <a:off x="10173592" y="2743519"/>
            <a:ext cx="1426775" cy="1330359"/>
            <a:chOff x="9602244" y="2757399"/>
            <a:chExt cx="1426775" cy="1330359"/>
          </a:xfrm>
        </p:grpSpPr>
        <p:sp>
          <p:nvSpPr>
            <p:cNvPr id="36" name="Ovál 35"/>
            <p:cNvSpPr/>
            <p:nvPr/>
          </p:nvSpPr>
          <p:spPr>
            <a:xfrm>
              <a:off x="9602244" y="2757399"/>
              <a:ext cx="1426775" cy="1330359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47" name="Obrázek 46"/>
            <p:cNvPicPr>
              <a:picLocks noChangeAspect="1"/>
            </p:cNvPicPr>
            <p:nvPr/>
          </p:nvPicPr>
          <p:blipFill rotWithShape="1">
            <a:blip r:embed="rId27" cstate="print">
              <a:extLst>
                <a:ext uri="{BEBA8EAE-BF5A-486C-A8C5-ECC9F3942E4B}">
                  <a14:imgProps xmlns:a14="http://schemas.microsoft.com/office/drawing/2010/main" xmlns="">
                    <a14:imgLayer r:embed="rId28">
                      <a14:imgEffect>
                        <a14:backgroundRemoval t="27353" b="42797" l="54625" r="68596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57057" t="28632" r="33084" b="58785"/>
            <a:stretch/>
          </p:blipFill>
          <p:spPr>
            <a:xfrm>
              <a:off x="9852282" y="3011935"/>
              <a:ext cx="901521" cy="862885"/>
            </a:xfrm>
            <a:prstGeom prst="rect">
              <a:avLst/>
            </a:prstGeom>
          </p:spPr>
        </p:pic>
      </p:grpSp>
      <p:grpSp>
        <p:nvGrpSpPr>
          <p:cNvPr id="2" name="Skupina 1"/>
          <p:cNvGrpSpPr/>
          <p:nvPr/>
        </p:nvGrpSpPr>
        <p:grpSpPr>
          <a:xfrm>
            <a:off x="10229133" y="5513761"/>
            <a:ext cx="1426775" cy="1330359"/>
            <a:chOff x="9657785" y="5527641"/>
            <a:chExt cx="1426775" cy="1330359"/>
          </a:xfrm>
        </p:grpSpPr>
        <p:sp>
          <p:nvSpPr>
            <p:cNvPr id="38" name="Ovál 37"/>
            <p:cNvSpPr/>
            <p:nvPr/>
          </p:nvSpPr>
          <p:spPr>
            <a:xfrm>
              <a:off x="9657785" y="5527641"/>
              <a:ext cx="1426775" cy="1330359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49" name="Obrázek 48"/>
            <p:cNvPicPr>
              <a:picLocks noChangeAspect="1"/>
            </p:cNvPicPr>
            <p:nvPr/>
          </p:nvPicPr>
          <p:blipFill rotWithShape="1">
            <a:blip r:embed="rId29" cstate="print">
              <a:extLst>
                <a:ext uri="{BEBA8EAE-BF5A-486C-A8C5-ECC9F3942E4B}">
                  <a14:imgProps xmlns:a14="http://schemas.microsoft.com/office/drawing/2010/main" xmlns="">
                    <a14:imgLayer r:embed="rId28">
                      <a14:imgEffect>
                        <a14:backgroundRemoval t="40748" b="56093" l="34902" r="48516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36607" t="42266" r="53674" b="44588"/>
            <a:stretch/>
          </p:blipFill>
          <p:spPr>
            <a:xfrm>
              <a:off x="9934302" y="5671573"/>
              <a:ext cx="888642" cy="901522"/>
            </a:xfrm>
            <a:prstGeom prst="rect">
              <a:avLst/>
            </a:prstGeom>
          </p:spPr>
        </p:pic>
      </p:grpSp>
      <p:sp>
        <p:nvSpPr>
          <p:cNvPr id="40" name="Ovál 39"/>
          <p:cNvSpPr/>
          <p:nvPr/>
        </p:nvSpPr>
        <p:spPr>
          <a:xfrm>
            <a:off x="10096968" y="1380811"/>
            <a:ext cx="1426775" cy="1330359"/>
          </a:xfrm>
          <a:prstGeom prst="ellipse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vál 40"/>
          <p:cNvSpPr/>
          <p:nvPr/>
        </p:nvSpPr>
        <p:spPr>
          <a:xfrm>
            <a:off x="10173592" y="2757219"/>
            <a:ext cx="1426775" cy="1330359"/>
          </a:xfrm>
          <a:prstGeom prst="ellipse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vál 41"/>
          <p:cNvSpPr/>
          <p:nvPr/>
        </p:nvSpPr>
        <p:spPr>
          <a:xfrm>
            <a:off x="10213204" y="4114944"/>
            <a:ext cx="1426775" cy="1330359"/>
          </a:xfrm>
          <a:prstGeom prst="ellipse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vál 42"/>
          <p:cNvSpPr/>
          <p:nvPr/>
        </p:nvSpPr>
        <p:spPr>
          <a:xfrm>
            <a:off x="10249196" y="5530403"/>
            <a:ext cx="1426775" cy="1330359"/>
          </a:xfrm>
          <a:prstGeom prst="ellipse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0" name="Obrázek 49"/>
          <p:cNvPicPr>
            <a:picLocks noChangeAspect="1"/>
          </p:cNvPicPr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 xmlns="">
                  <a14:imgLayer r:embed="rId18">
                    <a14:imgEffect>
                      <a14:backgroundRemoval t="10000" b="90000" l="10000" r="90000">
                        <a14:foregroundMark x1="33091" y1="47879" x2="34500" y2="435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82529" y="5578027"/>
            <a:ext cx="1688123" cy="1266093"/>
          </a:xfrm>
          <a:prstGeom prst="rect">
            <a:avLst/>
          </a:prstGeom>
        </p:spPr>
      </p:pic>
      <p:pic>
        <p:nvPicPr>
          <p:cNvPr id="51" name="Obrázek 50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0000" l="10000" r="90000">
                        <a14:foregroundMark x1="24864" y1="51636" x2="30000" y2="4684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22486" y="2804915"/>
            <a:ext cx="1573034" cy="1179776"/>
          </a:xfrm>
          <a:prstGeom prst="rect">
            <a:avLst/>
          </a:prstGeom>
        </p:spPr>
      </p:pic>
      <p:grpSp>
        <p:nvGrpSpPr>
          <p:cNvPr id="7" name="Skupina 6"/>
          <p:cNvGrpSpPr/>
          <p:nvPr/>
        </p:nvGrpSpPr>
        <p:grpSpPr>
          <a:xfrm>
            <a:off x="10091387" y="-12951"/>
            <a:ext cx="1426775" cy="1330359"/>
            <a:chOff x="10091387" y="-12951"/>
            <a:chExt cx="1426775" cy="1330359"/>
          </a:xfrm>
        </p:grpSpPr>
        <p:sp>
          <p:nvSpPr>
            <p:cNvPr id="34" name="Ovál 33"/>
            <p:cNvSpPr/>
            <p:nvPr/>
          </p:nvSpPr>
          <p:spPr>
            <a:xfrm>
              <a:off x="10091387" y="-12951"/>
              <a:ext cx="1426775" cy="1330359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52" name="Obrázek 51"/>
            <p:cNvPicPr>
              <a:picLocks noChangeAspect="1"/>
            </p:cNvPicPr>
            <p:nvPr/>
          </p:nvPicPr>
          <p:blipFill rotWithShape="1">
            <a:blip r:embed="rId30" cstate="print">
              <a:extLst>
                <a:ext uri="{BEBA8EAE-BF5A-486C-A8C5-ECC9F3942E4B}">
                  <a14:imgProps xmlns:a14="http://schemas.microsoft.com/office/drawing/2010/main" xmlns="">
                    <a14:imgLayer r:embed="rId28">
                      <a14:imgEffect>
                        <a14:backgroundRemoval t="21298" b="36330" l="39818" r="5056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39746" t="23280" r="49674" b="63966"/>
            <a:stretch/>
          </p:blipFill>
          <p:spPr>
            <a:xfrm>
              <a:off x="10387247" y="228963"/>
              <a:ext cx="967409" cy="874644"/>
            </a:xfrm>
            <a:prstGeom prst="rect">
              <a:avLst/>
            </a:prstGeom>
          </p:spPr>
        </p:pic>
      </p:grpSp>
      <p:sp>
        <p:nvSpPr>
          <p:cNvPr id="39" name="Ovál 38"/>
          <p:cNvSpPr/>
          <p:nvPr/>
        </p:nvSpPr>
        <p:spPr>
          <a:xfrm>
            <a:off x="10091387" y="-20439"/>
            <a:ext cx="1426775" cy="1330359"/>
          </a:xfrm>
          <a:prstGeom prst="ellipse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3" name="Obrázek 52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31576" y="-132624"/>
            <a:ext cx="1963944" cy="1472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02933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979 0.0081 L -0.06979 0.0081 L -0.14792 0.00532 C -0.15157 0.00509 -0.15534 0.00416 -0.15886 0.00254 C -0.16797 -0.00116 -0.18008 -0.0125 -0.18698 -0.01968 C -0.19063 -0.02338 -0.19466 -0.02593 -0.19792 -0.03079 C -0.21706 -0.05903 -0.21094 -0.05255 -0.22136 -0.07801 C -0.22761 -0.09306 -0.2293 -0.09236 -0.23386 -0.11134 C -0.23542 -0.11736 -0.23581 -0.12431 -0.23698 -0.13079 C -0.23841 -0.1382 -0.24037 -0.14537 -0.24167 -0.15301 C -0.24284 -0.15996 -0.2444 -0.18056 -0.24479 -0.18634 C -0.24427 -0.20949 -0.24636 -0.2331 -0.24323 -0.25579 C -0.24271 -0.26019 -0.22149 -0.27778 -0.22136 -0.27801 C -0.21875 -0.27986 -0.21602 -0.28125 -0.21354 -0.28357 C -0.21185 -0.28496 -0.21055 -0.28773 -0.20886 -0.28912 C -0.2069 -0.29051 -0.20469 -0.29074 -0.20261 -0.2919 C -0.20104 -0.29259 -0.19948 -0.29352 -0.19792 -0.29468 C -0.19532 -0.2963 -0.19271 -0.29815 -0.19011 -0.30023 C -0.18802 -0.30185 -0.18607 -0.30417 -0.18386 -0.30579 C -0.17591 -0.31134 -0.17448 -0.31111 -0.16667 -0.31412 C -0.15834 -0.3132 -0.15 -0.31297 -0.14167 -0.31134 C -0.12982 -0.30857 -0.13099 -0.30579 -0.12136 -0.30023 C -0.11537 -0.29653 -0.11576 -0.29861 -0.11042 -0.29468 C -0.10834 -0.29283 -0.10638 -0.29051 -0.10417 -0.28912 C -0.08685 -0.27662 -0.10235 -0.29005 -0.08698 -0.27801 C -0.06237 -0.25834 -0.09623 -0.28472 -0.07604 -0.2669 C -0.07357 -0.26459 -0.07084 -0.2632 -0.06823 -0.26134 C -0.06615 -0.25764 -0.0642 -0.25371 -0.06198 -0.25023 C -0.05651 -0.24144 -0.05378 -0.23982 -0.04948 -0.23079 C -0.04831 -0.22801 -0.04766 -0.22477 -0.04636 -0.22246 C -0.0444 -0.21829 -0.04193 -0.21528 -0.04011 -0.21134 C -0.03828 -0.20695 -0.03724 -0.20162 -0.03542 -0.19746 C -0.03412 -0.19422 -0.03216 -0.19213 -0.03073 -0.18912 C -0.02513 -0.17685 -0.02813 -0.17176 -0.01511 -0.16412 C -0.01198 -0.16227 -0.00886 -0.16019 -0.00573 -0.15857 C -0.00365 -0.15741 -0.00157 -0.15695 0.00052 -0.15579 C 0.00312 -0.15417 0.00573 -0.15185 0.00833 -0.15023 C 0.01146 -0.14815 0.01771 -0.14468 0.01771 -0.14468 C 0.01784 -0.14468 0.0358 -0.14468 0.04114 -0.15023 C 0.04349 -0.15255 0.05937 -0.17084 0.06302 -0.17801 C 0.06757 -0.18658 0.07044 -0.19792 0.07552 -0.20579 C 0.08437 -0.21922 0.08802 -0.22384 0.09583 -0.23912 C 0.11966 -0.28542 0.08698 -0.22709 0.11302 -0.26968 C 0.11679 -0.2757 0.12031 -0.28264 0.12396 -0.28912 L 0.12864 -0.29746 C 0.12968 -0.30301 0.13216 -0.3081 0.13177 -0.31412 C 0.13073 -0.32709 0.13112 -0.34051 0.12864 -0.35301 C 0.12773 -0.35718 0.11276 -0.37894 0.11146 -0.38079 C 0.09896 -0.39722 0.10521 -0.38866 0.08958 -0.39746 C 0.08528 -0.39977 0.08138 -0.40347 0.07708 -0.40579 C 0.07239 -0.4081 0.06771 -0.40926 0.06302 -0.41134 C 0.05885 -0.41297 0.05468 -0.41505 0.05052 -0.41667 C 0.03281 -0.41505 0.01497 -0.41528 -0.00261 -0.41134 C -0.0056 -0.41065 -0.00782 -0.40579 -0.01042 -0.40301 C -0.01888 -0.39352 -0.01146 -0.40162 -0.01979 -0.38912 C -0.02175 -0.38588 -0.02396 -0.38357 -0.02604 -0.38079 C -0.02709 -0.37616 -0.02826 -0.37153 -0.02917 -0.3669 C -0.03047 -0.36065 -0.03164 -0.35371 -0.03229 -0.34746 C -0.03295 -0.3419 -0.03308 -0.33611 -0.03386 -0.33079 C -0.03464 -0.325 -0.0362 -0.31968 -0.03698 -0.31412 C -0.03776 -0.30857 -0.03802 -0.30301 -0.03854 -0.29746 C -0.04258 -0.25093 -0.03776 -0.30278 -0.04167 -0.26134 C -0.04115 -0.23079 -0.0418 -0.2 -0.04011 -0.16968 C -0.03972 -0.1625 -0.03737 -0.15625 -0.03542 -0.15023 C -0.03229 -0.13982 -0.02826 -0.13172 -0.02448 -0.12246 C -0.01758 -0.10509 -0.02604 -0.12222 -0.01198 -0.09746 C -0.01042 -0.09468 -0.0086 -0.09236 -0.00729 -0.08912 C -0.00339 -0.07871 -0.00313 -0.07547 0.00521 -0.06968 C 0.00781 -0.06783 0.01028 -0.06551 0.01302 -0.06412 C 0.01549 -0.06273 0.01823 -0.06227 0.02083 -0.06134 C 0.02291 -0.06042 0.025 -0.05949 0.02708 -0.05857 L 0.10833 -0.06134 C 0.11093 -0.06134 0.11354 -0.0632 0.11614 -0.06412 C 0.11914 -0.06482 0.13294 -0.06806 0.13646 -0.06968 C 0.1681 -0.08357 0.12656 -0.06829 0.15364 -0.07801 C 0.16771 -0.08866 0.1914 -0.10695 0.20208 -0.11134 C 0.20677 -0.1132 0.21159 -0.11412 0.21614 -0.1169 C 0.25677 -0.14097 0.23047 -0.13357 0.25833 -0.13912 C 0.2625 -0.1382 0.26692 -0.13889 0.27083 -0.13634 C 0.27252 -0.13496 0.27278 -0.13056 0.27396 -0.12801 C 0.27591 -0.12315 0.27851 -0.11922 0.28021 -0.11412 C 0.28372 -0.10324 0.28567 -0.09097 0.28958 -0.08079 C 0.29166 -0.07523 0.29388 -0.06968 0.29583 -0.06412 C 0.29909 -0.05486 0.30521 -0.03634 0.30521 -0.03634 C 0.30573 -0.03172 0.30586 -0.02685 0.30677 -0.02246 C 0.31276 0.00717 0.31185 -0.00486 0.31771 0.01921 C 0.3194 0.02662 0.32083 0.03403 0.32239 0.04143 C 0.32291 0.05162 0.32435 0.0618 0.32396 0.07199 C 0.32291 0.09861 0.32044 0.12754 0.31458 0.15254 C 0.31224 0.16227 0.30963 0.17153 0.30677 0.18032 C 0.3039 0.18912 0.30052 0.19699 0.29739 0.20532 C 0.29635 0.2118 0.29388 0.21828 0.29427 0.22477 C 0.2944 0.22824 0.297 0.23055 0.29896 0.23032 C 0.31328 0.22916 0.32265 0.22477 0.33489 0.21921 C 0.34414 0.20694 0.35052 0.19977 0.35677 0.17754 C 0.35833 0.17199 0.3595 0.1662 0.36146 0.16088 C 0.36471 0.15231 0.37018 0.14583 0.37239 0.13588 C 0.3763 0.11828 0.37422 0.12662 0.37864 0.11088 C 0.37981 0.09815 0.38281 0.07453 0.37864 0.06366 C 0.37682 0.05926 0.37239 0.06551 0.36927 0.06643 C 0.3651 0.06805 0.35481 0.07338 0.35208 0.07477 C 0.33841 0.09097 0.34453 0.08333 0.32864 0.10532 C 0.32604 0.10903 0.32343 0.11296 0.32083 0.11643 C 0.31875 0.11944 0.31705 0.12338 0.31458 0.12477 L 0.30989 0.12754 C 0.30846 0.13241 0.30286 0.14676 0.30833 0.15254 C 0.31146 0.15602 0.31562 0.15254 0.31927 0.15254 L 0.31927 0.15254 " pathEditMode="relative" ptsTypes="AAAAAAAAAAAAAAAAAAAAAAAAAAAAAAAAAAAAAAAAAAAAAAAAAAAAAAAAAAAAAAAAAAAAAAAAAAAAAAAAAAAAAAAAAAAAAAAAAAAAAAAAAAAA">
                                      <p:cBhvr>
                                        <p:cTn id="1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85185E-6 L -2.5E-6 1.85185E-6 L -0.02031 -0.01944 C -0.02292 -0.02222 -0.02526 -0.02569 -0.02813 -0.02778 C -0.04154 -0.03889 -0.04245 -0.03542 -0.05781 -0.04444 C -0.06927 -0.05139 -0.08034 -0.06134 -0.09219 -0.06667 L -0.14531 -0.09167 C -0.16563 -0.08981 -0.18594 -0.09005 -0.20625 -0.08611 C -0.21016 -0.08542 -0.2138 -0.08148 -0.21719 -0.07778 C -0.22435 -0.06991 -0.22917 -0.05903 -0.23438 -0.04722 C -0.2375 -0.04005 -0.24089 -0.03287 -0.24375 -0.025 C -0.24805 -0.01319 -0.25339 0.00532 -0.25625 0.01944 C -0.25742 0.02569 -0.25833 0.03218 -0.25938 0.03889 C -0.26302 0.06343 -0.26211 0.05671 -0.26393 0.08056 C -0.26198 0.10278 -0.26055 0.12523 -0.25781 0.14722 C -0.25508 0.16782 -0.2526 0.16597 -0.24531 0.18056 C -0.23021 0.20972 -0.24518 0.18866 -0.21875 0.21944 C -0.20716 0.23264 -0.20768 0.23403 -0.19531 0.23889 C -0.18438 0.24306 -0.1625 0.25 -0.1625 0.25 C -0.14688 0.24931 -0.10482 0.25417 -0.08125 0.24167 C -0.07578 0.23866 -0.07083 0.23426 -0.06563 0.23056 C -0.05938 0.2213 -0.05208 0.21389 -0.04688 0.20278 C -0.0401 0.18819 -0.02852 0.16458 -0.025 0.15 C -0.02096 0.13333 -0.01927 0.12847 -0.01719 0.11111 C -0.01641 0.10463 -0.01615 0.09815 -0.01563 0.09167 C -0.01563 0.09028 -0.01719 0.04491 -0.01875 0.03611 C -0.02109 0.02176 -0.02682 0.01204 -0.03125 1.85185E-6 C -0.03346 -0.00648 -0.0349 -0.01366 -0.0375 -0.01944 C -0.0401 -0.02569 -0.04349 -0.03102 -0.04688 -0.03611 C -0.06419 -0.06389 -0.06471 -0.0662 -0.08125 -0.08333 C -0.08581 -0.08819 -0.09023 -0.09375 -0.09531 -0.09722 C -0.10365 -0.10347 -0.11458 -0.10417 -0.12344 -0.10556 L -0.16094 -0.10278 C -0.16523 -0.10139 -0.1681 -0.09329 -0.17188 -0.08889 C -0.17539 -0.08495 -0.17943 -0.08241 -0.18281 -0.07778 C -0.18685 -0.07222 -0.19036 -0.06528 -0.19375 -0.05833 C -0.19987 -0.04583 -0.20729 -0.02477 -0.2125 -0.01111 C -0.21406 -0.00093 -0.21523 0.00926 -0.21719 0.01944 C -0.21888 0.0287 -0.22188 0.0375 -0.22344 0.04722 C -0.225 0.05787 -0.22552 0.06944 -0.22656 0.08056 C -0.22604 0.11944 -0.22708 0.15833 -0.225 0.19722 C -0.22448 0.20532 -0.22096 0.21204 -0.21875 0.21944 C -0.21628 0.22685 -0.21393 0.23472 -0.21094 0.24167 C -0.20195 0.26157 -0.18971 0.27431 -0.17813 0.28889 C -0.15729 0.31458 -0.1556 0.31667 -0.12188 0.325 C -0.09518 0.33148 -0.07174 0.33819 -0.04531 0.34167 C -0.03385 0.34306 -0.0224 0.34352 -0.01094 0.34444 C 0.01719 0.34352 0.04557 0.34722 0.07344 0.34167 C 0.08659 0.33889 0.09883 0.32801 0.11094 0.31944 C 0.11615 0.31574 0.12174 0.31296 0.12656 0.30833 C 0.13216 0.30278 0.13763 0.29653 0.14219 0.28889 C 0.15365 0.26944 0.15599 0.26111 0.1625 0.24167 C 0.16302 0.23611 0.16458 0.23056 0.16406 0.225 C 0.16224 0.20417 0.1625 0.18819 0.15156 0.18333 C 0.14753 0.18148 0.14323 0.18148 0.13906 0.18056 C 0.13333 0.17778 0.12786 0.17222 0.12187 0.17222 C 0.09792 0.1713 0.07396 0.17384 0.05 0.17778 C 0.0431 0.1787 0.02552 0.19444 0.02031 0.2 C 0.01497 0.20579 0.00937 0.21157 0.00469 0.21944 C -0.01263 0.24907 -0.01745 0.26343 -0.02969 0.29444 C -0.03125 0.3037 -0.03229 0.31319 -0.03438 0.32222 C -0.03646 0.33171 -0.04036 0.34005 -0.04219 0.35 C -0.04349 0.35787 -0.04323 0.36667 -0.04375 0.375 C -0.04323 0.39444 -0.04388 0.41412 -0.04219 0.43333 C -0.04154 0.44028 -0.03164 0.45278 -0.02969 0.45556 C -0.0263 0.45949 -0.01589 0.46991 -0.0125 0.47222 C -0.00143 0.47917 0.00534 0.47847 0.01719 0.48056 L 0.03281 0.48333 C 0.07865 0.48056 0.12461 0.48056 0.17031 0.475 C 0.1849 0.47315 0.22695 0.43704 0.23281 0.43333 C 0.27669 0.40532 0.23464 0.43449 0.27187 0.40278 C 0.29609 0.38218 0.2918 0.39444 0.31719 0.35833 C 0.32474 0.34769 0.33073 0.33426 0.3375 0.32222 C 0.34583 0.30741 0.3526 0.2963 0.35937 0.27778 C 0.36354 0.26667 0.37148 0.23333 0.375 0.21944 C 0.37513 0.21829 0.37708 0.19491 0.37812 0.19167 C 0.3793 0.18819 0.38125 0.18611 0.38281 0.18333 C 0.38646 0.18426 0.39036 0.18356 0.39375 0.18611 C 0.40143 0.19167 0.40065 0.19653 0.40469 0.20556 C 0.41185 0.2213 0.41979 0.23634 0.42656 0.25278 C 0.43281 0.26759 0.43971 0.28148 0.44531 0.29722 C 0.45482 0.32338 0.47187 0.37778 0.47187 0.37778 C 0.47292 0.38519 0.47513 0.39236 0.475 0.4 C 0.47487 0.40995 0.48529 0.48495 0.46562 0.48889 C 0.45794 0.49028 0.45 0.49051 0.44219 0.49167 C 0.4375 0.49236 0.43281 0.49352 0.42812 0.49444 C 0.41146 0.49352 0.3944 0.49838 0.37812 0.49167 C 0.3349 0.47338 0.30365 0.43356 0.26562 0.39722 C 0.24141 0.37384 0.23477 0.37292 0.21406 0.34722 C 0.20221 0.33241 0.1901 0.30509 0.18281 0.28611 C 0.15846 0.22153 0.16081 0.225 0.14844 0.16667 C 0.14648 0.11713 0.14492 0.11991 0.15312 0.06111 C 0.15508 0.04722 0.16029 0.05023 0.16562 0.04444 C 0.19674 0.01134 0.14401 0.0581 0.18594 0.025 C 0.19128 0.0206 0.19609 0.01458 0.20156 0.01111 C 0.20768 0.00718 0.21406 0.00486 0.22031 0.00278 C 0.25156 -0.0081 0.2513 -0.00579 0.28437 -0.00833 L 0.3 -0.01111 C 0.30469 -0.01204 0.30937 -0.01389 0.31406 -0.01389 C 0.31888 -0.01389 0.32344 -0.01204 0.32812 -0.01111 C 0.33802 -0.00255 0.35768 0.01343 0.36406 0.02778 C 0.36615 0.03241 0.36784 0.0375 0.37031 0.04167 C 0.38047 0.05787 0.38359 0.05231 0.39062 0.075 C 0.3957 0.09074 0.39896 0.10833 0.40312 0.125 C 0.40104 0.15093 0.40091 0.17755 0.39687 0.20278 C 0.39557 0.21157 0.39102 0.21806 0.3875 0.225 C 0.37539 0.24861 0.3638 0.27338 0.35 0.29444 C 0.34635 0.3 0.34336 0.30718 0.33906 0.31111 C 0.33229 0.31736 0.32461 0.32083 0.31719 0.325 C 0.31484 0.32639 0.30195 0.32986 0.3 0.33056 C 0.30208 0.33148 0.3043 0.33194 0.30625 0.33333 C 0.31159 0.33657 0.31628 0.34444 0.32187 0.34444 L 0.32969 0.34444 L 0.32969 0.34444 " pathEditMode="relative" ptsTypes="AAAAAAAAAAAAAAAAAAAAAAAAAAAAAAAAAAAAAAAAAAAAAAAAAAAAAAAAAAAAAAAAAAAAAAAAAAAAAAAAAAAAAAAAAAAAAAAAAAAAAAAAAAAAAAAAAA">
                                      <p:cBhvr>
                                        <p:cTn id="3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5.18519E-6 L 3.33333E-6 5.18519E-6 C 0.03919 -0.05995 -0.01211 0.01922 0.01875 -0.03055 C 0.05508 -0.08935 -0.00469 0.00973 0.04063 -0.0611 C 0.05716 -0.08726 0.05208 -0.08263 0.06563 -0.1111 C 0.08372 -0.1493 0.07565 -0.12777 0.09219 -0.16666 C 0.10065 -0.1868 0.10924 -0.20694 0.11719 -0.22777 C 0.12031 -0.2361 0.1237 -0.24421 0.12656 -0.25277 C 0.12995 -0.26365 0.13307 -0.27476 0.13594 -0.2861 C 0.14063 -0.30462 0.14219 -0.31897 0.14531 -0.33888 C 0.14583 -0.34907 0.14596 -0.35948 0.14688 -0.36944 C 0.14753 -0.37893 0.15013 -0.38796 0.15 -0.39722 C 0.14961 -0.4243 0.14753 -0.45115 0.14531 -0.47777 C 0.14427 -0.48888 0.13932 -0.49212 0.13594 -0.49999 C 0.13398 -0.50439 0.13281 -0.50948 0.13125 -0.51388 C 0.13021 -0.51689 0.12943 -0.5199 0.12813 -0.52222 C 0.12617 -0.52546 0.1237 -0.52731 0.12188 -0.53055 C 0.11992 -0.53379 0.11901 -0.53842 0.11719 -0.54166 C 0.11523 -0.5449 0.11276 -0.54675 0.11094 -0.54999 C 0.10951 -0.55254 0.10924 -0.55624 0.10781 -0.55833 C 0.10599 -0.5611 0.10352 -0.5618 0.10156 -0.56388 C 0.09622 -0.56921 0.09154 -0.57661 0.08594 -0.58055 C 0.07656 -0.58726 0.08073 -0.58448 0.07344 -0.58888 C 0.03372 -0.58356 0.04349 -0.5956 0.025 -0.57499 C 0.02331 -0.57337 0.02188 -0.57129 0.02031 -0.56944 C 0.01927 -0.56481 0.01836 -0.56018 0.01719 -0.55555 C 0.01172 -0.5361 0.00951 -0.54004 0.00469 -0.51388 L -0.00156 -0.48055 C -0.00534 -0.43472 -0.00534 -0.44444 0.00156 -0.36666 C 0.00195 -0.36226 0.00443 -0.35902 0.00625 -0.35555 C 0.01563 -0.3368 0.01198 -0.3405 0.02188 -0.3361 C 0.03125 -0.32615 0.02813 -0.328 0.03906 -0.32222 C 0.04622 -0.31851 0.05326 -0.31203 0.06094 -0.3111 L 0.08594 -0.30833 C 0.10573 -0.30925 0.12552 -0.30879 0.14531 -0.3111 C 0.15495 -0.31226 0.16693 -0.32685 0.17344 -0.3361 C 0.17604 -0.33981 0.17878 -0.34305 0.18125 -0.34722 C 0.18359 -0.35138 0.18529 -0.35671 0.1875 -0.3611 C 0.18945 -0.36504 0.19167 -0.36851 0.19375 -0.37222 C 0.19531 -0.37962 0.19648 -0.38749 0.19844 -0.39444 C 0.2043 -0.4162 0.21732 -0.45462 0.22344 -0.48333 C 0.22513 -0.49166 0.22643 -0.50022 0.22813 -0.50833 C 0.22956 -0.51597 0.23138 -0.52314 0.23281 -0.53055 C 0.23451 -0.53981 0.23568 -0.5493 0.2375 -0.55833 C 0.24089 -0.57522 0.24479 -0.59166 0.24844 -0.60833 C 0.24896 -0.61573 0.24935 -0.62314 0.25 -0.63055 C 0.25039 -0.6361 0.25156 -0.64166 0.25156 -0.64722 C 0.25156 -0.66388 0.25169 -0.68078 0.25 -0.69722 C 0.24948 -0.70115 0.24714 -0.7037 0.24531 -0.70555 C 0.24336 -0.7074 0.24115 -0.7074 0.23906 -0.70833 C 0.22656 -0.70647 0.21367 -0.70833 0.20156 -0.70277 C 0.19492 -0.69976 0.18906 -0.69189 0.18438 -0.68333 C 0.17865 -0.67314 0.17161 -0.66481 0.16719 -0.65277 C 0.16302 -0.64189 0.15781 -0.6287 0.15469 -0.61666 C 0.15273 -0.60948 0.15156 -0.60185 0.15 -0.59444 C 0.14648 -0.55694 0.14674 -0.56666 0.15 -0.50277 C 0.15026 -0.49652 0.15573 -0.4743 0.15781 -0.46944 C 0.16042 -0.46319 0.16419 -0.45856 0.16719 -0.45277 C 0.16992 -0.44745 0.17201 -0.4412 0.175 -0.4361 C 0.18086 -0.42638 0.18737 -0.41759 0.19375 -0.40833 C 0.19896 -0.40069 0.20495 -0.39189 0.21094 -0.3861 C 0.22604 -0.37129 0.23099 -0.36735 0.24531 -0.35833 C 0.25195 -0.35416 0.26445 -0.34652 0.27188 -0.34444 C 0.28268 -0.34166 0.30456 -0.33819 0.31719 -0.3361 C 0.31979 -0.33703 0.32253 -0.33703 0.325 -0.33888 C 0.3349 -0.34722 0.34727 -0.36573 0.35313 -0.38055 C 0.39128 -0.47777 0.39036 -0.46944 0.40469 -0.54999 C 0.40742 -0.56573 0.4099 -0.58147 0.4125 -0.59722 C 0.4138 -0.6581 0.41862 -0.72036 0.4 -0.77777 C 0.39362 -0.79698 0.37891 -0.80277 0.36719 -0.81087 C 0.36172 -0.81481 0.33021 -0.81828 0.32344 -0.81921 C 0.30885 -0.81458 0.29349 -0.81481 0.27969 -0.80532 C 0.2724 -0.80046 0.26758 -0.78819 0.2625 -0.77777 C 0.2457 -0.74397 0.24388 -0.73124 0.23281 -0.69166 C 0.22734 -0.6456 0.22227 -0.62893 0.22969 -0.58055 C 0.23333 -0.55601 0.24557 -0.53703 0.25625 -0.52222 C 0.2668 -0.50763 0.27721 -0.49189 0.28906 -0.48055 C 0.29674 -0.47314 0.3056 -0.47083 0.31406 -0.46666 C 0.34284 -0.45231 0.33529 -0.45601 0.36563 -0.45277 C 0.38333 -0.45647 0.40156 -0.45555 0.41875 -0.46388 C 0.43659 -0.47291 0.46771 -0.51666 0.47969 -0.53888 C 0.50872 -0.59328 0.51563 -0.62592 0.5375 -0.69166 C 0.53997 -0.6993 0.54336 -0.70601 0.54531 -0.71388 C 0.55365 -0.74814 0.56302 -0.78171 0.57031 -0.81643 C 0.5724 -0.82661 0.57487 -0.83657 0.57656 -0.84698 C 0.57799 -0.85601 0.57865 -0.8655 0.57969 -0.87476 C 0.57708 -0.8905 0.58073 -0.91759 0.57188 -0.92198 C 0.55898 -0.92823 0.54583 -0.90879 0.53438 -0.89698 C 0.52747 -0.89004 0.50924 -0.84235 0.50625 -0.8331 C 0.4974 -0.80671 0.48945 -0.77985 0.48125 -0.75277 C 0.47956 -0.74745 0.47656 -0.7361 0.47656 -0.7361 C 0.4776 -0.71851 0.47669 -0.70022 0.47969 -0.68333 C 0.48099 -0.67522 0.48529 -0.66921 0.48906 -0.66388 C 0.49271 -0.65879 0.49727 -0.65624 0.50156 -0.65277 C 0.51563 -0.64189 0.51341 -0.64467 0.52969 -0.64166 L 0.58594 -0.64999 C 0.58958 -0.65069 0.59362 -0.64953 0.59688 -0.65277 C 0.60026 -0.65647 0.60208 -0.66388 0.60469 -0.66944 C 0.60625 -0.67661 0.6125 -0.6993 0.6125 -0.7111 C 0.6125 -0.71874 0.61094 -0.72592 0.61094 -0.73333 C 0.61094 -0.73726 0.61172 -0.72592 0.6125 -0.72222 C 0.61276 -0.72036 0.61354 -0.71851 0.61406 -0.71666 L 0.61406 -0.71388 " pathEditMode="relative" ptsTypes="AAAAAAAAAAAAAAAAAAAAAAAAAAAAAAAAAAAAAAAAAAAAAAAAAAAAAAAAAAAAAAAAAAAAAAAAAAAAAAAAAAAAAAAAAAAAAAAAAAAAAAA">
                                      <p:cBhvr>
                                        <p:cTn id="4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2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  <p:bldP spid="42" grpId="0" animBg="1"/>
      <p:bldP spid="43" grpId="0" animBg="1"/>
      <p:bldP spid="3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délník 2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4" name="Obrázek 2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076" t="8204" r="5129" b="6357"/>
          <a:stretch/>
        </p:blipFill>
        <p:spPr>
          <a:xfrm>
            <a:off x="6439" y="17672"/>
            <a:ext cx="9372357" cy="691934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0000" b="90000" l="10000" r="90000">
                        <a14:foregroundMark x1="29227" y1="41030" x2="29636" y2="433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4332035" y="3327924"/>
            <a:ext cx="2094523" cy="1570892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0000" l="10000" r="90000">
                        <a14:foregroundMark x1="24864" y1="51636" x2="30000" y2="4684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23702" y="348884"/>
            <a:ext cx="1849057" cy="1386793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10000" b="90000" l="10000" r="90000">
                        <a14:foregroundMark x1="34227" y1="41879" x2="35500" y2="37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3245" y="2961469"/>
            <a:ext cx="1938607" cy="1453955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0000" b="90000" l="10000" r="90000">
                        <a14:foregroundMark x1="36545" y1="48364" x2="38727" y2="44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25085" y="3144532"/>
            <a:ext cx="2353711" cy="1765283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10000" b="90000" l="10000" r="90000">
                        <a14:foregroundMark x1="34409" y1="50909" x2="36318" y2="459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81010" y="1553309"/>
            <a:ext cx="2346513" cy="1759884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1760120" y="747624"/>
            <a:ext cx="1908917" cy="1431688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86671" y="4419964"/>
            <a:ext cx="1963944" cy="1472958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 xmlns="">
                  <a14:imgLayer r:embed="rId18">
                    <a14:imgEffect>
                      <a14:backgroundRemoval t="10000" b="90000" l="10000" r="90000">
                        <a14:foregroundMark x1="33091" y1="47879" x2="34500" y2="435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94422" y="4529400"/>
            <a:ext cx="1688123" cy="1266093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 xmlns="">
                  <a14:imgLayer r:embed="rId20">
                    <a14:imgEffect>
                      <a14:backgroundRemoval t="10000" b="90000" l="10000" r="90000">
                        <a14:foregroundMark x1="37955" y1="49212" x2="38318" y2="437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32693" y="1647588"/>
            <a:ext cx="1963943" cy="1472957"/>
          </a:xfrm>
          <a:prstGeom prst="rect">
            <a:avLst/>
          </a:prstGeom>
        </p:spPr>
      </p:pic>
      <p:pic>
        <p:nvPicPr>
          <p:cNvPr id="44" name="Obrázek 43"/>
          <p:cNvPicPr>
            <a:picLocks noChangeAspect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 xmlns="">
                  <a14:imgLayer r:embed="rId22">
                    <a14:imgEffect>
                      <a14:backgroundRemoval t="10000" b="90000" l="4636" r="443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990" t="49751" r="54555" b="25071"/>
          <a:stretch/>
        </p:blipFill>
        <p:spPr>
          <a:xfrm flipH="1">
            <a:off x="3242515" y="845755"/>
            <a:ext cx="1247778" cy="1004552"/>
          </a:xfrm>
          <a:prstGeom prst="rect">
            <a:avLst/>
          </a:prstGeom>
        </p:spPr>
      </p:pic>
      <p:pic>
        <p:nvPicPr>
          <p:cNvPr id="45" name="Obrázek 44"/>
          <p:cNvPicPr>
            <a:picLocks noChangeAspect="1"/>
          </p:cNvPicPr>
          <p:nvPr/>
        </p:nvPicPr>
        <p:blipFill rotWithShape="1">
          <a:blip r:embed="rId23" cstate="print">
            <a:extLst>
              <a:ext uri="{BEBA8EAE-BF5A-486C-A8C5-ECC9F3942E4B}">
                <a14:imgProps xmlns:a14="http://schemas.microsoft.com/office/drawing/2010/main" xmlns="">
                  <a14:imgLayer r:embed="rId22">
                    <a14:imgEffect>
                      <a14:backgroundRemoval t="37758" b="64424" l="58273" r="81227">
                        <a14:foregroundMark x1="65727" y1="46000" x2="65727" y2="46000"/>
                        <a14:foregroundMark x1="65182" y1="56364" x2="65182" y2="56364"/>
                        <a14:foregroundMark x1="66273" y1="46970" x2="66273" y2="53333"/>
                        <a14:foregroundMark x1="67545" y1="46545" x2="67545" y2="46545"/>
                        <a14:foregroundMark x1="62909" y1="50727" x2="65727" y2="52182"/>
                        <a14:foregroundMark x1="65045" y1="48667" x2="66409" y2="4806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8263" t="40751" r="19484" b="39718"/>
          <a:stretch/>
        </p:blipFill>
        <p:spPr>
          <a:xfrm>
            <a:off x="5666018" y="946080"/>
            <a:ext cx="1115271" cy="734103"/>
          </a:xfrm>
          <a:prstGeom prst="rect">
            <a:avLst/>
          </a:prstGeom>
        </p:spPr>
      </p:pic>
      <p:pic>
        <p:nvPicPr>
          <p:cNvPr id="46" name="Obrázek 45"/>
          <p:cNvPicPr>
            <a:picLocks noChangeAspect="1"/>
          </p:cNvPicPr>
          <p:nvPr/>
        </p:nvPicPr>
        <p:blipFill rotWithShape="1">
          <a:blip r:embed="rId24" cstate="print">
            <a:extLst>
              <a:ext uri="{BEBA8EAE-BF5A-486C-A8C5-ECC9F3942E4B}">
                <a14:imgProps xmlns:a14="http://schemas.microsoft.com/office/drawing/2010/main" xmlns="">
                  <a14:imgLayer r:embed="rId25">
                    <a14:imgEffect>
                      <a14:backgroundRemoval t="46545" b="64606" l="74955" r="84773">
                        <a14:foregroundMark x1="80136" y1="56909" x2="80136" y2="56909"/>
                        <a14:foregroundMark x1="79591" y1="57697" x2="79591" y2="5921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3756" t="44507" r="13990" b="34648"/>
          <a:stretch/>
        </p:blipFill>
        <p:spPr>
          <a:xfrm rot="4683696">
            <a:off x="6496991" y="3209314"/>
            <a:ext cx="1120463" cy="1429556"/>
          </a:xfrm>
          <a:prstGeom prst="rect">
            <a:avLst/>
          </a:prstGeom>
        </p:spPr>
      </p:pic>
      <p:grpSp>
        <p:nvGrpSpPr>
          <p:cNvPr id="2" name="Skupina 1"/>
          <p:cNvGrpSpPr/>
          <p:nvPr/>
        </p:nvGrpSpPr>
        <p:grpSpPr>
          <a:xfrm>
            <a:off x="10089437" y="0"/>
            <a:ext cx="1426775" cy="1330359"/>
            <a:chOff x="9520039" y="929"/>
            <a:chExt cx="1426775" cy="1330359"/>
          </a:xfrm>
        </p:grpSpPr>
        <p:sp>
          <p:nvSpPr>
            <p:cNvPr id="34" name="Ovál 33"/>
            <p:cNvSpPr/>
            <p:nvPr/>
          </p:nvSpPr>
          <p:spPr>
            <a:xfrm>
              <a:off x="9520039" y="929"/>
              <a:ext cx="1426775" cy="1330359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7" name="Obrázek 16"/>
            <p:cNvPicPr>
              <a:picLocks noChangeAspect="1"/>
            </p:cNvPicPr>
            <p:nvPr/>
          </p:nvPicPr>
          <p:blipFill rotWithShape="1">
            <a:blip r:embed="rId26" cstate="print">
              <a:extLst>
                <a:ext uri="{BEBA8EAE-BF5A-486C-A8C5-ECC9F3942E4B}">
                  <a14:imgProps xmlns:a14="http://schemas.microsoft.com/office/drawing/2010/main" xmlns="">
                    <a14:imgLayer r:embed="rId27">
                      <a14:imgEffect>
                        <a14:backgroundRemoval t="3144" b="28299" l="11872" r="227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0513" t="6442" r="75897" b="76327"/>
            <a:stretch/>
          </p:blipFill>
          <p:spPr>
            <a:xfrm>
              <a:off x="9599737" y="62724"/>
              <a:ext cx="1242646" cy="1181686"/>
            </a:xfrm>
            <a:prstGeom prst="rect">
              <a:avLst/>
            </a:prstGeom>
          </p:spPr>
        </p:pic>
      </p:grpSp>
      <p:grpSp>
        <p:nvGrpSpPr>
          <p:cNvPr id="6" name="Skupina 5"/>
          <p:cNvGrpSpPr/>
          <p:nvPr/>
        </p:nvGrpSpPr>
        <p:grpSpPr>
          <a:xfrm>
            <a:off x="10227183" y="5526712"/>
            <a:ext cx="1426775" cy="1473958"/>
            <a:chOff x="9657785" y="5527641"/>
            <a:chExt cx="1426775" cy="1473958"/>
          </a:xfrm>
        </p:grpSpPr>
        <p:sp>
          <p:nvSpPr>
            <p:cNvPr id="38" name="Ovál 37"/>
            <p:cNvSpPr/>
            <p:nvPr/>
          </p:nvSpPr>
          <p:spPr>
            <a:xfrm>
              <a:off x="9657785" y="5527641"/>
              <a:ext cx="1426775" cy="1330359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8" name="Obrázek 17"/>
            <p:cNvPicPr>
              <a:picLocks noChangeAspect="1"/>
            </p:cNvPicPr>
            <p:nvPr/>
          </p:nvPicPr>
          <p:blipFill rotWithShape="1">
            <a:blip r:embed="rId28" cstate="print">
              <a:extLst>
                <a:ext uri="{BEBA8EAE-BF5A-486C-A8C5-ECC9F3942E4B}">
                  <a14:imgProps xmlns:a14="http://schemas.microsoft.com/office/drawing/2010/main" xmlns="">
                    <a14:imgLayer r:embed="rId27">
                      <a14:imgEffect>
                        <a14:backgroundRemoval t="4139" b="21333" l="30453" r="39647">
                          <a14:foregroundMark x1="34364" y1="9939" x2="34364" y2="993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9304" t="1990" r="59204" b="76518"/>
            <a:stretch/>
          </p:blipFill>
          <p:spPr>
            <a:xfrm>
              <a:off x="9871673" y="5527641"/>
              <a:ext cx="1050878" cy="1473958"/>
            </a:xfrm>
            <a:prstGeom prst="rect">
              <a:avLst/>
            </a:prstGeom>
          </p:spPr>
        </p:pic>
      </p:grpSp>
      <p:grpSp>
        <p:nvGrpSpPr>
          <p:cNvPr id="4" name="Skupina 3"/>
          <p:cNvGrpSpPr/>
          <p:nvPr/>
        </p:nvGrpSpPr>
        <p:grpSpPr>
          <a:xfrm>
            <a:off x="10171642" y="2709927"/>
            <a:ext cx="1426775" cy="1441857"/>
            <a:chOff x="9602244" y="2710856"/>
            <a:chExt cx="1426775" cy="1441857"/>
          </a:xfrm>
        </p:grpSpPr>
        <p:sp>
          <p:nvSpPr>
            <p:cNvPr id="36" name="Ovál 35"/>
            <p:cNvSpPr/>
            <p:nvPr/>
          </p:nvSpPr>
          <p:spPr>
            <a:xfrm>
              <a:off x="9602244" y="2757399"/>
              <a:ext cx="1426775" cy="1330359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0" name="Obrázek 19"/>
            <p:cNvPicPr>
              <a:picLocks noChangeAspect="1"/>
            </p:cNvPicPr>
            <p:nvPr/>
          </p:nvPicPr>
          <p:blipFill rotWithShape="1">
            <a:blip r:embed="rId29" cstate="print">
              <a:extLst>
                <a:ext uri="{BEBA8EAE-BF5A-486C-A8C5-ECC9F3942E4B}">
                  <a14:imgProps xmlns:a14="http://schemas.microsoft.com/office/drawing/2010/main" xmlns="">
                    <a14:imgLayer r:embed="rId27">
                      <a14:imgEffect>
                        <a14:backgroundRemoval t="65585" b="82404" l="36478" r="46507">
                          <a14:foregroundMark x1="41182" y1="71818" x2="41182" y2="7181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35224" t="63483" r="52239" b="15493"/>
            <a:stretch/>
          </p:blipFill>
          <p:spPr>
            <a:xfrm>
              <a:off x="9734185" y="2710856"/>
              <a:ext cx="1146412" cy="1441857"/>
            </a:xfrm>
            <a:prstGeom prst="rect">
              <a:avLst/>
            </a:prstGeom>
          </p:spPr>
        </p:pic>
      </p:grpSp>
      <p:grpSp>
        <p:nvGrpSpPr>
          <p:cNvPr id="5" name="Skupina 4"/>
          <p:cNvGrpSpPr/>
          <p:nvPr/>
        </p:nvGrpSpPr>
        <p:grpSpPr>
          <a:xfrm>
            <a:off x="10211254" y="4131599"/>
            <a:ext cx="1426775" cy="1330359"/>
            <a:chOff x="9641856" y="4132528"/>
            <a:chExt cx="1426775" cy="1330359"/>
          </a:xfrm>
        </p:grpSpPr>
        <p:sp>
          <p:nvSpPr>
            <p:cNvPr id="37" name="Ovál 36"/>
            <p:cNvSpPr/>
            <p:nvPr/>
          </p:nvSpPr>
          <p:spPr>
            <a:xfrm>
              <a:off x="9641856" y="4132528"/>
              <a:ext cx="1426775" cy="1330359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47" name="Obrázek 46"/>
            <p:cNvPicPr>
              <a:picLocks noChangeAspect="1"/>
            </p:cNvPicPr>
            <p:nvPr/>
          </p:nvPicPr>
          <p:blipFill rotWithShape="1">
            <a:blip r:embed="rId30" cstate="print">
              <a:extLst>
                <a:ext uri="{BEBA8EAE-BF5A-486C-A8C5-ECC9F3942E4B}">
                  <a14:imgProps xmlns:a14="http://schemas.microsoft.com/office/drawing/2010/main" xmlns="">
                    <a14:imgLayer r:embed="rId25">
                      <a14:imgEffect>
                        <a14:backgroundRemoval t="27353" b="42797" l="54625" r="68596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57057" t="28632" r="33084" b="58785"/>
            <a:stretch/>
          </p:blipFill>
          <p:spPr>
            <a:xfrm>
              <a:off x="9902867" y="4427451"/>
              <a:ext cx="901521" cy="862885"/>
            </a:xfrm>
            <a:prstGeom prst="rect">
              <a:avLst/>
            </a:prstGeom>
          </p:spPr>
        </p:pic>
      </p:grpSp>
      <p:grpSp>
        <p:nvGrpSpPr>
          <p:cNvPr id="3" name="Skupina 2"/>
          <p:cNvGrpSpPr/>
          <p:nvPr/>
        </p:nvGrpSpPr>
        <p:grpSpPr>
          <a:xfrm>
            <a:off x="10120536" y="1381341"/>
            <a:ext cx="1426775" cy="1330359"/>
            <a:chOff x="9551138" y="1382270"/>
            <a:chExt cx="1426775" cy="1330359"/>
          </a:xfrm>
        </p:grpSpPr>
        <p:sp>
          <p:nvSpPr>
            <p:cNvPr id="35" name="Ovál 34"/>
            <p:cNvSpPr/>
            <p:nvPr/>
          </p:nvSpPr>
          <p:spPr>
            <a:xfrm>
              <a:off x="9551138" y="1382270"/>
              <a:ext cx="1426775" cy="1330359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48" name="Obrázek 47"/>
            <p:cNvPicPr>
              <a:picLocks noChangeAspect="1"/>
            </p:cNvPicPr>
            <p:nvPr/>
          </p:nvPicPr>
          <p:blipFill rotWithShape="1">
            <a:blip r:embed="rId31" cstate="print">
              <a:extLst>
                <a:ext uri="{BEBA8EAE-BF5A-486C-A8C5-ECC9F3942E4B}">
                  <a14:imgProps xmlns:a14="http://schemas.microsoft.com/office/drawing/2010/main" xmlns="">
                    <a14:imgLayer r:embed="rId25">
                      <a14:imgEffect>
                        <a14:backgroundRemoval t="46567" b="63971" l="53619" r="65689">
                          <a14:foregroundMark x1="59136" y1="50242" x2="61045" y2="5351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53001" t="46743" r="35449" b="38985"/>
            <a:stretch/>
          </p:blipFill>
          <p:spPr>
            <a:xfrm>
              <a:off x="9705392" y="1566125"/>
              <a:ext cx="1056067" cy="978794"/>
            </a:xfrm>
            <a:prstGeom prst="rect">
              <a:avLst/>
            </a:prstGeom>
          </p:spPr>
        </p:pic>
      </p:grpSp>
      <p:sp>
        <p:nvSpPr>
          <p:cNvPr id="39" name="Ovál 38"/>
          <p:cNvSpPr/>
          <p:nvPr/>
        </p:nvSpPr>
        <p:spPr>
          <a:xfrm>
            <a:off x="10065174" y="17672"/>
            <a:ext cx="1426775" cy="1330359"/>
          </a:xfrm>
          <a:prstGeom prst="ellipse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vál 39"/>
          <p:cNvSpPr/>
          <p:nvPr/>
        </p:nvSpPr>
        <p:spPr>
          <a:xfrm>
            <a:off x="10120536" y="1399753"/>
            <a:ext cx="1426775" cy="1330359"/>
          </a:xfrm>
          <a:prstGeom prst="ellipse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vál 40"/>
          <p:cNvSpPr/>
          <p:nvPr/>
        </p:nvSpPr>
        <p:spPr>
          <a:xfrm>
            <a:off x="10169135" y="2759706"/>
            <a:ext cx="1426775" cy="1330359"/>
          </a:xfrm>
          <a:prstGeom prst="ellipse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vál 41"/>
          <p:cNvSpPr/>
          <p:nvPr/>
        </p:nvSpPr>
        <p:spPr>
          <a:xfrm>
            <a:off x="10227181" y="4133885"/>
            <a:ext cx="1426775" cy="1330359"/>
          </a:xfrm>
          <a:prstGeom prst="ellipse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vál 42"/>
          <p:cNvSpPr/>
          <p:nvPr/>
        </p:nvSpPr>
        <p:spPr>
          <a:xfrm>
            <a:off x="10227182" y="5507918"/>
            <a:ext cx="1426775" cy="1330359"/>
          </a:xfrm>
          <a:prstGeom prst="ellipse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9" name="Obrázek 48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10267297" y="1604905"/>
            <a:ext cx="1226739" cy="920054"/>
          </a:xfrm>
          <a:prstGeom prst="rect">
            <a:avLst/>
          </a:prstGeom>
        </p:spPr>
      </p:pic>
      <p:pic>
        <p:nvPicPr>
          <p:cNvPr id="50" name="Obrázek 49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0000" b="90000" l="10000" r="90000">
                        <a14:foregroundMark x1="36545" y1="48364" x2="38727" y2="44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94803" y="5537512"/>
            <a:ext cx="1574384" cy="1180788"/>
          </a:xfrm>
          <a:prstGeom prst="rect">
            <a:avLst/>
          </a:prstGeom>
        </p:spPr>
      </p:pic>
      <p:pic>
        <p:nvPicPr>
          <p:cNvPr id="51" name="Obrázek 50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0000" l="10000" r="90000">
                        <a14:foregroundMark x1="24864" y1="51636" x2="30000" y2="4684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200357" y="229326"/>
            <a:ext cx="1180201" cy="885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1365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5E-6 7.40741E-7 L -7.5E-6 7.40741E-7 C 0.00507 -0.02315 0.00755 -0.03704 0.01419 -0.05764 C 0.02031 -0.07686 0.03176 -0.10741 0.03867 -0.12431 C 0.04804 -0.14653 0.05572 -0.16366 0.06718 -0.18172 C 0.07929 -0.20093 0.08893 -0.21852 0.10338 -0.22987 C 0.10716 -0.23288 0.11106 -0.23519 0.11497 -0.23681 C 0.11887 -0.2382 0.12278 -0.2382 0.12669 -0.23913 L 0.13697 -0.24144 C 0.16119 -0.24051 0.18528 -0.24167 0.20937 -0.23913 C 0.21354 -0.23866 0.21718 -0.23426 0.22109 -0.23218 C 0.2315 -0.22663 0.23163 -0.22894 0.24179 -0.22061 C 0.24492 -0.21806 0.24765 -0.21413 0.25078 -0.21135 C 0.26223 -0.20186 0.25911 -0.20811 0.26887 -0.19769 C 0.27747 -0.18889 0.27096 -0.19329 0.27929 -0.18172 C 0.28124 -0.17894 0.28385 -0.17778 0.28567 -0.17477 C 0.28906 -0.16991 0.29479 -0.1588 0.29479 -0.1588 C 0.2957 -0.15487 0.29635 -0.15093 0.29739 -0.14723 C 0.29804 -0.14491 0.29934 -0.14283 0.29999 -0.14028 C 0.30064 -0.1375 0.30064 -0.13403 0.3013 -0.13125 C 0.30234 -0.12639 0.3039 -0.122 0.30507 -0.11737 C 0.30663 -0.05788 0.30859 -0.02269 0.3026 0.04351 C 0.30234 0.04583 0.28932 0.10393 0.28567 0.11481 C 0.28307 0.12291 0.27955 0.13009 0.27669 0.13796 C 0.27395 0.14537 0.27187 0.1537 0.26887 0.16087 C 0.26458 0.17129 0.25794 0.17916 0.25468 0.19074 C 0.25143 0.20231 0.25377 0.19814 0.24817 0.20462 C 0.24869 0.20833 0.24778 0.21365 0.24947 0.21597 C 0.25546 0.22476 0.2621 0.22453 0.26887 0.22754 C 0.28489 0.23472 0.27096 0.23032 0.28697 0.23449 C 0.2901 0.23587 0.29296 0.23819 0.29609 0.23912 C 0.31939 0.24467 0.34869 0.23842 0.36979 0.2368 C 0.41197 0.2243 0.3595 0.24143 0.3996 0.22291 C 0.40455 0.2206 0.41002 0.22083 0.4151 0.21828 C 0.43085 0.21041 0.44531 0.20185 0.45898 0.18611 C 0.46015 0.18495 0.47799 0.16018 0.47968 0.15625 C 0.48463 0.1449 0.4927 0.11944 0.4927 0.11944 C 0.49348 0.11342 0.49453 0.10717 0.49518 0.10115 C 0.49713 0.08425 0.49765 0.06412 0.49518 0.04814 C 0.49466 0.04444 0.49179 0.04351 0.4901 0.0412 C 0.48046 0.01574 0.48333 0.0206 0.46158 -0.00695 C 0.45559 -0.01459 0.45038 -0.02477 0.44348 -0.0301 C 0.44049 -0.03241 0.43762 -0.03496 0.4345 -0.03681 C 0.43111 -0.03889 0.4276 -0.03982 0.42408 -0.04144 C 0.41002 -0.04815 0.42005 -0.04491 0.40468 -0.04838 C 0.38255 -0.05973 0.38502 -0.06019 0.34648 -0.0507 C 0.33749 -0.04838 0.32916 -0.04028 0.3207 -0.0345 C 0.31666 -0.03195 0.31275 -0.02917 0.30898 -0.02547 C 0.30572 -0.02223 0.30286 -0.01806 0.29999 -0.01389 C 0.29205 -0.00255 0.28411 0.01064 0.27799 0.02523 C 0.27161 0.04004 0.26419 0.05416 0.25989 0.07129 C 0.2582 0.078 0.25663 0.08518 0.25468 0.09189 C 0.25234 0.09976 0.24908 0.10671 0.247 0.11481 C 0.2414 0.13611 0.23984 0.14791 0.23658 0.16782 C 0.23567 0.18009 0.23411 0.19004 0.23658 0.20231 C 0.23736 0.20578 0.23906 0.20856 0.24049 0.21134 C 0.24713 0.225 0.25091 0.22685 0.26119 0.23912 C 0.26796 0.24699 0.26992 0.25069 0.27799 0.25509 C 0.28176 0.25717 0.2858 0.25787 0.28958 0.25972 C 0.3026 0.26574 0.30507 0.26967 0.31939 0.27361 C 0.33046 0.27662 0.34179 0.27824 0.35299 0.28055 C 0.37122 0.27916 0.41484 0.27847 0.43958 0.27129 C 0.46536 0.26365 0.46041 0.26226 0.48489 0.24814 C 0.49088 0.2449 0.49713 0.24259 0.50299 0.23912 C 0.51106 0.23402 0.52864 0.2199 0.53528 0.21134 C 0.55755 0.1831 0.55611 0.18333 0.569 0.15393 C 0.57356 0.10879 0.5746 0.11041 0.569 0.04351 C 0.56822 0.03518 0.56445 0.02847 0.56249 0.0206 C 0.56054 0.01226 0.55924 0.00347 0.55729 -0.00463 C 0.55585 -0.01112 0.55377 -0.0169 0.55208 -0.02315 C 0.55038 -0.02987 0.54869 -0.03681 0.547 -0.04375 C 0.54622 -0.05024 0.54439 -0.06575 0.54439 -0.0713 C 0.54439 -0.08218 0.54466 -0.09306 0.5457 -0.10348 C 0.54648 -0.11274 0.54856 -0.11297 0.55208 -0.11737 C 0.5539 -0.11968 0.55572 -0.12176 0.55729 -0.12431 C 0.55911 -0.12709 0.56054 -0.13079 0.56249 -0.13357 C 0.56575 -0.13797 0.57447 -0.14561 0.57799 -0.14723 C 0.58137 -0.14885 0.58489 -0.14885 0.58841 -0.14954 C 0.6039 -0.15788 0.61119 -0.16274 0.62968 -0.16575 L 0.6582 -0.17038 C 0.67499 -0.16875 0.69179 -0.16806 0.70859 -0.16575 C 0.71262 -0.16505 0.71666 -0.16413 0.72031 -0.16112 C 0.72851 -0.15417 0.73619 -0.14538 0.74348 -0.13588 C 0.74752 -0.13056 0.7539 -0.11737 0.7539 -0.11737 C 0.75468 -0.11366 0.75546 -0.1095 0.7565 -0.10579 C 0.7638 -0.07963 0.76341 -0.08774 0.7707 -0.05764 C 0.7733 -0.04676 0.77525 -0.03565 0.77851 -0.02547 C 0.7802 -0.02014 0.78216 -0.01482 0.78359 -0.00926 C 0.78515 -0.00348 0.7858 0.00324 0.78749 0.00902 C 0.78893 0.01412 0.79127 0.01805 0.7927 0.02291 C 0.797 0.03842 0.79726 0.04189 0.79921 0.05509 C 0.79739 0.06574 0.79674 0.07731 0.794 0.08726 C 0.7927 0.09166 0.78971 0.09351 0.78749 0.09652 C 0.78424 0.10069 0.77421 0.11226 0.7707 0.11481 C 0.76653 0.11782 0.76197 0.11898 0.75781 0.12175 C 0.75416 0.1243 0.75117 0.12916 0.74739 0.13101 C 0.73294 0.13773 0.71809 0.14166 0.70351 0.14699 C 0.697 0.1493 0.69062 0.15347 0.68411 0.15393 L 0.65299 0.15625 L 0.622 0.1493 C 0.61718 0.14814 0.61236 0.14722 0.60781 0.14467 C 0.56614 0.12245 0.59244 0.13425 0.5677 0.11712 C 0.5638 0.11458 0.55976 0.11296 0.55598 0.11018 C 0.55247 0.10763 0.54921 0.1037 0.5457 0.10115 C 0.54062 0.09745 0.53528 0.09537 0.5302 0.09189 C 0.51523 0.08125 0.53867 0.09282 0.52109 0.08495 C 0.51979 0.08333 0.51575 0.08101 0.51718 0.08032 C 0.52499 0.07685 0.52695 0.0868 0.53398 0.08726 C 0.55989 0.08935 0.5858 0.08888 0.61158 0.08958 C 0.60064 0.09606 0.60663 0.09421 0.59348 0.09421 L 0.59348 0.09421 " pathEditMode="relative" ptsTypes="AAAAAAAAAAAAAAAAAAAAAAAAAAAAAAAAAAAAAAAAAAAAAAAAAAAAAAAAAAAAAAAAAAAAAAAAAAAAAAAAAAAAAAAAAAAAAAAAAAAAAAAAAAAAAAA">
                                      <p:cBhvr>
                                        <p:cTn id="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7037E-7 L -3.33333E-6 3.7037E-7 C -0.01003 0.00949 -0.02227 0.02245 -0.03372 0.02986 C -0.0375 0.03241 -0.04141 0.03426 -0.04531 0.0368 C -0.05925 0.04606 -0.06276 0.05116 -0.07891 0.05764 C -0.08737 0.06088 -0.09622 0.06204 -0.10482 0.06435 C -0.15052 0.07731 -0.12122 0.07153 -0.1681 0.07824 C -0.23425 0.09791 -0.20938 0.09421 -0.32201 0.08055 C -0.32591 0.08009 -0.32891 0.0743 -0.33229 0.07129 C -0.3362 0.06805 -0.34036 0.06597 -0.34401 0.06204 C -0.34688 0.05903 -0.34909 0.0544 -0.35169 0.05069 C -0.35339 0.04815 -0.35521 0.04606 -0.3569 0.04375 C -0.3582 0.03981 -0.35938 0.03588 -0.36081 0.03217 C -0.36198 0.02916 -0.36367 0.02639 -0.36471 0.02315 C -0.3655 0.02014 -0.3655 0.0169 -0.36602 0.01389 C -0.36849 -0.00209 -0.36628 0.01805 -0.36849 -0.00671 C -0.36732 -0.02361 -0.36667 -0.04074 -0.36471 -0.05741 C -0.36406 -0.0632 -0.36224 -0.06829 -0.36081 -0.07338 C -0.35755 -0.08519 -0.35456 -0.09699 -0.35039 -0.10787 C -0.3487 -0.1125 -0.34688 -0.11713 -0.34531 -0.12176 C -0.34349 -0.12709 -0.34219 -0.13287 -0.3401 -0.13773 C -0.33789 -0.14306 -0.33477 -0.14676 -0.33229 -0.15162 C -0.32839 -0.15926 -0.32422 -0.1706 -0.3194 -0.17685 C -0.31667 -0.18056 -0.31328 -0.18287 -0.31042 -0.18611 C -0.30768 -0.18889 -0.30534 -0.19259 -0.3026 -0.19537 C -0.29974 -0.19815 -0.29648 -0.19954 -0.29362 -0.20209 C -0.27943 -0.21459 -0.29518 -0.20417 -0.2793 -0.21366 C -0.278 -0.21528 -0.27682 -0.21713 -0.27552 -0.21829 C -0.26966 -0.22338 -0.26589 -0.21945 -0.25859 -0.21829 C -0.25156 -0.21412 -0.25794 -0.21852 -0.25091 -0.21134 C -0.24922 -0.20972 -0.2474 -0.20834 -0.2457 -0.20671 C -0.24349 -0.20463 -0.24154 -0.20162 -0.23919 -0.19977 C -0.23672 -0.19792 -0.23398 -0.19722 -0.23151 -0.19537 C -0.22878 -0.19329 -0.22643 -0.19051 -0.2237 -0.18843 C -0.22161 -0.18658 -0.21927 -0.18588 -0.21732 -0.1838 C -0.21536 -0.18195 -0.21406 -0.17871 -0.21211 -0.17685 C -0.20964 -0.17477 -0.2069 -0.17408 -0.2043 -0.17222 C -0.19102 -0.1625 -0.20221 -0.16783 -0.1875 -0.15857 C -0.18464 -0.15671 -0.18151 -0.15556 -0.17852 -0.15394 C -0.15065 -0.13843 -0.1819 -0.1544 -0.15651 -0.14236 C -0.15352 -0.14097 -0.15052 -0.13889 -0.1474 -0.13773 C -0.14453 -0.13658 -0.14141 -0.13658 -0.13841 -0.13542 C -0.11445 -0.12639 -0.14414 -0.13472 -0.12031 -0.12871 C -0.11146 -0.12338 -0.10938 -0.12107 -0.09831 -0.12176 C -0.09219 -0.12222 -0.0862 -0.12477 -0.08021 -0.12639 C -0.07891 -0.12871 -0.07734 -0.13056 -0.0763 -0.13334 C -0.07513 -0.13681 -0.07448 -0.14074 -0.0737 -0.14468 C -0.0724 -0.15162 -0.07083 -0.15834 -0.06992 -0.16551 C -0.0681 -0.17847 -0.06888 -0.17153 -0.06732 -0.18611 C -0.06771 -0.19537 -0.0668 -0.21158 -0.07122 -0.2206 C -0.07253 -0.22338 -0.07448 -0.22546 -0.0763 -0.22755 C -0.07878 -0.23009 -0.08138 -0.23264 -0.08411 -0.23426 C -0.08711 -0.23634 -0.0974 -0.2382 -0.09961 -0.23889 C -0.12357 -0.24815 -0.09388 -0.23982 -0.11771 -0.24584 C -0.1207 -0.24746 -0.1237 -0.24908 -0.12682 -0.25046 C -0.12891 -0.25139 -0.13112 -0.25162 -0.1332 -0.25278 C -0.13841 -0.25556 -0.14362 -0.2588 -0.1487 -0.26204 C -0.1513 -0.26343 -0.15404 -0.26482 -0.15651 -0.26644 C -0.15859 -0.26806 -0.16081 -0.26945 -0.16302 -0.27107 C -0.16953 -0.27639 -0.17266 -0.28079 -0.17982 -0.28496 C -0.1832 -0.28681 -0.18672 -0.2882 -0.1901 -0.28959 C -0.19479 -0.29144 -0.19961 -0.29259 -0.2043 -0.29398 C -0.21654 -0.29259 -0.21992 -0.29421 -0.22891 -0.28959 C -0.23151 -0.2882 -0.23425 -0.28727 -0.23672 -0.28496 C -0.25091 -0.27084 -0.24896 -0.27037 -0.25859 -0.25741 C -0.2599 -0.25556 -0.26133 -0.25463 -0.2625 -0.25278 C -0.26862 -0.24352 -0.26732 -0.24306 -0.27292 -0.23195 C -0.27448 -0.22871 -0.27656 -0.22639 -0.278 -0.22292 C -0.2832 -0.21111 -0.2806 -0.2132 -0.28451 -0.20209 C -0.28568 -0.19884 -0.28711 -0.19607 -0.28841 -0.19306 C -0.29505 -0.15718 -0.28633 -0.20162 -0.29479 -0.16551 C -0.29596 -0.16088 -0.29648 -0.15625 -0.2974 -0.15162 C -0.29818 -0.14769 -0.29922 -0.14398 -0.3 -0.14005 C -0.30052 -0.13634 -0.30104 -0.13241 -0.3013 -0.12871 C -0.30391 -0.08658 -0.30234 -0.07523 -0.3 -0.02292 C -0.29987 -0.01898 -0.29987 -0.01482 -0.2987 -0.01134 C -0.29675 -0.00602 -0.29323 -0.00278 -0.29102 0.00231 C -0.28802 0.00926 -0.28594 0.01528 -0.2819 0.02083 C -0.2737 0.03194 -0.26419 0.0412 -0.25482 0.04838 C -0.25169 0.05069 -0.24883 0.0537 -0.2457 0.05532 C -0.23802 0.05903 -0.2224 0.06435 -0.2224 0.06435 C -0.1987 0.06366 -0.175 0.06412 -0.1513 0.06204 C -0.14818 0.0618 -0.14492 0.06041 -0.14232 0.05764 C -0.13711 0.05185 -0.13281 0.04375 -0.128 0.0368 C -0.12591 0.03379 -0.12318 0.03171 -0.12161 0.02754 C -0.1168 0.0162 -0.11341 0.00254 -0.10742 -0.00671 C -0.1043 -0.01134 -0.10091 -0.01528 -0.09831 -0.0206 C -0.09531 -0.02685 -0.09336 -0.03472 -0.09063 -0.04121 C -0.08737 -0.04861 -0.08359 -0.05486 -0.08021 -0.06204 C -0.07708 -0.06875 -0.07461 -0.07639 -0.07122 -0.08264 C -0.0638 -0.0956 -0.05521 -0.10648 -0.04792 -0.11945 C -0.03997 -0.13357 -0.03698 -0.13982 -0.02852 -0.15162 C -0.02552 -0.15579 -0.02266 -0.15972 -0.0194 -0.1632 C -0.01602 -0.1669 -0.0043 -0.17639 -3.33333E-6 -0.17917 C 0.00286 -0.18102 0.00599 -0.18218 0.00898 -0.1838 C 0.02409 -0.18148 0.03932 -0.18102 0.0543 -0.17685 C 0.05885 -0.1757 0.06276 -0.17037 0.06719 -0.16759 C 0.07018 -0.16574 0.07331 -0.16505 0.0763 -0.1632 C 0.08242 -0.15903 0.08802 -0.15255 0.0944 -0.14931 C 0.0974 -0.14769 0.10052 -0.14699 0.10339 -0.14468 C 0.10872 -0.14074 0.11354 -0.13472 0.11888 -0.13102 C 0.12669 -0.12546 0.12318 -0.12755 0.1293 -0.12408 C 0.1306 -0.12246 0.13164 -0.1206 0.13307 -0.11945 C 0.13477 -0.11829 0.13672 -0.11875 0.13828 -0.11713 C 0.13984 -0.11551 0.14089 -0.1125 0.14219 -0.11019 C 0.1431 -0.10556 0.1431 -0.10023 0.14479 -0.09653 C 0.14961 -0.08496 0.1474 -0.09051 0.15117 -0.08033 C 0.15169 -0.07662 0.15273 -0.07269 0.15247 -0.06898 C 0.15208 -0.05972 0.15078 -0.05371 0.14609 -0.05046 C 0.14401 -0.04908 0.1418 -0.04884 0.13958 -0.04815 C 0.13763 -0.0463 0.1332 -0.0419 0.1306 -0.04121 C 0.09401 -0.03241 0.075 -0.03565 0.03099 -0.03449 C 0.02578 -0.03171 0.0194 -0.02871 0.01419 -0.02523 C -0.00729 -0.01065 0.01641 -0.025 -0.0026 -0.01366 C -0.0043 -0.01134 -0.00599 -0.0088 -0.00781 -0.00671 C -0.00951 -0.00509 -0.01133 -0.00394 -0.01302 -0.00232 C -0.01471 -0.00046 -0.02109 0.00764 -0.02201 0.00926 C -0.02396 0.01273 -0.02552 0.0169 -0.02721 0.02083 C -0.0276 0.02384 -0.02786 0.02708 -0.02852 0.02986 C -0.02995 0.03634 -0.03268 0.04166 -0.03372 0.04838 L -0.03503 0.05764 C -0.03451 0.07361 -0.03529 0.09004 -0.03372 0.10579 C -0.03359 0.10671 -0.02604 0.12639 -0.02461 0.1287 C -0.02266 0.13217 -0.02018 0.13472 -0.0181 0.13796 C -0.0168 0.14004 -0.01576 0.14305 -0.01432 0.14491 C -0.00521 0.15602 0.0013 0.1618 0.01159 0.16782 C 0.01419 0.16944 0.01667 0.17153 0.0194 0.17245 C 0.02279 0.17384 0.0263 0.17407 0.02969 0.17477 C 0.05625 0.17338 0.0651 0.18241 0.08268 0.16782 C 0.12318 0.13403 0.08346 0.16713 0.10469 0.14722 C 0.10977 0.14236 0.12018 0.13333 0.12018 0.13333 C 0.12148 0.13032 0.1224 0.12662 0.12409 0.12407 C 0.12552 0.12199 0.12773 0.12176 0.1293 0.11967 C 0.13164 0.1162 0.13372 0.11204 0.13568 0.1081 C 0.13711 0.10532 0.13815 0.10162 0.13958 0.09884 C 0.14284 0.09259 0.147 0.0875 0.15 0.08055 C 0.15469 0.06921 0.15208 0.07338 0.15768 0.06666 C 0.16432 0.05092 0.15846 0.06296 0.16927 0.04838 C 0.17109 0.04606 0.17253 0.04305 0.17448 0.04143 C 0.17891 0.0375 0.18398 0.03634 0.18867 0.03449 C 0.19779 0.0368 0.20703 0.03727 0.21589 0.04143 C 0.21849 0.04282 0.22044 0.04722 0.2224 0.05069 C 0.22513 0.05555 0.22773 0.06111 0.23008 0.06666 C 0.23333 0.07407 0.23555 0.08287 0.23919 0.08981 C 0.24766 0.10532 0.25716 0.11898 0.26628 0.13333 C 0.26888 0.13727 0.27409 0.14491 0.27409 0.14491 C 0.27578 0.15092 0.27786 0.15694 0.2793 0.16319 C 0.28008 0.1669 0.28047 0.17083 0.28047 0.17477 C 0.28047 0.1831 0.28008 0.19166 0.2793 0.2 C 0.27878 0.20416 0.27305 0.23055 0.27279 0.23217 C 0.27318 0.23842 0.27318 0.24467 0.27409 0.25069 C 0.27448 0.25324 0.27552 0.25579 0.27669 0.25741 C 0.28034 0.26319 0.28516 0.26574 0.28958 0.26898 C 0.29089 0.27129 0.29206 0.27384 0.29349 0.27592 C 0.29505 0.27824 0.2987 0.28287 0.2987 0.28287 L 0.2987 0.28287 " pathEditMode="relative" ptsTypes="AAAAAAAAAAAAAAAAAAAAAAAAAAAAAAAAAAAAAAAAAAAAAAAAAAAAAAAAAAAAAAAAAAAAAAAAAAAAAAAAAAAAAAAAAAAAAAAAAAAAAAAAAAAAAAAAAAAAAAAAAAAAAAAAAAAAAAAAAAAAAAAAAAAAAAAAAAAA">
                                      <p:cBhvr>
                                        <p:cTn id="3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2.59259E-6 L -1.875E-6 2.59259E-6 C -0.00391 -0.00556 -0.00755 -0.01134 -0.01159 -0.0162 C -0.01406 -0.01898 -0.0168 -0.02083 -0.0194 -0.02315 C -0.02318 -0.02616 -0.02708 -0.0294 -0.03099 -0.03218 C -0.03438 -0.03472 -0.03802 -0.03657 -0.04141 -0.03912 C -0.04583 -0.04259 -0.04961 -0.04838 -0.0543 -0.0507 C -0.07005 -0.05833 -0.08294 -0.05972 -0.09831 -0.06204 C -0.11589 -0.06134 -0.13372 -0.06227 -0.1513 -0.05995 C -0.15573 -0.05926 -0.16003 -0.05579 -0.16419 -0.05301 C -0.1724 -0.04769 -0.18099 -0.03889 -0.1888 -0.03218 C -0.19258 -0.02894 -0.19701 -0.02755 -0.20039 -0.02315 C -0.20703 -0.01482 -0.22162 0.00741 -0.2276 0.02292 C -0.23008 0.0294 -0.23164 0.03704 -0.23412 0.04352 C -0.24141 0.06366 -0.24297 0.05995 -0.24831 0.08264 C -0.25 0.09005 -0.25078 0.09815 -0.25221 0.10579 C -0.25846 0.13935 -0.2543 0.1081 -0.25859 0.14699 C -0.2612 0.19329 -0.26081 0.17176 -0.25599 0.24815 C -0.25547 0.25671 -0.25508 0.26551 -0.25352 0.27361 C -0.25026 0.28935 -0.2457 0.30417 -0.2418 0.31944 C -0.2401 0.32639 -0.23906 0.3338 -0.23659 0.34028 C -0.23151 0.3537 -0.23138 0.35532 -0.225 0.36782 C -0.22292 0.37176 -0.22096 0.37616 -0.21849 0.37917 C -0.21198 0.38773 -0.2082 0.38634 -0.20039 0.39074 C -0.17721 0.4037 -0.20469 0.3963 -0.16289 0.4 C -0.15547 0.3993 -0.1056 0.40116 -0.08399 0.39074 C -0.07305 0.38542 -0.06602 0.37801 -0.0556 0.37014 C -0.0513 0.3669 -0.04662 0.36505 -0.04271 0.36088 C -0.03359 0.35116 -0.01576 0.32917 -0.00651 0.3125 C -0.00274 0.30602 0.00026 0.29861 0.00391 0.2919 C 0.01198 0.27708 0.02031 0.26273 0.02851 0.24815 C 0.03359 0.23912 0.03945 0.23079 0.04401 0.2206 C 0.04909 0.20903 0.05404 0.19722 0.0595 0.18611 C 0.06523 0.1743 0.072 0.16389 0.0776 0.15162 C 0.0832 0.13935 0.08776 0.12546 0.0931 0.1125 C 0.11758 0.05417 0.11784 0.0537 0.14479 0.00231 C 0.15898 -0.02477 0.14831 -0.00394 0.16289 -0.02546 C 0.16484 -0.02801 0.16615 -0.03195 0.1681 -0.03449 C 0.17005 -0.03727 0.1724 -0.03912 0.17461 -0.04144 C 0.18151 -0.04907 0.17539 -0.04398 0.1849 -0.0507 C 0.19271 -0.05 0.20052 -0.05 0.2082 -0.04838 C 0.21094 -0.04769 0.21601 -0.04375 0.21601 -0.04375 C 0.2207 -0.03542 0.21927 -0.03727 0.225 -0.02986 C 0.2263 -0.02847 0.22773 -0.02732 0.22891 -0.02546 C 0.24726 0.00463 0.23463 -0.01528 0.2457 0.00671 C 0.2474 0.00995 0.24935 0.0125 0.25091 0.01597 C 0.25247 0.01944 0.25312 0.02407 0.25482 0.02755 C 0.25755 0.03333 0.26185 0.0368 0.2638 0.04352 C 0.26588 0.05093 0.27005 0.06458 0.27161 0.07338 C 0.27226 0.07731 0.2724 0.08125 0.27292 0.08495 C 0.272 0.1125 0.27213 0.14028 0.27031 0.16782 C 0.26992 0.17222 0.26758 0.17523 0.26641 0.17917 C 0.26575 0.18148 0.26601 0.18449 0.2651 0.18611 C 0.26328 0.18935 0.26094 0.1912 0.25859 0.19305 C 0.25273 0.19792 0.24674 0.20301 0.24049 0.20671 C 0.23685 0.20926 0.23281 0.21065 0.22891 0.21134 C 0.2194 0.21296 0.2099 0.21296 0.20039 0.21366 C 0.1694 0.2125 0.13711 0.21343 0.10599 0.20671 C 0.0987 0.20532 0.09141 0.20417 0.08411 0.20231 C 0.0763 0.20023 0.06862 0.19699 0.06081 0.19537 C 0.0543 0.19398 0.04792 0.19375 0.04141 0.19305 C 0.0332 0.19074 0.025 0.18796 0.0168 0.18611 C -0.00417 0.18171 -0.02018 0.17963 -0.0401 0.17685 C -0.07175 0.17801 -0.10234 0.15671 -0.12539 0.19768 C -0.12904 0.20417 -0.13568 0.21505 -0.13841 0.22292 C -0.1401 0.22778 -0.14102 0.23356 -0.14219 0.23912 C -0.14492 0.25116 -0.14779 0.26319 -0.15 0.27569 C -0.15208 0.28796 -0.15521 0.3125 -0.15521 0.3125 C -0.1556 0.32106 -0.15599 0.3294 -0.15651 0.33796 C -0.15716 0.34907 -0.1582 0.36111 -0.15912 0.37245 C -0.1582 0.39143 -0.15794 0.41088 -0.15651 0.42986 C -0.15625 0.43264 -0.15495 0.43472 -0.15391 0.4368 C -0.15026 0.44329 -0.14635 0.44954 -0.14219 0.45509 C -0.14076 0.45718 -0.13893 0.45856 -0.13711 0.45972 C -0.1319 0.46319 -0.12695 0.46782 -0.12162 0.46898 C -0.1082 0.47199 -0.11458 0.47037 -0.10221 0.47361 C -0.08659 0.47199 -0.07096 0.47222 -0.0556 0.46898 C -0.05247 0.46829 -0.02227 0.45509 -0.01419 0.45046 C -0.00234 0.44398 0.0388 0.41991 0.04909 0.40903 C 0.07344 0.38403 0.09922 0.35787 0.12031 0.32639 C 0.12591 0.31805 0.1319 0.31042 0.13711 0.30116 C 0.14792 0.28125 0.15781 0.25972 0.1681 0.23912 C 0.1707 0.2338 0.17305 0.22801 0.17591 0.22292 L 0.19271 0.19305 C 0.19883 0.18218 0.19961 0.17986 0.2082 0.17014 C 0.21068 0.16736 0.21315 0.16435 0.21601 0.16319 C 0.22018 0.16134 0.22461 0.16157 0.22891 0.16088 C 0.2375 0.16157 0.24622 0.16134 0.25482 0.16319 C 0.25664 0.16366 0.2582 0.16643 0.2599 0.16782 C 0.27578 0.18032 0.25768 0.16389 0.27161 0.17917 C 0.29258 0.20255 0.25625 0.1581 0.2832 0.19305 C 0.28568 0.1963 0.28867 0.19861 0.29101 0.20231 C 0.29258 0.20486 0.29349 0.20856 0.29479 0.21134 C 0.29609 0.21389 0.29753 0.21574 0.2987 0.21829 C 0.30325 0.22801 0.30742 0.23819 0.31172 0.24815 C 0.31302 0.25116 0.31549 0.25741 0.31549 0.25741 C 0.31601 0.25972 0.31641 0.26204 0.3168 0.26435 C 0.31771 0.26805 0.31862 0.27199 0.3194 0.27569 C 0.32083 0.28264 0.32266 0.28935 0.32331 0.29653 L 0.32461 0.31018 C 0.32422 0.31805 0.325 0.32616 0.32331 0.33333 C 0.32135 0.34143 0.31771 0.34768 0.31419 0.35393 C 0.29922 0.38055 0.29297 0.38102 0.27422 0.40463 C 0.26172 0.42014 0.25846 0.42477 0.2444 0.43912 C 0.23203 0.45162 0.21862 0.46134 0.2069 0.47569 C 0.2013 0.48264 0.19596 0.49005 0.1901 0.49653 C 0.14466 0.5463 0.21523 0.45463 0.12799 0.56088 C 0.11914 0.57153 0.11172 0.58542 0.10351 0.59768 C 0.1026 0.60231 0.10065 0.6118 0.10091 0.61597 C 0.1013 0.62268 0.10417 0.62731 0.10729 0.62986 C 0.1099 0.63171 0.11289 0.63171 0.1151 0.63449 C 0.11641 0.63588 0.11745 0.63843 0.11901 0.63912 C 0.12409 0.64074 0.1293 0.64051 0.1345 0.64143 L 0.1474 0.64375 L 0.19661 0.63912 C 0.20729 0.63773 0.2013 0.63704 0.21081 0.63218 C 0.21458 0.63009 0.21862 0.62917 0.2224 0.62755 C 0.22891 0.62477 0.22409 0.62569 0.23151 0.6206 C 0.2332 0.61944 0.2349 0.61921 0.23672 0.61829 C 0.24596 0.60185 0.23008 0.62847 0.2444 0.61134 C 0.2457 0.60995 0.24596 0.60671 0.247 0.60463 C 0.25052 0.59699 0.25104 0.5993 0.25351 0.59074 C 0.25833 0.57338 0.25312 0.58449 0.2599 0.57245 C 0.26263 0.55301 0.25924 0.5743 0.2651 0.5493 C 0.26615 0.54491 0.26628 0.53981 0.26771 0.53565 C 0.26979 0.52963 0.27331 0.52546 0.27552 0.51944 C 0.27773 0.51319 0.27851 0.50532 0.2806 0.49884 C 0.28555 0.4831 0.29167 0.46875 0.29609 0.45278 C 0.30234 0.43079 0.30091 0.43449 0.30911 0.41134 C 0.31068 0.40671 0.31263 0.40231 0.31419 0.39768 C 0.32213 0.375 0.3168 0.38889 0.32331 0.36782 C 0.32448 0.36389 0.32604 0.36018 0.32721 0.35625 C 0.32904 0.35023 0.33242 0.33796 0.33242 0.33796 C 0.33281 0.33403 0.33372 0.33032 0.33359 0.32639 C 0.3332 0.30602 0.3332 0.29398 0.32982 0.27801 C 0.32891 0.2743 0.32825 0.27014 0.32721 0.26667 C 0.32617 0.26319 0.32435 0.26065 0.32331 0.25741 C 0.31263 0.22477 0.32305 0.25069 0.31419 0.22986 C 0.31237 0.21667 0.31211 0.21319 0.30781 0.19768 C 0.30612 0.19143 0.30495 0.18472 0.3026 0.17917 C 0.29779 0.16782 0.29987 0.17315 0.29609 0.16319 C 0.29297 0.14028 0.29414 0.15093 0.29232 0.13102 C 0.29245 0.12755 0.29167 0.09884 0.29479 0.08727 C 0.29557 0.08472 0.29661 0.08264 0.2974 0.08032 C 0.29792 0.07801 0.29805 0.07569 0.2987 0.07338 C 0.30104 0.0662 0.30482 0.05741 0.30781 0.05046 C 0.31081 0.03403 0.30651 0.05393 0.31302 0.0368 C 0.31367 0.03472 0.31367 0.03194 0.31419 0.02986 C 0.31497 0.02731 0.31601 0.02523 0.3168 0.02292 C 0.31732 0.00903 0.31745 -0.00463 0.3181 -0.01852 C 0.31823 -0.02083 0.31914 -0.02292 0.3194 -0.02546 C 0.32005 -0.03079 0.32018 -0.03611 0.3207 -0.04144 C 0.32096 -0.04375 0.32122 -0.04653 0.322 -0.04838 C 0.32448 -0.0537 0.32552 -0.05301 0.32851 -0.05301 L 0.32851 -0.05301 " pathEditMode="relative" ptsTypes="AAAAAAAAAAAAAAAAAAAAAAAAAAAAAAAAAAAAAAAAAAAAAAAAAAAAAAAAAAAAAAAAAAAAAAAAAAAAAAAAAAAAAAAAAAAAAAAAAAAAAAAAAAAAAAAAAAAAAAAAAAAAAAAAAAAAAAAAAAAAAAAAAAAAAAAAAAA">
                                      <p:cBhvr>
                                        <p:cTn id="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2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délník 2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4" name="Obrázek 2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076" t="8204" r="5129" b="6357"/>
          <a:stretch/>
        </p:blipFill>
        <p:spPr>
          <a:xfrm>
            <a:off x="-22295" y="-61341"/>
            <a:ext cx="9372357" cy="691934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0000" b="90000" l="10000" r="90000">
                        <a14:foregroundMark x1="29227" y1="41030" x2="29636" y2="433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4332035" y="3327924"/>
            <a:ext cx="2094523" cy="1570892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0000" l="10000" r="90000">
                        <a14:foregroundMark x1="24864" y1="51636" x2="30000" y2="4684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23702" y="348884"/>
            <a:ext cx="1849057" cy="1386793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10000" b="90000" l="10000" r="90000">
                        <a14:foregroundMark x1="34227" y1="41879" x2="35500" y2="37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3245" y="2961469"/>
            <a:ext cx="1938607" cy="1453955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0000" b="90000" l="10000" r="90000">
                        <a14:foregroundMark x1="36545" y1="48364" x2="38727" y2="44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25085" y="3144532"/>
            <a:ext cx="2353711" cy="1765283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10000" b="90000" l="10000" r="90000">
                        <a14:foregroundMark x1="34409" y1="50909" x2="36318" y2="459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81010" y="1553309"/>
            <a:ext cx="2346513" cy="1759884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1760120" y="747624"/>
            <a:ext cx="1908917" cy="1431688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86671" y="4419964"/>
            <a:ext cx="1963944" cy="1472958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 xmlns="">
                  <a14:imgLayer r:embed="rId18">
                    <a14:imgEffect>
                      <a14:backgroundRemoval t="10000" b="90000" l="10000" r="90000">
                        <a14:foregroundMark x1="33091" y1="47879" x2="34500" y2="435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94422" y="4529400"/>
            <a:ext cx="1688123" cy="1266093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 xmlns="">
                  <a14:imgLayer r:embed="rId20">
                    <a14:imgEffect>
                      <a14:backgroundRemoval t="10000" b="90000" l="10000" r="90000">
                        <a14:foregroundMark x1="37955" y1="49212" x2="38318" y2="437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32693" y="1647588"/>
            <a:ext cx="1963943" cy="1472957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 xmlns="">
                  <a14:imgLayer r:embed="rId22">
                    <a14:imgEffect>
                      <a14:backgroundRemoval t="4485" b="23273" l="52455" r="6409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094" t="2189" r="35025" b="74328"/>
          <a:stretch/>
        </p:blipFill>
        <p:spPr>
          <a:xfrm>
            <a:off x="5985003" y="2817344"/>
            <a:ext cx="1269241" cy="1610437"/>
          </a:xfrm>
          <a:prstGeom prst="rect">
            <a:avLst/>
          </a:prstGeom>
        </p:spPr>
      </p:pic>
      <p:pic>
        <p:nvPicPr>
          <p:cNvPr id="44" name="Obrázek 43"/>
          <p:cNvPicPr>
            <a:picLocks noChangeAspect="1"/>
          </p:cNvPicPr>
          <p:nvPr/>
        </p:nvPicPr>
        <p:blipFill rotWithShape="1">
          <a:blip r:embed="rId23" cstate="print">
            <a:extLst>
              <a:ext uri="{BEBA8EAE-BF5A-486C-A8C5-ECC9F3942E4B}">
                <a14:imgProps xmlns:a14="http://schemas.microsoft.com/office/drawing/2010/main" xmlns="">
                  <a14:imgLayer r:embed="rId24">
                    <a14:imgEffect>
                      <a14:backgroundRemoval t="37758" b="64424" l="58273" r="81227">
                        <a14:foregroundMark x1="65727" y1="46000" x2="65727" y2="46000"/>
                        <a14:foregroundMark x1="65182" y1="56364" x2="65182" y2="56364"/>
                        <a14:foregroundMark x1="66273" y1="46970" x2="66273" y2="53333"/>
                        <a14:foregroundMark x1="67545" y1="46545" x2="67545" y2="46545"/>
                        <a14:foregroundMark x1="62909" y1="50727" x2="65727" y2="52182"/>
                        <a14:foregroundMark x1="65045" y1="48667" x2="66409" y2="4806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8263" t="40751" r="19484" b="39718"/>
          <a:stretch/>
        </p:blipFill>
        <p:spPr>
          <a:xfrm>
            <a:off x="5535710" y="4938361"/>
            <a:ext cx="1115271" cy="734103"/>
          </a:xfrm>
          <a:prstGeom prst="rect">
            <a:avLst/>
          </a:prstGeom>
        </p:spPr>
      </p:pic>
      <p:pic>
        <p:nvPicPr>
          <p:cNvPr id="45" name="Obrázek 44"/>
          <p:cNvPicPr>
            <a:picLocks noChangeAspect="1"/>
          </p:cNvPicPr>
          <p:nvPr/>
        </p:nvPicPr>
        <p:blipFill rotWithShape="1">
          <a:blip r:embed="rId25" cstate="print">
            <a:extLst>
              <a:ext uri="{BEBA8EAE-BF5A-486C-A8C5-ECC9F3942E4B}">
                <a14:imgProps xmlns:a14="http://schemas.microsoft.com/office/drawing/2010/main" xmlns="">
                  <a14:imgLayer r:embed="rId26">
                    <a14:imgEffect>
                      <a14:backgroundRemoval t="70959" b="90795" l="55620" r="6951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3883" t="68480" r="28749" b="6725"/>
          <a:stretch/>
        </p:blipFill>
        <p:spPr>
          <a:xfrm rot="17213146" flipH="1">
            <a:off x="3274616" y="505461"/>
            <a:ext cx="1588169" cy="1700464"/>
          </a:xfrm>
          <a:prstGeom prst="rect">
            <a:avLst/>
          </a:prstGeom>
        </p:spPr>
      </p:pic>
      <p:grpSp>
        <p:nvGrpSpPr>
          <p:cNvPr id="6" name="Skupina 5"/>
          <p:cNvGrpSpPr/>
          <p:nvPr/>
        </p:nvGrpSpPr>
        <p:grpSpPr>
          <a:xfrm>
            <a:off x="9944932" y="929"/>
            <a:ext cx="1426775" cy="1330359"/>
            <a:chOff x="9520039" y="929"/>
            <a:chExt cx="1426775" cy="1330359"/>
          </a:xfrm>
        </p:grpSpPr>
        <p:sp>
          <p:nvSpPr>
            <p:cNvPr id="34" name="Ovál 33"/>
            <p:cNvSpPr/>
            <p:nvPr/>
          </p:nvSpPr>
          <p:spPr>
            <a:xfrm>
              <a:off x="9520039" y="929"/>
              <a:ext cx="1426775" cy="1330359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7" name="Obrázek 16"/>
            <p:cNvPicPr>
              <a:picLocks noChangeAspect="1"/>
            </p:cNvPicPr>
            <p:nvPr/>
          </p:nvPicPr>
          <p:blipFill rotWithShape="1">
            <a:blip r:embed="rId27" cstate="print">
              <a:extLst>
                <a:ext uri="{BEBA8EAE-BF5A-486C-A8C5-ECC9F3942E4B}">
                  <a14:imgProps xmlns:a14="http://schemas.microsoft.com/office/drawing/2010/main" xmlns="">
                    <a14:imgLayer r:embed="rId22">
                      <a14:imgEffect>
                        <a14:backgroundRemoval t="3144" b="28299" l="11872" r="227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0513" t="6442" r="75897" b="76327"/>
            <a:stretch/>
          </p:blipFill>
          <p:spPr>
            <a:xfrm>
              <a:off x="9604659" y="75265"/>
              <a:ext cx="1242646" cy="1181686"/>
            </a:xfrm>
            <a:prstGeom prst="rect">
              <a:avLst/>
            </a:prstGeom>
          </p:spPr>
        </p:pic>
      </p:grpSp>
      <p:grpSp>
        <p:nvGrpSpPr>
          <p:cNvPr id="2" name="Skupina 1"/>
          <p:cNvGrpSpPr/>
          <p:nvPr/>
        </p:nvGrpSpPr>
        <p:grpSpPr>
          <a:xfrm>
            <a:off x="10082678" y="5527641"/>
            <a:ext cx="1426775" cy="1473958"/>
            <a:chOff x="9657785" y="5527641"/>
            <a:chExt cx="1426775" cy="1473958"/>
          </a:xfrm>
        </p:grpSpPr>
        <p:sp>
          <p:nvSpPr>
            <p:cNvPr id="38" name="Ovál 37"/>
            <p:cNvSpPr/>
            <p:nvPr/>
          </p:nvSpPr>
          <p:spPr>
            <a:xfrm>
              <a:off x="9657785" y="5527641"/>
              <a:ext cx="1426775" cy="1330359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8" name="Obrázek 17"/>
            <p:cNvPicPr>
              <a:picLocks noChangeAspect="1"/>
            </p:cNvPicPr>
            <p:nvPr/>
          </p:nvPicPr>
          <p:blipFill rotWithShape="1">
            <a:blip r:embed="rId28" cstate="print">
              <a:extLst>
                <a:ext uri="{BEBA8EAE-BF5A-486C-A8C5-ECC9F3942E4B}">
                  <a14:imgProps xmlns:a14="http://schemas.microsoft.com/office/drawing/2010/main" xmlns="">
                    <a14:imgLayer r:embed="rId22">
                      <a14:imgEffect>
                        <a14:backgroundRemoval t="4139" b="21333" l="30453" r="39647">
                          <a14:foregroundMark x1="34364" y1="9939" x2="34364" y2="993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9304" t="1990" r="59204" b="76518"/>
            <a:stretch/>
          </p:blipFill>
          <p:spPr>
            <a:xfrm>
              <a:off x="9811504" y="5527641"/>
              <a:ext cx="1050878" cy="1473958"/>
            </a:xfrm>
            <a:prstGeom prst="rect">
              <a:avLst/>
            </a:prstGeom>
          </p:spPr>
        </p:pic>
      </p:grpSp>
      <p:grpSp>
        <p:nvGrpSpPr>
          <p:cNvPr id="3" name="Skupina 2"/>
          <p:cNvGrpSpPr/>
          <p:nvPr/>
        </p:nvGrpSpPr>
        <p:grpSpPr>
          <a:xfrm>
            <a:off x="10066749" y="4100548"/>
            <a:ext cx="1457422" cy="1362339"/>
            <a:chOff x="9641856" y="4100548"/>
            <a:chExt cx="1457422" cy="1362339"/>
          </a:xfrm>
        </p:grpSpPr>
        <p:sp>
          <p:nvSpPr>
            <p:cNvPr id="37" name="Ovál 36"/>
            <p:cNvSpPr/>
            <p:nvPr/>
          </p:nvSpPr>
          <p:spPr>
            <a:xfrm>
              <a:off x="9641856" y="4132528"/>
              <a:ext cx="1426775" cy="1330359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1" name="Obrázek 20"/>
            <p:cNvPicPr>
              <a:picLocks noChangeAspect="1"/>
            </p:cNvPicPr>
            <p:nvPr/>
          </p:nvPicPr>
          <p:blipFill rotWithShape="1">
            <a:blip r:embed="rId29" cstate="print">
              <a:extLst>
                <a:ext uri="{BEBA8EAE-BF5A-486C-A8C5-ECC9F3942E4B}">
                  <a14:imgProps xmlns:a14="http://schemas.microsoft.com/office/drawing/2010/main" xmlns="">
                    <a14:imgLayer r:embed="rId22">
                      <a14:imgEffect>
                        <a14:backgroundRemoval t="26242" b="40364" l="73318" r="82773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70972" t="24444" r="15833" b="56482"/>
            <a:stretch/>
          </p:blipFill>
          <p:spPr>
            <a:xfrm rot="10800000">
              <a:off x="9892778" y="4100548"/>
              <a:ext cx="1206500" cy="1308100"/>
            </a:xfrm>
            <a:prstGeom prst="rect">
              <a:avLst/>
            </a:prstGeom>
          </p:spPr>
        </p:pic>
      </p:grpSp>
      <p:grpSp>
        <p:nvGrpSpPr>
          <p:cNvPr id="4" name="Skupina 3"/>
          <p:cNvGrpSpPr/>
          <p:nvPr/>
        </p:nvGrpSpPr>
        <p:grpSpPr>
          <a:xfrm>
            <a:off x="10027137" y="2757399"/>
            <a:ext cx="1426775" cy="1330359"/>
            <a:chOff x="9602244" y="2757399"/>
            <a:chExt cx="1426775" cy="1330359"/>
          </a:xfrm>
        </p:grpSpPr>
        <p:sp>
          <p:nvSpPr>
            <p:cNvPr id="36" name="Ovál 35"/>
            <p:cNvSpPr/>
            <p:nvPr/>
          </p:nvSpPr>
          <p:spPr>
            <a:xfrm>
              <a:off x="9602244" y="2757399"/>
              <a:ext cx="1426775" cy="1330359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46" name="Obrázek 45"/>
            <p:cNvPicPr>
              <a:picLocks noChangeAspect="1"/>
            </p:cNvPicPr>
            <p:nvPr/>
          </p:nvPicPr>
          <p:blipFill rotWithShape="1">
            <a:blip r:embed="rId30" cstate="print">
              <a:extLst>
                <a:ext uri="{BEBA8EAE-BF5A-486C-A8C5-ECC9F3942E4B}">
                  <a14:imgProps xmlns:a14="http://schemas.microsoft.com/office/drawing/2010/main" xmlns="">
                    <a14:imgLayer r:embed="rId26">
                      <a14:imgEffect>
                        <a14:backgroundRemoval t="21298" b="36330" l="39818" r="5056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39746" t="23280" r="49674" b="63966"/>
            <a:stretch/>
          </p:blipFill>
          <p:spPr>
            <a:xfrm>
              <a:off x="9879896" y="2943472"/>
              <a:ext cx="967409" cy="874644"/>
            </a:xfrm>
            <a:prstGeom prst="rect">
              <a:avLst/>
            </a:prstGeom>
          </p:spPr>
        </p:pic>
      </p:grpSp>
      <p:grpSp>
        <p:nvGrpSpPr>
          <p:cNvPr id="5" name="Skupina 4"/>
          <p:cNvGrpSpPr/>
          <p:nvPr/>
        </p:nvGrpSpPr>
        <p:grpSpPr>
          <a:xfrm>
            <a:off x="9976031" y="1382270"/>
            <a:ext cx="1426775" cy="1330359"/>
            <a:chOff x="9551138" y="1382270"/>
            <a:chExt cx="1426775" cy="1330359"/>
          </a:xfrm>
        </p:grpSpPr>
        <p:sp>
          <p:nvSpPr>
            <p:cNvPr id="35" name="Ovál 34"/>
            <p:cNvSpPr/>
            <p:nvPr/>
          </p:nvSpPr>
          <p:spPr>
            <a:xfrm>
              <a:off x="9551138" y="1382270"/>
              <a:ext cx="1426775" cy="1330359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47" name="Obrázek 46"/>
            <p:cNvPicPr>
              <a:picLocks noChangeAspect="1"/>
            </p:cNvPicPr>
            <p:nvPr/>
          </p:nvPicPr>
          <p:blipFill rotWithShape="1">
            <a:blip r:embed="rId31" cstate="print">
              <a:extLst>
                <a:ext uri="{BEBA8EAE-BF5A-486C-A8C5-ECC9F3942E4B}">
                  <a14:imgProps xmlns:a14="http://schemas.microsoft.com/office/drawing/2010/main" xmlns="">
                    <a14:imgLayer r:embed="rId26">
                      <a14:imgEffect>
                        <a14:backgroundRemoval t="46567" b="63971" l="53619" r="65689">
                          <a14:foregroundMark x1="59136" y1="50242" x2="61045" y2="5351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53001" t="46743" r="35449" b="38985"/>
            <a:stretch/>
          </p:blipFill>
          <p:spPr>
            <a:xfrm rot="16200000">
              <a:off x="9718208" y="1591946"/>
              <a:ext cx="1056067" cy="978794"/>
            </a:xfrm>
            <a:prstGeom prst="rect">
              <a:avLst/>
            </a:prstGeom>
          </p:spPr>
        </p:pic>
      </p:grpSp>
      <p:sp>
        <p:nvSpPr>
          <p:cNvPr id="39" name="Ovál 38"/>
          <p:cNvSpPr/>
          <p:nvPr/>
        </p:nvSpPr>
        <p:spPr>
          <a:xfrm>
            <a:off x="9957746" y="-12790"/>
            <a:ext cx="1426775" cy="1330359"/>
          </a:xfrm>
          <a:prstGeom prst="ellipse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vál 39"/>
          <p:cNvSpPr/>
          <p:nvPr/>
        </p:nvSpPr>
        <p:spPr>
          <a:xfrm>
            <a:off x="9976031" y="1382270"/>
            <a:ext cx="1426775" cy="1330359"/>
          </a:xfrm>
          <a:prstGeom prst="ellipse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vál 40"/>
          <p:cNvSpPr/>
          <p:nvPr/>
        </p:nvSpPr>
        <p:spPr>
          <a:xfrm>
            <a:off x="10036658" y="2757399"/>
            <a:ext cx="1426775" cy="1330359"/>
          </a:xfrm>
          <a:prstGeom prst="ellipse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vál 41"/>
          <p:cNvSpPr/>
          <p:nvPr/>
        </p:nvSpPr>
        <p:spPr>
          <a:xfrm>
            <a:off x="10066748" y="4132528"/>
            <a:ext cx="1426775" cy="1330359"/>
          </a:xfrm>
          <a:prstGeom prst="ellipse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vál 42"/>
          <p:cNvSpPr/>
          <p:nvPr/>
        </p:nvSpPr>
        <p:spPr>
          <a:xfrm>
            <a:off x="10075105" y="5518305"/>
            <a:ext cx="1426775" cy="1330359"/>
          </a:xfrm>
          <a:prstGeom prst="ellipse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8" name="Obrázek 47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10146053" y="4415424"/>
            <a:ext cx="1166396" cy="874797"/>
          </a:xfrm>
          <a:prstGeom prst="rect">
            <a:avLst/>
          </a:prstGeom>
        </p:spPr>
      </p:pic>
      <p:pic>
        <p:nvPicPr>
          <p:cNvPr id="49" name="Obrázek 48"/>
          <p:cNvPicPr>
            <a:picLocks noChangeAspect="1"/>
          </p:cNvPicPr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 xmlns="">
                  <a14:imgLayer r:embed="rId18">
                    <a14:imgEffect>
                      <a14:backgroundRemoval t="10000" b="90000" l="10000" r="90000">
                        <a14:foregroundMark x1="33091" y1="47879" x2="34500" y2="435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80505" y="912"/>
            <a:ext cx="1688123" cy="1266093"/>
          </a:xfrm>
          <a:prstGeom prst="rect">
            <a:avLst/>
          </a:prstGeom>
        </p:spPr>
      </p:pic>
      <p:pic>
        <p:nvPicPr>
          <p:cNvPr id="51" name="Obrázek 50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0000" b="90000" l="10000" r="90000">
                        <a14:foregroundMark x1="29227" y1="41030" x2="29636" y2="433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9966976" y="2848759"/>
            <a:ext cx="1502831" cy="1127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0401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5.18519E-6 L 4.16667E-7 -5.18519E-6 C -0.0017 0.00694 -0.00482 0.01319 -0.00521 0.02059 C -0.00638 0.04004 -0.00456 0.06712 -0.00131 0.08726 C -0.00066 0.09119 0.00013 0.09513 0.0013 0.09883 C 0.00234 0.10207 0.00364 0.10508 0.0052 0.10809 C 0.00976 0.11689 0.01497 0.12615 0.0207 0.13332 C 0.02656 0.14073 0.03776 0.15416 0.04518 0.16087 C 0.05117 0.16596 0.0608 0.17314 0.06718 0.17684 C 0.07812 0.18332 0.08398 0.1861 0.0957 0.18842 C 0.10638 0.1905 0.12799 0.19305 0.12799 0.19305 C 0.1552 0.19235 0.18229 0.19328 0.2095 0.19073 C 0.21432 0.19027 0.21901 0.18657 0.22369 0.18379 C 0.23073 0.17962 0.25546 0.16527 0.2651 0.15393 C 0.26888 0.14953 0.27161 0.14235 0.27539 0.13795 C 0.27942 0.13309 0.28437 0.13101 0.28828 0.12638 C 0.29622 0.11689 0.30117 0.10578 0.30638 0.09189 C 0.3125 0.07569 0.32083 0.05416 0.32448 0.03448 C 0.32578 0.02777 0.3263 0.02059 0.32708 0.01365 C 0.32851 -0.04839 0.32903 -0.03218 0.32708 -0.09214 C 0.32682 -0.10117 0.32708 -0.11066 0.32578 -0.11968 C 0.32356 -0.13543 0.3194 -0.15001 0.31679 -0.16552 C 0.31549 -0.17316 0.3151 -0.18103 0.31419 -0.18867 C 0.31184 -0.20718 0.31198 -0.20626 0.30768 -0.22316 C 0.3069 -0.2264 0.30429 -0.23612 0.3026 -0.23913 C 0.30104 -0.24191 0.29908 -0.24376 0.29739 -0.24607 C 0.29609 -0.24769 0.29492 -0.24955 0.29349 -0.2507 C 0.29023 -0.25325 0.27968 -0.25834 0.27669 -0.25973 C 0.25989 -0.25904 0.24309 -0.2595 0.2263 -0.25765 C 0.22265 -0.25718 0.2194 -0.25464 0.21588 -0.25302 C 0.21328 -0.25163 0.2108 -0.24978 0.2082 -0.24839 C 0.2052 -0.24677 0.20208 -0.24538 0.19908 -0.24376 C 0.19153 -0.23473 0.18398 -0.22686 0.17708 -0.21621 C 0.17526 -0.2132 0.17343 -0.21043 0.172 -0.20695 C 0.17044 -0.20348 0.1694 -0.19931 0.16809 -0.19538 C 0.1677 -0.19168 0.16744 -0.18774 0.16679 -0.18404 C 0.16614 -0.1801 0.16471 -0.1764 0.16419 -0.17246 C 0.15742 -0.12478 0.16836 -0.18566 0.16028 -0.1426 C 0.15989 -0.13566 0.15989 -0.12871 0.15898 -0.122 C 0.15859 -0.11853 0.15651 -0.11621 0.15638 -0.11274 C 0.15612 -0.09885 0.15677 -0.08496 0.15768 -0.07131 C 0.15807 -0.06714 0.1595 -0.06367 0.16028 -0.05973 C 0.16198 -0.05163 0.16276 -0.04422 0.16549 -0.03681 C 0.16705 -0.03288 0.16914 -0.02941 0.1707 -0.02547 C 0.17213 -0.02177 0.17304 -0.01737 0.17448 -0.0139 C 0.17604 -0.01043 0.17812 -0.00788 0.17968 -0.00464 C 0.18645 0.00902 0.1832 0.00578 0.1914 0.01828 C 0.20664 0.04212 0.20429 0.03703 0.22109 0.0574 C 0.23255 0.07152 0.22786 0.06735 0.24049 0.08032 C 0.24427 0.08448 0.24843 0.08772 0.25208 0.09189 C 0.25651 0.09698 0.26054 0.10323 0.2651 0.10809 C 0.26953 0.11249 0.27474 0.11504 0.27929 0.11944 C 0.28424 0.1243 0.28867 0.13055 0.29349 0.13564 C 0.29765 0.13981 0.30221 0.14282 0.30638 0.14698 C 0.31041 0.15115 0.31406 0.15647 0.31809 0.16087 C 0.32851 0.17244 0.32526 0.16619 0.33359 0.17916 C 0.33502 0.18147 0.33632 0.18356 0.3375 0.1861 C 0.33893 0.18981 0.3401 0.19374 0.3414 0.19768 C 0.34179 0.20069 0.34296 0.20369 0.34257 0.20694 C 0.34205 0.21319 0.34062 0.21967 0.3388 0.22522 C 0.3375 0.22893 0.33541 0.23147 0.33359 0.23448 C 0.3319 0.23703 0.3302 0.23911 0.32838 0.24143 C 0.3233 0.24768 0.31796 0.25346 0.31289 0.25971 C 0.29778 0.278 0.31028 0.26666 0.29088 0.278 C 0.28229 0.28332 0.27369 0.28865 0.2651 0.2942 C 0.26028 0.29721 0.25586 0.30184 0.25078 0.30346 C 0.24609 0.30485 0.2414 0.30694 0.23658 0.30809 C 0.22343 0.31064 0.20078 0.31319 0.18619 0.31481 C 0.16158 0.31342 0.13698 0.31481 0.1125 0.31018 C 0.1069 0.30925 0.10221 0.30184 0.097 0.29883 C 0.09192 0.29582 0.08658 0.29467 0.08138 0.29189 C 0.06705 0.28379 0.07005 0.28286 0.0569 0.27129 C 0.04765 0.26295 0.04921 0.26758 0.0427 0.2574 C 0.04075 0.25462 0.03906 0.25161 0.0375 0.24814 C 0.03489 0.24235 0.03073 0.22962 0.02838 0.22291 C 0.0276 0.21758 0.02656 0.21226 0.02578 0.20694 C 0.025 0.20045 0.02382 0.18772 0.0233 0.18147 C 0.02369 0.17082 0.02369 0.15994 0.02461 0.1493 C 0.02591 0.13078 0.02578 0.13518 0.02968 0.12407 C 0.03099 0.12036 0.03216 0.11619 0.03359 0.11249 C 0.03515 0.10856 0.03724 0.10532 0.0388 0.10115 C 0.04036 0.09675 0.04414 0.08008 0.04648 0.07569 C 0.05039 0.06874 0.05468 0.06249 0.0595 0.0574 C 0.06731 0.04907 0.0638 0.053 0.06979 0.04582 C 0.08398 0.04744 0.0983 0.04721 0.1125 0.05045 C 0.13476 0.05578 0.12226 0.06504 0.14609 0.0736 C 0.18515 0.08726 0.13645 0.06967 0.1694 0.08263 C 0.17369 0.08448 0.17799 0.08541 0.18229 0.08726 C 0.19075 0.09096 0.19948 0.09652 0.2082 0.09883 C 0.21289 0.09999 0.21757 0.10045 0.22239 0.10115 L 0.25989 0.10578 L 0.27929 0.10809 C 0.29388 0.10647 0.30872 0.10694 0.3233 0.10346 C 0.32747 0.10231 0.33125 0.09814 0.33489 0.0942 C 0.34205 0.08633 0.34948 0.07453 0.35429 0.06203 C 0.35677 0.05555 0.35846 0.04814 0.36067 0.04119 C 0.36276 0.03518 0.3651 0.02916 0.36718 0.02291 C 0.3694 0.00532 0.37487 -0.01205 0.37369 -0.02987 C 0.37239 -0.04839 0.37161 -0.06691 0.36979 -0.08519 C 0.3694 -0.08843 0.36849 -0.09168 0.36718 -0.09422 C 0.36198 -0.10533 0.35468 -0.11899 0.34648 -0.12431 C 0.34231 -0.12686 0.33776 -0.12663 0.33359 -0.12871 C 0.32877 -0.13126 0.32421 -0.13566 0.3194 -0.13797 C 0.31432 -0.14029 0.30911 -0.14144 0.3039 -0.1426 C 0.2983 -0.14376 0.29257 -0.14422 0.28698 -0.14492 L 0.21979 -0.1426 C 0.20286 -0.13913 0.19114 -0.12732 0.17708 -0.11506 C 0.17448 -0.10973 0.17226 -0.10371 0.1694 -0.09885 C 0.1595 -0.08265 0.15924 -0.09006 0.1526 -0.07131 C 0.1483 -0.0595 0.1444 -0.04723 0.14088 -0.0345 C 0.13502 -0.01367 0.12825 0.0074 0.12408 0.02985 C 0.12304 0.03587 0.12239 0.04212 0.12148 0.04814 C 0.11836 0.07175 0.11927 0.06457 0.1177 0.08726 C 0.11849 0.11944 0.11823 0.15184 0.12018 0.18379 C 0.12044 0.18772 0.12265 0.19027 0.12408 0.19305 C 0.13046 0.20532 0.13632 0.21481 0.14349 0.22522 C 0.14726 0.23078 0.1513 0.23587 0.1552 0.24143 C 0.1552 0.24143 0.16809 0.25971 0.16809 0.25971 C 0.17018 0.26272 0.17239 0.26596 0.17448 0.26897 C 0.1763 0.27129 0.17773 0.2743 0.17968 0.27569 C 0.19375 0.28587 0.17799 0.27407 0.19388 0.28726 C 0.20703 0.29791 0.19921 0.29073 0.21328 0.30115 C 0.21731 0.30393 0.22096 0.30809 0.225 0.31018 C 0.22955 0.31272 0.2345 0.31319 0.23919 0.31481 C 0.24309 0.31619 0.24687 0.31851 0.25078 0.31944 C 0.25559 0.32082 0.26028 0.32059 0.2651 0.32175 C 0.26979 0.32291 0.27448 0.32476 0.27929 0.32638 C 0.3026 0.32569 0.32591 0.32684 0.34908 0.32407 C 0.35833 0.32291 0.3763 0.31481 0.3763 0.31481 C 0.38007 0.3118 0.38385 0.30763 0.38789 0.30578 C 0.39166 0.30393 0.3957 0.30462 0.39948 0.30346 C 0.43463 0.29305 0.38971 0.30346 0.42148 0.29652 C 0.42539 0.2942 0.42929 0.29166 0.4332 0.28957 C 0.43619 0.28795 0.43932 0.28703 0.44218 0.28494 C 0.44635 0.28217 0.45442 0.27383 0.45768 0.26897 C 0.46145 0.26319 0.46536 0.25763 0.46809 0.25045 C 0.47148 0.24143 0.47448 0.23147 0.47838 0.22291 C 0.48007 0.2192 0.4819 0.2155 0.48359 0.21133 C 0.48541 0.20694 0.48658 0.20161 0.4888 0.19768 C 0.4927 0.19073 0.49713 0.18471 0.50169 0.17916 C 0.50299 0.17777 0.50416 0.17592 0.50559 0.17476 C 0.50768 0.17291 0.50989 0.17198 0.51198 0.17013 C 0.52096 0.16203 0.51028 0.16805 0.52109 0.16319 C 0.52578 0.16388 0.53086 0.16226 0.53528 0.1655 C 0.53867 0.16782 0.54309 0.17916 0.54309 0.17916 C 0.54479 0.1868 0.54674 0.19444 0.54817 0.20231 C 0.54869 0.20462 0.54908 0.20694 0.54948 0.20902 C 0.55039 0.21295 0.55143 0.21666 0.55208 0.22059 C 0.55312 0.22592 0.5539 0.23124 0.55468 0.2368 C 0.5552 0.23981 0.55533 0.24305 0.55599 0.24582 C 0.55664 0.24837 0.55768 0.25045 0.55859 0.25277 C 0.55898 0.25809 0.55924 0.26365 0.55989 0.26897 C 0.56054 0.2736 0.5625 0.28263 0.5625 0.28263 C 0.56289 0.29189 0.5625 0.30138 0.5638 0.31018 C 0.56432 0.31411 0.56614 0.31666 0.56757 0.31944 C 0.56875 0.32152 0.57018 0.32268 0.57148 0.32407 C 0.57682 0.32939 0.57812 0.32939 0.58437 0.33332 C 0.59557 0.34652 0.58151 0.33055 0.59218 0.34027 C 0.60117 0.34814 0.59049 0.34235 0.6013 0.34698 C 0.60377 0.35092 0.60625 0.35508 0.60898 0.35856 C 0.61354 0.36434 0.61966 0.36712 0.62317 0.37476 C 0.63828 0.40624 0.63229 0.39536 0.6401 0.40902 L 0.6401 0.40902 " pathEditMode="relative" ptsTypes="AAAAAAAAAAAAAAAAAAAAAAAAAAAAAAAAAAAAAAAAAAAAAAAAAAAAAAAAAAAAAAAAAAAAAAAAAAAAAAAAAAAAAAAAAAAAAAAAAAAAAAAAAAAAAAAAAAAAAAAAAAAAAAAAAAAAAAAAAAAAAAAAAAAAAAAAAAAAAAAAAAA">
                                      <p:cBhvr>
                                        <p:cTn id="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70833E-6 3.7037E-7 L -7.70833E-6 3.7037E-7 C -0.00339 0.00208 -0.00678 0.00416 -0.01016 0.00602 C -0.0142 0.00833 -0.01732 0.00879 -0.02149 0.01018 C -0.03972 0.00949 -0.05795 0.01041 -0.07605 0.0081 C -0.08751 0.00648 -0.0987 0.00092 -0.11016 -0.00209 C -0.11693 -0.00371 -0.12383 -0.00486 -0.1306 -0.00602 C -0.14154 -0.01158 -0.15287 -0.01505 -0.16355 -0.02222 C -0.17266 -0.02847 -0.18217 -0.03426 -0.19089 -0.04236 C -0.1948 -0.04607 -0.19857 -0.05023 -0.20222 -0.05463 C -0.21941 -0.075 -0.20391 -0.05741 -0.2181 -0.08079 C -0.22084 -0.08542 -0.22422 -0.08889 -0.22722 -0.09306 C -0.22904 -0.09977 -0.23086 -0.10648 -0.23282 -0.1132 C -0.23503 -0.12014 -0.2379 -0.12616 -0.23972 -0.13334 C -0.2418 -0.1419 -0.24284 -0.15093 -0.24428 -0.15972 C -0.24675 -0.1757 -0.24922 -0.20023 -0.25105 -0.21621 C -0.25131 -0.22153 -0.25287 -0.26574 -0.25339 -0.27292 C -0.25391 -0.28102 -0.25482 -0.28889 -0.2556 -0.29699 C -0.25521 -0.31991 -0.25717 -0.34329 -0.25443 -0.36574 C -0.25352 -0.37315 -0.24805 -0.37593 -0.24532 -0.38195 C -0.24389 -0.38542 -0.24258 -0.38889 -0.24089 -0.39213 C -0.23881 -0.39584 -0.2362 -0.39861 -0.23399 -0.40209 C -0.23165 -0.40602 -0.22943 -0.41019 -0.22722 -0.41435 C -0.22488 -0.41875 -0.22292 -0.42431 -0.22045 -0.42847 C -0.19597 -0.46875 -0.22631 -0.41389 -0.20222 -0.4507 C -0.19961 -0.45463 -0.19831 -0.46158 -0.19545 -0.46482 C -0.18256 -0.4794 -0.17995 -0.47824 -0.1681 -0.48102 C -0.15938 -0.48033 -0.15066 -0.48125 -0.14193 -0.47894 C -0.13516 -0.47709 -0.11576 -0.45255 -0.11355 -0.4507 C -0.11055 -0.44792 -0.10756 -0.44514 -0.10443 -0.4426 C -0.10183 -0.44051 -0.09909 -0.43889 -0.09649 -0.43658 C -0.09037 -0.43079 -0.08438 -0.42431 -0.07839 -0.41829 C -0.07501 -0.41505 -0.07123 -0.41227 -0.0681 -0.4081 C -0.0655 -0.40486 -0.0629 -0.40116 -0.06016 -0.39815 C -0.0573 -0.39491 -0.05391 -0.39306 -0.05105 -0.39005 C -0.03451 -0.37199 -0.0379 -0.37222 -0.02383 -0.35972 C -0.02045 -0.35672 -0.01693 -0.35463 -0.01355 -0.35162 C -0.00964 -0.34792 -0.00613 -0.34329 -0.00222 -0.33959 C 0.00156 -0.33588 0.00546 -0.3331 0.00911 -0.3294 C 0.01275 -0.3257 0.01575 -0.32084 0.0194 -0.31736 C 0.02265 -0.31412 0.0263 -0.31227 0.02955 -0.30926 C 0.03684 -0.30278 0.044 -0.2956 0.05117 -0.28889 C 0.05416 -0.28611 0.05716 -0.28287 0.06028 -0.28102 C 0.06445 -0.27824 0.06861 -0.27593 0.07278 -0.27292 C 0.07708 -0.26968 0.08098 -0.26551 0.08528 -0.26273 C 0.08893 -0.26019 0.09283 -0.2588 0.09661 -0.25672 C 0.09973 -0.25486 0.1026 -0.25232 0.10572 -0.2507 C 0.10911 -0.24885 0.11262 -0.24838 0.11601 -0.24653 C 0.11796 -0.2456 0.11966 -0.24352 0.12161 -0.2426 C 0.12343 -0.24167 0.13515 -0.23889 0.13645 -0.23843 C 0.1444 -0.24051 0.15273 -0.23982 0.16028 -0.24445 C 0.16627 -0.24815 0.17083 -0.25695 0.17617 -0.26273 C 0.18997 -0.27755 0.20364 -0.28773 0.21601 -0.30718 C 0.22278 -0.31783 0.2319 -0.33866 0.23867 -0.35371 C 0.23828 -0.35625 0.23828 -0.35926 0.23749 -0.36181 C 0.23593 -0.36736 0.23398 -0.37292 0.2319 -0.37801 C 0.22135 -0.40232 0.21015 -0.41528 0.1944 -0.43241 C 0.17851 -0.44977 0.15833 -0.46505 0.13984 -0.47084 C 0.12929 -0.47408 0.11861 -0.47361 0.10807 -0.475 C 0.06861 -0.46829 0.05351 -0.46922 0.01601 -0.4507 C -0.02644 -0.42963 -0.13217 -0.35 -0.14988 -0.3375 C -0.18451 -0.31343 -0.22214 -0.2919 -0.2556 -0.26273 C -0.27383 -0.24676 -0.2918 -0.2294 -0.30899 -0.21019 C -0.32331 -0.19422 -0.33594 -0.17431 -0.34988 -0.15764 C -0.35417 -0.15255 -0.3586 -0.14792 -0.36355 -0.1456 C -0.36836 -0.14306 -0.37344 -0.14422 -0.37839 -0.14352 C -0.38321 -0.14422 -0.38829 -0.14306 -0.3931 -0.1456 C -0.40157 -0.14977 -0.40521 -0.1625 -0.41016 -0.17385 C -0.41198 -0.1838 -0.41576 -0.20162 -0.41576 -0.21227 C -0.41576 -0.23658 -0.41524 -0.26088 -0.41355 -0.28496 C -0.4129 -0.29352 -0.41068 -0.30116 -0.40899 -0.30926 C -0.39922 -0.35533 -0.39597 -0.36412 -0.37488 -0.41227 C -0.3642 -0.43681 -0.33386 -0.49167 -0.31928 -0.50718 C -0.2987 -0.52894 -0.27774 -0.55209 -0.25443 -0.56181 C -0.23816 -0.56852 -0.22201 -0.57639 -0.2056 -0.58195 C -0.19623 -0.58519 -0.18672 -0.58635 -0.17722 -0.58797 C -0.11732 -0.59861 -0.12982 -0.59699 -0.08738 -0.60023 C -0.05183 -0.59815 -0.01615 -0.59769 0.0194 -0.59422 C 0.02473 -0.59352 0.02994 -0.58982 0.03528 -0.58797 C 0.04023 -0.58635 0.04518 -0.58588 0.04999 -0.58403 C 0.07187 -0.57523 0.07708 -0.57037 0.09778 -0.55764 C 0.11028 -0.55 0.11315 -0.54954 0.12734 -0.5375 C 0.12981 -0.53542 0.13177 -0.53172 0.13411 -0.5294 C 0.13815 -0.5257 0.14244 -0.52269 0.14661 -0.51945 C 0.14817 -0.51667 0.14947 -0.51343 0.15117 -0.51135 C 0.15325 -0.5088 0.15572 -0.50741 0.15807 -0.50533 C 0.15989 -0.50324 0.16171 -0.50093 0.16367 -0.49908 C 0.16744 -0.4956 0.17096 -0.49051 0.17499 -0.48912 C 0.19218 -0.48287 0.17083 -0.49074 0.18528 -0.48496 C 0.19348 -0.48172 0.18828 -0.48449 0.1944 -0.48102 C 0.197 -0.48172 0.19973 -0.48172 0.20234 -0.48287 C 0.20429 -0.4838 0.20598 -0.48658 0.20794 -0.48704 C 0.21406 -0.48866 0.22018 -0.48843 0.22617 -0.48912 C 0.2289 -0.49074 0.23255 -0.49213 0.23411 -0.49722 C 0.23528 -0.5007 0.23489 -0.50533 0.23528 -0.50926 C 0.2345 -0.51736 0.23476 -0.52593 0.23294 -0.53357 C 0.23164 -0.53982 0.22838 -0.54422 0.22617 -0.54977 C 0.22343 -0.55625 0.22148 -0.56412 0.21822 -0.56991 C 0.21666 -0.57246 0.21575 -0.57709 0.21367 -0.57801 C 0.20885 -0.57986 0.20377 -0.57801 0.19895 -0.57801 L 0.19895 -0.57801 C 0.20872 -0.5801 0.21874 -0.58033 0.22851 -0.58403 C 0.24414 -0.58982 0.25976 -0.59722 0.27499 -0.60625 C 0.28632 -0.61273 0.29713 -0.62199 0.30794 -0.63056 C 0.3233 -0.6426 0.32512 -0.6463 0.33984 -0.6669 C 0.34257 -0.6706 0.34544 -0.67431 0.34778 -0.67894 C 0.35937 -0.70278 0.35872 -0.70162 0.36367 -0.71945 C 0.36484 -0.74144 0.36614 -0.75047 0.36249 -0.77385 C 0.3608 -0.78519 0.35195 -0.79398 0.34778 -0.8 C 0.34505 -0.80394 0.34257 -0.80857 0.33984 -0.81204 C 0.33841 -0.81389 0.33684 -0.81505 0.33528 -0.81621 C 0.33229 -0.81829 0.32929 -0.82037 0.32617 -0.82222 C 0.32278 -0.82431 0.31822 -0.82523 0.31484 -0.82639 C 0.31106 -0.8257 0.30703 -0.82639 0.30351 -0.82431 C 0.29817 -0.82107 0.29348 -0.81528 0.28867 -0.81019 C 0.2871 -0.80834 0.28346 -0.79931 0.28294 -0.79792 C 0.28072 -0.79213 0.27773 -0.78334 0.27617 -0.77778 C 0.27565 -0.77593 0.27539 -0.77385 0.27499 -0.77176 C 0.27539 -0.76042 0.27499 -0.74885 0.27617 -0.7375 C 0.27656 -0.73426 0.27838 -0.73195 0.27955 -0.7294 C 0.28828 -0.71204 0.28177 -0.72523 0.29322 -0.71343 C 0.29531 -0.71111 0.29674 -0.70718 0.29895 -0.70533 C 0.31145 -0.69468 0.31262 -0.6956 0.32395 -0.69306 C 0.32773 -0.69121 0.33229 -0.68866 0.33645 -0.68704 C 0.33828 -0.68635 0.34023 -0.68565 0.34205 -0.68496 C 0.34817 -0.68635 0.35429 -0.6875 0.36028 -0.68912 C 0.36145 -0.68935 0.36275 -0.69236 0.36367 -0.69121 C 0.36497 -0.68935 0.36445 -0.68565 0.36484 -0.6831 C 0.36601 -0.67246 0.36588 -0.66644 0.36588 -0.67292 L 0.36588 -0.67292 " pathEditMode="relative" ptsTypes="AAAAAAAAAAAAAAAAAAAAAAAAAAAAAAAAAAAAAAAAAAAAAAAAAAAAAAAAAAAAAAAAAAAAAAAAAAAAAAAAAAAAAAAAAAAAAAAAAAAAAAAAAAAAAAAAAAAAAAAAAAAAAAAAAA">
                                      <p:cBhvr>
                                        <p:cTn id="3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1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6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66667E-6 2.59259E-6 L -6.66667E-6 2.59259E-6 C 0.00781 0.01134 0.01145 0.01782 0.01939 0.02615 C 0.03163 0.03935 0.02708 0.03379 0.03984 0.04444 C 0.04439 0.04838 0.04856 0.05416 0.05351 0.05648 C 0.07564 0.06782 0.08241 0.06782 0.10116 0.07083 L 0.12734 0.06875 C 0.13281 0.06643 0.13749 0.06018 0.14205 0.05463 C 0.15116 0.04398 0.16197 0.03588 0.16822 0.02013 C 0.172 0.01088 0.17629 0.00185 0.17955 -0.00811 C 0.194 -0.05209 0.19478 -0.05811 0.20351 -0.09699 C 0.20377 -0.10579 0.20403 -0.11459 0.20455 -0.12315 C 0.2052 -0.13125 0.20676 -0.13936 0.20689 -0.14746 C 0.20715 -0.16366 0.20676 -0.17987 0.20572 -0.19607 C 0.20455 -0.21459 0.19491 -0.24954 0.19101 -0.26065 C 0.18567 -0.27547 0.17981 -0.28959 0.17499 -0.3051 C 0.17278 -0.3125 0.17096 -0.32037 0.16822 -0.32732 C 0.16484 -0.33588 0.16054 -0.34329 0.15689 -0.35162 C 0.12252 -0.42963 0.17499 -0.3125 0.13866 -0.4 C 0.13567 -0.40741 0.13176 -0.4132 0.12851 -0.42014 C 0.12525 -0.42686 0.12226 -0.43357 0.11939 -0.44051 C 0.11015 -0.46274 0.1151 -0.45533 0.10455 -0.47686 C 0.09882 -0.48843 0.09205 -0.49815 0.08411 -0.5051 C 0.08189 -0.50718 0.07981 -0.51019 0.07734 -0.51112 C 0.07135 -0.51343 0.05911 -0.51505 0.05911 -0.51505 C 0.04856 -0.51459 0.03775 -0.51598 0.02734 -0.5132 C 0.02317 -0.51204 0.01978 -0.50602 0.01588 -0.50301 C -0.02618 -0.47084 0.03424 -0.5213 -0.00912 -0.48287 C -0.01316 -0.47917 -0.01759 -0.47662 -0.02162 -0.47269 C -0.05222 -0.44283 -0.03503 -0.45834 -0.05561 -0.43426 C -0.05938 -0.4301 -0.06329 -0.42662 -0.06706 -0.42223 C -0.07019 -0.41852 -0.07292 -0.41389 -0.07605 -0.41019 C -0.08256 -0.40232 -0.09167 -0.39352 -0.09884 -0.38797 C -0.10183 -0.38565 -0.10483 -0.38357 -0.10795 -0.38172 C -0.11693 -0.37662 -0.12839 -0.36875 -0.13855 -0.3676 C -0.14766 -0.36667 -0.15678 -0.36644 -0.16589 -0.36574 C -0.17227 -0.36644 -0.17891 -0.36528 -0.18516 -0.3676 C -0.18842 -0.36875 -0.19467 -0.37778 -0.19766 -0.38172 C -0.19844 -0.3838 -0.19988 -0.38542 -0.20001 -0.38797 C -0.20027 -0.39607 -0.19988 -0.40417 -0.19884 -0.41204 C -0.19714 -0.4257 -0.1879 -0.43797 -0.18295 -0.44445 C -0.17201 -0.4588 -0.15196 -0.47801 -0.13972 -0.48496 C -0.12996 -0.49051 -0.0836 -0.50301 -0.07605 -0.5051 C -0.05001 -0.49769 -0.02318 -0.49584 0.00234 -0.48287 C 0.00676 -0.48056 0.02629 -0.45024 0.03189 -0.43843 C 0.044 -0.41274 0.06913 -0.34885 0.07278 -0.32732 L 0.08411 -0.25857 C 0.08853 -0.20324 0.09049 -0.19838 0.08528 -0.1294 C 0.08489 -0.12362 0.0707 -0.0875 0.07044 -0.08681 C 0.06887 -0.08172 0.06835 -0.07593 0.06705 -0.07061 C 0.06562 -0.06459 0.06406 -0.05857 0.06249 -0.05255 C 0.0621 -0.04584 0.06106 -0.03912 0.06145 -0.03241 C 0.06184 -0.02269 0.06262 -0.01274 0.06484 -0.00394 C 0.06757 0.00694 0.07161 0.01736 0.07616 0.02615 C 0.07851 0.03101 0.08202 0.03379 0.08528 0.03634 C 0.09726 0.04606 0.1026 0.04537 0.11601 0.04838 C 0.15872 0.0456 0.16601 0.05185 0.19895 0.03426 C 0.21106 0.02777 0.22512 0.01898 0.23528 0.00393 C 0.23958 -0.00232 0.24283 -0.01088 0.24661 -0.01829 C 0.247 -0.02223 0.24778 -0.02616 0.24778 -0.03033 C 0.24778 -0.04699 0.247 -0.05787 0.24322 -0.07269 C 0.24231 -0.07639 0.23281 -0.11436 0.22734 -0.12315 C 0.22512 -0.12686 0.222 -0.12848 0.21939 -0.13125 C 0.20637 -0.14561 0.21926 -0.13449 0.20234 -0.14537 C 0.18658 -0.15556 0.18307 -0.16019 0.16484 -0.1676 C 0.15924 -0.16991 0.15351 -0.17037 0.14778 -0.17176 C 0.13906 -0.17107 0.13007 -0.17362 0.12161 -0.16968 C 0.119 -0.16852 0.11835 -0.16181 0.11705 -0.15764 C 0.11471 -0.14908 0.11171 -0.12963 0.11028 -0.1213 C 0.11145 -0.11389 0.11119 -0.1051 0.11366 -0.09908 C 0.12642 -0.06783 0.15025 -0.06389 0.16939 -0.05649 C 0.18111 -0.05857 0.19309 -0.05811 0.20455 -0.06274 C 0.20611 -0.0632 0.20585 -0.06783 0.20572 -0.07061 C 0.20468 -0.09769 0.20351 -0.12477 0.20116 -0.15162 C 0.20038 -0.16135 0.19426 -0.18727 0.19101 -0.19607 C 0.18919 -0.2007 0.1871 -0.20579 0.18411 -0.20811 C 0.17955 -0.21158 0.17434 -0.21088 0.16939 -0.21204 C 0.1595 -0.20949 0.14869 -0.21204 0.13984 -0.20394 C 0.12109 -0.18727 0.10494 -0.15394 0.09322 -0.12315 C 0.08984 -0.11436 0.0871 -0.1044 0.08411 -0.09491 C 0.0871 -0.08426 0.08814 -0.07061 0.09322 -0.06274 C 0.09596 -0.05834 0.12708 -0.05278 0.12851 -0.05255 C 0.14205 -0.05116 0.15572 -0.05116 0.16939 -0.05047 L 0.20234 -0.04838 C 0.31757 -0.0588 0.25898 -0.04399 0.32278 -0.06875 C 0.33723 -0.07431 0.34557 -0.07431 0.35807 -0.08496 C 0.36054 -0.08681 0.36249 -0.09028 0.36484 -0.09283 C 0.36562 -0.09491 0.36601 -0.09746 0.36705 -0.09908 C 0.3707 -0.10394 0.37812 -0.10718 0.38189 -0.11112 C 0.38658 -0.11598 0.39114 -0.12153 0.39557 -0.12732 C 0.40038 -0.1338 0.39999 -0.12987 0.39999 -0.13542 L 0.39999 -0.13542 " pathEditMode="relative" ptsTypes="AAAAAAAAAAAAAAAAAAAAAAAAAAAAAAAAAAAAAAAAAAAAAAAAAAAAAAAAAAAAAAAAAAAAAAAAAAAAAAAAAAAAAAAAAAAA">
                                      <p:cBhvr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8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délník 2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4" name="Obrázek 2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076" t="8204" r="5129" b="6357"/>
          <a:stretch/>
        </p:blipFill>
        <p:spPr>
          <a:xfrm>
            <a:off x="-22295" y="-61341"/>
            <a:ext cx="9372357" cy="691934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0000" b="90000" l="10000" r="90000">
                        <a14:foregroundMark x1="29227" y1="41030" x2="29636" y2="433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4332035" y="3327924"/>
            <a:ext cx="2094523" cy="1570892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0000" l="10000" r="90000">
                        <a14:foregroundMark x1="24864" y1="51636" x2="30000" y2="4684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23702" y="348884"/>
            <a:ext cx="1849057" cy="1386793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10000" b="90000" l="10000" r="90000">
                        <a14:foregroundMark x1="34227" y1="41879" x2="35500" y2="37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3245" y="2961469"/>
            <a:ext cx="1938607" cy="1453955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0000" b="90000" l="10000" r="90000">
                        <a14:foregroundMark x1="36545" y1="48364" x2="38727" y2="44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25085" y="3144532"/>
            <a:ext cx="2353711" cy="1765283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10000" b="90000" l="10000" r="90000">
                        <a14:foregroundMark x1="34409" y1="50909" x2="36318" y2="459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81010" y="1553309"/>
            <a:ext cx="2346513" cy="1759884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1760120" y="747624"/>
            <a:ext cx="1908917" cy="1431688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86671" y="4419964"/>
            <a:ext cx="1963944" cy="1472958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 xmlns="">
                  <a14:imgLayer r:embed="rId18">
                    <a14:imgEffect>
                      <a14:backgroundRemoval t="10000" b="90000" l="10000" r="90000">
                        <a14:foregroundMark x1="33091" y1="47879" x2="34500" y2="435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94422" y="4529400"/>
            <a:ext cx="1688123" cy="1266093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 xmlns="">
                  <a14:imgLayer r:embed="rId20">
                    <a14:imgEffect>
                      <a14:backgroundRemoval t="10000" b="90000" l="10000" r="90000">
                        <a14:foregroundMark x1="37955" y1="49212" x2="38318" y2="437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32693" y="1647588"/>
            <a:ext cx="1963943" cy="1472957"/>
          </a:xfrm>
          <a:prstGeom prst="rect">
            <a:avLst/>
          </a:prstGeom>
        </p:spPr>
      </p:pic>
      <p:pic>
        <p:nvPicPr>
          <p:cNvPr id="44" name="Obrázek 43"/>
          <p:cNvPicPr>
            <a:picLocks noChangeAspect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 xmlns="">
                  <a14:imgLayer r:embed="rId22">
                    <a14:imgEffect>
                      <a14:backgroundRemoval t="9412" b="25456" l="70833" r="83055">
                        <a14:foregroundMark x1="78727" y1="13879" x2="80000" y2="15212"/>
                        <a14:foregroundMark x1="80000" y1="16121" x2="80000" y2="161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9305" t="7407" r="15417" b="72538"/>
          <a:stretch/>
        </p:blipFill>
        <p:spPr>
          <a:xfrm rot="11644780" flipH="1">
            <a:off x="3381353" y="4332141"/>
            <a:ext cx="1397000" cy="1375391"/>
          </a:xfrm>
          <a:prstGeom prst="rect">
            <a:avLst/>
          </a:prstGeom>
        </p:spPr>
      </p:pic>
      <p:pic>
        <p:nvPicPr>
          <p:cNvPr id="45" name="Obrázek 44"/>
          <p:cNvPicPr>
            <a:picLocks noChangeAspect="1"/>
          </p:cNvPicPr>
          <p:nvPr/>
        </p:nvPicPr>
        <p:blipFill rotWithShape="1">
          <a:blip r:embed="rId23" cstate="print">
            <a:extLst>
              <a:ext uri="{BEBA8EAE-BF5A-486C-A8C5-ECC9F3942E4B}">
                <a14:imgProps xmlns:a14="http://schemas.microsoft.com/office/drawing/2010/main" xmlns="">
                  <a14:imgLayer r:embed="rId24">
                    <a14:imgEffect>
                      <a14:backgroundRemoval t="10000" b="90000" l="4636" r="443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990" t="49751" r="54555" b="25071"/>
          <a:stretch/>
        </p:blipFill>
        <p:spPr>
          <a:xfrm flipH="1">
            <a:off x="5960960" y="3395021"/>
            <a:ext cx="1247778" cy="1004552"/>
          </a:xfrm>
          <a:prstGeom prst="rect">
            <a:avLst/>
          </a:prstGeom>
        </p:spPr>
      </p:pic>
      <p:pic>
        <p:nvPicPr>
          <p:cNvPr id="46" name="Obrázek 45"/>
          <p:cNvPicPr>
            <a:picLocks noChangeAspect="1"/>
          </p:cNvPicPr>
          <p:nvPr/>
        </p:nvPicPr>
        <p:blipFill rotWithShape="1">
          <a:blip r:embed="rId25" cstate="print">
            <a:extLst>
              <a:ext uri="{BEBA8EAE-BF5A-486C-A8C5-ECC9F3942E4B}">
                <a14:imgProps xmlns:a14="http://schemas.microsoft.com/office/drawing/2010/main" xmlns="">
                  <a14:imgLayer r:embed="rId22">
                    <a14:imgEffect>
                      <a14:backgroundRemoval t="39940" b="60159" l="11811" r="2351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348" t="37413" r="75025" b="37314"/>
          <a:stretch/>
        </p:blipFill>
        <p:spPr>
          <a:xfrm rot="18926021">
            <a:off x="5496793" y="1424453"/>
            <a:ext cx="1337480" cy="1733266"/>
          </a:xfrm>
          <a:prstGeom prst="rect">
            <a:avLst/>
          </a:prstGeom>
        </p:spPr>
      </p:pic>
      <p:grpSp>
        <p:nvGrpSpPr>
          <p:cNvPr id="6" name="Skupina 5"/>
          <p:cNvGrpSpPr/>
          <p:nvPr/>
        </p:nvGrpSpPr>
        <p:grpSpPr>
          <a:xfrm>
            <a:off x="10157564" y="5493278"/>
            <a:ext cx="1426775" cy="1490708"/>
            <a:chOff x="9657785" y="5527641"/>
            <a:chExt cx="1426775" cy="1490708"/>
          </a:xfrm>
        </p:grpSpPr>
        <p:sp>
          <p:nvSpPr>
            <p:cNvPr id="38" name="Ovál 37"/>
            <p:cNvSpPr/>
            <p:nvPr/>
          </p:nvSpPr>
          <p:spPr>
            <a:xfrm>
              <a:off x="9657785" y="5527641"/>
              <a:ext cx="1426775" cy="1330359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8" name="Obrázek 17"/>
            <p:cNvPicPr>
              <a:picLocks noChangeAspect="1"/>
            </p:cNvPicPr>
            <p:nvPr/>
          </p:nvPicPr>
          <p:blipFill rotWithShape="1">
            <a:blip r:embed="rId26" cstate="print">
              <a:extLst>
                <a:ext uri="{BEBA8EAE-BF5A-486C-A8C5-ECC9F3942E4B}">
                  <a14:imgProps xmlns:a14="http://schemas.microsoft.com/office/drawing/2010/main" xmlns="">
                    <a14:imgLayer r:embed="rId22">
                      <a14:imgEffect>
                        <a14:backgroundRemoval t="4139" b="21333" l="30453" r="39647">
                          <a14:foregroundMark x1="34364" y1="9939" x2="34364" y2="993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9304" t="1990" r="59204" b="76518"/>
            <a:stretch/>
          </p:blipFill>
          <p:spPr>
            <a:xfrm>
              <a:off x="9845733" y="5544391"/>
              <a:ext cx="1050878" cy="1473958"/>
            </a:xfrm>
            <a:prstGeom prst="rect">
              <a:avLst/>
            </a:prstGeom>
          </p:spPr>
        </p:pic>
      </p:grpSp>
      <p:grpSp>
        <p:nvGrpSpPr>
          <p:cNvPr id="3" name="Skupina 2"/>
          <p:cNvGrpSpPr/>
          <p:nvPr/>
        </p:nvGrpSpPr>
        <p:grpSpPr>
          <a:xfrm>
            <a:off x="10050917" y="1347907"/>
            <a:ext cx="1426775" cy="1341502"/>
            <a:chOff x="9551138" y="1382270"/>
            <a:chExt cx="1426775" cy="1341502"/>
          </a:xfrm>
        </p:grpSpPr>
        <p:sp>
          <p:nvSpPr>
            <p:cNvPr id="35" name="Ovál 34"/>
            <p:cNvSpPr/>
            <p:nvPr/>
          </p:nvSpPr>
          <p:spPr>
            <a:xfrm>
              <a:off x="9551138" y="1382270"/>
              <a:ext cx="1426775" cy="1330359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9" name="Obrázek 18"/>
            <p:cNvPicPr>
              <a:picLocks noChangeAspect="1"/>
            </p:cNvPicPr>
            <p:nvPr/>
          </p:nvPicPr>
          <p:blipFill rotWithShape="1">
            <a:blip r:embed="rId27" cstate="print">
              <a:extLst>
                <a:ext uri="{BEBA8EAE-BF5A-486C-A8C5-ECC9F3942E4B}">
                  <a14:imgProps xmlns:a14="http://schemas.microsoft.com/office/drawing/2010/main" xmlns="">
                    <a14:imgLayer r:embed="rId22">
                      <a14:imgEffect>
                        <a14:backgroundRemoval t="23063" b="37764" l="23051" r="34313">
                          <a14:foregroundMark x1="30045" y1="32848" x2="30045" y2="3284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1643" t="21225" r="64279" b="60398"/>
            <a:stretch/>
          </p:blipFill>
          <p:spPr>
            <a:xfrm>
              <a:off x="9565447" y="1463468"/>
              <a:ext cx="1287310" cy="1260304"/>
            </a:xfrm>
            <a:prstGeom prst="rect">
              <a:avLst/>
            </a:prstGeom>
          </p:spPr>
        </p:pic>
      </p:grpSp>
      <p:grpSp>
        <p:nvGrpSpPr>
          <p:cNvPr id="4" name="Skupina 3"/>
          <p:cNvGrpSpPr/>
          <p:nvPr/>
        </p:nvGrpSpPr>
        <p:grpSpPr>
          <a:xfrm>
            <a:off x="10102023" y="2667286"/>
            <a:ext cx="1426775" cy="1441857"/>
            <a:chOff x="9602244" y="2701649"/>
            <a:chExt cx="1426775" cy="1441857"/>
          </a:xfrm>
        </p:grpSpPr>
        <p:sp>
          <p:nvSpPr>
            <p:cNvPr id="36" name="Ovál 35"/>
            <p:cNvSpPr/>
            <p:nvPr/>
          </p:nvSpPr>
          <p:spPr>
            <a:xfrm>
              <a:off x="9602244" y="2757399"/>
              <a:ext cx="1426775" cy="1330359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0" name="Obrázek 19"/>
            <p:cNvPicPr>
              <a:picLocks noChangeAspect="1"/>
            </p:cNvPicPr>
            <p:nvPr/>
          </p:nvPicPr>
          <p:blipFill rotWithShape="1">
            <a:blip r:embed="rId28" cstate="print">
              <a:extLst>
                <a:ext uri="{BEBA8EAE-BF5A-486C-A8C5-ECC9F3942E4B}">
                  <a14:imgProps xmlns:a14="http://schemas.microsoft.com/office/drawing/2010/main" xmlns="">
                    <a14:imgLayer r:embed="rId22">
                      <a14:imgEffect>
                        <a14:backgroundRemoval t="65585" b="82404" l="36478" r="46507">
                          <a14:foregroundMark x1="41182" y1="71818" x2="41182" y2="7181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35224" t="63483" r="52239" b="15493"/>
            <a:stretch/>
          </p:blipFill>
          <p:spPr>
            <a:xfrm>
              <a:off x="9742425" y="2701649"/>
              <a:ext cx="1146412" cy="1441857"/>
            </a:xfrm>
            <a:prstGeom prst="rect">
              <a:avLst/>
            </a:prstGeom>
          </p:spPr>
        </p:pic>
      </p:grpSp>
      <p:grpSp>
        <p:nvGrpSpPr>
          <p:cNvPr id="5" name="Skupina 4"/>
          <p:cNvGrpSpPr/>
          <p:nvPr/>
        </p:nvGrpSpPr>
        <p:grpSpPr>
          <a:xfrm>
            <a:off x="10141635" y="4098165"/>
            <a:ext cx="1426775" cy="1330359"/>
            <a:chOff x="9641856" y="4132528"/>
            <a:chExt cx="1426775" cy="1330359"/>
          </a:xfrm>
        </p:grpSpPr>
        <p:sp>
          <p:nvSpPr>
            <p:cNvPr id="37" name="Ovál 36"/>
            <p:cNvSpPr/>
            <p:nvPr/>
          </p:nvSpPr>
          <p:spPr>
            <a:xfrm>
              <a:off x="9641856" y="4132528"/>
              <a:ext cx="1426775" cy="1330359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47" name="Obrázek 46"/>
            <p:cNvPicPr>
              <a:picLocks noChangeAspect="1"/>
            </p:cNvPicPr>
            <p:nvPr/>
          </p:nvPicPr>
          <p:blipFill rotWithShape="1">
            <a:blip r:embed="rId29" cstate="print">
              <a:extLst>
                <a:ext uri="{BEBA8EAE-BF5A-486C-A8C5-ECC9F3942E4B}">
                  <a14:imgProps xmlns:a14="http://schemas.microsoft.com/office/drawing/2010/main" xmlns="">
                    <a14:imgLayer r:embed="rId30">
                      <a14:imgEffect>
                        <a14:backgroundRemoval t="27353" b="42797" l="54625" r="68596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57057" t="28632" r="33084" b="58785"/>
            <a:stretch/>
          </p:blipFill>
          <p:spPr>
            <a:xfrm>
              <a:off x="9922127" y="4278409"/>
              <a:ext cx="901521" cy="862885"/>
            </a:xfrm>
            <a:prstGeom prst="rect">
              <a:avLst/>
            </a:prstGeom>
          </p:spPr>
        </p:pic>
      </p:grpSp>
      <p:grpSp>
        <p:nvGrpSpPr>
          <p:cNvPr id="2" name="Skupina 1"/>
          <p:cNvGrpSpPr/>
          <p:nvPr/>
        </p:nvGrpSpPr>
        <p:grpSpPr>
          <a:xfrm>
            <a:off x="10019818" y="-33434"/>
            <a:ext cx="1426775" cy="1330359"/>
            <a:chOff x="9520039" y="929"/>
            <a:chExt cx="1426775" cy="1330359"/>
          </a:xfrm>
        </p:grpSpPr>
        <p:sp>
          <p:nvSpPr>
            <p:cNvPr id="34" name="Ovál 33"/>
            <p:cNvSpPr/>
            <p:nvPr/>
          </p:nvSpPr>
          <p:spPr>
            <a:xfrm>
              <a:off x="9520039" y="929"/>
              <a:ext cx="1426775" cy="1330359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48" name="Obrázek 47"/>
            <p:cNvPicPr>
              <a:picLocks noChangeAspect="1"/>
            </p:cNvPicPr>
            <p:nvPr/>
          </p:nvPicPr>
          <p:blipFill rotWithShape="1">
            <a:blip r:embed="rId31" cstate="print">
              <a:extLst>
                <a:ext uri="{BEBA8EAE-BF5A-486C-A8C5-ECC9F3942E4B}">
                  <a14:imgProps xmlns:a14="http://schemas.microsoft.com/office/drawing/2010/main" xmlns="">
                    <a14:imgLayer r:embed="rId30">
                      <a14:imgEffect>
                        <a14:backgroundRemoval t="46567" b="63971" l="53619" r="65689">
                          <a14:foregroundMark x1="59136" y1="50242" x2="61045" y2="5351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53001" t="46743" r="35449" b="38985"/>
            <a:stretch/>
          </p:blipFill>
          <p:spPr>
            <a:xfrm>
              <a:off x="9663751" y="146289"/>
              <a:ext cx="1056067" cy="978794"/>
            </a:xfrm>
            <a:prstGeom prst="rect">
              <a:avLst/>
            </a:prstGeom>
          </p:spPr>
        </p:pic>
      </p:grpSp>
      <p:sp>
        <p:nvSpPr>
          <p:cNvPr id="39" name="Ovál 38"/>
          <p:cNvSpPr/>
          <p:nvPr/>
        </p:nvSpPr>
        <p:spPr>
          <a:xfrm>
            <a:off x="10019818" y="-24501"/>
            <a:ext cx="1426775" cy="1330359"/>
          </a:xfrm>
          <a:prstGeom prst="ellipse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vál 39"/>
          <p:cNvSpPr/>
          <p:nvPr/>
        </p:nvSpPr>
        <p:spPr>
          <a:xfrm>
            <a:off x="10036535" y="1328712"/>
            <a:ext cx="1426775" cy="1330359"/>
          </a:xfrm>
          <a:prstGeom prst="ellipse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vál 40"/>
          <p:cNvSpPr/>
          <p:nvPr/>
        </p:nvSpPr>
        <p:spPr>
          <a:xfrm>
            <a:off x="10102022" y="2723034"/>
            <a:ext cx="1426775" cy="1330359"/>
          </a:xfrm>
          <a:prstGeom prst="ellipse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vál 41"/>
          <p:cNvSpPr/>
          <p:nvPr/>
        </p:nvSpPr>
        <p:spPr>
          <a:xfrm>
            <a:off x="10141635" y="4106216"/>
            <a:ext cx="1426775" cy="1330359"/>
          </a:xfrm>
          <a:prstGeom prst="ellipse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vál 42"/>
          <p:cNvSpPr/>
          <p:nvPr/>
        </p:nvSpPr>
        <p:spPr>
          <a:xfrm>
            <a:off x="10171947" y="5501493"/>
            <a:ext cx="1426775" cy="1330359"/>
          </a:xfrm>
          <a:prstGeom prst="ellipse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9" name="Obrázek 48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80003" y="2641308"/>
            <a:ext cx="1963944" cy="1472958"/>
          </a:xfrm>
          <a:prstGeom prst="rect">
            <a:avLst/>
          </a:prstGeom>
        </p:spPr>
      </p:pic>
      <p:pic>
        <p:nvPicPr>
          <p:cNvPr id="50" name="Obrázek 49"/>
          <p:cNvPicPr>
            <a:picLocks noChangeAspect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 xmlns="">
                  <a14:imgLayer r:embed="rId20">
                    <a14:imgEffect>
                      <a14:backgroundRemoval t="10000" b="90000" l="10000" r="90000">
                        <a14:foregroundMark x1="37955" y1="49212" x2="38318" y2="437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94386" y="4057662"/>
            <a:ext cx="1963943" cy="1472957"/>
          </a:xfrm>
          <a:prstGeom prst="rect">
            <a:avLst/>
          </a:prstGeom>
        </p:spPr>
      </p:pic>
      <p:pic>
        <p:nvPicPr>
          <p:cNvPr id="53" name="Obrázek 5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0000" b="90000" l="10000" r="90000">
                        <a14:foregroundMark x1="29227" y1="41030" x2="29636" y2="433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9834313" y="-1624"/>
            <a:ext cx="1797783" cy="1348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0520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5.55556E-6 L 6.25E-7 5.55556E-6 C 0.00144 0.00672 0.00261 0.0139 0.00443 0.02015 C 0.00521 0.02269 0.0069 0.02408 0.00795 0.02616 C 0.01341 0.03774 0.00873 0.03218 0.01693 0.04052 C 0.02188 0.04515 0.0267 0.05001 0.03177 0.05464 C 0.03724 0.0595 0.04519 0.06459 0.05104 0.06667 C 0.05782 0.06922 0.08216 0.07061 0.08399 0.07061 C 0.08581 0.07061 0.12474 0.07177 0.13633 0.06459 C 0.14532 0.05927 0.15456 0.05371 0.16237 0.04445 C 0.16693 0.03913 0.17214 0.03519 0.17604 0.02825 C 0.18685 0.00903 0.18933 -0.00277 0.19532 -0.0243 C 0.1961 -0.03171 0.19714 -0.03911 0.19766 -0.04652 C 0.19987 -0.07754 0.19883 -0.1111 0.19766 -0.14143 C 0.19714 -0.15555 0.19375 -0.17106 0.19089 -0.18379 C 0.1892 -0.1912 0.18477 -0.20925 0.18177 -0.2162 C 0.17982 -0.22083 0.17696 -0.22407 0.17487 -0.22847 C 0.17318 -0.23217 0.17227 -0.23703 0.17032 -0.2405 C 0.16797 -0.2449 0.15508 -0.25694 0.15339 -0.25856 C 0.15039 -0.26157 0.1474 -0.26458 0.14427 -0.26666 C 0.14167 -0.26851 0.13894 -0.26967 0.13633 -0.27083 C 0.12526 -0.27569 0.12774 -0.2743 0.11693 -0.27685 C 0.10196 -0.28032 0.11641 -0.27754 0.09766 -0.28078 C 0.08555 -0.27939 0.0612 -0.28078 0.04766 -0.26874 C 0.04545 -0.26666 0.04297 -0.26504 0.04089 -0.26273 C 0.03529 -0.25648 0.03464 -0.25347 0.0306 -0.24444 C 0.02982 -0.2405 0.02904 -0.23657 0.02839 -0.2324 C 0.02696 -0.2236 0.02657 -0.21296 0.02604 -0.20416 C 0.02722 -0.17985 0.02735 -0.15532 0.02943 -0.13124 C 0.02995 -0.12546 0.03255 -0.1206 0.03399 -0.11527 C 0.0405 -0.0905 0.0336 -0.11087 0.0431 -0.08888 C 0.04584 -0.0824 0.05091 -0.06828 0.05443 -0.06273 C 0.05456 -0.06249 0.07201 -0.03703 0.07722 -0.0324 C 0.08216 -0.028 0.08998 -0.02407 0.09545 -0.02222 C 0.09805 -0.02129 0.10065 -0.02106 0.10339 -0.02013 C 0.10716 -0.01898 0.11094 -0.01759 0.11472 -0.0162 C 0.11771 -0.01504 0.12071 -0.01319 0.12383 -0.01203 C 0.12683 -0.0111 0.12982 -0.01087 0.13295 -0.01018 L 0.14089 -0.0081 C 0.15222 -0.00879 0.16367 -0.00786 0.17487 -0.01018 C 0.17891 -0.01087 0.18242 -0.02036 0.18516 -0.0243 C 0.18724 -0.02731 0.18985 -0.02939 0.19193 -0.0324 C 0.19479 -0.0361 0.1974 -0.04004 0.19987 -0.04444 C 0.20326 -0.05046 0.20873 -0.06411 0.21133 -0.07083 C 0.21328 -0.07592 0.21498 -0.08171 0.21693 -0.0868 C 0.21914 -0.09235 0.22214 -0.09698 0.22383 -0.103 C 0.22748 -0.11597 0.23047 -0.12962 0.23282 -0.14351 C 0.23867 -0.17708 0.23607 -0.16087 0.24089 -0.19189 C 0.24245 -0.22615 0.24349 -0.22939 0.23854 -0.27291 C 0.23828 -0.27523 0.23607 -0.27523 0.23516 -0.27685 C 0.23125 -0.28379 0.23269 -0.28657 0.22722 -0.29097 C 0.22539 -0.29235 0.22344 -0.29235 0.22149 -0.29305 C 0.21888 -0.29513 0.21628 -0.29722 0.21354 -0.29907 C 0.20417 -0.30509 0.19597 -0.31041 0.18633 -0.31319 C 0.18295 -0.31411 0.17943 -0.31458 0.17604 -0.31527 C 0.17227 -0.31735 0.16862 -0.32106 0.16472 -0.32129 C 0.13802 -0.3236 0.13542 -0.32152 0.11589 -0.31527 C 0.11237 -0.31249 0.10899 -0.30972 0.1056 -0.30717 C 0.10183 -0.30439 0.09792 -0.30208 0.09427 -0.29907 C 0.08672 -0.29282 0.07917 -0.28379 0.07266 -0.27476 C 0.06992 -0.27106 0.06706 -0.26712 0.06472 -0.26273 C 0.06029 -0.25439 0.05469 -0.24698 0.05222 -0.23634 L 0.04883 -0.22222 C 0.04623 -0.1905 0.04479 -0.18773 0.04883 -0.15161 C 0.04948 -0.14513 0.05104 -0.13865 0.05339 -0.13333 C 0.06224 -0.11342 0.07032 -0.10208 0.08177 -0.08888 C 0.12071 -0.04421 0.09141 -0.07523 0.1181 -0.05462 C 0.12539 -0.04884 0.1319 -0.03888 0.13972 -0.03634 C 0.16849 -0.02708 0.15638 -0.03124 0.17604 -0.0243 C 0.19011 -0.02499 0.20417 -0.0236 0.2181 -0.02638 C 0.22253 -0.02708 0.22657 -0.03101 0.2306 -0.03425 C 0.2461 -0.04698 0.25977 -0.06527 0.27266 -0.08495 C 0.27696 -0.09143 0.28138 -0.09768 0.28516 -0.10509 C 0.2961 -0.12708 0.3194 -0.18981 0.32487 -0.20601 C 0.33282 -0.22962 0.34284 -0.25138 0.34883 -0.27685 C 0.35065 -0.28495 0.35235 -0.29305 0.35443 -0.30115 C 0.35886 -0.31805 0.36446 -0.33402 0.3681 -0.35161 C 0.37409 -0.38101 0.37149 -0.3662 0.37604 -0.39606 C 0.37761 -0.42152 0.37995 -0.43749 0.36927 -0.46481 C 0.36602 -0.47291 0.3586 -0.47152 0.35326 -0.47476 C 0.34427 -0.4743 0.33503 -0.47476 0.32604 -0.47291 C 0.3155 -0.4706 0.31237 -0.46365 0.30339 -0.45462 C 0.29961 -0.45115 0.29545 -0.44884 0.29193 -0.44467 C 0.2836 -0.43402 0.27591 -0.42198 0.2681 -0.41018 C 0.25821 -0.39536 0.23763 -0.35995 0.23282 -0.34768 C 0.228 -0.33472 0.22292 -0.32198 0.2181 -0.30925 C 0.21615 -0.30393 0.2142 -0.29837 0.21237 -0.29305 C 0.21081 -0.28842 0.20782 -0.27893 0.20782 -0.27893 C 0.20508 -0.24328 0.2086 -0.28773 0.2056 -0.2486 C 0.20521 -0.24374 0.20482 -0.23911 0.20443 -0.23448 C 0.20482 -0.22083 0.20495 -0.2074 0.2056 -0.19398 C 0.20573 -0.1912 0.20586 -0.18819 0.20677 -0.18587 C 0.20938 -0.1787 0.21172 -0.17013 0.21589 -0.16573 C 0.21771 -0.16365 0.21966 -0.1618 0.22149 -0.15972 C 0.22383 -0.15694 0.22591 -0.15393 0.22839 -0.15161 C 0.23086 -0.14907 0.23373 -0.14768 0.23633 -0.1456 C 0.24011 -0.14235 0.24375 -0.13819 0.24766 -0.13541 C 0.2513 -0.13286 0.25521 -0.13148 0.25899 -0.12939 C 0.27292 -0.12106 0.26979 -0.12083 0.28399 -0.11527 C 0.29505 -0.11064 0.29779 -0.11087 0.30899 -0.10902 C 0.32305 -0.10972 0.33711 -0.10856 0.35104 -0.1111 C 0.35586 -0.11203 0.36016 -0.11666 0.36472 -0.11921 C 0.36992 -0.12222 0.37539 -0.1243 0.3806 -0.12731 C 0.39545 -0.1361 0.4099 -0.1449 0.42383 -0.15763 C 0.42839 -0.16203 0.43269 -0.16759 0.43737 -0.17175 C 0.44675 -0.17985 0.45677 -0.18518 0.46576 -0.19398 C 0.46992 -0.19814 0.47396 -0.20254 0.47826 -0.20601 C 0.48503 -0.21157 0.49505 -0.21643 0.50222 -0.22036 C 0.50534 -0.22384 0.5138 -0.23379 0.5181 -0.23634 C 0.52032 -0.23773 0.52266 -0.23749 0.52487 -0.23842 C 0.5267 -0.23911 0.53334 -0.24398 0.53399 -0.24444 C 0.53516 -0.2456 0.5362 -0.24722 0.53737 -0.2486 C 0.55287 -0.24722 0.56433 -0.24467 0.57943 -0.2486 C 0.58151 -0.24907 0.58321 -0.25161 0.58516 -0.25254 C 0.58737 -0.2537 0.58972 -0.25393 0.59193 -0.25462 C 0.59388 -0.26342 0.5944 -0.26411 0.59532 -0.27291 C 0.59545 -0.27337 0.59532 -0.27407 0.59532 -0.27476 L 0.59532 -0.27476 " pathEditMode="relative" ptsTypes="AAAAAAAAAAAAAAAAAAAAAAAAAAAAAAAAAAAAAAAAAAAAAAAAAAAAAAAAAAAAAAAAAAAAAAAAAAAAAAAAAAAAAAAAAAAAAAAAAAAAAAAAAAAAAAAAAAAAAA">
                                      <p:cBhvr>
                                        <p:cTn id="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6.66667E-6 L 4.375E-6 -6.66667E-6 C -0.01511 -0.02408 -0.00873 -0.01158 -0.02383 -0.04862 C -0.02657 -0.0551 -0.02852 -0.06297 -0.03178 -0.06876 C -0.03555 -0.07547 -0.03946 -0.08195 -0.04323 -0.0889 C -0.05248 -0.10649 -0.05482 -0.11413 -0.06589 -0.12941 C -0.06941 -0.13404 -0.07357 -0.13728 -0.07722 -0.14144 C -0.08386 -0.14885 -0.0892 -0.15695 -0.09662 -0.16158 C -0.10144 -0.16459 -0.10951 -0.16644 -0.11472 -0.1676 C -0.1224 -0.16714 -0.12995 -0.16783 -0.1375 -0.16575 C -0.14063 -0.16482 -0.15365 -0.15695 -0.15795 -0.15163 C -0.15977 -0.14931 -0.16094 -0.14607 -0.1625 -0.14353 C -0.16394 -0.14121 -0.16576 -0.13982 -0.16706 -0.13751 C -0.17149 -0.12941 -0.17383 -0.12223 -0.17722 -0.1132 C -0.178 -0.10834 -0.17865 -0.10371 -0.17956 -0.09908 C -0.18399 -0.07779 -0.18555 -0.08103 -0.18868 -0.05649 C -0.18998 -0.04654 -0.19388 -0.00255 -0.19545 0.01411 C -0.1974 0.03425 -0.19779 0.03703 -0.2 0.05647 L -0.20222 0.07684 C -0.20079 0.10022 -0.20013 0.12407 -0.19779 0.14745 C -0.1974 0.15069 -0.19558 0.153 -0.19428 0.15555 C -0.19063 0.16249 -0.18685 0.1692 -0.18295 0.17569 C -0.18125 0.1787 -0.1793 0.18124 -0.17722 0.18379 C -0.17123 0.19166 -0.16368 0.19953 -0.15678 0.20416 C -0.1461 0.2111 -0.14961 0.20948 -0.13868 0.21411 C -0.13529 0.2155 -0.13191 0.21735 -0.12839 0.21828 C -0.12045 0.22013 -0.10456 0.22221 -0.10456 0.22221 C -0.08972 0.22152 -0.075 0.22245 -0.06029 0.22013 C -0.05704 0.21967 -0.05404 0.21666 -0.05118 0.21411 C -0.04623 0.20971 -0.03868 0.19976 -0.03412 0.19397 C -0.03073 0.18448 -0.02566 0.17638 -0.02383 0.16573 C -0.02305 0.16087 -0.02253 0.15624 -0.02162 0.15161 C -0.02058 0.14606 -0.01915 0.14073 -0.01823 0.13541 C -0.01563 0.12106 -0.01576 0.11782 -0.01472 0.103 C -0.0155 0.0861 -0.01589 0.0692 -0.01706 0.05254 C -0.01719 0.05115 -0.02097 0.02823 -0.02162 0.02615 C -0.02579 0.01365 -0.02592 0.01643 -0.03073 0.01018 C -0.03269 0.0074 -0.03425 0.00416 -0.03633 0.00208 C -0.03842 -6.66667E-6 -0.04089 -0.00093 -0.04323 -0.00209 C -0.04727 -0.00394 -0.05678 -0.00533 -0.06029 -0.00603 C -0.0754 -0.00533 -0.0905 -0.0058 -0.10573 -0.00394 C -0.10886 -0.00371 -0.11172 -0.0014 -0.11472 -6.66667E-6 C -0.12644 0.00555 -0.11967 0.00208 -0.13178 0.01203 C -0.13438 0.01434 -0.13737 0.0155 -0.13972 0.01828 C -0.1448 0.0236 -0.14987 0.03425 -0.15339 0.04235 C -0.15769 0.05231 -0.16342 0.0611 -0.16589 0.07268 C -0.16888 0.0868 -0.17201 0.10092 -0.175 0.11504 C -0.17904 0.13448 -0.18034 0.13981 -0.18295 0.15971 C -0.18464 0.17221 -0.18607 0.18934 -0.1875 0.20208 C -0.18816 0.20809 -0.18907 0.21411 -0.18972 0.22013 C -0.19258 0.26944 -0.19375 0.28194 -0.18868 0.35346 C -0.18816 0.35971 -0.18047 0.36967 -0.17722 0.37383 C -0.1754 0.37615 -0.16967 0.38263 -0.16823 0.38379 C -0.16602 0.38564 -0.16368 0.38657 -0.16133 0.38795 C -0.15547 0.39166 -0.15443 0.39374 -0.14779 0.39606 C -0.13985 0.3986 -0.11915 0.39976 -0.11472 0.39999 C -0.10222 0.3993 -0.08959 0.40208 -0.07722 0.39791 C -0.06602 0.3942 -0.04701 0.378 -0.03633 0.36365 C -0.0323 0.35809 -0.02839 0.35231 -0.025 0.34559 C -0.01459 0.32499 -0.00482 0.28703 0.00117 0.26666 C 0.0069 0.24721 0.01028 0.23564 0.01367 0.21411 C 0.01484 0.20694 0.0151 0.1993 0.01588 0.19189 C 0.01549 0.17453 0.01614 0.1567 0.01471 0.13934 C 0.01458 0.13657 0.01224 0.13564 0.01132 0.13333 C 0.00742 0.1236 0.01132 0.1243 0.00338 0.1192 C 0.0013 0.11782 -0.00118 0.11782 -0.00339 0.11712 C -0.01706 0.11782 -0.03073 0.11758 -0.04428 0.1192 C -0.04571 0.11944 -0.06407 0.12638 -0.06589 0.12731 C -0.06654 0.12754 -0.09154 0.14004 -0.09779 0.14536 C -0.12709 0.17152 -0.10222 0.15393 -0.12279 0.16758 C -0.14037 0.19907 -0.11745 0.1574 -0.13295 0.18795 C -0.13516 0.19212 -0.1375 0.19606 -0.13972 0.19999 C -0.14206 0.20948 -0.14506 0.21851 -0.14662 0.22823 L -0.15118 0.25647 C -0.15196 0.26133 -0.153 0.26596 -0.15339 0.27083 C -0.15482 0.28633 -0.15404 0.27893 -0.15573 0.29305 C -0.15495 0.30786 -0.15573 0.32314 -0.15339 0.33749 C -0.15287 0.3412 -0.14974 0.34166 -0.14779 0.34351 C -0.14493 0.34606 -0.14011 0.34675 -0.1375 0.34745 C -0.12292 0.35624 -0.1379 0.34791 -0.125 0.35346 C -0.12227 0.35485 -0.1198 0.35647 -0.11706 0.35763 C -0.11446 0.35856 -0.11172 0.35856 -0.10912 0.35971 C -0.10638 0.36064 -0.10391 0.36272 -0.10118 0.36365 C -0.09818 0.36481 -0.09506 0.36504 -0.09206 0.36573 C -0.08946 0.36643 -0.08672 0.36689 -0.08412 0.36782 C -0.06316 0.3743 -0.08178 0.36967 -0.06368 0.37383 C -0.03972 0.37175 -0.01589 0.37106 0.00794 0.36782 C 0.01263 0.36712 0.01718 0.36458 0.02161 0.36157 C 0.02604 0.35856 0.02981 0.35323 0.03411 0.34953 C 0.07955 0.30925 0.04791 0.34374 0.07617 0.30508 C 0.09388 0.28078 0.08971 0.2905 0.10572 0.26458 C 0.10963 0.25833 0.11341 0.25138 0.11705 0.24444 C 0.12382 0.2317 0.13046 0.21828 0.13632 0.20416 C 0.14283 0.18888 0.14466 0.18286 0.15 0.16758 C 0.15078 0.16157 0.15117 0.15532 0.15234 0.14953 C 0.15429 0.13865 0.15729 0.12823 0.15911 0.11712 C 0.15989 0.11249 0.16041 0.10763 0.16132 0.103 C 0.16315 0.0942 0.1664 0.0824 0.16927 0.07476 C 0.17174 0.06851 0.17421 0.06203 0.17734 0.05647 C 0.18033 0.05115 0.18828 0.0361 0.19205 0.03425 C 0.19609 0.0324 0.19791 0.03147 0.20234 0.03032 C 0.20494 0.02962 0.20755 0.02893 0.21028 0.02823 C 0.21588 0.02893 0.22161 0.02846 0.22734 0.03032 C 0.23268 0.03194 0.23789 0.03541 0.24322 0.03842 C 0.25117 0.04282 0.25989 0.04467 0.26705 0.05254 C 0.27005 0.05578 0.27317 0.05902 0.27617 0.06272 C 0.27929 0.06643 0.28385 0.0736 0.28632 0.0787 C 0.28919 0.08471 0.29283 0.08981 0.29427 0.09698 C 0.29869 0.11782 0.29687 0.10763 0.3 0.12731 C 0.30039 0.13333 0.30078 0.13934 0.30117 0.14536 C 0.30156 0.15092 0.30208 0.15624 0.30234 0.16157 C 0.30286 0.17314 0.30312 0.18448 0.30338 0.19606 C 0.30455 0.24189 0.30182 0.23934 0.30572 0.26458 C 0.30677 0.27152 0.30729 0.27962 0.31028 0.28495 C 0.31197 0.28795 0.31393 0.2905 0.31588 0.29305 C 0.31809 0.29583 0.32005 0.29976 0.32278 0.30092 C 0.32786 0.30323 0.33333 0.30231 0.33867 0.303 C 0.3401 0.30717 0.34231 0.31064 0.34322 0.31527 L 0.3444 0.32129 L 0.3444 0.32129 " pathEditMode="relative" ptsTypes="AAAAAAAAAAAAAAAAAAAAAAAAAAAAAAAAAAAAAAAAAAAAAAAAAAAAAAAAAAAAAAAAAAAAAAAAAAAAAAAAAAAAAAAAAAAAAAAAAAAAAAAAAAAAAAAAAAAAAAAA">
                                      <p:cBhvr>
                                        <p:cTn id="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312 -0.00371 L 0.45312 -0.5088 " pathEditMode="relative" ptsTypes="AA">
                                      <p:cBhvr>
                                        <p:cTn id="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2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délník 2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4" name="Obrázek 2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076" t="8204" r="5129" b="6357"/>
          <a:stretch/>
        </p:blipFill>
        <p:spPr>
          <a:xfrm>
            <a:off x="-22295" y="-61341"/>
            <a:ext cx="9372357" cy="691934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0000" b="90000" l="10000" r="90000">
                        <a14:foregroundMark x1="29227" y1="41030" x2="29636" y2="433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4332035" y="3327924"/>
            <a:ext cx="2094523" cy="1570892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0000" l="10000" r="90000">
                        <a14:foregroundMark x1="24864" y1="51636" x2="30000" y2="4684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23702" y="348884"/>
            <a:ext cx="1849057" cy="1386793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10000" b="90000" l="10000" r="90000">
                        <a14:foregroundMark x1="34227" y1="41879" x2="35500" y2="37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3245" y="2961469"/>
            <a:ext cx="1938607" cy="1453955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0000" b="90000" l="10000" r="90000">
                        <a14:foregroundMark x1="36545" y1="48364" x2="38727" y2="44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25085" y="3144532"/>
            <a:ext cx="2353711" cy="1765283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10000" b="90000" l="10000" r="90000">
                        <a14:foregroundMark x1="34409" y1="50909" x2="36318" y2="459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81010" y="1553309"/>
            <a:ext cx="2346513" cy="1759884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1760120" y="747624"/>
            <a:ext cx="1908917" cy="1431688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86671" y="4419964"/>
            <a:ext cx="1963944" cy="1472958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 xmlns="">
                  <a14:imgLayer r:embed="rId18">
                    <a14:imgEffect>
                      <a14:backgroundRemoval t="10000" b="90000" l="10000" r="90000">
                        <a14:foregroundMark x1="33091" y1="47879" x2="34500" y2="435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94422" y="4529400"/>
            <a:ext cx="1688123" cy="1266093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 xmlns="">
                  <a14:imgLayer r:embed="rId20">
                    <a14:imgEffect>
                      <a14:backgroundRemoval t="10000" b="90000" l="10000" r="90000">
                        <a14:foregroundMark x1="37955" y1="49212" x2="38318" y2="437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32693" y="1647588"/>
            <a:ext cx="1963943" cy="1472957"/>
          </a:xfrm>
          <a:prstGeom prst="rect">
            <a:avLst/>
          </a:prstGeom>
        </p:spPr>
      </p:pic>
      <p:pic>
        <p:nvPicPr>
          <p:cNvPr id="44" name="Obrázek 43"/>
          <p:cNvPicPr>
            <a:picLocks noChangeAspect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 xmlns="">
                  <a14:imgLayer r:embed="rId22">
                    <a14:imgEffect>
                      <a14:backgroundRemoval t="66783" b="86244" l="73431" r="8690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1747" t="64350" r="11411" b="11323"/>
          <a:stretch/>
        </p:blipFill>
        <p:spPr>
          <a:xfrm rot="11814830">
            <a:off x="6351053" y="2720078"/>
            <a:ext cx="1540043" cy="1668379"/>
          </a:xfrm>
          <a:prstGeom prst="rect">
            <a:avLst/>
          </a:prstGeom>
        </p:spPr>
      </p:pic>
      <p:pic>
        <p:nvPicPr>
          <p:cNvPr id="45" name="Obrázek 44"/>
          <p:cNvPicPr>
            <a:picLocks noChangeAspect="1"/>
          </p:cNvPicPr>
          <p:nvPr/>
        </p:nvPicPr>
        <p:blipFill rotWithShape="1">
          <a:blip r:embed="rId23" cstate="print">
            <a:extLst>
              <a:ext uri="{BEBA8EAE-BF5A-486C-A8C5-ECC9F3942E4B}">
                <a14:imgProps xmlns:a14="http://schemas.microsoft.com/office/drawing/2010/main" xmlns="">
                  <a14:imgLayer r:embed="rId24">
                    <a14:imgEffect>
                      <a14:backgroundRemoval t="37758" b="64424" l="58273" r="81227">
                        <a14:foregroundMark x1="65727" y1="46000" x2="65727" y2="46000"/>
                        <a14:foregroundMark x1="65182" y1="56364" x2="65182" y2="56364"/>
                        <a14:foregroundMark x1="66273" y1="46970" x2="66273" y2="53333"/>
                        <a14:foregroundMark x1="67545" y1="46545" x2="67545" y2="46545"/>
                        <a14:foregroundMark x1="62909" y1="50727" x2="65727" y2="52182"/>
                        <a14:foregroundMark x1="65045" y1="48667" x2="66409" y2="4806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8263" t="40751" r="19484" b="39718"/>
          <a:stretch/>
        </p:blipFill>
        <p:spPr>
          <a:xfrm>
            <a:off x="2708181" y="2213135"/>
            <a:ext cx="1115271" cy="734103"/>
          </a:xfrm>
          <a:prstGeom prst="rect">
            <a:avLst/>
          </a:prstGeom>
        </p:spPr>
      </p:pic>
      <p:pic>
        <p:nvPicPr>
          <p:cNvPr id="46" name="Obrázek 45"/>
          <p:cNvPicPr>
            <a:picLocks noChangeAspect="1"/>
          </p:cNvPicPr>
          <p:nvPr/>
        </p:nvPicPr>
        <p:blipFill rotWithShape="1">
          <a:blip r:embed="rId25" cstate="print">
            <a:extLst>
              <a:ext uri="{BEBA8EAE-BF5A-486C-A8C5-ECC9F3942E4B}">
                <a14:imgProps xmlns:a14="http://schemas.microsoft.com/office/drawing/2010/main" xmlns="">
                  <a14:imgLayer r:embed="rId26">
                    <a14:imgEffect>
                      <a14:backgroundRemoval t="39940" b="60159" l="11811" r="2351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348" t="37413" r="75025" b="37314"/>
          <a:stretch/>
        </p:blipFill>
        <p:spPr>
          <a:xfrm rot="5097767">
            <a:off x="3461511" y="3994495"/>
            <a:ext cx="1337480" cy="1733266"/>
          </a:xfrm>
          <a:prstGeom prst="rect">
            <a:avLst/>
          </a:prstGeom>
        </p:spPr>
      </p:pic>
      <p:grpSp>
        <p:nvGrpSpPr>
          <p:cNvPr id="2" name="Skupina 1"/>
          <p:cNvGrpSpPr/>
          <p:nvPr/>
        </p:nvGrpSpPr>
        <p:grpSpPr>
          <a:xfrm>
            <a:off x="9992292" y="-61341"/>
            <a:ext cx="1426775" cy="1330359"/>
            <a:chOff x="9520039" y="929"/>
            <a:chExt cx="1426775" cy="1330359"/>
          </a:xfrm>
        </p:grpSpPr>
        <p:sp>
          <p:nvSpPr>
            <p:cNvPr id="34" name="Ovál 33"/>
            <p:cNvSpPr/>
            <p:nvPr/>
          </p:nvSpPr>
          <p:spPr>
            <a:xfrm>
              <a:off x="9520039" y="929"/>
              <a:ext cx="1426775" cy="1330359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7" name="Obrázek 16"/>
            <p:cNvPicPr>
              <a:picLocks noChangeAspect="1"/>
            </p:cNvPicPr>
            <p:nvPr/>
          </p:nvPicPr>
          <p:blipFill rotWithShape="1">
            <a:blip r:embed="rId27" cstate="print">
              <a:extLst>
                <a:ext uri="{BEBA8EAE-BF5A-486C-A8C5-ECC9F3942E4B}">
                  <a14:imgProps xmlns:a14="http://schemas.microsoft.com/office/drawing/2010/main" xmlns="">
                    <a14:imgLayer r:embed="rId26">
                      <a14:imgEffect>
                        <a14:backgroundRemoval t="3144" b="28299" l="11872" r="227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0513" t="6442" r="75897" b="76327"/>
            <a:stretch/>
          </p:blipFill>
          <p:spPr>
            <a:xfrm>
              <a:off x="9551138" y="75265"/>
              <a:ext cx="1242646" cy="1181686"/>
            </a:xfrm>
            <a:prstGeom prst="rect">
              <a:avLst/>
            </a:prstGeom>
          </p:spPr>
        </p:pic>
      </p:grpSp>
      <p:grpSp>
        <p:nvGrpSpPr>
          <p:cNvPr id="3" name="Skupina 2"/>
          <p:cNvGrpSpPr/>
          <p:nvPr/>
        </p:nvGrpSpPr>
        <p:grpSpPr>
          <a:xfrm>
            <a:off x="10023391" y="1320000"/>
            <a:ext cx="1426775" cy="1330359"/>
            <a:chOff x="9551138" y="1382270"/>
            <a:chExt cx="1426775" cy="1330359"/>
          </a:xfrm>
        </p:grpSpPr>
        <p:sp>
          <p:nvSpPr>
            <p:cNvPr id="35" name="Ovál 34"/>
            <p:cNvSpPr/>
            <p:nvPr/>
          </p:nvSpPr>
          <p:spPr>
            <a:xfrm>
              <a:off x="9551138" y="1382270"/>
              <a:ext cx="1426775" cy="1330359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9" name="Obrázek 18"/>
            <p:cNvPicPr>
              <a:picLocks noChangeAspect="1"/>
            </p:cNvPicPr>
            <p:nvPr/>
          </p:nvPicPr>
          <p:blipFill rotWithShape="1">
            <a:blip r:embed="rId28" cstate="print">
              <a:extLst>
                <a:ext uri="{BEBA8EAE-BF5A-486C-A8C5-ECC9F3942E4B}">
                  <a14:imgProps xmlns:a14="http://schemas.microsoft.com/office/drawing/2010/main" xmlns="">
                    <a14:imgLayer r:embed="rId26">
                      <a14:imgEffect>
                        <a14:backgroundRemoval t="23063" b="37764" l="23051" r="34313">
                          <a14:foregroundMark x1="30045" y1="32848" x2="30045" y2="3284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4098" t="22871" r="64279" b="63187"/>
            <a:stretch/>
          </p:blipFill>
          <p:spPr>
            <a:xfrm>
              <a:off x="9772658" y="1575928"/>
              <a:ext cx="1062767" cy="956209"/>
            </a:xfrm>
            <a:prstGeom prst="rect">
              <a:avLst/>
            </a:prstGeom>
          </p:spPr>
        </p:pic>
      </p:grpSp>
      <p:grpSp>
        <p:nvGrpSpPr>
          <p:cNvPr id="4" name="Skupina 3"/>
          <p:cNvGrpSpPr/>
          <p:nvPr/>
        </p:nvGrpSpPr>
        <p:grpSpPr>
          <a:xfrm>
            <a:off x="10074497" y="2695129"/>
            <a:ext cx="1426775" cy="1330359"/>
            <a:chOff x="9602244" y="2757399"/>
            <a:chExt cx="1426775" cy="1330359"/>
          </a:xfrm>
        </p:grpSpPr>
        <p:sp>
          <p:nvSpPr>
            <p:cNvPr id="36" name="Ovál 35"/>
            <p:cNvSpPr/>
            <p:nvPr/>
          </p:nvSpPr>
          <p:spPr>
            <a:xfrm>
              <a:off x="9602244" y="2757399"/>
              <a:ext cx="1426775" cy="1330359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0" name="Obrázek 19"/>
            <p:cNvPicPr>
              <a:picLocks noChangeAspect="1"/>
            </p:cNvPicPr>
            <p:nvPr/>
          </p:nvPicPr>
          <p:blipFill rotWithShape="1">
            <a:blip r:embed="rId29" cstate="print">
              <a:extLst>
                <a:ext uri="{BEBA8EAE-BF5A-486C-A8C5-ECC9F3942E4B}">
                  <a14:imgProps xmlns:a14="http://schemas.microsoft.com/office/drawing/2010/main" xmlns="">
                    <a14:imgLayer r:embed="rId26">
                      <a14:imgEffect>
                        <a14:backgroundRemoval t="65585" b="82404" l="36478" r="46507">
                          <a14:foregroundMark x1="41182" y1="71818" x2="41182" y2="7181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36662" t="67441" r="53628" b="19806"/>
            <a:stretch/>
          </p:blipFill>
          <p:spPr>
            <a:xfrm>
              <a:off x="9860093" y="2976881"/>
              <a:ext cx="887895" cy="874644"/>
            </a:xfrm>
            <a:prstGeom prst="rect">
              <a:avLst/>
            </a:prstGeom>
          </p:spPr>
        </p:pic>
      </p:grpSp>
      <p:grpSp>
        <p:nvGrpSpPr>
          <p:cNvPr id="5" name="Skupina 4"/>
          <p:cNvGrpSpPr/>
          <p:nvPr/>
        </p:nvGrpSpPr>
        <p:grpSpPr>
          <a:xfrm>
            <a:off x="10114109" y="4070258"/>
            <a:ext cx="1426775" cy="1330359"/>
            <a:chOff x="9641856" y="4132528"/>
            <a:chExt cx="1426775" cy="1330359"/>
          </a:xfrm>
        </p:grpSpPr>
        <p:sp>
          <p:nvSpPr>
            <p:cNvPr id="37" name="Ovál 36"/>
            <p:cNvSpPr/>
            <p:nvPr/>
          </p:nvSpPr>
          <p:spPr>
            <a:xfrm>
              <a:off x="9641856" y="4132528"/>
              <a:ext cx="1426775" cy="1330359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1" name="Obrázek 20"/>
            <p:cNvPicPr>
              <a:picLocks noChangeAspect="1"/>
            </p:cNvPicPr>
            <p:nvPr/>
          </p:nvPicPr>
          <p:blipFill rotWithShape="1">
            <a:blip r:embed="rId30" cstate="print">
              <a:extLst>
                <a:ext uri="{BEBA8EAE-BF5A-486C-A8C5-ECC9F3942E4B}">
                  <a14:imgProps xmlns:a14="http://schemas.microsoft.com/office/drawing/2010/main" xmlns="">
                    <a14:imgLayer r:embed="rId26">
                      <a14:imgEffect>
                        <a14:backgroundRemoval t="26242" b="40364" l="73318" r="82773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73705" t="26740" r="17280" b="59926"/>
            <a:stretch/>
          </p:blipFill>
          <p:spPr>
            <a:xfrm>
              <a:off x="9931482" y="4340507"/>
              <a:ext cx="824248" cy="914400"/>
            </a:xfrm>
            <a:prstGeom prst="rect">
              <a:avLst/>
            </a:prstGeom>
          </p:spPr>
        </p:pic>
      </p:grpSp>
      <p:grpSp>
        <p:nvGrpSpPr>
          <p:cNvPr id="6" name="Skupina 5"/>
          <p:cNvGrpSpPr/>
          <p:nvPr/>
        </p:nvGrpSpPr>
        <p:grpSpPr>
          <a:xfrm>
            <a:off x="10130038" y="5465371"/>
            <a:ext cx="1426775" cy="1330359"/>
            <a:chOff x="9657785" y="5527641"/>
            <a:chExt cx="1426775" cy="1330359"/>
          </a:xfrm>
        </p:grpSpPr>
        <p:sp>
          <p:nvSpPr>
            <p:cNvPr id="38" name="Ovál 37"/>
            <p:cNvSpPr/>
            <p:nvPr/>
          </p:nvSpPr>
          <p:spPr>
            <a:xfrm>
              <a:off x="9657785" y="5527641"/>
              <a:ext cx="1426775" cy="1330359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47" name="Obrázek 46"/>
            <p:cNvPicPr>
              <a:picLocks noChangeAspect="1"/>
            </p:cNvPicPr>
            <p:nvPr/>
          </p:nvPicPr>
          <p:blipFill rotWithShape="1">
            <a:blip r:embed="rId31" cstate="print">
              <a:extLst>
                <a:ext uri="{BEBA8EAE-BF5A-486C-A8C5-ECC9F3942E4B}">
                  <a14:imgProps xmlns:a14="http://schemas.microsoft.com/office/drawing/2010/main" xmlns="">
                    <a14:imgLayer r:embed="rId22">
                      <a14:imgEffect>
                        <a14:backgroundRemoval t="27353" b="42797" l="54625" r="68596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57339" t="28310" r="33224" b="58544"/>
            <a:stretch/>
          </p:blipFill>
          <p:spPr>
            <a:xfrm>
              <a:off x="10019302" y="5700199"/>
              <a:ext cx="862886" cy="901521"/>
            </a:xfrm>
            <a:prstGeom prst="rect">
              <a:avLst/>
            </a:prstGeom>
          </p:spPr>
        </p:pic>
      </p:grpSp>
      <p:sp>
        <p:nvSpPr>
          <p:cNvPr id="39" name="Ovál 38"/>
          <p:cNvSpPr/>
          <p:nvPr/>
        </p:nvSpPr>
        <p:spPr>
          <a:xfrm>
            <a:off x="9992292" y="-52934"/>
            <a:ext cx="1426775" cy="1330359"/>
          </a:xfrm>
          <a:prstGeom prst="ellipse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vál 39"/>
          <p:cNvSpPr/>
          <p:nvPr/>
        </p:nvSpPr>
        <p:spPr>
          <a:xfrm>
            <a:off x="10023391" y="1342179"/>
            <a:ext cx="1426775" cy="1330359"/>
          </a:xfrm>
          <a:prstGeom prst="ellipse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vál 40"/>
          <p:cNvSpPr/>
          <p:nvPr/>
        </p:nvSpPr>
        <p:spPr>
          <a:xfrm>
            <a:off x="10074497" y="2704249"/>
            <a:ext cx="1426775" cy="1330359"/>
          </a:xfrm>
          <a:prstGeom prst="ellipse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vál 41"/>
          <p:cNvSpPr/>
          <p:nvPr/>
        </p:nvSpPr>
        <p:spPr>
          <a:xfrm>
            <a:off x="10114109" y="4062779"/>
            <a:ext cx="1426775" cy="1330359"/>
          </a:xfrm>
          <a:prstGeom prst="ellipse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vál 42"/>
          <p:cNvSpPr/>
          <p:nvPr/>
        </p:nvSpPr>
        <p:spPr>
          <a:xfrm>
            <a:off x="10130038" y="5462887"/>
            <a:ext cx="1426775" cy="1330359"/>
          </a:xfrm>
          <a:prstGeom prst="ellipse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8" name="Obrázek 47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10000" b="90000" l="10000" r="90000">
                        <a14:foregroundMark x1="34409" y1="50909" x2="36318" y2="459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50528" y="-7379"/>
            <a:ext cx="1750744" cy="1313057"/>
          </a:xfrm>
          <a:prstGeom prst="rect">
            <a:avLst/>
          </a:prstGeom>
        </p:spPr>
      </p:pic>
      <p:pic>
        <p:nvPicPr>
          <p:cNvPr id="49" name="Obrázek 48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0000" b="90000" l="10000" r="90000">
                        <a14:foregroundMark x1="36545" y1="48364" x2="38727" y2="44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679565" y="1237773"/>
            <a:ext cx="2052227" cy="1539170"/>
          </a:xfrm>
          <a:prstGeom prst="rect">
            <a:avLst/>
          </a:prstGeom>
        </p:spPr>
      </p:pic>
      <p:pic>
        <p:nvPicPr>
          <p:cNvPr id="50" name="Obrázek 49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833887" y="5391587"/>
            <a:ext cx="1963944" cy="1472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9940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3.46945E-18 L 2.70833E-6 3.46945E-18 L -0.01146 0.01227 C -0.01263 0.01343 -0.0138 0.01458 -0.01484 0.0162 C -0.0164 0.01875 -0.01771 0.02176 -0.0194 0.02431 C -0.02265 0.02917 -0.02617 0.03356 -0.02956 0.03843 C -0.0319 0.04167 -0.03398 0.0456 -0.03646 0.04861 C -0.04166 0.05463 -0.04831 0.0581 -0.05234 0.06667 C -0.05976 0.08241 -0.05599 0.075 -0.06367 0.08889 C -0.06484 0.09375 -0.06575 0.09838 -0.06706 0.10301 C -0.06849 0.10787 -0.07096 0.11181 -0.07161 0.11713 C -0.07331 0.13102 -0.07318 0.1456 -0.07396 0.15972 C -0.07435 0.16643 -0.075 0.17986 -0.075 0.17986 C -0.07474 0.20069 -0.07487 0.22153 -0.07396 0.24236 C -0.0737 0.24792 -0.07278 0.25347 -0.07161 0.25856 C -0.07044 0.26435 -0.06888 0.26968 -0.06706 0.27477 C -0.06614 0.27778 -0.06497 0.28032 -0.06367 0.28287 C -0.06094 0.28843 -0.0569 0.29468 -0.05351 0.29907 C -0.05169 0.30139 -0.04974 0.30324 -0.04778 0.30509 C -0.04101 0.31157 -0.03802 0.31458 -0.03073 0.31713 C -0.02773 0.31829 -0.02474 0.31852 -0.02161 0.31921 L 2.70833E-6 0.32338 C 0.01771 0.32199 0.03555 0.32153 0.05339 0.31921 C 0.06081 0.31829 0.06367 0.31343 0.07044 0.30903 C 0.07305 0.30741 0.07578 0.30694 0.07839 0.30509 C 0.08073 0.30347 0.08281 0.30069 0.08516 0.29907 C 0.09401 0.29259 0.09024 0.29792 0.09883 0.28889 C 0.10039 0.28727 0.10169 0.28449 0.10339 0.28287 C 0.10547 0.28056 0.10794 0.27917 0.11016 0.27685 C 0.1125 0.27431 0.11459 0.27106 0.11693 0.26875 C 0.12761 0.25856 0.13021 0.26458 0.14089 0.24236 C 0.1431 0.23773 0.14518 0.23264 0.14766 0.22824 C 0.14974 0.22454 0.15248 0.22199 0.15443 0.21829 C 0.1586 0.21065 0.16211 0.20208 0.16589 0.19398 C 0.16771 0.19005 0.17005 0.18634 0.17149 0.18194 C 0.17266 0.17847 0.17357 0.175 0.175 0.17176 C 0.17709 0.1669 0.17969 0.1625 0.18177 0.15764 C 0.18841 0.14213 0.18503 0.14699 0.19089 0.12731 C 0.19362 0.11759 0.2 0.09907 0.2 0.09907 C 0.20065 0.09375 0.20143 0.08819 0.20222 0.08287 C 0.20378 0.07292 0.20586 0.05995 0.20794 0.05046 C 0.21419 0.0206 0.20886 0.05208 0.21354 0.02222 C 0.21393 0.0169 0.21472 0.01157 0.21472 0.00602 C 0.21472 -0.01736 0.21459 -0.0412 0.21354 -0.06458 C 0.21341 -0.06759 0.21198 -0.06991 0.21133 -0.07269 C 0.21042 -0.07662 0.2099 -0.08079 0.20899 -0.08472 C 0.20834 -0.08819 0.20742 -0.09144 0.20677 -0.09491 C 0.20625 -0.09745 0.20651 -0.10069 0.2056 -0.10301 C 0.20378 -0.10764 0.20065 -0.11042 0.19883 -0.11505 C 0.19805 -0.11713 0.19766 -0.11968 0.19649 -0.12107 C 0.19557 -0.12245 0.19427 -0.12245 0.1931 -0.12315 C 0.19076 -0.11991 0.18698 -0.11551 0.18516 -0.11111 C 0.18425 -0.10857 0.18386 -0.10556 0.18294 -0.10301 C 0.1819 -0.10023 0.18047 -0.09769 0.17943 -0.09491 C 0.178 -0.09051 0.17474 -0.07801 0.17383 -0.07269 C 0.17331 -0.06944 0.17305 -0.06597 0.17266 -0.0625 C 0.17227 -0.05787 0.17201 -0.05324 0.17149 -0.04838 C 0.17123 -0.04444 0.17084 -0.04028 0.17044 -0.03634 C 0.1711 -0.02616 0.17175 -0.01597 0.17266 -0.00602 C 0.17292 -0.00394 0.17279 -0.00116 0.17383 3.46945E-18 C 0.17722 0.0044 0.18099 0.00949 0.18516 0.01018 C 0.2 0.0125 0.19349 0.01088 0.20443 0.01412 C 0.22383 0.01343 0.24323 0.01458 0.2625 0.01227 C 0.26498 0.01181 0.26693 0.00764 0.26927 0.00602 C 0.27188 0.0044 0.27461 0.00347 0.27722 0.00208 C 0.27982 -0.00069 0.28268 -0.00301 0.28516 -0.00602 C 0.28906 -0.01065 0.29349 -0.01829 0.29649 -0.02431 C 0.29857 -0.02801 0.30052 -0.03194 0.30222 -0.03634 C 0.30391 -0.04074 0.30547 -0.0456 0.30677 -0.05046 C 0.31602 -0.08472 0.31446 -0.0787 0.31927 -0.10694 C 0.32044 -0.13102 0.32305 -0.14931 0.32044 -0.17176 C 0.31953 -0.17847 0.31875 -0.18542 0.31706 -0.1919 C 0.31289 -0.20718 0.29271 -0.24745 0.29089 -0.25046 C 0.28815 -0.25486 0.28399 -0.25556 0.2806 -0.25857 C 0.26719 -0.27037 0.27826 -0.26319 0.26472 -0.27269 C 0.25873 -0.27685 0.253 -0.2831 0.24649 -0.28472 C 0.23555 -0.2875 0.24128 -0.28611 0.22943 -0.28889 C 0.21771 -0.28681 0.20586 -0.28657 0.19427 -0.28287 C 0.19089 -0.28171 0.18815 -0.27755 0.18516 -0.27477 C 0.17344 -0.26366 0.17071 -0.25995 0.16133 -0.23426 C 0.14401 -0.18681 0.15091 -0.2081 0.13972 -0.17176 C 0.13854 -0.16227 0.13724 -0.15278 0.13633 -0.14329 C 0.13542 -0.13472 0.13516 -0.12569 0.13399 -0.11713 C 0.13294 -0.1088 0.13086 -0.10093 0.12943 -0.09282 C 0.12826 -0.08565 0.12722 -0.07801 0.12604 -0.0706 C 0.12487 -0.04954 0.12357 -0.03727 0.12604 -0.01412 C 0.12643 -0.01134 0.12839 -0.00995 0.12943 -0.0081 C 0.13021 -0.00532 0.13047 -0.00185 0.13177 3.46945E-18 C 0.13529 0.00556 0.14349 0.00856 0.14766 0.01018 C 0.15026 0.01111 0.153 0.01134 0.1556 0.01227 C 0.15977 0.01343 0.16393 0.01551 0.1681 0.0162 C 0.17604 0.01759 0.18399 0.01759 0.19193 0.01829 C 0.21016 0.01759 0.22839 0.01782 0.24649 0.0162 C 0.25547 0.01551 0.26784 0.00856 0.27604 0.00417 C 0.2806 0.00162 0.28529 -0.00069 0.28972 -0.00394 C 0.29401 -0.00741 0.29792 -0.01227 0.30222 -0.0162 C 0.3155 -0.02801 0.31589 -0.02523 0.32956 -0.04028 C 0.33854 -0.05046 0.34557 -0.06157 0.35339 -0.07477 C 0.36185 -0.08889 0.36563 -0.09514 0.37149 -0.11319 C 0.37565 -0.12546 0.38294 -0.15139 0.38294 -0.15139 C 0.38399 -0.1588 0.38555 -0.1662 0.38633 -0.17361 C 0.38854 -0.19491 0.38724 -0.23333 0.38633 -0.24838 C 0.38594 -0.25417 0.38386 -0.25903 0.38294 -0.26458 C 0.37917 -0.28611 0.38307 -0.27847 0.37383 -0.29884 C 0.36719 -0.31366 0.36758 -0.30949 0.35899 -0.31921 C 0.3474 -0.33241 0.35547 -0.32801 0.3431 -0.33125 C 0.32917 -0.32778 0.31498 -0.32569 0.30104 -0.32107 C 0.29753 -0.31991 0.29102 -0.31134 0.28854 -0.30694 C 0.28425 -0.29931 0.28099 -0.28819 0.27839 -0.2787 C 0.27709 -0.27407 0.27617 -0.26921 0.275 -0.26458 C 0.27357 -0.25903 0.27188 -0.25394 0.27044 -0.24838 C 0.26966 -0.24236 0.26875 -0.23634 0.2681 -0.23032 C 0.26758 -0.22431 0.26745 -0.21806 0.26693 -0.21204 C 0.26667 -0.20741 0.26628 -0.20255 0.26589 -0.19792 C 0.26667 -0.18032 0.26654 -0.16273 0.2681 -0.14537 C 0.26914 -0.13495 0.27513 -0.13125 0.27956 -0.12732 C 0.28177 -0.125 0.28386 -0.12245 0.28633 -0.12107 C 0.28737 -0.1206 0.30287 -0.11713 0.30339 -0.11713 L 0.38399 -0.11921 C 0.39323 -0.12014 0.40768 -0.1338 0.41589 -0.13935 C 0.42227 -0.14375 0.42878 -0.14722 0.43516 -0.15139 C 0.44206 -0.15602 0.44896 -0.16019 0.4556 -0.16551 C 0.46237 -0.17107 0.47656 -0.18588 0.48294 -0.19398 C 0.48985 -0.20301 0.49662 -0.2125 0.50339 -0.22222 C 0.50899 -0.23032 0.5155 -0.24097 0.52044 -0.25046 C 0.52279 -0.25509 0.52513 -0.25972 0.52722 -0.26458 C 0.53112 -0.27384 0.53542 -0.28287 0.53854 -0.29282 C 0.54167 -0.30232 0.54466 -0.31065 0.54649 -0.32107 C 0.54753 -0.32708 0.54805 -0.33333 0.54883 -0.33935 C 0.5487 -0.34051 0.5487 -0.3625 0.54427 -0.36366 C 0.53972 -0.36458 0.53516 -0.36088 0.5306 -0.35949 C 0.52982 -0.35741 0.52917 -0.35532 0.52839 -0.35347 C 0.52578 -0.34722 0.5224 -0.34213 0.52044 -0.33519 L 0.5181 -0.32732 C 0.51771 -0.32454 0.51758 -0.32176 0.51706 -0.31921 C 0.51641 -0.3169 0.51537 -0.31528 0.51472 -0.31296 C 0.51393 -0.31042 0.51315 -0.30764 0.5125 -0.30509 C 0.51354 -0.30023 0.51406 -0.29491 0.51589 -0.29074 C 0.51719 -0.28773 0.51953 -0.28657 0.52149 -0.28472 C 0.52461 -0.28218 0.52735 -0.28241 0.5306 -0.28079 C 0.54557 -0.27269 0.52722 -0.27986 0.54206 -0.27477 C 0.54388 -0.27338 0.54571 -0.27153 0.54766 -0.2706 C 0.54987 -0.26968 0.55222 -0.26921 0.55456 -0.26875 C 0.56758 -0.26505 0.56393 -0.26644 0.58294 -0.26458 C 0.58972 -0.26528 0.59662 -0.26551 0.60339 -0.26667 C 0.60495 -0.2669 0.60651 -0.26759 0.60794 -0.26875 C 0.60925 -0.26968 0.61537 -0.27801 0.61589 -0.2787 C 0.61628 -0.28079 0.61667 -0.28264 0.61706 -0.28472 C 0.61836 -0.29468 0.61966 -0.31435 0.62044 -0.32107 C 0.62057 -0.32315 0.62123 -0.32523 0.62162 -0.32732 C 0.6194 -0.34583 0.62162 -0.34421 0.60222 -0.33333 C 0.60039 -0.33218 0.59987 -0.32801 0.59883 -0.32523 C 0.58932 -0.3 0.59909 -0.32593 0.59427 -0.30903 C 0.59362 -0.30694 0.59271 -0.30509 0.59206 -0.30301 C 0.58972 -0.27384 0.58594 -0.26806 0.59089 -0.27662 L 0.59089 -0.27662 " pathEditMode="relative" ptsTypes="AAAAAAAAAAAAAAAAAAAAAAAAAAAAAAAAAAAAAAAAAAAAAAAAAAAAAAAAAAAAAAAAAAAAAAAAAAAAAAAAAAAAAAAAAAAAAAAAAAAAAAAAAAAAAAAAAAAAAAAAAAAAAAAAAAAAAAAAAAAAAAAAAAAAAAAAAAAA">
                                      <p:cBhvr>
                                        <p:cTn id="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4.81481E-6 L -2.70833E-6 -4.81481E-6 C -0.04766 -0.03449 -0.09011 -0.07245 -0.14206 -0.08287 C -0.16537 -0.0875 -0.18893 -0.08148 -0.2125 -0.08078 C -0.21406 -0.08009 -0.23216 -0.0706 -0.23412 -0.06875 C -0.24492 -0.05833 -0.25521 -0.04583 -0.26589 -0.03449 C -0.27422 -0.00879 -0.2832 0.01621 -0.29089 0.04236 C -0.29232 0.04723 -0.29284 0.05301 -0.2931 0.05857 C -0.29466 0.08264 -0.29544 0.10695 -0.29649 0.13125 C -0.29505 0.14607 -0.2944 0.16135 -0.29206 0.1757 C -0.29128 0.17986 -0.28932 0.18311 -0.2875 0.18588 C -0.24349 0.24607 -0.26081 0.23218 -0.21589 0.24653 C -0.20456 0.23959 -0.19193 0.2375 -0.18177 0.22616 C -0.17057 0.21389 -0.16302 0.19375 -0.15339 0.17778 C -0.15013 0.17223 -0.13984 0.15811 -0.1375 0.15139 C -0.12656 0.11991 -0.11706 0.08681 -0.10677 0.0544 C -0.10261 0.02014 -0.09297 -0.01342 -0.09427 -0.04861 C -0.09544 -0.07777 -0.10612 -0.10324 -0.11367 -0.12939 C -0.11497 -0.13402 -0.11758 -0.13773 -0.12044 -0.13935 C -0.13646 -0.1493 -0.153 -0.15555 -0.16927 -0.16365 C -0.18932 -0.15486 -0.20964 -0.14791 -0.22956 -0.1375 C -0.23294 -0.13564 -0.23646 -0.1324 -0.23854 -0.12731 C -0.25143 -0.09699 -0.26211 -0.06412 -0.27383 -0.0324 C -0.27682 -0.01018 -0.28372 0.01158 -0.28294 0.03426 C -0.28216 0.05486 -0.27474 0.07269 -0.26927 0.09074 C -0.26849 0.09352 -0.26641 0.09445 -0.26471 0.09491 C -0.25 0.09977 -0.23516 0.10301 -0.22044 0.10695 C -0.19544 0.10625 -0.16979 0.11528 -0.14544 0.1051 C -0.0793 0.07709 -0.05625 0.03172 -0.01367 -0.05254 C -0.0099 -0.05995 -0.00833 -0.07014 -0.00573 -0.07893 C -0.00456 -0.11389 0.00521 -0.15139 -0.00221 -0.18379 C -0.00794 -0.20856 -0.02565 -0.21921 -0.03971 -0.22824 C -0.04492 -0.23171 -0.11263 -0.24745 -0.12617 -0.25046 C -0.19714 -0.21273 -0.17656 -0.24838 -0.2125 -0.13333 C -0.21458 -0.12662 -0.2155 -0.11852 -0.21706 -0.11111 C -0.22396 -0.01157 -0.23672 -0.03356 -0.1806 0.01204 C -0.17682 0.01505 -0.17227 0.01343 -0.1681 0.01412 C -0.01029 -0.04583 0.01823 -0.00949 0.12266 -0.16967 C 0.13489 -0.18842 0.14088 -0.21689 0.15 -0.24051 C 0.15208 -0.26852 0.15794 -0.28773 0.14766 -0.31111 C 0.14648 -0.31389 0.14388 -0.3125 0.14206 -0.31319 C 0.12995 -0.30787 0.11667 -0.30764 0.10573 -0.29699 C 0.05664 -0.24977 0.05078 -0.22847 0.01927 -0.16365 C 0.01888 -0.16157 0.01745 -0.15949 0.01823 -0.15764 C 0.02174 -0.14861 0.02604 -0.14259 0.03177 -0.14143 C 0.04922 -0.13842 0.06667 -0.13611 0.08411 -0.13333 C 0.20156 -0.17639 0.14948 -0.14629 0.27956 -0.25254 C 0.29726 -0.26713 0.30338 -0.2706 0.31471 -0.28889 C 0.3181 -0.29444 0.32135 -0.30023 0.32383 -0.30717 C 0.32474 -0.30972 0.32539 -0.3125 0.32617 -0.31527 C 0.32578 -0.31921 0.32617 -0.32384 0.325 -0.32731 C 0.32409 -0.32986 0.322 -0.33032 0.32044 -0.33148 C 0.31901 -0.3324 0.31732 -0.33264 0.31588 -0.33333 C 0.31211 -0.33541 0.30833 -0.3375 0.30456 -0.33935 C 0.297 -0.33889 0.28932 -0.33865 0.28177 -0.3375 C 0.27838 -0.3368 0.27799 -0.33402 0.275 -0.33148 C 0.27396 -0.33032 0.27279 -0.32986 0.27161 -0.32939 C 0.26927 -0.32847 0.26706 -0.32824 0.26471 -0.32731 C 0.26354 -0.32685 0.2625 -0.32592 0.26133 -0.32523 C 0.25273 -0.32106 0.26094 -0.32615 0.25117 -0.31921 C 0.24922 -0.31597 0.24505 -0.31389 0.24544 -0.30926 C 0.24687 -0.29421 0.2638 -0.28935 0.2681 -0.28703 L 0.27617 -0.30115 L 0.27617 -0.30115 " pathEditMode="relative" ptsTypes="AAAAAAAAAAAAAAAAAAAAAAAAAAAAAAAAAAAAAAAAAAAAAAAAAAAAAAAAAAAAAAAA">
                                      <p:cBhvr>
                                        <p:cTn id="3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91667E-6 -2.22222E-6 L 7.91667E-6 -2.22222E-6 C 0.00027 0.00787 0.00053 0.01598 0.00105 0.02408 C 0.00131 0.02824 0.00105 0.03264 0.00222 0.03635 C 0.00495 0.04514 0.00925 0.05209 0.01251 0.06042 C 0.0198 0.0801 0.01368 0.06621 0.02383 0.08264 C 0.02618 0.08658 0.02813 0.09121 0.0306 0.09491 C 0.03386 0.09931 0.03751 0.10278 0.04089 0.10695 C 0.04441 0.11158 0.04727 0.11737 0.05105 0.12107 C 0.05495 0.125 0.05951 0.12616 0.06355 0.12917 C 0.07657 0.13889 0.08047 0.14514 0.09428 0.15139 C 0.09753 0.15301 0.12383 0.15903 0.12605 0.15949 C 0.14545 0.15741 0.16511 0.16065 0.18399 0.15348 C 0.19779 0.14838 0.20756 0.12894 0.21589 0.11112 C 0.22162 0.09838 0.22852 0.08704 0.23295 0.07269 C 0.23555 0.06389 0.23855 0.05533 0.24089 0.0463 C 0.24545 0.02848 0.25326 -0.00416 0.25678 -0.02638 C 0.25808 -0.03495 0.25899 -0.04398 0.26016 -0.05254 C 0.2612 -0.06018 0.26251 -0.06736 0.26355 -0.07476 C 0.26615 -0.11504 0.26758 -0.11689 0.26355 -0.1618 C 0.26316 -0.16689 0.26172 -0.17152 0.26016 -0.17592 C 0.25665 -0.18588 0.25196 -0.19166 0.24766 -0.20023 C 0.24571 -0.20393 0.24428 -0.20879 0.24206 -0.21226 C 0.23946 -0.21597 0.22865 -0.23032 0.22266 -0.2324 C 0.21745 -0.23449 0.20678 -0.23657 0.20678 -0.23657 C 0.18386 -0.23495 0.18269 -0.24236 0.16928 -0.22847 C 0.16498 -0.22407 0.16029 -0.22037 0.15678 -0.21435 L 0.14545 -0.19398 C 0.14323 -0.18657 0.13907 -0.17222 0.13751 -0.16365 C 0.13646 -0.15856 0.13594 -0.15301 0.13516 -0.14768 C 0.13477 -0.14143 0.13451 -0.13541 0.13399 -0.12939 C 0.13347 -0.12268 0.13178 -0.11597 0.13178 -0.10926 C 0.13178 -0.08819 0.13282 -0.06736 0.13399 -0.04652 C 0.13438 -0.04166 0.13516 -0.03703 0.13633 -0.0324 C 0.13972 -0.01851 0.14428 -0.01018 0.15105 -2.22222E-6 C 0.15339 0.00324 0.15547 0.00718 0.15795 0.00996 C 0.16003 0.0125 0.16238 0.01436 0.16472 0.01598 C 0.17175 0.0213 0.17644 0.02408 0.18399 0.02616 C 0.18764 0.02709 0.20639 0.02987 0.20899 0.0301 C 0.24245 0.02894 0.25456 0.03311 0.2806 0.02408 C 0.28555 0.02246 0.29063 0.02084 0.29545 0.01806 C 0.3017 0.01459 0.31758 0.00579 0.32501 -0.00416 C 0.32839 -0.00879 0.33373 -0.02083 0.33633 -0.02638 C 0.33764 -0.03472 0.34089 -0.05324 0.34089 -0.06064 C 0.34089 -0.08495 0.34024 -0.10926 0.33855 -0.13356 C 0.33855 -0.13426 0.3349 -0.14606 0.33295 -0.14768 C 0.33113 -0.14884 0.32904 -0.14884 0.32722 -0.14953 C 0.31277 -0.15601 0.32566 -0.15185 0.31251 -0.15578 C 0.29688 -0.15301 0.28139 -0.15138 0.26589 -0.14768 C 0.26159 -0.14652 0.2573 -0.14467 0.25339 -0.14143 C 0.24584 -0.13518 0.23842 -0.12824 0.23178 -0.11921 L 0.21251 -0.09305 C 0.21055 -0.08773 0.20847 -0.0824 0.20678 -0.07685 C 0.20495 -0.07083 0.20222 -0.05763 0.20105 -0.05069 C 0.20053 -0.04722 0.2004 -0.04398 0.20001 -0.04051 C 0.2004 -0.03449 0.19988 -0.02801 0.20105 -0.02222 C 0.20196 -0.01828 0.20404 -0.01551 0.2056 -0.01226 C 0.21042 -0.00277 0.21303 0.0007 0.21928 0.00787 C 0.22188 0.01088 0.22461 0.0132 0.22722 0.01598 C 0.24063 0.03102 0.24232 0.03681 0.26016 0.05047 C 0.29115 0.07408 0.26107 0.05186 0.29206 0.07269 C 0.31251 0.08635 0.30964 0.0875 0.33399 0.09699 C 0.34154 0.09977 0.34922 0.10116 0.35678 0.10301 C 0.37344 0.10672 0.39011 0.10973 0.40678 0.11297 C 0.43698 0.11088 0.48594 0.13357 0.51251 0.08473 C 0.51771 0.07524 0.52006 0.06181 0.52383 0.05047 C 0.52501 0.0375 0.52735 0.025 0.52722 0.01204 C 0.5267 -0.03194 0.52461 -0.06041 0.51016 -0.09513 C 0.50586 -0.10532 0.50079 -0.11551 0.49428 -0.12129 C 0.48633 -0.1287 0.47683 -0.12939 0.4681 -0.13356 C 0.39896 -0.12106 0.40769 -0.14097 0.36928 -0.09907 C 0.36602 -0.0956 0.36316 -0.09097 0.36016 -0.08703 C 0.35756 -0.07361 0.35365 -0.06064 0.35222 -0.04652 C 0.35027 -0.02801 0.35014 -0.00879 0.35001 0.00996 C 0.34961 0.03936 0.35092 0.08982 0.35795 0.11713 C 0.36355 0.13912 0.37123 0.16019 0.3806 0.17778 C 0.38633 0.18843 0.39454 0.19445 0.40222 0.2 C 0.42292 0.21482 0.43803 0.2132 0.46016 0.21621 C 0.47422 0.21343 0.48855 0.21389 0.50222 0.20811 C 0.53711 0.19329 0.58881 0.1544 0.61589 0.11505 C 0.63568 0.08635 0.65001 0.04769 0.66706 0.01412 C 0.67488 -0.0199 0.6806 -0.03101 0.67839 -0.06666 C 0.67748 -0.08194 0.67201 -0.09467 0.66368 -0.09907 C 0.65821 -0.10185 0.65222 -0.10046 0.64662 -0.10115 C 0.63516 -0.09699 0.62357 -0.09537 0.61251 -0.08888 C 0.59922 -0.08148 0.57227 -0.05324 0.56133 -0.03842 C 0.55469 -0.02963 0.54922 -0.01828 0.5431 -0.0081 C 0.53894 0.00695 0.52409 0.04329 0.52722 0.06852 C 0.53073 0.0963 0.53881 0.10718 0.55105 0.12315 C 0.55795 0.13195 0.56537 0.13982 0.57266 0.14746 C 0.58438 0.15926 0.62826 0.20255 0.64206 0.20996 L 0.65339 0.21621 C 0.65873 0.21551 0.6642 0.2169 0.66928 0.21412 C 0.67292 0.21204 0.68269 0.19051 0.68412 0.18774 C 0.68451 0.18449 0.68646 0.18033 0.68516 0.17778 C 0.67188 0.15 0.66563 0.16042 0.64662 0.16366 C 0.6435 0.17037 0.64063 0.17477 0.63972 0.1838 C 0.63933 0.18843 0.63972 0.19329 0.63972 0.19792 L 0.63972 0.19792 " pathEditMode="relative" ptsTypes="AAAAAAAAAAAAAAAAAAAAAAAAAAAAAAAAAAAAAAAAAAAAAAAAAAAAAAAAAAAAAAAAAAAAAAAAAAAAAAAAAAAAAAAAAAAAAAAAAAA">
                                      <p:cBhvr>
                                        <p:cTn id="4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ilustrace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sociabilita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Poznej svou značku – hledáme stejné značky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Děti se učí poznávat své značky, které mají ve školce a zároveň rozvíjí zrakové vnímání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Děti hledají  stejný obrázek u rybičky a nabídky po pravé straně snímku. Po informaci, koho je vybraná </a:t>
            </a:r>
            <a:r>
              <a:rPr lang="cs-CZ" dirty="0" smtClean="0"/>
              <a:t>značka, </a:t>
            </a:r>
            <a:r>
              <a:rPr lang="cs-CZ" dirty="0" smtClean="0"/>
              <a:t>děti klikají na značku v pravém sloupečku – kliknutím se jim podaří vylovit rybu z rybníčku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Nakreslené značky si děti zkusí sami vystříhat a na magnetickou tabulku přiřazují stejné znaky, jako vidí na snímku </a:t>
            </a:r>
            <a:r>
              <a:rPr lang="cs-CZ" dirty="0" smtClean="0"/>
              <a:t>(nejlépe </a:t>
            </a:r>
            <a:r>
              <a:rPr lang="cs-CZ" dirty="0" smtClean="0"/>
              <a:t>i v stejném </a:t>
            </a:r>
            <a:r>
              <a:rPr lang="cs-CZ" dirty="0" smtClean="0"/>
              <a:t>pořadí)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862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/>
              <a:t>Ovládat koordinaci ruky a oka, zvládnout jemnou </a:t>
            </a:r>
            <a:r>
              <a:rPr lang="cs-CZ" dirty="0" smtClean="0"/>
              <a:t>motoriku</a:t>
            </a:r>
            <a:endParaRPr lang="cs-CZ" dirty="0"/>
          </a:p>
          <a:p>
            <a:r>
              <a:rPr lang="cs-CZ" dirty="0"/>
              <a:t>Zacházet s běžnými předměty denní potřeby, hračkami, </a:t>
            </a:r>
            <a:r>
              <a:rPr lang="cs-CZ" dirty="0" smtClean="0"/>
              <a:t>pomůckami, nástroji </a:t>
            </a:r>
            <a:r>
              <a:rPr lang="cs-CZ" dirty="0"/>
              <a:t>a </a:t>
            </a:r>
            <a:r>
              <a:rPr lang="cs-CZ" dirty="0" smtClean="0"/>
              <a:t>materiály</a:t>
            </a:r>
          </a:p>
          <a:p>
            <a:r>
              <a:rPr lang="cs-CZ" dirty="0"/>
              <a:t>Dodržovat společně dohodnutá a pochopená pravidla vzájemného soužití </a:t>
            </a:r>
            <a:endParaRPr lang="cs-CZ" dirty="0" smtClean="0"/>
          </a:p>
          <a:p>
            <a:r>
              <a:rPr lang="cs-CZ" dirty="0"/>
              <a:t>Pochopit, že každý má ve společenství (v rodině, ve třídě, v herní skupině) svoji roli, podle které je třeba se </a:t>
            </a:r>
            <a:r>
              <a:rPr lang="cs-CZ" dirty="0" smtClean="0"/>
              <a:t>chovat</a:t>
            </a:r>
          </a:p>
          <a:p>
            <a:r>
              <a:rPr lang="cs-CZ" dirty="0"/>
              <a:t>Adaptovat se na život ve škole, aktivně zvládat požadavky plynoucí z prostředí školy </a:t>
            </a:r>
          </a:p>
          <a:p>
            <a:r>
              <a:rPr lang="cs-CZ" dirty="0"/>
              <a:t>Zaměřovat se na to, co je z poznávacího hlediska důležité</a:t>
            </a:r>
          </a:p>
          <a:p>
            <a:r>
              <a:rPr lang="cs-CZ" dirty="0"/>
              <a:t>Rozlišovat některé obrazné symboly a porozumět jejich významu a funkci</a:t>
            </a:r>
          </a:p>
          <a:p>
            <a:r>
              <a:rPr lang="cs-CZ" dirty="0"/>
              <a:t>Zacházet s předměty digitální technologie, využívat nejzákladnější funkce počítače (zapnout-vypnout, práce s myší, jednoduchou klávesnicí)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14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277</Words>
  <Application>Microsoft Office PowerPoint</Application>
  <PresentationFormat>Vlastní</PresentationFormat>
  <Paragraphs>53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Sheer Green 16x9</vt:lpstr>
      <vt:lpstr>Rybolov – poznej svou značku</vt:lpstr>
      <vt:lpstr>Snímek 2</vt:lpstr>
      <vt:lpstr>Snímek 3</vt:lpstr>
      <vt:lpstr>Snímek 4</vt:lpstr>
      <vt:lpstr>Snímek 5</vt:lpstr>
      <vt:lpstr>Snímek 6</vt:lpstr>
      <vt:lpstr>Snímek 7</vt:lpstr>
      <vt:lpstr>Použité odkazy</vt:lpstr>
      <vt:lpstr>Metodický pokyn Integrovaný blok: sociabilita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2015-05-22T07:42:49Z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