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4" r:id="rId4"/>
    <p:sldId id="285" r:id="rId5"/>
    <p:sldId id="286" r:id="rId6"/>
    <p:sldId id="287" r:id="rId7"/>
    <p:sldId id="288" r:id="rId8"/>
    <p:sldId id="275" r:id="rId9"/>
    <p:sldId id="276" r:id="rId10"/>
    <p:sldId id="277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8E23C"/>
    <a:srgbClr val="FEF9E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90" d="100"/>
          <a:sy n="90" d="100"/>
        </p:scale>
        <p:origin x="36" y="-30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25162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933544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852846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175402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4324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062814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70086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21613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536006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826771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92492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5.wdp"/><Relationship Id="rId18" Type="http://schemas.openxmlformats.org/officeDocument/2006/relationships/image" Target="../media/image14.png"/><Relationship Id="rId3" Type="http://schemas.openxmlformats.org/officeDocument/2006/relationships/image" Target="../media/image4.jpeg"/><Relationship Id="rId7" Type="http://schemas.microsoft.com/office/2007/relationships/hdphoto" Target="../media/hdphoto2.wdp"/><Relationship Id="rId12" Type="http://schemas.openxmlformats.org/officeDocument/2006/relationships/image" Target="../media/image9.png"/><Relationship Id="rId17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openxmlformats.org/officeDocument/2006/relationships/image" Target="../media/image11.png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3.wdp"/><Relationship Id="rId1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0.png"/><Relationship Id="rId3" Type="http://schemas.openxmlformats.org/officeDocument/2006/relationships/image" Target="../media/image4.jpeg"/><Relationship Id="rId7" Type="http://schemas.microsoft.com/office/2007/relationships/hdphoto" Target="../media/hdphoto7.wdp"/><Relationship Id="rId12" Type="http://schemas.openxmlformats.org/officeDocument/2006/relationships/image" Target="../media/image1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11" Type="http://schemas.microsoft.com/office/2007/relationships/hdphoto" Target="../media/hdphoto9.wdp"/><Relationship Id="rId5" Type="http://schemas.microsoft.com/office/2007/relationships/hdphoto" Target="../media/hdphoto6.wdp"/><Relationship Id="rId15" Type="http://schemas.openxmlformats.org/officeDocument/2006/relationships/image" Target="../media/image22.png"/><Relationship Id="rId10" Type="http://schemas.openxmlformats.org/officeDocument/2006/relationships/image" Target="../media/image18.png"/><Relationship Id="rId4" Type="http://schemas.openxmlformats.org/officeDocument/2006/relationships/image" Target="../media/image15.png"/><Relationship Id="rId9" Type="http://schemas.microsoft.com/office/2007/relationships/hdphoto" Target="../media/hdphoto8.wdp"/><Relationship Id="rId14" Type="http://schemas.openxmlformats.org/officeDocument/2006/relationships/image" Target="../media/image2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28.png"/><Relationship Id="rId3" Type="http://schemas.openxmlformats.org/officeDocument/2006/relationships/image" Target="../media/image4.jpeg"/><Relationship Id="rId7" Type="http://schemas.microsoft.com/office/2007/relationships/hdphoto" Target="../media/hdphoto11.wdp"/><Relationship Id="rId12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11" Type="http://schemas.microsoft.com/office/2007/relationships/hdphoto" Target="../media/hdphoto13.wdp"/><Relationship Id="rId5" Type="http://schemas.microsoft.com/office/2007/relationships/hdphoto" Target="../media/hdphoto10.wdp"/><Relationship Id="rId15" Type="http://schemas.openxmlformats.org/officeDocument/2006/relationships/image" Target="../media/image30.png"/><Relationship Id="rId10" Type="http://schemas.openxmlformats.org/officeDocument/2006/relationships/image" Target="../media/image26.png"/><Relationship Id="rId4" Type="http://schemas.openxmlformats.org/officeDocument/2006/relationships/image" Target="../media/image23.png"/><Relationship Id="rId9" Type="http://schemas.microsoft.com/office/2007/relationships/hdphoto" Target="../media/hdphoto12.wdp"/><Relationship Id="rId14" Type="http://schemas.openxmlformats.org/officeDocument/2006/relationships/image" Target="../media/image2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6.png"/><Relationship Id="rId3" Type="http://schemas.openxmlformats.org/officeDocument/2006/relationships/image" Target="../media/image4.jpeg"/><Relationship Id="rId7" Type="http://schemas.microsoft.com/office/2007/relationships/hdphoto" Target="../media/hdphoto15.wdp"/><Relationship Id="rId12" Type="http://schemas.openxmlformats.org/officeDocument/2006/relationships/image" Target="../media/image3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11" Type="http://schemas.microsoft.com/office/2007/relationships/hdphoto" Target="../media/hdphoto17.wdp"/><Relationship Id="rId5" Type="http://schemas.microsoft.com/office/2007/relationships/hdphoto" Target="../media/hdphoto14.wdp"/><Relationship Id="rId15" Type="http://schemas.openxmlformats.org/officeDocument/2006/relationships/image" Target="../media/image38.png"/><Relationship Id="rId10" Type="http://schemas.openxmlformats.org/officeDocument/2006/relationships/image" Target="../media/image34.png"/><Relationship Id="rId4" Type="http://schemas.openxmlformats.org/officeDocument/2006/relationships/image" Target="../media/image31.png"/><Relationship Id="rId9" Type="http://schemas.microsoft.com/office/2007/relationships/hdphoto" Target="../media/hdphoto16.wdp"/><Relationship Id="rId14" Type="http://schemas.openxmlformats.org/officeDocument/2006/relationships/image" Target="../media/image3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13" Type="http://schemas.openxmlformats.org/officeDocument/2006/relationships/image" Target="../media/image44.png"/><Relationship Id="rId3" Type="http://schemas.openxmlformats.org/officeDocument/2006/relationships/image" Target="../media/image4.jpeg"/><Relationship Id="rId7" Type="http://schemas.microsoft.com/office/2007/relationships/hdphoto" Target="../media/hdphoto19.wdp"/><Relationship Id="rId12" Type="http://schemas.openxmlformats.org/officeDocument/2006/relationships/image" Target="../media/image4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11" Type="http://schemas.microsoft.com/office/2007/relationships/hdphoto" Target="../media/hdphoto21.wdp"/><Relationship Id="rId5" Type="http://schemas.microsoft.com/office/2007/relationships/hdphoto" Target="../media/hdphoto18.wdp"/><Relationship Id="rId15" Type="http://schemas.openxmlformats.org/officeDocument/2006/relationships/image" Target="../media/image46.png"/><Relationship Id="rId10" Type="http://schemas.openxmlformats.org/officeDocument/2006/relationships/image" Target="../media/image42.png"/><Relationship Id="rId4" Type="http://schemas.openxmlformats.org/officeDocument/2006/relationships/image" Target="../media/image39.png"/><Relationship Id="rId9" Type="http://schemas.microsoft.com/office/2007/relationships/hdphoto" Target="../media/hdphoto20.wdp"/><Relationship Id="rId14" Type="http://schemas.openxmlformats.org/officeDocument/2006/relationships/image" Target="../media/image4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>
              <a:spcBef>
                <a:spcPts val="0"/>
              </a:spcBef>
            </a:pPr>
            <a:r>
              <a:rPr lang="cs-CZ" sz="3600" dirty="0"/>
              <a:t>Z kterého celku je určitá část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9478851" y="151408"/>
            <a:ext cx="2581079" cy="2571208"/>
            <a:chOff x="3541776" y="376702"/>
            <a:chExt cx="2581079" cy="2571208"/>
          </a:xfrm>
        </p:grpSpPr>
        <p:sp>
          <p:nvSpPr>
            <p:cNvPr id="21" name="Zaoblený obdélník 20"/>
            <p:cNvSpPr/>
            <p:nvPr/>
          </p:nvSpPr>
          <p:spPr>
            <a:xfrm>
              <a:off x="3541776" y="376702"/>
              <a:ext cx="2581079" cy="2571208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  <a:ln>
              <a:solidFill>
                <a:schemeClr val="accent3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4" cstate="email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2907" b="89885" l="6997" r="89914">
                          <a14:foregroundMark x1="75784" y1="35494" x2="65516" y2="38583"/>
                          <a14:foregroundMark x1="30486" y1="79649" x2="52794" y2="71714"/>
                          <a14:foregroundMark x1="52794" y1="71714" x2="52794" y2="71714"/>
                          <a14:foregroundMark x1="41845" y1="75469" x2="43480" y2="86856"/>
                          <a14:foregroundMark x1="32394" y1="81647" x2="38346" y2="87220"/>
                          <a14:foregroundMark x1="52249" y1="72986" x2="47524" y2="85584"/>
                          <a14:foregroundMark x1="47524" y1="85584" x2="47524" y2="85584"/>
                          <a14:foregroundMark x1="38619" y1="86675" x2="42935" y2="86311"/>
                          <a14:foregroundMark x1="42935" y1="86311" x2="42935" y2="86311"/>
                          <a14:foregroundMark x1="72376" y1="57480" x2="70922" y2="76741"/>
                          <a14:foregroundMark x1="57383" y1="69897" x2="79146" y2="66142"/>
                          <a14:foregroundMark x1="79146" y1="66142" x2="79146" y2="66142"/>
                          <a14:foregroundMark x1="57656" y1="71532" x2="68741" y2="76378"/>
                          <a14:foregroundMark x1="60245" y1="77468" x2="66424" y2="75469"/>
                          <a14:foregroundMark x1="71149" y1="76015" x2="77374" y2="70806"/>
                          <a14:foregroundMark x1="62653" y1="77832" x2="70513" y2="76378"/>
                          <a14:foregroundMark x1="86597" y1="86493" x2="86597" y2="86493"/>
                          <a14:backgroundMark x1="44298" y1="10660" x2="45207" y2="8298"/>
                          <a14:backgroundMark x1="45752" y1="7753" x2="62790" y2="4664"/>
                          <a14:backgroundMark x1="62790" y1="4664" x2="62790" y2="466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3794379" y="875927"/>
              <a:ext cx="2097007" cy="1572756"/>
            </a:xfrm>
            <a:prstGeom prst="rect">
              <a:avLst/>
            </a:prstGeom>
          </p:spPr>
        </p:pic>
      </p:grpSp>
      <p:grpSp>
        <p:nvGrpSpPr>
          <p:cNvPr id="11" name="Skupina 10"/>
          <p:cNvGrpSpPr/>
          <p:nvPr/>
        </p:nvGrpSpPr>
        <p:grpSpPr>
          <a:xfrm>
            <a:off x="2374272" y="2460853"/>
            <a:ext cx="2581079" cy="2571208"/>
            <a:chOff x="5450004" y="2938528"/>
            <a:chExt cx="2581079" cy="2571208"/>
          </a:xfrm>
        </p:grpSpPr>
        <p:sp>
          <p:nvSpPr>
            <p:cNvPr id="20" name="Zaoblený obdélník 19"/>
            <p:cNvSpPr/>
            <p:nvPr/>
          </p:nvSpPr>
          <p:spPr>
            <a:xfrm>
              <a:off x="5450004" y="2938528"/>
              <a:ext cx="2581079" cy="2571208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  <a:ln>
              <a:solidFill>
                <a:schemeClr val="accent3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6" cstate="email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454" b="89945" l="9995" r="89959">
                          <a14:foregroundMark x1="16311" y1="76560" x2="22672" y2="82495"/>
                          <a14:foregroundMark x1="30486" y1="79830" x2="28214" y2="82132"/>
                          <a14:foregroundMark x1="23716" y1="85584" x2="23716" y2="85584"/>
                          <a14:foregroundMark x1="37256" y1="84676" x2="37256" y2="84676"/>
                          <a14:foregroundMark x1="49568" y1="78558" x2="50341" y2="84313"/>
                          <a14:foregroundMark x1="68333" y1="79467" x2="59155" y2="86856"/>
                          <a14:foregroundMark x1="51295" y1="85766" x2="57792" y2="88492"/>
                          <a14:foregroundMark x1="33348" y1="20715" x2="40073" y2="23440"/>
                          <a14:foregroundMark x1="40073" y1="23440" x2="40073" y2="23440"/>
                          <a14:foregroundMark x1="48887" y1="85039" x2="53339" y2="87947"/>
                          <a14:foregroundMark x1="55338" y1="88492" x2="57519" y2="88492"/>
                          <a14:foregroundMark x1="59973" y1="88855" x2="64289" y2="86675"/>
                          <a14:foregroundMark x1="64289" y1="86675" x2="64289" y2="86675"/>
                          <a14:foregroundMark x1="46025" y1="79467" x2="48342" y2="84858"/>
                          <a14:foregroundMark x1="54066" y1="87159" x2="60927" y2="87462"/>
                          <a14:backgroundMark x1="44798" y1="25015" x2="44934" y2="40703"/>
                          <a14:backgroundMark x1="55884" y1="17141" x2="55338" y2="19443"/>
                          <a14:backgroundMark x1="34030" y1="80921" x2="46161" y2="80921"/>
                          <a14:backgroundMark x1="14403" y1="78013" x2="15220" y2="72259"/>
                          <a14:backgroundMark x1="51022" y1="87583" x2="51022" y2="87583"/>
                          <a14:backgroundMark x1="51159" y1="87402" x2="63471" y2="88310"/>
                          <a14:backgroundMark x1="44934" y1="80921" x2="46297" y2="77832"/>
                          <a14:backgroundMark x1="46297" y1="77832" x2="45888" y2="78013"/>
                          <a14:backgroundMark x1="48069" y1="86856" x2="48069" y2="86856"/>
                          <a14:backgroundMark x1="48069" y1="86856" x2="48069" y2="86856"/>
                          <a14:backgroundMark x1="45752" y1="79588" x2="50477" y2="87947"/>
                          <a14:backgroundMark x1="47342" y1="83586" x2="48296" y2="84434"/>
                        </a14:backgroundRemoval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5709990" y="3344596"/>
              <a:ext cx="2321093" cy="1740820"/>
            </a:xfrm>
            <a:prstGeom prst="rect">
              <a:avLst/>
            </a:prstGeom>
          </p:spPr>
        </p:pic>
      </p:grpSp>
      <p:grpSp>
        <p:nvGrpSpPr>
          <p:cNvPr id="5" name="Skupina 4"/>
          <p:cNvGrpSpPr/>
          <p:nvPr/>
        </p:nvGrpSpPr>
        <p:grpSpPr>
          <a:xfrm>
            <a:off x="4494497" y="37139"/>
            <a:ext cx="2852260" cy="2571208"/>
            <a:chOff x="6181513" y="335756"/>
            <a:chExt cx="2852260" cy="2571208"/>
          </a:xfrm>
        </p:grpSpPr>
        <p:sp>
          <p:nvSpPr>
            <p:cNvPr id="22" name="Zaoblený obdélník 21"/>
            <p:cNvSpPr/>
            <p:nvPr/>
          </p:nvSpPr>
          <p:spPr>
            <a:xfrm>
              <a:off x="6317519" y="335756"/>
              <a:ext cx="2581079" cy="2571208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  <a:ln>
              <a:solidFill>
                <a:schemeClr val="accent3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8" cstate="email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14779" b="80497" l="5861" r="92640">
                          <a14:foregroundMark x1="34530" y1="56572" x2="37528" y2="76196"/>
                          <a14:foregroundMark x1="58610" y1="56572" x2="59155" y2="76923"/>
                          <a14:foregroundMark x1="50886" y1="69352" x2="65652" y2="67898"/>
                          <a14:foregroundMark x1="52658" y1="58571" x2="52658" y2="58571"/>
                          <a14:foregroundMark x1="52658" y1="58571" x2="55248" y2="65778"/>
                          <a14:foregroundMark x1="51567" y1="59297" x2="54021" y2="74076"/>
                          <a14:foregroundMark x1="65107" y1="56572" x2="63199" y2="63234"/>
                          <a14:foregroundMark x1="58882" y1="73895" x2="64834" y2="67898"/>
                          <a14:foregroundMark x1="27669" y1="72441" x2="31713" y2="67050"/>
                          <a14:foregroundMark x1="27806" y1="74258" x2="37937" y2="76015"/>
                          <a14:foregroundMark x1="40345" y1="67232" x2="41436" y2="59843"/>
                          <a14:foregroundMark x1="39437" y1="75833" x2="43344" y2="65051"/>
                          <a14:foregroundMark x1="30622" y1="76015" x2="36029" y2="78740"/>
                          <a14:foregroundMark x1="51431" y1="59661" x2="49841" y2="71351"/>
                          <a14:foregroundMark x1="48751" y1="60388" x2="50204" y2="68080"/>
                          <a14:foregroundMark x1="63880" y1="65233" x2="65879" y2="63053"/>
                          <a14:foregroundMark x1="41163" y1="75833" x2="42526" y2="72259"/>
                          <a14:foregroundMark x1="42526" y1="74258" x2="43617" y2="69352"/>
                          <a14:foregroundMark x1="51022" y1="68625" x2="52385" y2="74440"/>
                          <a14:foregroundMark x1="52794" y1="75106" x2="57247" y2="76015"/>
                          <a14:foregroundMark x1="48887" y1="63053" x2="49568" y2="70624"/>
                          <a14:foregroundMark x1="61699" y1="75288" x2="64970" y2="71169"/>
                          <a14:foregroundMark x1="66152" y1="69352" x2="65652" y2="69352"/>
                          <a14:foregroundMark x1="43753" y1="64870" x2="43889" y2="67777"/>
                          <a14:backgroundMark x1="47933" y1="73168" x2="46842" y2="59661"/>
                          <a14:backgroundMark x1="54157" y1="76741" x2="61972" y2="75469"/>
                          <a14:backgroundMark x1="23989" y1="61417" x2="26170" y2="6559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6181513" y="592708"/>
              <a:ext cx="2852260" cy="2139195"/>
            </a:xfrm>
            <a:prstGeom prst="rect">
              <a:avLst/>
            </a:prstGeom>
          </p:spPr>
        </p:pic>
      </p:grpSp>
      <p:grpSp>
        <p:nvGrpSpPr>
          <p:cNvPr id="9" name="Skupina 8"/>
          <p:cNvGrpSpPr/>
          <p:nvPr/>
        </p:nvGrpSpPr>
        <p:grpSpPr>
          <a:xfrm>
            <a:off x="7024544" y="2347129"/>
            <a:ext cx="2625893" cy="2571208"/>
            <a:chOff x="9174051" y="338136"/>
            <a:chExt cx="2625893" cy="2571208"/>
          </a:xfrm>
        </p:grpSpPr>
        <p:sp>
          <p:nvSpPr>
            <p:cNvPr id="23" name="Zaoblený obdélník 22"/>
            <p:cNvSpPr/>
            <p:nvPr/>
          </p:nvSpPr>
          <p:spPr>
            <a:xfrm>
              <a:off x="9174051" y="338136"/>
              <a:ext cx="2581079" cy="2571208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  <a:ln>
              <a:solidFill>
                <a:schemeClr val="accent3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10" cstate="email"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0" b="92792" l="7815" r="89914">
                          <a14:foregroundMark x1="63335" y1="61236" x2="64425" y2="70079"/>
                          <a14:foregroundMark x1="64698" y1="68443" x2="68333" y2="68988"/>
                          <a14:foregroundMark x1="63880" y1="70260" x2="63880" y2="70987"/>
                          <a14:foregroundMark x1="62108" y1="70079" x2="62926" y2="70806"/>
                          <a14:foregroundMark x1="36165" y1="86311" x2="41845" y2="86493"/>
                          <a14:foregroundMark x1="51567" y1="77832" x2="52658" y2="75651"/>
                          <a14:foregroundMark x1="45070" y1="90793" x2="48342" y2="86675"/>
                          <a14:foregroundMark x1="38483" y1="87038" x2="41572" y2="91884"/>
                          <a14:foregroundMark x1="51840" y1="78195" x2="50750" y2="82011"/>
                          <a14:foregroundMark x1="48614" y1="88310" x2="49841" y2="87038"/>
                          <a14:foregroundMark x1="49977" y1="86675" x2="49568" y2="85039"/>
                          <a14:backgroundMark x1="56838" y1="70442" x2="60109" y2="70987"/>
                          <a14:backgroundMark x1="69423" y1="84676" x2="69423" y2="84676"/>
                          <a14:backgroundMark x1="32940" y1="90612" x2="34257" y2="9188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9478851" y="791896"/>
              <a:ext cx="2321093" cy="1740820"/>
            </a:xfrm>
            <a:prstGeom prst="rect">
              <a:avLst/>
            </a:prstGeom>
          </p:spPr>
        </p:pic>
      </p:grpSp>
      <p:grpSp>
        <p:nvGrpSpPr>
          <p:cNvPr id="3" name="Skupina 2"/>
          <p:cNvGrpSpPr/>
          <p:nvPr/>
        </p:nvGrpSpPr>
        <p:grpSpPr>
          <a:xfrm>
            <a:off x="119499" y="62104"/>
            <a:ext cx="2581079" cy="2571208"/>
            <a:chOff x="808297" y="182880"/>
            <a:chExt cx="2581079" cy="2571208"/>
          </a:xfrm>
        </p:grpSpPr>
        <p:sp>
          <p:nvSpPr>
            <p:cNvPr id="2" name="Zaoblený obdélník 1"/>
            <p:cNvSpPr/>
            <p:nvPr/>
          </p:nvSpPr>
          <p:spPr>
            <a:xfrm>
              <a:off x="808297" y="182880"/>
              <a:ext cx="2581079" cy="2571208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  <a:ln>
              <a:solidFill>
                <a:schemeClr val="accent3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CV</a:t>
              </a:r>
              <a:endParaRPr lang="cs-CZ" dirty="0"/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 rotWithShape="1">
            <a:blip r:embed="rId12" cstate="email">
              <a:extLst>
                <a:ext uri="{BEBA8EAE-BF5A-486C-A8C5-ECC9F3942E4B}">
                  <a14:imgProps xmlns:a14="http://schemas.microsoft.com/office/drawing/2010/main" xmlns="">
                    <a14:imgLayer r:embed="rId13">
                      <a14:imgEffect>
                        <a14:backgroundRemoval t="5382" b="91493" l="13017" r="100000">
                          <a14:foregroundMark x1="65173" y1="71528" x2="65173" y2="71528"/>
                          <a14:foregroundMark x1="64106" y1="70443" x2="66197" y2="68793"/>
                          <a14:foregroundMark x1="65984" y1="72266" x2="63380" y2="79644"/>
                          <a14:foregroundMark x1="52198" y1="88498" x2="56637" y2="88108"/>
                          <a14:foregroundMark x1="63380" y1="83594" x2="56466" y2="86849"/>
                          <a14:foregroundMark x1="71916" y1="83420" x2="71916" y2="83420"/>
                          <a14:foregroundMark x1="73624" y1="68099" x2="73624" y2="69705"/>
                          <a14:foregroundMark x1="75971" y1="67231" x2="79983" y2="66319"/>
                          <a14:foregroundMark x1="87623" y1="54557" x2="86257" y2="57682"/>
                          <a14:foregroundMark x1="72087" y1="67578" x2="71916" y2="68967"/>
                          <a14:foregroundMark x1="69740" y1="60026" x2="70465" y2="64887"/>
                          <a14:foregroundMark x1="86257" y1="59852" x2="81477" y2="65104"/>
                          <a14:backgroundMark x1="69740" y1="70616" x2="68502" y2="65408"/>
                          <a14:backgroundMark x1="68502" y1="65408" x2="68502" y2="65408"/>
                          <a14:backgroundMark x1="61758" y1="60590" x2="67093" y2="64670"/>
                          <a14:backgroundMark x1="61673" y1="87760" x2="65728" y2="82378"/>
                          <a14:backgroundMark x1="73154" y1="70703" x2="74776" y2="70139"/>
                          <a14:backgroundMark x1="65898" y1="85634" x2="64703" y2="8181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>
              <a:off x="1018902" y="380090"/>
              <a:ext cx="2038624" cy="2004329"/>
            </a:xfrm>
            <a:prstGeom prst="rect">
              <a:avLst/>
            </a:prstGeom>
          </p:spPr>
        </p:pic>
      </p:grpSp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4779" b="80497" l="5861" r="92640">
                        <a14:foregroundMark x1="34530" y1="56572" x2="37528" y2="76196"/>
                        <a14:foregroundMark x1="58610" y1="56572" x2="59155" y2="76923"/>
                        <a14:foregroundMark x1="50886" y1="69352" x2="65652" y2="67898"/>
                        <a14:foregroundMark x1="52658" y1="58571" x2="52658" y2="58571"/>
                        <a14:foregroundMark x1="52658" y1="58571" x2="55248" y2="65778"/>
                        <a14:foregroundMark x1="51567" y1="59297" x2="54021" y2="74076"/>
                        <a14:foregroundMark x1="65107" y1="56572" x2="63199" y2="63234"/>
                        <a14:foregroundMark x1="58882" y1="73895" x2="64834" y2="67898"/>
                        <a14:foregroundMark x1="27669" y1="72441" x2="31713" y2="67050"/>
                        <a14:foregroundMark x1="27806" y1="74258" x2="37937" y2="76015"/>
                        <a14:foregroundMark x1="40345" y1="67232" x2="41436" y2="59843"/>
                        <a14:foregroundMark x1="39437" y1="75833" x2="43344" y2="65051"/>
                        <a14:foregroundMark x1="30622" y1="76015" x2="36029" y2="78740"/>
                        <a14:foregroundMark x1="51431" y1="59661" x2="49841" y2="71351"/>
                        <a14:foregroundMark x1="48751" y1="60388" x2="50204" y2="68080"/>
                        <a14:foregroundMark x1="63880" y1="65233" x2="65879" y2="63053"/>
                        <a14:foregroundMark x1="41163" y1="75833" x2="42526" y2="72259"/>
                        <a14:foregroundMark x1="42526" y1="74258" x2="43617" y2="69352"/>
                        <a14:foregroundMark x1="51022" y1="68625" x2="52385" y2="74440"/>
                        <a14:foregroundMark x1="52794" y1="75106" x2="57247" y2="76015"/>
                        <a14:foregroundMark x1="48887" y1="63053" x2="49568" y2="70624"/>
                        <a14:foregroundMark x1="61699" y1="75288" x2="64970" y2="71169"/>
                        <a14:foregroundMark x1="66152" y1="69352" x2="65652" y2="69352"/>
                        <a14:foregroundMark x1="43753" y1="64870" x2="43889" y2="67777"/>
                        <a14:backgroundMark x1="47933" y1="73168" x2="46842" y2="59661"/>
                        <a14:backgroundMark x1="54157" y1="76741" x2="61972" y2="75469"/>
                        <a14:backgroundMark x1="23989" y1="61417" x2="26170" y2="655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401" t="43308" r="55771" b="21775"/>
          <a:stretch/>
        </p:blipFill>
        <p:spPr>
          <a:xfrm>
            <a:off x="3159325" y="5533063"/>
            <a:ext cx="1606378" cy="111210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5391" b="91520" l="9950" r="89914">
                        <a14:foregroundMark x1="49705" y1="71532" x2="49705" y2="71532"/>
                        <a14:foregroundMark x1="48887" y1="70442" x2="50477" y2="68807"/>
                        <a14:foregroundMark x1="50341" y1="72259" x2="48342" y2="79649"/>
                        <a14:foregroundMark x1="39800" y1="88492" x2="43208" y2="88128"/>
                        <a14:foregroundMark x1="48342" y1="83586" x2="43071" y2="86856"/>
                        <a14:foregroundMark x1="54839" y1="83404" x2="54839" y2="83404"/>
                        <a14:foregroundMark x1="56156" y1="68080" x2="56156" y2="69715"/>
                        <a14:foregroundMark x1="57928" y1="67232" x2="61018" y2="66323"/>
                        <a14:foregroundMark x1="66833" y1="54573" x2="65788" y2="57662"/>
                        <a14:foregroundMark x1="54975" y1="67595" x2="54839" y2="68988"/>
                        <a14:foregroundMark x1="53203" y1="60024" x2="53748" y2="64870"/>
                        <a14:foregroundMark x1="65788" y1="59843" x2="62154" y2="65112"/>
                        <a14:backgroundMark x1="53203" y1="70624" x2="52249" y2="65415"/>
                        <a14:backgroundMark x1="52249" y1="65415" x2="52249" y2="65415"/>
                        <a14:backgroundMark x1="47115" y1="60569" x2="51159" y2="64688"/>
                        <a14:backgroundMark x1="47024" y1="87765" x2="50114" y2="82374"/>
                        <a14:backgroundMark x1="55793" y1="70684" x2="57020" y2="70139"/>
                        <a14:backgroundMark x1="50250" y1="85645" x2="49341" y2="8182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991" t="39027" r="55537" b="16667"/>
          <a:stretch/>
        </p:blipFill>
        <p:spPr>
          <a:xfrm>
            <a:off x="10021330" y="5285600"/>
            <a:ext cx="1371601" cy="132217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92792" l="7815" r="89914">
                        <a14:foregroundMark x1="63335" y1="61236" x2="64425" y2="70079"/>
                        <a14:foregroundMark x1="64698" y1="68443" x2="68333" y2="68988"/>
                        <a14:foregroundMark x1="63880" y1="70260" x2="63880" y2="70987"/>
                        <a14:foregroundMark x1="62108" y1="70079" x2="62926" y2="70806"/>
                        <a14:foregroundMark x1="36165" y1="86311" x2="41845" y2="86493"/>
                        <a14:foregroundMark x1="51567" y1="77832" x2="52658" y2="75651"/>
                        <a14:foregroundMark x1="45070" y1="90793" x2="48342" y2="86675"/>
                        <a14:foregroundMark x1="38483" y1="87038" x2="41572" y2="91884"/>
                        <a14:foregroundMark x1="51840" y1="78195" x2="50750" y2="82011"/>
                        <a14:foregroundMark x1="48614" y1="88310" x2="49841" y2="87038"/>
                        <a14:foregroundMark x1="49977" y1="86675" x2="49568" y2="85039"/>
                        <a14:backgroundMark x1="56838" y1="70442" x2="60109" y2="70987"/>
                        <a14:backgroundMark x1="69423" y1="84676" x2="69423" y2="84676"/>
                        <a14:backgroundMark x1="32940" y1="90612" x2="34257" y2="918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118" t="12455" r="50834" b="45114"/>
          <a:stretch/>
        </p:blipFill>
        <p:spPr>
          <a:xfrm>
            <a:off x="7607643" y="5396811"/>
            <a:ext cx="1383957" cy="109975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907" b="89885" l="6997" r="89914">
                        <a14:foregroundMark x1="75784" y1="35494" x2="65516" y2="38583"/>
                        <a14:foregroundMark x1="30486" y1="79649" x2="52794" y2="71714"/>
                        <a14:foregroundMark x1="52794" y1="71714" x2="52794" y2="71714"/>
                        <a14:foregroundMark x1="41845" y1="75469" x2="43480" y2="86856"/>
                        <a14:foregroundMark x1="32394" y1="81647" x2="38346" y2="87220"/>
                        <a14:foregroundMark x1="52249" y1="72986" x2="47524" y2="85584"/>
                        <a14:foregroundMark x1="47524" y1="85584" x2="47524" y2="85584"/>
                        <a14:foregroundMark x1="38619" y1="86675" x2="42935" y2="86311"/>
                        <a14:foregroundMark x1="42935" y1="86311" x2="42935" y2="86311"/>
                        <a14:foregroundMark x1="72376" y1="57480" x2="70922" y2="76741"/>
                        <a14:foregroundMark x1="57383" y1="69897" x2="79146" y2="66142"/>
                        <a14:foregroundMark x1="79146" y1="66142" x2="79146" y2="66142"/>
                        <a14:foregroundMark x1="57656" y1="71532" x2="68741" y2="76378"/>
                        <a14:foregroundMark x1="60245" y1="77468" x2="66424" y2="75469"/>
                        <a14:foregroundMark x1="71149" y1="76015" x2="77374" y2="70806"/>
                        <a14:foregroundMark x1="62653" y1="77832" x2="70513" y2="76378"/>
                        <a14:foregroundMark x1="86597" y1="86493" x2="86597" y2="86493"/>
                        <a14:backgroundMark x1="44298" y1="10660" x2="45207" y2="8298"/>
                        <a14:backgroundMark x1="45752" y1="7753" x2="62790" y2="4664"/>
                        <a14:backgroundMark x1="62790" y1="4664" x2="62790" y2="466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205" t="9762" r="47758" b="45910"/>
          <a:stretch/>
        </p:blipFill>
        <p:spPr>
          <a:xfrm>
            <a:off x="5436971" y="5464774"/>
            <a:ext cx="1062681" cy="1037968"/>
          </a:xfrm>
          <a:prstGeom prst="rect">
            <a:avLst/>
          </a:prstGeom>
        </p:spPr>
      </p:pic>
      <p:cxnSp>
        <p:nvCxnSpPr>
          <p:cNvPr id="25" name="Přímá spojnice 24"/>
          <p:cNvCxnSpPr/>
          <p:nvPr/>
        </p:nvCxnSpPr>
        <p:spPr>
          <a:xfrm flipV="1">
            <a:off x="-229606" y="5108743"/>
            <a:ext cx="12567910" cy="52936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Obrázek 12">
            <a:hlinkClick r:id="" action="ppaction://noaction" highlightClick="1"/>
          </p:cNvPr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454" b="89945" l="9995" r="89959">
                        <a14:foregroundMark x1="16311" y1="76560" x2="22672" y2="82495"/>
                        <a14:foregroundMark x1="30486" y1="79830" x2="28214" y2="82132"/>
                        <a14:foregroundMark x1="23716" y1="85584" x2="23716" y2="85584"/>
                        <a14:foregroundMark x1="37256" y1="84676" x2="37256" y2="84676"/>
                        <a14:foregroundMark x1="49568" y1="78558" x2="50341" y2="84313"/>
                        <a14:foregroundMark x1="68333" y1="79467" x2="59155" y2="86856"/>
                        <a14:foregroundMark x1="51295" y1="85766" x2="57792" y2="88492"/>
                        <a14:foregroundMark x1="33348" y1="20715" x2="40073" y2="23440"/>
                        <a14:foregroundMark x1="40073" y1="23440" x2="40073" y2="23440"/>
                        <a14:foregroundMark x1="48887" y1="85039" x2="53339" y2="87947"/>
                        <a14:foregroundMark x1="55338" y1="88492" x2="57519" y2="88492"/>
                        <a14:foregroundMark x1="59973" y1="88855" x2="64289" y2="86675"/>
                        <a14:foregroundMark x1="64289" y1="86675" x2="64289" y2="86675"/>
                        <a14:foregroundMark x1="46025" y1="79467" x2="48342" y2="84858"/>
                        <a14:foregroundMark x1="54066" y1="87159" x2="60927" y2="87462"/>
                        <a14:backgroundMark x1="44798" y1="25015" x2="44934" y2="40703"/>
                        <a14:backgroundMark x1="55884" y1="17141" x2="55338" y2="19443"/>
                        <a14:backgroundMark x1="34030" y1="80921" x2="46161" y2="80921"/>
                        <a14:backgroundMark x1="14403" y1="78013" x2="15220" y2="72259"/>
                        <a14:backgroundMark x1="51022" y1="87583" x2="51022" y2="87583"/>
                        <a14:backgroundMark x1="51159" y1="87402" x2="63471" y2="88310"/>
                        <a14:backgroundMark x1="44934" y1="80921" x2="46297" y2="77832"/>
                        <a14:backgroundMark x1="46297" y1="77832" x2="45888" y2="78013"/>
                        <a14:backgroundMark x1="48069" y1="86856" x2="48069" y2="86856"/>
                        <a14:backgroundMark x1="48069" y1="86856" x2="48069" y2="86856"/>
                        <a14:backgroundMark x1="45752" y1="79588" x2="50477" y2="87947"/>
                        <a14:backgroundMark x1="47342" y1="83586" x2="48296" y2="84434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6973" b="60906"/>
          <a:stretch/>
        </p:blipFill>
        <p:spPr>
          <a:xfrm>
            <a:off x="1100796" y="5428034"/>
            <a:ext cx="1486929" cy="1013255"/>
          </a:xfrm>
          <a:prstGeom prst="actionButtonBackPrevious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982038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3.7037E-7 L -0.81107 -0.4701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560" y="-235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7037E-7 L -0.00859 -0.1747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0" y="-87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3.7037E-6 L 0.41993 -0.508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90" y="-25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-1.48148E-6 L 0.20859 -0.533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30" y="-266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2.22222E-6 L 0.17031 -0.2969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16" y="-148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1" name="Skupina 20"/>
          <p:cNvGrpSpPr/>
          <p:nvPr/>
        </p:nvGrpSpPr>
        <p:grpSpPr>
          <a:xfrm>
            <a:off x="154684" y="293411"/>
            <a:ext cx="2581079" cy="2571208"/>
            <a:chOff x="69974" y="760296"/>
            <a:chExt cx="2581079" cy="2571208"/>
          </a:xfrm>
        </p:grpSpPr>
        <p:sp>
          <p:nvSpPr>
            <p:cNvPr id="14" name="Zaoblený obdélník 13"/>
            <p:cNvSpPr/>
            <p:nvPr/>
          </p:nvSpPr>
          <p:spPr>
            <a:xfrm>
              <a:off x="69974" y="760296"/>
              <a:ext cx="2581079" cy="2571208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  <a:ln>
              <a:solidFill>
                <a:schemeClr val="accent3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4" cstate="email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3212" b="96311" l="5599" r="8997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195917" y="1128733"/>
              <a:ext cx="2445778" cy="1834333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3" name="Skupina 2"/>
          <p:cNvGrpSpPr/>
          <p:nvPr/>
        </p:nvGrpSpPr>
        <p:grpSpPr>
          <a:xfrm>
            <a:off x="3126716" y="1777940"/>
            <a:ext cx="2639813" cy="2571208"/>
            <a:chOff x="3064477" y="66169"/>
            <a:chExt cx="2639813" cy="2571208"/>
          </a:xfrm>
        </p:grpSpPr>
        <p:sp>
          <p:nvSpPr>
            <p:cNvPr id="16" name="Zaoblený obdélník 15"/>
            <p:cNvSpPr/>
            <p:nvPr/>
          </p:nvSpPr>
          <p:spPr>
            <a:xfrm>
              <a:off x="3064477" y="66169"/>
              <a:ext cx="2581079" cy="2571208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  <a:ln>
              <a:solidFill>
                <a:schemeClr val="accent3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6" cstate="email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0" b="96063" l="9950" r="89914">
                          <a14:backgroundMark x1="37937" y1="17141" x2="38210" y2="37129"/>
                          <a14:backgroundMark x1="59564" y1="18353" x2="55611" y2="38038"/>
                          <a14:backgroundMark x1="48751" y1="727" x2="48069" y2="9388"/>
                          <a14:backgroundMark x1="58746" y1="66323" x2="56565" y2="89703"/>
                          <a14:backgroundMark x1="45616" y1="65415" x2="44934" y2="89340"/>
                          <a14:backgroundMark x1="33621" y1="64506" x2="32803" y2="88855"/>
                          <a14:backgroundMark x1="68333" y1="12538" x2="68469" y2="1593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21429911">
              <a:off x="3138160" y="392489"/>
              <a:ext cx="2566130" cy="1924598"/>
            </a:xfrm>
            <a:prstGeom prst="rect">
              <a:avLst/>
            </a:prstGeom>
          </p:spPr>
        </p:pic>
      </p:grpSp>
      <p:grpSp>
        <p:nvGrpSpPr>
          <p:cNvPr id="2" name="Skupina 1"/>
          <p:cNvGrpSpPr/>
          <p:nvPr/>
        </p:nvGrpSpPr>
        <p:grpSpPr>
          <a:xfrm>
            <a:off x="6162194" y="254743"/>
            <a:ext cx="2615040" cy="2571208"/>
            <a:chOff x="6162194" y="254743"/>
            <a:chExt cx="2615040" cy="2571208"/>
          </a:xfrm>
        </p:grpSpPr>
        <p:sp>
          <p:nvSpPr>
            <p:cNvPr id="18" name="Zaoblený obdélník 17"/>
            <p:cNvSpPr/>
            <p:nvPr/>
          </p:nvSpPr>
          <p:spPr>
            <a:xfrm>
              <a:off x="6162194" y="254743"/>
              <a:ext cx="2581079" cy="2571208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  <a:ln>
              <a:solidFill>
                <a:schemeClr val="accent3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8" cstate="email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0" b="96391" l="9873" r="92357">
                          <a14:foregroundMark x1="46842" y1="90430" x2="52385" y2="89885"/>
                          <a14:foregroundMark x1="24534" y1="64688" x2="24534" y2="68080"/>
                          <a14:foregroundMark x1="58203" y1="39366" x2="55859" y2="89236"/>
                          <a14:foregroundMark x1="82031" y1="42491" x2="81087" y2="91753"/>
                          <a14:foregroundMark x1="57715" y1="63064" x2="86230" y2="62457"/>
                          <a14:foregroundMark x1="23600" y1="59332" x2="21712" y2="94878"/>
                          <a14:foregroundMark x1="17057" y1="93620" x2="83431" y2="94878"/>
                          <a14:backgroundMark x1="31849" y1="65233" x2="31440" y2="88310"/>
                          <a14:backgroundMark x1="51431" y1="65597" x2="49296" y2="87583"/>
                          <a14:backgroundMark x1="64562" y1="65051" x2="63471" y2="86856"/>
                          <a14:backgroundMark x1="27124" y1="84494" x2="27397" y2="88128"/>
                          <a14:backgroundMark x1="31304" y1="16959" x2="31304" y2="16959"/>
                          <a14:backgroundMark x1="33076" y1="15506" x2="32940" y2="18898"/>
                          <a14:backgroundMark x1="25625" y1="65051" x2="25761" y2="6705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6169288" y="534275"/>
              <a:ext cx="2607946" cy="1955960"/>
            </a:xfrm>
            <a:prstGeom prst="rect">
              <a:avLst/>
            </a:prstGeom>
          </p:spPr>
        </p:pic>
      </p:grpSp>
      <p:grpSp>
        <p:nvGrpSpPr>
          <p:cNvPr id="20" name="Skupina 19"/>
          <p:cNvGrpSpPr/>
          <p:nvPr/>
        </p:nvGrpSpPr>
        <p:grpSpPr>
          <a:xfrm>
            <a:off x="9129515" y="1777940"/>
            <a:ext cx="2581079" cy="2571208"/>
            <a:chOff x="6526828" y="2509028"/>
            <a:chExt cx="2581079" cy="2571208"/>
          </a:xfrm>
        </p:grpSpPr>
        <p:sp>
          <p:nvSpPr>
            <p:cNvPr id="17" name="Zaoblený obdélník 16"/>
            <p:cNvSpPr/>
            <p:nvPr/>
          </p:nvSpPr>
          <p:spPr>
            <a:xfrm>
              <a:off x="6526828" y="2509028"/>
              <a:ext cx="2581079" cy="2571208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  <a:ln>
              <a:solidFill>
                <a:schemeClr val="accent3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10" cstate="email"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1272" b="96366" l="4816" r="91458">
                          <a14:foregroundMark x1="62790" y1="53664" x2="63335" y2="67050"/>
                          <a14:foregroundMark x1="88596" y1="46336" x2="89005" y2="67777"/>
                          <a14:foregroundMark x1="61427" y1="92792" x2="90368" y2="91884"/>
                          <a14:foregroundMark x1="16720" y1="54755" x2="16583" y2="59479"/>
                          <a14:foregroundMark x1="16856" y1="79104" x2="17401" y2="87765"/>
                          <a14:foregroundMark x1="63062" y1="87886" x2="76056" y2="88613"/>
                          <a14:foregroundMark x1="76329" y1="67353" x2="80100" y2="66990"/>
                          <a14:backgroundMark x1="30486" y1="26469" x2="30759" y2="48274"/>
                          <a14:backgroundMark x1="66424" y1="45609" x2="65379" y2="65415"/>
                          <a14:backgroundMark x1="79010" y1="45790" x2="77783" y2="66323"/>
                          <a14:backgroundMark x1="72104" y1="79830" x2="71695" y2="85403"/>
                          <a14:backgroundMark x1="49977" y1="56208" x2="49432" y2="77286"/>
                          <a14:backgroundMark x1="20354" y1="80921" x2="19809" y2="82314"/>
                          <a14:backgroundMark x1="19128" y1="83404" x2="19400" y2="85403"/>
                          <a14:backgroundMark x1="17946" y1="55300" x2="18355" y2="59116"/>
                          <a14:backgroundMark x1="70513" y1="80194" x2="70241" y2="85766"/>
                          <a14:backgroundMark x1="65243" y1="83767" x2="76556" y2="8376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6705753" y="2878353"/>
              <a:ext cx="2394839" cy="1796129"/>
            </a:xfrm>
            <a:prstGeom prst="rect">
              <a:avLst/>
            </a:prstGeom>
          </p:spPr>
        </p:pic>
      </p:grp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2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607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254612" y="5337137"/>
            <a:ext cx="815546" cy="864973"/>
          </a:xfrm>
          <a:prstGeom prst="rect">
            <a:avLst/>
          </a:prstGeom>
          <a:ln w="38100">
            <a:noFill/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3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91148" l="0" r="100000">
                        <a14:backgroundMark x1="68564" y1="24514" x2="62872" y2="76946"/>
                        <a14:backgroundMark x1="34240" y1="22471" x2="32455" y2="76070"/>
                        <a14:backgroundMark x1="2974" y1="20428" x2="850" y2="75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6998070" y="5364652"/>
            <a:ext cx="1272746" cy="1112107"/>
          </a:xfrm>
          <a:prstGeom prst="rect">
            <a:avLst/>
          </a:prstGeom>
          <a:ln w="38100">
            <a:noFill/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4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94382" l="0" r="100000">
                        <a14:foregroundMark x1="28950" y1="84551" x2="48558" y2="83638"/>
                        <a14:foregroundMark x1="4152" y1="89607" x2="95732" y2="89607"/>
                        <a14:backgroundMark x1="45213" y1="44312" x2="37601" y2="79916"/>
                        <a14:backgroundMark x1="91696" y1="43469" x2="87889" y2="7872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268161" y="5266536"/>
            <a:ext cx="803712" cy="1319424"/>
          </a:xfrm>
          <a:prstGeom prst="rect">
            <a:avLst/>
          </a:prstGeom>
          <a:ln w="38100">
            <a:noFill/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5" cstate="email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90656" l="0" r="100000">
                        <a14:foregroundMark x1="49577" y1="0" x2="50423" y2="15462"/>
                        <a14:foregroundMark x1="43410" y1="81424" x2="99879" y2="80311"/>
                        <a14:foregroundMark x1="49456" y1="68966" x2="97703" y2="70857"/>
                        <a14:foregroundMark x1="98791" y1="16240" x2="99879" y2="16240"/>
                        <a14:backgroundMark x1="58888" y1="0" x2="58041" y2="11235"/>
                        <a14:backgroundMark x1="83071" y1="48276" x2="81499" y2="62625"/>
                        <a14:backgroundMark x1="363" y1="0" x2="0" y2="11457"/>
                        <a14:backgroundMark x1="77146" y1="49277" x2="76179" y2="63515"/>
                        <a14:backgroundMark x1="57557" y1="58398" x2="99637" y2="5839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0275010" y="5384969"/>
            <a:ext cx="827902" cy="898955"/>
          </a:xfrm>
          <a:prstGeom prst="rect">
            <a:avLst/>
          </a:prstGeom>
          <a:ln w="38100">
            <a:noFill/>
          </a:ln>
        </p:spPr>
      </p:pic>
      <p:cxnSp>
        <p:nvCxnSpPr>
          <p:cNvPr id="15" name="Přímá spojnice 14"/>
          <p:cNvCxnSpPr/>
          <p:nvPr/>
        </p:nvCxnSpPr>
        <p:spPr>
          <a:xfrm flipV="1">
            <a:off x="-229606" y="5108743"/>
            <a:ext cx="12567910" cy="52936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484754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-3.7037E-6 L -0.00703 -0.2442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2" y="-12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3.7037E-7 L 0.23099 -0.2057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549" y="-10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4.44444E-6 L -0.25273 -0.2159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43" y="-10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-4.44444E-6 L -0.00794 -0.178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4" y="-89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222892" y="239883"/>
            <a:ext cx="2581079" cy="2687498"/>
            <a:chOff x="222892" y="239883"/>
            <a:chExt cx="2581079" cy="2687498"/>
          </a:xfrm>
        </p:grpSpPr>
        <p:sp>
          <p:nvSpPr>
            <p:cNvPr id="16" name="Zaoblený obdélník 15"/>
            <p:cNvSpPr/>
            <p:nvPr/>
          </p:nvSpPr>
          <p:spPr>
            <a:xfrm>
              <a:off x="222892" y="239883"/>
              <a:ext cx="2581079" cy="2571208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  <a:ln>
              <a:solidFill>
                <a:schemeClr val="accent3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4" cstate="email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4846" b="93701" l="0" r="9127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5400000">
              <a:off x="177763" y="633557"/>
              <a:ext cx="2623126" cy="1964522"/>
            </a:xfrm>
            <a:prstGeom prst="rect">
              <a:avLst/>
            </a:prstGeom>
          </p:spPr>
        </p:pic>
      </p:grpSp>
      <p:grpSp>
        <p:nvGrpSpPr>
          <p:cNvPr id="3" name="Skupina 2"/>
          <p:cNvGrpSpPr/>
          <p:nvPr/>
        </p:nvGrpSpPr>
        <p:grpSpPr>
          <a:xfrm>
            <a:off x="6193310" y="239883"/>
            <a:ext cx="2581079" cy="2670309"/>
            <a:chOff x="3814930" y="425740"/>
            <a:chExt cx="2581079" cy="2670309"/>
          </a:xfrm>
        </p:grpSpPr>
        <p:sp>
          <p:nvSpPr>
            <p:cNvPr id="18" name="Zaoblený obdélník 17"/>
            <p:cNvSpPr/>
            <p:nvPr/>
          </p:nvSpPr>
          <p:spPr>
            <a:xfrm>
              <a:off x="3814930" y="425740"/>
              <a:ext cx="2581079" cy="2571208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  <a:ln>
              <a:solidFill>
                <a:schemeClr val="accent3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6" cstate="email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272" b="96669" l="3135" r="9159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5782708">
              <a:off x="3830253" y="763403"/>
              <a:ext cx="2665881" cy="1999411"/>
            </a:xfrm>
            <a:prstGeom prst="rect">
              <a:avLst/>
            </a:prstGeom>
          </p:spPr>
        </p:pic>
      </p:grpSp>
      <p:grpSp>
        <p:nvGrpSpPr>
          <p:cNvPr id="5" name="Skupina 4"/>
          <p:cNvGrpSpPr/>
          <p:nvPr/>
        </p:nvGrpSpPr>
        <p:grpSpPr>
          <a:xfrm>
            <a:off x="3285487" y="1577251"/>
            <a:ext cx="2581079" cy="2675892"/>
            <a:chOff x="2916486" y="1556619"/>
            <a:chExt cx="2581079" cy="2675892"/>
          </a:xfrm>
        </p:grpSpPr>
        <p:sp>
          <p:nvSpPr>
            <p:cNvPr id="17" name="Zaoblený obdélník 16"/>
            <p:cNvSpPr/>
            <p:nvPr/>
          </p:nvSpPr>
          <p:spPr>
            <a:xfrm>
              <a:off x="2916486" y="1556619"/>
              <a:ext cx="2581079" cy="2571208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  <a:ln>
              <a:solidFill>
                <a:schemeClr val="accent3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8" cstate="email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4422" b="89885" l="1318" r="9264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5400000">
              <a:off x="2821402" y="1920298"/>
              <a:ext cx="2642529" cy="1981897"/>
            </a:xfrm>
            <a:prstGeom prst="rect">
              <a:avLst/>
            </a:prstGeom>
          </p:spPr>
        </p:pic>
      </p:grpSp>
      <p:grpSp>
        <p:nvGrpSpPr>
          <p:cNvPr id="2" name="Skupina 1"/>
          <p:cNvGrpSpPr/>
          <p:nvPr/>
        </p:nvGrpSpPr>
        <p:grpSpPr>
          <a:xfrm>
            <a:off x="9164691" y="1624588"/>
            <a:ext cx="2581079" cy="2640894"/>
            <a:chOff x="8549554" y="522105"/>
            <a:chExt cx="2581079" cy="2640894"/>
          </a:xfrm>
        </p:grpSpPr>
        <p:sp>
          <p:nvSpPr>
            <p:cNvPr id="22" name="Zaoblený obdélník 21"/>
            <p:cNvSpPr/>
            <p:nvPr/>
          </p:nvSpPr>
          <p:spPr>
            <a:xfrm>
              <a:off x="8549554" y="522105"/>
              <a:ext cx="2581079" cy="2571208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  <a:ln>
              <a:solidFill>
                <a:schemeClr val="accent3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10" cstate="email"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1454" b="99031" l="2090" r="9277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5400000">
              <a:off x="8519646" y="852217"/>
              <a:ext cx="2640894" cy="1980670"/>
            </a:xfrm>
            <a:prstGeom prst="rect">
              <a:avLst/>
            </a:prstGeom>
          </p:spPr>
        </p:pic>
      </p:grp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2" cstate="email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100000" l="0" r="100000">
                        <a14:foregroundMark x1="13281" y1="92920" x2="13281" y2="92920"/>
                        <a14:foregroundMark x1="94531" y1="17699" x2="11719" y2="63717"/>
                        <a14:foregroundMark x1="96094" y1="95575" x2="96094" y2="95575"/>
                        <a14:foregroundMark x1="11719" y1="5310" x2="94531" y2="778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1325538" y="5333359"/>
            <a:ext cx="1219200" cy="107289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3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10137688" y="5350485"/>
            <a:ext cx="1377697" cy="89001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4046995" y="5418703"/>
            <a:ext cx="1353315" cy="90220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5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6986380" y="5335503"/>
            <a:ext cx="1383956" cy="1037968"/>
          </a:xfrm>
          <a:prstGeom prst="rect">
            <a:avLst/>
          </a:prstGeom>
        </p:spPr>
      </p:pic>
      <p:cxnSp>
        <p:nvCxnSpPr>
          <p:cNvPr id="23" name="Přímá spojnice 22"/>
          <p:cNvCxnSpPr/>
          <p:nvPr/>
        </p:nvCxnSpPr>
        <p:spPr>
          <a:xfrm flipV="1">
            <a:off x="-229606" y="4935337"/>
            <a:ext cx="12567910" cy="52936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3143002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2.96296E-6 L 0.70378 -0.2145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182" y="-10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2.96296E-6 L -0.27266 -0.2509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33" y="-12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-3.7037E-6 L -0.02617 -0.2870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5" y="-143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59259E-6 L -0.50612 -0.220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313" y="-11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498539" y="371909"/>
            <a:ext cx="2581079" cy="2571208"/>
            <a:chOff x="135147" y="140849"/>
            <a:chExt cx="2581079" cy="2571208"/>
          </a:xfrm>
        </p:grpSpPr>
        <p:sp>
          <p:nvSpPr>
            <p:cNvPr id="17" name="Zaoblený obdélník 16"/>
            <p:cNvSpPr/>
            <p:nvPr/>
          </p:nvSpPr>
          <p:spPr>
            <a:xfrm>
              <a:off x="135147" y="140849"/>
              <a:ext cx="2581079" cy="2571208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  <a:ln>
              <a:solidFill>
                <a:schemeClr val="accent3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4" cstate="email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0" b="100000" l="0" r="100000">
                          <a14:foregroundMark x1="16566" y1="60194" x2="19114" y2="55583"/>
                          <a14:backgroundMark x1="38714" y1="14320" x2="39624" y2="324"/>
                          <a14:backgroundMark x1="52609" y1="20550" x2="54430" y2="15696"/>
                          <a14:backgroundMark x1="63774" y1="23139" x2="67415" y2="20065"/>
                          <a14:backgroundMark x1="72269" y1="53479" x2="80704" y2="53236"/>
                          <a14:backgroundMark x1="51153" y1="86327" x2="52245" y2="94741"/>
                          <a14:backgroundMark x1="61286" y1="79126" x2="65049" y2="83981"/>
                          <a14:backgroundMark x1="69539" y1="68123" x2="72269" y2="71197"/>
                          <a14:backgroundMark x1="75121" y1="68851" x2="76396" y2="72168"/>
                          <a14:backgroundMark x1="19114" y1="71926" x2="24333" y2="68851"/>
                          <a14:backgroundMark x1="18568" y1="53722" x2="20570" y2="53883"/>
                          <a14:backgroundMark x1="20570" y1="53883" x2="20570" y2="53883"/>
                          <a14:backgroundMark x1="40716" y1="88026" x2="40716" y2="86084"/>
                        </a14:backgroundRemoval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5400000">
              <a:off x="244363" y="546979"/>
              <a:ext cx="2345264" cy="1758948"/>
            </a:xfrm>
            <a:prstGeom prst="roundRect">
              <a:avLst/>
            </a:prstGeom>
            <a:ln w="6350">
              <a:noFill/>
            </a:ln>
          </p:spPr>
        </p:pic>
      </p:grpSp>
      <p:grpSp>
        <p:nvGrpSpPr>
          <p:cNvPr id="23" name="Skupina 22"/>
          <p:cNvGrpSpPr/>
          <p:nvPr/>
        </p:nvGrpSpPr>
        <p:grpSpPr>
          <a:xfrm>
            <a:off x="3445524" y="1987295"/>
            <a:ext cx="2581079" cy="2840865"/>
            <a:chOff x="3113617" y="1582765"/>
            <a:chExt cx="2581079" cy="2840865"/>
          </a:xfrm>
        </p:grpSpPr>
        <p:sp>
          <p:nvSpPr>
            <p:cNvPr id="18" name="Zaoblený obdélník 17"/>
            <p:cNvSpPr/>
            <p:nvPr/>
          </p:nvSpPr>
          <p:spPr>
            <a:xfrm>
              <a:off x="3113617" y="1717594"/>
              <a:ext cx="2581079" cy="2571208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  <a:ln>
              <a:solidFill>
                <a:schemeClr val="accent3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6" cstate="email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2265" b="98625" l="6675" r="89988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5400000">
              <a:off x="2983723" y="1937874"/>
              <a:ext cx="2840865" cy="2130648"/>
            </a:xfrm>
            <a:prstGeom prst="roundRect">
              <a:avLst/>
            </a:prstGeom>
            <a:ln w="9525">
              <a:noFill/>
            </a:ln>
          </p:spPr>
        </p:pic>
      </p:grpSp>
      <p:grpSp>
        <p:nvGrpSpPr>
          <p:cNvPr id="24" name="Skupina 23"/>
          <p:cNvGrpSpPr/>
          <p:nvPr/>
        </p:nvGrpSpPr>
        <p:grpSpPr>
          <a:xfrm>
            <a:off x="6296057" y="371909"/>
            <a:ext cx="2581079" cy="2571208"/>
            <a:chOff x="6296057" y="371909"/>
            <a:chExt cx="2581079" cy="2571208"/>
          </a:xfrm>
        </p:grpSpPr>
        <p:sp>
          <p:nvSpPr>
            <p:cNvPr id="19" name="Zaoblený obdélník 18"/>
            <p:cNvSpPr/>
            <p:nvPr/>
          </p:nvSpPr>
          <p:spPr>
            <a:xfrm>
              <a:off x="6296057" y="371909"/>
              <a:ext cx="2581079" cy="2571208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  <a:ln>
              <a:solidFill>
                <a:schemeClr val="accent3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8" cstate="email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0" b="100000" l="0" r="99272">
                          <a14:backgroundMark x1="34223" y1="78883" x2="12621" y2="99595"/>
                          <a14:backgroundMark x1="21056" y1="46440" x2="728" y2="21036"/>
                          <a14:backgroundMark x1="31189" y1="23867" x2="28095" y2="20550"/>
                          <a14:backgroundMark x1="23604" y1="60922" x2="15473" y2="63026"/>
                          <a14:backgroundMark x1="56553" y1="84466" x2="61286" y2="93285"/>
                          <a14:backgroundMark x1="67415" y1="77670" x2="74211" y2="84466"/>
                          <a14:backgroundMark x1="72633" y1="42152" x2="80886" y2="36408"/>
                          <a14:backgroundMark x1="55522" y1="22249" x2="56553" y2="81"/>
                          <a14:backgroundMark x1="8711" y1="93271" x2="3659" y2="64037"/>
                          <a14:backgroundMark x1="5052" y1="23898" x2="20906" y2="6265"/>
                        </a14:backgroundRemoval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5400000">
              <a:off x="6422573" y="773513"/>
              <a:ext cx="2387036" cy="1790277"/>
            </a:xfrm>
            <a:prstGeom prst="rect">
              <a:avLst/>
            </a:prstGeom>
            <a:ln w="9525">
              <a:noFill/>
            </a:ln>
          </p:spPr>
        </p:pic>
      </p:grpSp>
      <p:grpSp>
        <p:nvGrpSpPr>
          <p:cNvPr id="22" name="Skupina 21"/>
          <p:cNvGrpSpPr/>
          <p:nvPr/>
        </p:nvGrpSpPr>
        <p:grpSpPr>
          <a:xfrm>
            <a:off x="9164421" y="1732034"/>
            <a:ext cx="2851857" cy="2571208"/>
            <a:chOff x="8420709" y="585986"/>
            <a:chExt cx="2851857" cy="2571208"/>
          </a:xfrm>
        </p:grpSpPr>
        <p:sp>
          <p:nvSpPr>
            <p:cNvPr id="20" name="Zaoblený obdélník 19"/>
            <p:cNvSpPr/>
            <p:nvPr/>
          </p:nvSpPr>
          <p:spPr>
            <a:xfrm>
              <a:off x="8537211" y="585986"/>
              <a:ext cx="2581079" cy="2571208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  <a:ln>
              <a:solidFill>
                <a:schemeClr val="accent3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10" cstate="email"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0" b="100000" l="3453" r="90913">
                          <a14:backgroundMark x1="27397" y1="39612" x2="19673" y2="27196"/>
                          <a14:backgroundMark x1="32940" y1="29921" x2="27124" y2="29921"/>
                          <a14:backgroundMark x1="25897" y1="45245" x2="26306" y2="40339"/>
                          <a14:backgroundMark x1="45888" y1="21987" x2="56701" y2="0"/>
                          <a14:backgroundMark x1="59155" y1="25379" x2="56429" y2="23259"/>
                          <a14:backgroundMark x1="65379" y1="4664" x2="66833" y2="0"/>
                          <a14:backgroundMark x1="33212" y1="7208" x2="32940" y2="0"/>
                          <a14:backgroundMark x1="26306" y1="7389" x2="21854" y2="7571"/>
                          <a14:backgroundMark x1="82372" y1="38038" x2="77101" y2="33313"/>
                          <a14:backgroundMark x1="83735" y1="27196" x2="83735" y2="27196"/>
                          <a14:backgroundMark x1="71422" y1="52271" x2="72376" y2="47547"/>
                          <a14:backgroundMark x1="25216" y1="52453" x2="24807" y2="57662"/>
                          <a14:backgroundMark x1="55475" y1="79467" x2="53067" y2="80739"/>
                          <a14:backgroundMark x1="61018" y1="76923" x2="63199" y2="75469"/>
                        </a14:backgroundRemoval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8420709" y="841247"/>
              <a:ext cx="2851857" cy="2138893"/>
            </a:xfrm>
            <a:prstGeom prst="roundRect">
              <a:avLst/>
            </a:prstGeom>
            <a:ln w="9525">
              <a:noFill/>
            </a:ln>
          </p:spPr>
        </p:pic>
      </p:grp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2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100000" l="0" r="100000">
                        <a14:foregroundMark x1="30018" y1="98189" x2="28961" y2="99899"/>
                        <a14:backgroundMark x1="83275" y1="0" x2="83099" y2="2414"/>
                        <a14:backgroundMark x1="28609" y1="93863" x2="34067" y2="94165"/>
                        <a14:backgroundMark x1="34067" y1="94165" x2="34067" y2="9416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1099624" y="5381368"/>
            <a:ext cx="1087396" cy="951469"/>
          </a:xfrm>
          <a:prstGeom prst="roundRect">
            <a:avLst/>
          </a:prstGeom>
          <a:ln w="6350">
            <a:noFill/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3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9722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9242507" y="5267494"/>
            <a:ext cx="951468" cy="1272745"/>
          </a:xfrm>
          <a:prstGeom prst="roundRect">
            <a:avLst/>
          </a:prstGeom>
          <a:ln w="9525">
            <a:noFill/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4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100000" l="0" r="97832">
                        <a14:backgroundMark x1="5655" y1="86117" x2="25353" y2="98017"/>
                        <a14:backgroundMark x1="20735" y1="23646" x2="44675" y2="13577"/>
                        <a14:backgroundMark x1="55645" y1="13725" x2="82258" y2="1176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r="-1752"/>
          <a:stretch/>
        </p:blipFill>
        <p:spPr>
          <a:xfrm rot="5400000">
            <a:off x="3702882" y="5370159"/>
            <a:ext cx="1201247" cy="1458596"/>
          </a:xfrm>
          <a:prstGeom prst="roundRect">
            <a:avLst/>
          </a:prstGeom>
          <a:ln w="9525">
            <a:noFill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5" cstate="email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100000" l="0" r="100000">
                        <a14:backgroundMark x1="16071" y1="31707" x2="893" y2="8374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6271046" y="5428132"/>
            <a:ext cx="1069910" cy="1173223"/>
          </a:xfrm>
          <a:prstGeom prst="roundRect">
            <a:avLst/>
          </a:prstGeom>
          <a:ln w="9525">
            <a:noFill/>
          </a:ln>
        </p:spPr>
      </p:pic>
      <p:cxnSp>
        <p:nvCxnSpPr>
          <p:cNvPr id="14" name="Přímá spojnice 13"/>
          <p:cNvCxnSpPr/>
          <p:nvPr/>
        </p:nvCxnSpPr>
        <p:spPr>
          <a:xfrm flipV="1">
            <a:off x="-229606" y="5108743"/>
            <a:ext cx="12567910" cy="52936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437517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4.44444E-6 L -0.00208 -0.2664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" y="-13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-1.85185E-6 L 0.26563 -0.261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281" y="-13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1.85185E-6 L 0.29115 -0.1925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557" y="-9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3.7037E-7 L -0.40951 -0.1884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482" y="-94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9407985" y="36717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 flipV="1">
            <a:off x="-229606" y="5108743"/>
            <a:ext cx="12567910" cy="52936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" name="Skupina 15"/>
          <p:cNvGrpSpPr/>
          <p:nvPr/>
        </p:nvGrpSpPr>
        <p:grpSpPr>
          <a:xfrm>
            <a:off x="6237365" y="-146453"/>
            <a:ext cx="2581079" cy="3094008"/>
            <a:chOff x="5960155" y="671874"/>
            <a:chExt cx="2581079" cy="3094008"/>
          </a:xfrm>
        </p:grpSpPr>
        <p:sp>
          <p:nvSpPr>
            <p:cNvPr id="26" name="Zaoblený obdélník 25"/>
            <p:cNvSpPr/>
            <p:nvPr/>
          </p:nvSpPr>
          <p:spPr>
            <a:xfrm>
              <a:off x="5960155" y="1098326"/>
              <a:ext cx="2581079" cy="2571208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  <a:ln>
              <a:solidFill>
                <a:schemeClr val="accent3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29" name="Obrázek 28"/>
            <p:cNvPicPr>
              <a:picLocks noChangeAspect="1"/>
            </p:cNvPicPr>
            <p:nvPr/>
          </p:nvPicPr>
          <p:blipFill>
            <a:blip r:embed="rId4" cstate="email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10000" b="90000" l="10000" r="90000">
                          <a14:backgroundMark x1="55750" y1="62920" x2="55750" y2="62920"/>
                        </a14:backgroundRemoval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5400000">
              <a:off x="5703690" y="1058625"/>
              <a:ext cx="3094008" cy="2320506"/>
            </a:xfrm>
            <a:prstGeom prst="rect">
              <a:avLst/>
            </a:prstGeom>
          </p:spPr>
        </p:pic>
      </p:grpSp>
      <p:grpSp>
        <p:nvGrpSpPr>
          <p:cNvPr id="3" name="Skupina 2"/>
          <p:cNvGrpSpPr/>
          <p:nvPr/>
        </p:nvGrpSpPr>
        <p:grpSpPr>
          <a:xfrm>
            <a:off x="3126166" y="2029997"/>
            <a:ext cx="2581079" cy="2571208"/>
            <a:chOff x="2794699" y="793103"/>
            <a:chExt cx="2581079" cy="2571208"/>
          </a:xfrm>
        </p:grpSpPr>
        <p:sp>
          <p:nvSpPr>
            <p:cNvPr id="25" name="Zaoblený obdélník 24"/>
            <p:cNvSpPr/>
            <p:nvPr/>
          </p:nvSpPr>
          <p:spPr>
            <a:xfrm>
              <a:off x="2794699" y="793103"/>
              <a:ext cx="2581079" cy="2571208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  <a:ln>
              <a:solidFill>
                <a:schemeClr val="accent3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30" name="Obrázek 29"/>
            <p:cNvPicPr>
              <a:picLocks noChangeAspect="1"/>
            </p:cNvPicPr>
            <p:nvPr/>
          </p:nvPicPr>
          <p:blipFill rotWithShape="1">
            <a:blip r:embed="rId6" cstate="email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0" b="99416" l="586" r="100000">
                          <a14:backgroundMark x1="59375" y1="56509" x2="59375" y2="56509"/>
                          <a14:backgroundMark x1="43880" y1="40280" x2="43880" y2="40280"/>
                          <a14:backgroundMark x1="92188" y1="44658" x2="92188" y2="44658"/>
                        </a14:backgroundRemoval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rot="5400000">
              <a:off x="2816082" y="1103057"/>
              <a:ext cx="2379982" cy="1887759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9287219" y="1651836"/>
            <a:ext cx="2581079" cy="3263988"/>
            <a:chOff x="9350062" y="853157"/>
            <a:chExt cx="2581079" cy="3263988"/>
          </a:xfrm>
        </p:grpSpPr>
        <p:sp>
          <p:nvSpPr>
            <p:cNvPr id="27" name="Zaoblený obdélník 26"/>
            <p:cNvSpPr/>
            <p:nvPr/>
          </p:nvSpPr>
          <p:spPr>
            <a:xfrm>
              <a:off x="9350062" y="1098326"/>
              <a:ext cx="2581079" cy="2571208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  <a:ln>
              <a:solidFill>
                <a:schemeClr val="accent3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8" cstate="email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6458" b="90000" l="10000" r="90000">
                          <a14:foregroundMark x1="60703" y1="53438" x2="70586" y2="48542"/>
                          <a14:backgroundMark x1="53329" y1="61017" x2="53329" y2="61017"/>
                          <a14:backgroundMark x1="49395" y1="51009" x2="49395" y2="51009"/>
                          <a14:backgroundMark x1="52966" y1="41001" x2="52966" y2="41001"/>
                          <a14:backgroundMark x1="39649" y1="49475" x2="39649" y2="49475"/>
                          <a14:backgroundMark x1="32627" y1="50525" x2="32627" y2="50525"/>
                          <a14:backgroundMark x1="46489" y1="68200" x2="46489" y2="68200"/>
                          <a14:backgroundMark x1="33354" y1="79500" x2="33354" y2="79500"/>
                          <a14:backgroundMark x1="44922" y1="69792" x2="46250" y2="72917"/>
                        </a14:backgroundRemoval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5400000">
              <a:off x="9046238" y="1232242"/>
              <a:ext cx="3263988" cy="2505817"/>
            </a:xfrm>
            <a:prstGeom prst="rect">
              <a:avLst/>
            </a:prstGeom>
          </p:spPr>
        </p:pic>
      </p:grpSp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10" cstate="email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100000" l="0" r="100000">
                        <a14:backgroundMark x1="53201" y1="73041" x2="53201" y2="73041"/>
                        <a14:backgroundMark x1="96189" y1="62853" x2="96189" y2="62853"/>
                        <a14:backgroundMark x1="48476" y1="11285" x2="48476" y2="11285"/>
                        <a14:backgroundMark x1="60213" y1="78056" x2="60213" y2="78056"/>
                        <a14:backgroundMark x1="68445" y1="20533" x2="68445" y2="20533"/>
                        <a14:backgroundMark x1="99543" y1="58464" x2="99543" y2="58464"/>
                        <a14:backgroundMark x1="81555" y1="34013" x2="81555" y2="34013"/>
                        <a14:backgroundMark x1="89939" y1="38871" x2="30335" y2="11912"/>
                        <a14:backgroundMark x1="42226" y1="87931" x2="42226" y2="87931"/>
                        <a14:backgroundMark x1="36280" y1="99060" x2="36280" y2="99060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3898533" y="5332746"/>
            <a:ext cx="1036343" cy="1006945"/>
          </a:xfrm>
          <a:prstGeom prst="rect">
            <a:avLst/>
          </a:prstGeom>
        </p:spPr>
      </p:pic>
      <p:grpSp>
        <p:nvGrpSpPr>
          <p:cNvPr id="15" name="Skupina 14"/>
          <p:cNvGrpSpPr/>
          <p:nvPr/>
        </p:nvGrpSpPr>
        <p:grpSpPr>
          <a:xfrm>
            <a:off x="169962" y="-246128"/>
            <a:ext cx="2581079" cy="3293359"/>
            <a:chOff x="69974" y="227455"/>
            <a:chExt cx="2581079" cy="3293359"/>
          </a:xfrm>
        </p:grpSpPr>
        <p:sp>
          <p:nvSpPr>
            <p:cNvPr id="21" name="Zaoblený obdélník 20"/>
            <p:cNvSpPr/>
            <p:nvPr/>
          </p:nvSpPr>
          <p:spPr>
            <a:xfrm>
              <a:off x="69974" y="760296"/>
              <a:ext cx="2581079" cy="2571208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  <a:ln>
              <a:solidFill>
                <a:schemeClr val="accent3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34" name="Obrázek 33"/>
            <p:cNvPicPr>
              <a:picLocks noChangeAspect="1"/>
            </p:cNvPicPr>
            <p:nvPr/>
          </p:nvPicPr>
          <p:blipFill>
            <a:blip r:embed="rId12" cstate="email"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10000" b="90000" l="10000" r="90000">
                          <a14:backgroundMark x1="61562" y1="64810" x2="61562" y2="64810"/>
                          <a14:backgroundMark x1="42373" y1="55206" x2="42373" y2="55206"/>
                          <a14:backgroundMark x1="53390" y1="51816" x2="53390" y2="51816"/>
                          <a14:backgroundMark x1="41162" y1="34705" x2="41162" y2="34705"/>
                          <a14:backgroundMark x1="59019" y1="60613" x2="59019" y2="60613"/>
                          <a14:backgroundMark x1="65981" y1="33010" x2="65981" y2="33010"/>
                          <a14:backgroundMark x1="60291" y1="34705" x2="60291" y2="34705"/>
                          <a14:backgroundMark x1="44193" y1="56849" x2="44193" y2="56849"/>
                          <a14:backgroundMark x1="59453" y1="30417" x2="59453" y2="30417"/>
                          <a14:backgroundMark x1="46289" y1="37760" x2="46289" y2="37760"/>
                          <a14:backgroundMark x1="68906" y1="50000" x2="68906" y2="50000"/>
                          <a14:backgroundMark x1="54258" y1="50365" x2="54258" y2="50365"/>
                          <a14:backgroundMark x1="49648" y1="42240" x2="49648" y2="42240"/>
                          <a14:backgroundMark x1="62187" y1="42240" x2="62187" y2="42240"/>
                          <a14:backgroundMark x1="71953" y1="45104" x2="56680" y2="28802"/>
                          <a14:backgroundMark x1="51797" y1="43854" x2="36523" y2="34896"/>
                          <a14:backgroundMark x1="39570" y1="60156" x2="39570" y2="60156"/>
                          <a14:backgroundMark x1="38047" y1="63854" x2="38047" y2="63854"/>
                        </a14:backgroundRemoval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5400000">
              <a:off x="-324286" y="639125"/>
              <a:ext cx="3293359" cy="2470019"/>
            </a:xfrm>
            <a:prstGeom prst="rect">
              <a:avLst/>
            </a:prstGeom>
          </p:spPr>
        </p:pic>
      </p:grpSp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13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0" r="100000">
                        <a14:backgroundMark x1="0" y1="8062" x2="0" y2="8062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10035215" y="5243495"/>
            <a:ext cx="1085086" cy="104851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1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100000" l="0" r="10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763228" y="5055919"/>
            <a:ext cx="1036320" cy="1560576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5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100000" l="0" r="100000">
                        <a14:foregroundMark x1="34343" y1="97395" x2="66288" y2="86750"/>
                        <a14:backgroundMark x1="9343" y1="70328" x2="9343" y2="70328"/>
                        <a14:backgroundMark x1="7438" y1="4348" x2="52893" y2="44203"/>
                        <a14:backgroundMark x1="62810" y1="93478" x2="62810" y2="93478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7094491" y="5207899"/>
            <a:ext cx="1152922" cy="1316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214509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4.07407E-6 L 0.47721 -0.3851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854" y="-19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4.07407E-6 L -0.23425 -0.3655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182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07407E-6 L 0.24935 -0.1856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461" y="-9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-2.22222E-6 L -0.49688 -0.1136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44" y="-56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. 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Metodický pokyn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Integrovaný blok: Vnímání 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Přiřazování částí k příslušným celým obrázkům</a:t>
            </a:r>
          </a:p>
          <a:p>
            <a:r>
              <a:rPr lang="cs-CZ" dirty="0" smtClean="0"/>
              <a:t>Rozvoj </a:t>
            </a:r>
            <a:r>
              <a:rPr lang="cs-CZ" dirty="0"/>
              <a:t>pozornosti, tvořivosti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Vědomě využívat všech smyslů, všímat si, mít </a:t>
            </a:r>
            <a:r>
              <a:rPr lang="cs-CZ" dirty="0" smtClean="0"/>
              <a:t>postřeh</a:t>
            </a:r>
          </a:p>
          <a:p>
            <a:r>
              <a:rPr lang="cs-CZ" dirty="0"/>
              <a:t>Posilování poznávacích citů, radost z objevování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Nejprve si společně prohlédneme obrázky. Na obr</a:t>
            </a:r>
            <a:r>
              <a:rPr lang="cs-CZ" dirty="0" smtClean="0"/>
              <a:t>. 2 </a:t>
            </a:r>
            <a:r>
              <a:rPr lang="cs-CZ" dirty="0"/>
              <a:t>vypravujeme, kde můžeme auta vidět, </a:t>
            </a:r>
            <a:r>
              <a:rPr lang="cs-CZ" dirty="0">
                <a:latin typeface="Century Gothic" charset="0"/>
              </a:rPr>
              <a:t>k čemu slouží, kde pomáhají </a:t>
            </a:r>
            <a:r>
              <a:rPr lang="cs-CZ" dirty="0"/>
              <a:t>, na obr</a:t>
            </a:r>
            <a:r>
              <a:rPr lang="cs-CZ" dirty="0" smtClean="0"/>
              <a:t>. 6 </a:t>
            </a:r>
            <a:r>
              <a:rPr lang="cs-CZ" dirty="0"/>
              <a:t>pojmenujeme </a:t>
            </a:r>
            <a:r>
              <a:rPr lang="cs-CZ" dirty="0" smtClean="0"/>
              <a:t>kytičky. Pomocí </a:t>
            </a:r>
            <a:r>
              <a:rPr lang="cs-CZ" dirty="0"/>
              <a:t>tužky spojíme na dotykové tabuli části obrázku s příslušným celým obrázkem. Kontrolu provedeme kliknutím na části obrázku. </a:t>
            </a:r>
            <a:r>
              <a:rPr lang="cs-CZ" dirty="0" smtClean="0"/>
              <a:t>Poté </a:t>
            </a:r>
            <a:r>
              <a:rPr lang="cs-CZ" dirty="0"/>
              <a:t>se tyto části přesunou pod obrázek, z kterého pochází.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pl-PL" dirty="0">
                <a:latin typeface="Century Gothic" charset="0"/>
              </a:rPr>
              <a:t>Zaměřovat se na to, co je z poznávacího hlediska důležité </a:t>
            </a:r>
          </a:p>
          <a:p>
            <a:r>
              <a:rPr lang="pl-PL" dirty="0">
                <a:latin typeface="Century Gothic" charset="0"/>
              </a:rPr>
              <a:t>Vědomě využívat všech smyslů, záměrně pozorovat, postřehovat, všímat si (nového, změněného, chybějícího)   </a:t>
            </a:r>
          </a:p>
          <a:p>
            <a:r>
              <a:rPr lang="pl-PL" dirty="0">
                <a:latin typeface="Century Gothic" charset="0"/>
              </a:rPr>
              <a:t>Prožívat radost ze zvládnutého a poznaného </a:t>
            </a:r>
          </a:p>
          <a:p>
            <a:r>
              <a:rPr lang="pl-PL" dirty="0">
                <a:latin typeface="Century Gothic" charset="0"/>
              </a:rPr>
              <a:t>Řešit problémy, úkoly a situace, myslet kreativně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306</Words>
  <Application>Microsoft Office PowerPoint</Application>
  <PresentationFormat>Vlastní</PresentationFormat>
  <Paragraphs>60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Z kterého celku je určitá část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Vnímání </vt:lpstr>
      <vt:lpstr>Studijní materiály </vt:lpstr>
      <vt:lpstr>   Práce s interaktivním výukovým materiálem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kterého celku je určitá část</dc:title>
  <dc:creator/>
  <cp:lastModifiedBy/>
  <cp:revision>3</cp:revision>
  <dcterms:created xsi:type="dcterms:W3CDTF">2014-08-05T12:38:58Z</dcterms:created>
  <dcterms:modified xsi:type="dcterms:W3CDTF">2015-05-22T09:47:21Z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