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4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cestu do jeskyně.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cestu do jeskyně.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brontosaury od největšího</a:t>
            </a:r>
            <a:r>
              <a:rPr lang="cs-CZ" baseline="0" dirty="0" smtClean="0"/>
              <a:t> k nejmenšímu.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7589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</a:t>
            </a:r>
            <a:r>
              <a:rPr lang="cs-CZ" baseline="0" dirty="0" smtClean="0"/>
              <a:t>všechny brontosaury, kteří jdou stejným </a:t>
            </a:r>
            <a:r>
              <a:rPr lang="cs-CZ" baseline="0" dirty="0" smtClean="0"/>
              <a:t>směrem, </a:t>
            </a:r>
            <a:r>
              <a:rPr lang="cs-CZ" baseline="0" dirty="0" smtClean="0"/>
              <a:t>jako je ukazatel k jeskyni (vpravo).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7677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8879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794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70415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33672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19005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764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Brontosaurus </a:t>
            </a:r>
            <a:r>
              <a:rPr lang="cs-CZ" sz="3600" b="0" i="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Puňťa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Základní matematické operace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51224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99488" y="655549"/>
            <a:ext cx="6193024" cy="554690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8982" y="3011557"/>
            <a:ext cx="1151382" cy="6886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233817" y="2430494"/>
            <a:ext cx="2212932" cy="1593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90454" y="0"/>
            <a:ext cx="5611091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63129" y="2457516"/>
            <a:ext cx="2148421" cy="15475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5398" y="4336823"/>
            <a:ext cx="2878771" cy="172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64872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42584" y="1671525"/>
            <a:ext cx="2201685" cy="17166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9310" y="1474944"/>
            <a:ext cx="2883167" cy="224797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5707" y="446979"/>
            <a:ext cx="3423056" cy="266892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038" y="41122"/>
            <a:ext cx="4342276" cy="31277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48853" y="835800"/>
            <a:ext cx="1206102" cy="8687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50360" y="5306316"/>
            <a:ext cx="2201685" cy="17166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3296" y="4939922"/>
            <a:ext cx="2883167" cy="224797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3561" y="4518976"/>
            <a:ext cx="3423056" cy="266892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57" y="4165356"/>
            <a:ext cx="4342276" cy="31277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67622" y="5853438"/>
            <a:ext cx="1206102" cy="86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1386" y="1517365"/>
            <a:ext cx="4210614" cy="251834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1679" y="607787"/>
            <a:ext cx="1706864" cy="12294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3775" y="3253407"/>
            <a:ext cx="1706864" cy="122944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5220" y="2036595"/>
            <a:ext cx="1706864" cy="12294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0355" y="3491049"/>
            <a:ext cx="1706864" cy="12294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566928" y="410044"/>
            <a:ext cx="1738282" cy="12520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715415" y="1746223"/>
            <a:ext cx="1738282" cy="125207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192073" y="5052521"/>
            <a:ext cx="1738282" cy="125207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232631" y="4819889"/>
            <a:ext cx="1738282" cy="12520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7863" y="2651320"/>
            <a:ext cx="1219099" cy="121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4.07407E-6 L 0.41888 0.309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37" y="1548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58672 0.1030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36" y="513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53164 -0.3856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76" y="-1928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1.48148E-6 L 0.36432 -0.356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16" y="-1784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3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repeatCount="3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repeatCount="3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repeatCount="3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 prezentaci dítě hledá cestu v rovině, vyhledání řešení formou několika druhů labyrintů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Řešit jednoduché labyrinty a rébusy, řadit obrázky podle velikosti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vybrat obrázky podle zadaného úkolu – popsaného v poznámkách pod snímkem</a:t>
            </a:r>
          </a:p>
          <a:p>
            <a:r>
              <a:rPr lang="cs-CZ" dirty="0" smtClean="0"/>
              <a:t>Využíváme možnosti grafického zaznamenání na dotykové obrazovce</a:t>
            </a:r>
          </a:p>
          <a:p>
            <a:r>
              <a:rPr lang="cs-CZ" dirty="0" smtClean="0"/>
              <a:t>Na snímku č. 4 a 5 děti klikají na správné obrázky a za pomoci animačních efektů se jim nabízí zpětná vazba</a:t>
            </a:r>
          </a:p>
          <a:p>
            <a:r>
              <a:rPr lang="cs-CZ" dirty="0" smtClean="0"/>
              <a:t>Obrázky řadit podle zadání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Řešit jednoduché labyrinty a rébusy</a:t>
            </a:r>
          </a:p>
          <a:p>
            <a:r>
              <a:rPr lang="cs-CZ" dirty="0" smtClean="0"/>
              <a:t>Seřadit obrázky podle velikosti</a:t>
            </a:r>
          </a:p>
          <a:p>
            <a:r>
              <a:rPr lang="cs-CZ" dirty="0" smtClean="0"/>
              <a:t>Mít poznatky o brontosaurovi Punťa, o ochraně přírody </a:t>
            </a:r>
            <a:r>
              <a:rPr lang="cs-CZ" smtClean="0"/>
              <a:t>a ekologii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306</Words>
  <Application>Microsoft Office PowerPoint</Application>
  <PresentationFormat>Vlastní</PresentationFormat>
  <Paragraphs>64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Brontosaurus Puňťa</vt:lpstr>
      <vt:lpstr>Snímek 2</vt:lpstr>
      <vt:lpstr>Snímek 3</vt:lpstr>
      <vt:lpstr>Snímek 4</vt:lpstr>
      <vt:lpstr>Snímek 5</vt:lpstr>
      <vt:lpstr>Použité odkazy</vt:lpstr>
      <vt:lpstr>Metodický pokyn Integrovaný blok: Poznávací schopnosti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4</cp:revision>
  <dcterms:created xsi:type="dcterms:W3CDTF">2014-08-05T12:38:58Z</dcterms:created>
  <dcterms:modified xsi:type="dcterms:W3CDTF">2015-05-22T09:37:36Z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