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90" r:id="rId5"/>
    <p:sldId id="291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FFFFFF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6" d="100"/>
          <a:sy n="66" d="100"/>
        </p:scale>
        <p:origin x="480" y="25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023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471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0757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983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105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035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677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0993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309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microsoft.com/office/2007/relationships/hdphoto" Target="../media/hdphoto1.wdp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microsoft.com/office/2007/relationships/hdphoto" Target="../media/hdphoto1.wdp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rozvoj zrakového  vnímání</a:t>
            </a:r>
            <a:endParaRPr lang="cs-CZ" sz="2400" b="0" i="0" baseline="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Cukroví na plechu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SKMBT_C284e15052015090_0001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t="32907" r="74818" b="48985"/>
          <a:stretch/>
        </p:blipFill>
        <p:spPr>
          <a:xfrm>
            <a:off x="1719475" y="1704842"/>
            <a:ext cx="1411600" cy="965916"/>
          </a:xfrm>
          <a:prstGeom prst="rect">
            <a:avLst/>
          </a:prstGeom>
        </p:spPr>
      </p:pic>
      <p:pic>
        <p:nvPicPr>
          <p:cNvPr id="12" name="Obrázek 11" descr="SKMBT_C284e15052015090_0001.jpg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t="15523" r="73899" b="65402"/>
          <a:stretch/>
        </p:blipFill>
        <p:spPr>
          <a:xfrm>
            <a:off x="-227100" y="-11272"/>
            <a:ext cx="2435439" cy="1693571"/>
          </a:xfrm>
          <a:prstGeom prst="rect">
            <a:avLst/>
          </a:prstGeom>
        </p:spPr>
      </p:pic>
      <p:pic>
        <p:nvPicPr>
          <p:cNvPr id="14" name="Obrázek 13" descr="SKMBT_C284e15052015090_0001.jpg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72050" t="15523" b="65402"/>
          <a:stretch/>
        </p:blipFill>
        <p:spPr>
          <a:xfrm>
            <a:off x="2648610" y="-42660"/>
            <a:ext cx="2607994" cy="1693571"/>
          </a:xfrm>
          <a:prstGeom prst="rect">
            <a:avLst/>
          </a:prstGeom>
        </p:spPr>
      </p:pic>
      <p:pic>
        <p:nvPicPr>
          <p:cNvPr id="15" name="Obrázek 14" descr="SKMBT_C284e15052015090_0001.jpg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47927" t="15523" r="26112" b="65402"/>
          <a:stretch/>
        </p:blipFill>
        <p:spPr>
          <a:xfrm>
            <a:off x="6078419" y="-42661"/>
            <a:ext cx="2422453" cy="1693571"/>
          </a:xfrm>
          <a:prstGeom prst="rect">
            <a:avLst/>
          </a:prstGeom>
        </p:spPr>
      </p:pic>
      <p:pic>
        <p:nvPicPr>
          <p:cNvPr id="16" name="Obrázek 15" descr="SKMBT_C284e15052015090_0001.jpg"/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23572" t="15523" r="51615" b="65402"/>
          <a:stretch/>
        </p:blipFill>
        <p:spPr>
          <a:xfrm>
            <a:off x="9053167" y="-15695"/>
            <a:ext cx="2315265" cy="1693571"/>
          </a:xfrm>
          <a:prstGeom prst="rect">
            <a:avLst/>
          </a:prstGeom>
        </p:spPr>
      </p:pic>
      <p:pic>
        <p:nvPicPr>
          <p:cNvPr id="17" name="Obrázek 16" descr="SKMBT_C284e15052015090_0001.jpg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73429" t="32907" b="48985"/>
          <a:stretch/>
        </p:blipFill>
        <p:spPr>
          <a:xfrm>
            <a:off x="10702494" y="1677876"/>
            <a:ext cx="1489506" cy="965916"/>
          </a:xfrm>
          <a:prstGeom prst="rect">
            <a:avLst/>
          </a:prstGeom>
        </p:spPr>
      </p:pic>
      <p:pic>
        <p:nvPicPr>
          <p:cNvPr id="18" name="Obrázek 17" descr="SKMBT_C284e15052015090_0001.jpg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4262" t="32907" r="51614" b="48985"/>
          <a:stretch/>
        </p:blipFill>
        <p:spPr>
          <a:xfrm>
            <a:off x="8182878" y="1704842"/>
            <a:ext cx="1352283" cy="965916"/>
          </a:xfrm>
          <a:prstGeom prst="rect">
            <a:avLst/>
          </a:prstGeom>
        </p:spPr>
      </p:pic>
      <p:pic>
        <p:nvPicPr>
          <p:cNvPr id="19" name="Obrázek 18" descr="SKMBT_C284e15052015090_0001.jpg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47008" t="32907" r="27031" b="48985"/>
          <a:stretch/>
        </p:blipFill>
        <p:spPr>
          <a:xfrm>
            <a:off x="4916580" y="1704842"/>
            <a:ext cx="1455312" cy="965916"/>
          </a:xfrm>
          <a:prstGeom prst="rect">
            <a:avLst/>
          </a:prstGeom>
        </p:spPr>
      </p:pic>
      <p:sp>
        <p:nvSpPr>
          <p:cNvPr id="2" name="Zaoblený obdélník 1"/>
          <p:cNvSpPr/>
          <p:nvPr/>
        </p:nvSpPr>
        <p:spPr>
          <a:xfrm>
            <a:off x="0" y="2871989"/>
            <a:ext cx="12192000" cy="3986011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 descr="SKMBT_C284e15052015090_0001.jpg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t="15523" r="73899" b="65402"/>
          <a:stretch/>
        </p:blipFill>
        <p:spPr>
          <a:xfrm>
            <a:off x="66373" y="3045051"/>
            <a:ext cx="2435439" cy="1693571"/>
          </a:xfrm>
          <a:prstGeom prst="rect">
            <a:avLst/>
          </a:prstGeom>
        </p:spPr>
      </p:pic>
      <p:pic>
        <p:nvPicPr>
          <p:cNvPr id="21" name="Obrázek 20" descr="SKMBT_C284e15052015090_0001.jpg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72050" t="15523" b="65402"/>
          <a:stretch/>
        </p:blipFill>
        <p:spPr>
          <a:xfrm>
            <a:off x="8979507" y="3101507"/>
            <a:ext cx="2607994" cy="1693571"/>
          </a:xfrm>
          <a:prstGeom prst="rect">
            <a:avLst/>
          </a:prstGeom>
        </p:spPr>
      </p:pic>
      <p:pic>
        <p:nvPicPr>
          <p:cNvPr id="22" name="Obrázek 21" descr="SKMBT_C284e15052015090_0001.jpg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47927" t="15523" r="26112" b="65402"/>
          <a:stretch/>
        </p:blipFill>
        <p:spPr>
          <a:xfrm>
            <a:off x="5887285" y="2993910"/>
            <a:ext cx="2422453" cy="1693571"/>
          </a:xfrm>
          <a:prstGeom prst="rect">
            <a:avLst/>
          </a:prstGeom>
        </p:spPr>
      </p:pic>
      <p:pic>
        <p:nvPicPr>
          <p:cNvPr id="23" name="Obrázek 22" descr="SKMBT_C284e15052015090_0001.jpg"/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23572" t="15523" r="51615" b="65402"/>
          <a:stretch/>
        </p:blipFill>
        <p:spPr>
          <a:xfrm>
            <a:off x="3036916" y="3013662"/>
            <a:ext cx="2315265" cy="1693571"/>
          </a:xfrm>
          <a:prstGeom prst="rect">
            <a:avLst/>
          </a:prstGeom>
        </p:spPr>
      </p:pic>
      <p:pic>
        <p:nvPicPr>
          <p:cNvPr id="24" name="Obrázek 23" descr="SKMBT_C284e15052015090_0001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t="32907" r="74818" b="48985"/>
          <a:stretch/>
        </p:blipFill>
        <p:spPr>
          <a:xfrm>
            <a:off x="10838352" y="5298159"/>
            <a:ext cx="1411600" cy="965916"/>
          </a:xfrm>
          <a:prstGeom prst="rect">
            <a:avLst/>
          </a:prstGeom>
        </p:spPr>
      </p:pic>
      <p:pic>
        <p:nvPicPr>
          <p:cNvPr id="25" name="Obrázek 24" descr="SKMBT_C284e15052015090_0001.jpg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73429" t="32907" b="48985"/>
          <a:stretch/>
        </p:blipFill>
        <p:spPr>
          <a:xfrm>
            <a:off x="2017650" y="5225903"/>
            <a:ext cx="1489506" cy="965916"/>
          </a:xfrm>
          <a:prstGeom prst="rect">
            <a:avLst/>
          </a:prstGeom>
        </p:spPr>
      </p:pic>
      <p:pic>
        <p:nvPicPr>
          <p:cNvPr id="26" name="Obrázek 25" descr="SKMBT_C284e15052015090_0001.jpg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4262" t="32907" r="51614" b="48985"/>
          <a:stretch/>
        </p:blipFill>
        <p:spPr>
          <a:xfrm>
            <a:off x="8088719" y="5252794"/>
            <a:ext cx="1352283" cy="965916"/>
          </a:xfrm>
          <a:prstGeom prst="rect">
            <a:avLst/>
          </a:prstGeom>
        </p:spPr>
      </p:pic>
      <p:pic>
        <p:nvPicPr>
          <p:cNvPr id="27" name="Obrázek 26" descr="SKMBT_C284e15052015090_0001.jpg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47008" t="32907" r="27031" b="48985"/>
          <a:stretch/>
        </p:blipFill>
        <p:spPr>
          <a:xfrm>
            <a:off x="4822421" y="5252794"/>
            <a:ext cx="1455312" cy="96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SKMBT_C284e15052015090_0001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2808" r="25273">
                        <a14:foregroundMark x1="7742" y1="87881" x2="7742" y2="87881"/>
                        <a14:foregroundMark x1="23831" y1="92957" x2="7298" y2="88138"/>
                        <a14:foregroundMark x1="7500" y1="93442" x2="21976" y2="86684"/>
                        <a14:foregroundMark x1="12097" y1="96835" x2="12097" y2="96835"/>
                        <a14:foregroundMark x1="19234" y1="85230" x2="12581" y2="96094"/>
                        <a14:foregroundMark x1="11895" y1="85486" x2="19476" y2="95865"/>
                        <a14:foregroundMark x1="23145" y1="88366" x2="18306" y2="90790"/>
                      </a14:backgroundRemoval>
                    </a14:imgEffect>
                  </a14:imgLayer>
                </a14:imgProps>
              </a:ext>
            </a:extLst>
          </a:blip>
          <a:srcRect t="80754" r="71919"/>
          <a:stretch/>
        </p:blipFill>
        <p:spPr>
          <a:xfrm>
            <a:off x="219075" y="64906"/>
            <a:ext cx="2233854" cy="1456862"/>
          </a:xfrm>
          <a:prstGeom prst="rect">
            <a:avLst/>
          </a:prstGeom>
        </p:spPr>
      </p:pic>
      <p:pic>
        <p:nvPicPr>
          <p:cNvPr id="11" name="Obrázek 10" descr="SKMBT_C284e15052015090_0001.jpg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t="49326" r="74359" b="34739"/>
          <a:stretch/>
        </p:blipFill>
        <p:spPr>
          <a:xfrm>
            <a:off x="10576141" y="1687221"/>
            <a:ext cx="1437358" cy="850005"/>
          </a:xfrm>
          <a:prstGeom prst="rect">
            <a:avLst/>
          </a:prstGeom>
        </p:spPr>
      </p:pic>
      <p:sp>
        <p:nvSpPr>
          <p:cNvPr id="13" name="AutoShape 4" descr="data:image/png;base64,%20iVBORw0KGgoAAAANSUhEUgAAAYYAAABACAMAAAFenxBcAAAAAXNSR0IArs4c6QAAAARnQU1BAACxjwv8YQUAAAH4UExURZ+fn+zs7Hl5ecbGxqCgoO3t7Xp6esfHx1RUVKGhoe7u7nt7e8jIyKKiou/v73x8fMnJyVZWVqOjo/Dw8H19fcrKyqSkpPHx8X5+fsvLy1hYWKWlpfLy8n9/f8zMzFlZWaampvPz84CAgM3Nzaenp/T09IGBgc7OzltbW6ioqPX19YKCgs/Pz1xcXKmpqfb29oODg9DQ0Kqqqvf394SEhNHR0V5eXqurq/j4+IWFhdLS0l9fX6ysrPn5+YaGhtPT02BgYK2trfr6+oeHh9TU1GFhYa6urvv7+4iIiNXV1a+vr/z8/ImJidbW1rCwsP39/YqKitfX12RkZLGxsf7+/ouLi9jY2LKysv///4yMjNnZ2WZmZrOzs42Njdra2mdnZ7S0tI6Ojtvb22hoaLW1tY+Pj9zc3Glpaba2tpCQkN3d3be3t5GRkd7e3mtra7i4uJKSkt/f32xsbLm5uZOTk+Dg4G1tbbq6ukdHR5SUlOHh4W5ubru7u0hISJWVleLi4m9vb7y8vJaWluPj43BwcL29vZeXl+Tk5HFxcb6+vpiYmOXl5XJycr+/v5mZmebm5nNzc8DAwJqamufn53R0dMHBwU5OTpubm+jo6P7+/nV1dcLCwpycnOnp6XZ2dsPDw52dnerq6nd3d8TExJ6enuvr63h4eMXFxUa5TdsAAACadFJOU////////////////////////////////////////////////////////////////////////////////////////////////////////////////////////////////////////////////////////////////////////////////////////////////////////////5+rAAu2AAAACXBIWXMAAA7DAAAOwwHHb6hkAAAZaUlEQVRoQ+2bjUMiyZXA/UIPUDGKgod4ioIRXEXBKEZwBVdQUPCEsZiIkYkaUYwacT2MhydGXHWVUXdOM4rfH//mVVV3Qzc0fszsXDbJ/HbtLpppql+9qvdevarOAAjB6vouLgCgFvEMZBF4e3VkiQZxx2tAd9jnWkKho6tq9Hlu2pvFF4RQEWxHFvjS3C1cFt1Krg68G7CE6+CWoCOwAzAMPLj4R3w04+Ov4J8BVMCjFViopxKgm9EdQ2C6ERXn0QGIP4I7I6iCpUmgdoPfA5DJlMMJQB46T86BW3wBcgjlhyfcGPB7+H/SHT5cED9mwyN6DshiCzzAvygA9WJYRHd0ScJun5b4x9MNG5L6IlwEDvduznwrUTZoFSGfbhSWcB28w6ECdIZMv6tYJovg2F9LlujQn+ploDuiO9/7FiJQRkjeOV+RdYGbVS7xygQKPr5s3hzOKA6iNkB3uOB/iLfoUCDHZcgMeIRHn4D4ZIV/EjUqwTuiIFiGigNYZWIOKkN6QVfACaTkp2hWC1gBoAnf8Y68SLYKoQDYlPiIfpviDQCw1eEd3eSFJfIMAO7HRM9RED0F8HfwaYKQfHIkYPJrZ/Gls9JB7qASF+9twbuWDzxcdrhMliOFHxXRHRRQ518CehVfCKKKfSM+xZExTnEqyTOWP0E2HFaYHvJMskn0Z6KKO7CiB0CLy4hFfJO1A7y1As0+voRAwwTyAYAjqCZU5AJgg/0KX8ZDawh0oq6m2R6TAFCHlU9UAccWgw5chTPeZ0hKidMdcUpAtfYkeabQQJNAfUuO0DgNhOjwcSnaADggjQsoJ04ILTiHpiyL/IQacO38HBVD1hvYe4pRkagCCssANwIASfb29pgsJP3zB6ornlaAd+NkGUHokpLxC5Ko4u6ob325XEA9KYHSXRWTi2LzU+TnOP1i7rgnbmOf4ssL8U9Ug2h5bNrzZ18oGNgNdyca/bp1pzGoE/OFgofcLGiHKWJtkYDLIhMLZQqhgzCWmOrMoaXejLvighOP6+qeuEbUkDRcljX4pEnYXUyQPO/QjTUEjnICyuwj4KDKxQVcQ6ESTHnX8GcCwvzA8XuvI+w3QQ1xgs4oc5MoXksABzt3hBIOY/LB4WiEImO7gGvQOQGMObpxCII5wEf4zNDBwBCCopc4jQJjIZjDNisHzBsB4TFg9NKORil+cpkT+T1sYnANQvjXp/B+g8oYwp6hVlEabA/4AyKMj/Y+eAgoWgYB6OxHPo4ScwY2bkSc+xE2yk/Y0TrQAdcArzEh5CZ+kAYhjpnyuRTIVyOm2skCBVYvrgF7bzpEDVR4CID+/Th6KMI12xfxCTEVQ8dmXIY9KVF1K3awuFVxDVQniQNtPwR/RwAr4+qBifhAaRbSK7poh46BwLkKBfzxHkUAh+AOqhkHkfhXtihXRTGNjwn/A4OBSeikiBCUqggRnYL9DkctiDyg7AEXuOhpBx2EA8A1yLG3SDBAGuRL4kQiRzEgogvGNzRmKBcLYJ/gJjok4GHfSrYE92Bk1O8yOPw+tescCksy1z/RczheW8CtWtsjL2EeTbZQ4DynanQrf4a8hDHYXGqVajK8q1UYzslvaG39hUhTw+LloEAoqTklPz5Fe9dWFbd4cKfulLA1z/Nzx2dfvpW+PF9loOG0ms1mqx04X9pT7GajXm+02j+/Z9FksBZJXePlla3ryUYYfsW51UaYlzV1FkfeXLQiKXbH6Btzk0NVMDTZMpP6wwRdam6SY4YUffudImOia1mkIadLCaY8frqJScjQ5KB8bBrG6bZ2npg5pmWdMpMEhbpkt0Vg7Ws5xPPsyDD+nGCXFtrQaFZcwDkfDBT+dx1/RiRkGFqAbXF4AksdglqW1nUuRmhu5ADN8qMoYqiR5uMrSZzgBAJFDa4n7yCzXzoYnysDq64BHsMo/B0nnF6czUnkJa8tbW5Hc0JHRdBJGW+wx2tLhFoJGdQ41MsTL/HgrGsLhwlM3t0lZLCGUTNZh3Mbl5VOZy7jeQkmcsgCwjl+hk6PWZci2DHurvBFsM03OteDeCIDZuOOkmB9AVnq2uC1BlbqJmO50fDGg4e099uheDsnZMhleDEOCguZtOYkLplDdFUrk+eCkGz6tNVaH0+eIBpw8sI5K0g4yA+EKHGWfQxvw5zVIKptZK6HLgOfDEXT0lFM70tkDJuWbHq0bb5jHw4JaiJkgSTmpoUUbFgzcEMgEjJ4u8hCOhpoegC7uHMk0W0DnAkV/xIZkkP6oHdOoOGTTLfu6CZnk7A6A+QEmMLpoZreujdyEyCKepdEYRsih8csHtuIhAx3bE9F51ZCM+UtOEWYjNXVAgeT3gMjvJZv4rqGTKUErpisN/DQreLBnv+euELhDI2h06mgBQ4DLZFmgvo0wZHhdOGk1goRRUMSMiwH0plvkgJ6AmZZzAwtk7l+YFr1EJFqTUYeEGtVcGhx1MlDqgF1rnlfyZzXy/ilM8XuQgBeafITOTNIQgbQI51R6psqCnmFFUqNOWHQrO3VJdENxQL5kUSu7Z/j8I6P1xe3j2Ox68zMTA6Hc3+8PVY6XayTUZOWhOZaQ0OFGr2+vUkul1eIRKISXub16fbm6lzzDpd/wBQYYb38w/R9U7veaGZ4cqdVryw5LnJh00tCk+EflmdkeHH08zk4U8z462CR4VJr6K2ZWp97uze2ZFEQqes0vD0xefNWeXK5qPA++s5Rmxr1MNEXnagsB/Wjg0eKk2cim5fzN3Y9FDZvBN9Prk29ZFYTPRstKKiffXz3nAugsDPS5J9PGhn+P3rQz0YaGf6h+CrDL4OvMtCxw+k0cqkvNQdw/g2n02b7Z/oGCFOG9vvNxZma+ZFz7W+1C5OBQDjgDx9EIruS6bpYajSg3xwrPVsZLAj7XVJ+lkAolPL5N7n8h4+ycTYza+Xt9RVfBUNBh8+hkwkE4lypWCvli/nSq3esxrapouR0pm5/vL+q6irjPKes4O4q7Pd6XMGWHkZkR5ch806acVlZ86YwtWkqZooFaNqYwHncy28bWM9sYmv3MV0k2bNUt7mz0zkQa62YMf/CKBd+/f1CbfbYtRxGwkyUo9JZWpPSZZBSgRorVh9jkp5vezLKrctlhrVNC3NkiRWlkNlCEHdykoCEaOBOX+L3aTLME/sM0hL7K1nA2FDk/wSdg2SBIL+Tvd/z5oeH0DfGH5LSojX01ZIEoojMUQjPdl8iNU6TwYZy0PKlgO2cvXuC72lLpWbxNTw6S70GLnsDxy4YvakTJ7itXT30iREAS4Y5MDYMu6P1O7wDI8EdMUuT3zMyLBxhH8jHiyP5KAFDkJDB/H0MqvwANoeZq2LM4ClUtEVXkU4Ej92wYuWBg/lcBJpQIgUD2UXzJ3ukqMfrpTYcQJbQksnmCWoySyLZjjAHUIPZa321qrL4XAcA0w6cg+KEyVxivTshQ9238FGaAngGuH1BLEAwkdWRBUjMhOYgJtyhOrRIu0m0BxgXbSijNYam2PYMB9VtYmo4XCtcOCXoZsqgn0Qz/mbUYXgKNL/FDKqAcpiPlzLkwvjELyHDJV6nL/T63sphu0hTco0ACGmD+tqFxhTH4Mkv1IO8hdTOrg/SrZDSgiJtpyOyrnGCazX51egaqF7SduCyJ5G2QxgDKBG2Keyphn3p8gF1XACOBeUHDyO4CICaWhtCMpDGcYtsevOgTqYOH/BTw24h1hHBppv8/u2BQnj1PlVt7T76/KDQRvzzimGZ0HW18Cfc+zSycZOLepIQUwa9l/hi3iAT3BhsMiS1s//3npn4UNXGMyUJPSzFUx2IdmXquP5IW2iPuum2cznVSRh38VIdSdRF/xf38/jHq3XEphvMLnMI6n0Mu9eU4iPAeRtZoMkwS9+mwIZdmFhLBDwTY8imYg5vkyXEu2cyzACcMM1bu4emdFZ24jm4hAwbVEdLyw1NhmrDM2k4Y4SebJmhLUOyw2U+sz1E7nFJyyK1A4o+plmTXjScWTTTIVch25rE3PfSjFLSoOtD9BTptYUtJNnvS1hlbnyIEpyzWcbCtfu49ZCLqf0JCRnK46U0WB9olr1dStvhQGFULYKukCCCbKfRRx8PehPNyMf54UCmeCR/p5ha5Cbpj/thUUPkd6RV33jIyG2kGi+XUnRChuak7VUpWG9oY9rO5hPAOykaJXO5UFi9hZGqDrGFJquydpAndmOLVJCUg94gk5ubOkVe149UD/ixFcxllRFDMZfqfQkZBtxkIR3y93Tzp2NJ1wNweIFckwSajPY/0leNQCeLv4F+Hu1E4AlRHPLHpKAvX4VP07mZ4PR9PECY00G1fbjBHeIHyuUmZDg1sPQOOtdZ9JjCT+tYNOQexZUrCEeb+YiRPyoaZBsQIHwCTfQKWnrgJ0Xfmz+hIVsPJZG7aRazUrYJLbUHxcwGaq0hIYNdl9Qjk2mN55kR3c9kydckZIEgc4EZi1PUSU0ytCF1JJjkj6xe6MPuL6KciRtGTRUeW4YOubfp+H6ghAygmNr8x06TidFS7xZYG5bAuu5PytXrz5P3B9KRHwRT3M08+gXNBJcxa4ljHWWLW6Fia3nt7dUiHq9E3qQ3x42Y06isyOy7yu1gPnS3re6Ud3+8vbwePY1d3+O8d2Ysutx62bkgPkp5pIq7tpiyXa9vUsqV1SjvXci5jkX31lcH8kdcYpblG96kZ0iuadebzYx67UZNNWeqO4u2WYUuAxDNBhdy2kZH2ybDHrfJZPH6/T6PSm1yH5SVsiyUavLblqYv+5pvt2ZHO6uKuTll9fUrh2xTWYxxrJbvMLh9EX/4/Dznrqy+f3pt/7ZyaC/NhLDPpLI5XBa11qCQ6dz+cOQk6JAp1AZXoP6R0TEZMvyD8q8gQ2r0+gVg6aev4cV64NyWeWT8rIesm7/856//7bc/qNViqSnSWRR9wjy9ANGbrWKfWy0MldUPjw93trS11eachHxuf+PPszzhbDodyt8fLL47ikSOrnIaVzrYgp6/O/8Mw+GfgFep4WfYLPUVVr6Ohl8EX9Xwi+CrGn4RfFXDL4IXqcGu12iU1bxYdKy5Y/H69BRNOtGsMzPzPpPD43EQvJIKZbsxzdyNHafdajbqNU3yihIe5z52Gt1cnhnraa7Mf7y9fXy8vMwrrWnu6elobe3qG1uN8jSvDRDgMxeiDWGxGH7k0+O97cWxob6OuqLHD/s7OxtbZ5eP5aWwkr6Z7WtRajr6RdjNxnZNU5OyurpaVCISlUBEFRBRYUkhj5N5HUO1X3NEcv1Tj59GDXb9/cBG8aRBKhAKBbl8mcnjD5zUzs6ODo/Prq3Mjo/0N1ZJiouLJZIqSUFODpebcxT0GhQqscxdlX//zITJWrG6pru4EYsFAqlCodNpHf7IlaSzd/pDdiVs86Gp9ePN9b311cWxga6G1p6O5oaax+lzhzQr/HiaujqejL16tXy6MScSsHz/V0XoJKOqe2R6tLe7u7O+c2T2Q1FRefObmeXVzW20c297dXlsYKi1aL/3yJSr4NY9k1kjMW5+kEQiJ+cRh0ygUitUaq3JZLK4fJBJf3h3NxKYdLu9C4HwQeSkoKW7s7elOOI1SMXendXUxRwCdjXE1vjCgvzTV/VtiupsrXspXXUAlJQu8D0bSeu3L+R6WmyYfbKpnPINm/eQtkvxNXBqxf6kvBMLhY8GaedQyScMHs2hLzdczjrfZlODdT0nt/SZhZEn2fdfMd5vojHEzVp7WZ9jp9yQ8dQm6O2F0O0ze3OZ2DUV1e3xppdfWvzPdL7T4Yde5oLhk1gL35WXzympGjT1fNUYSwVsaqi+szVSeW1nU2EsGo0Vvko2UPQfB9us3creYqhP5GqNvOjmXuxVHaup5hsdL21DHS+p6G+d2pm5zWScTX1tCltG/3mwk1rFFHn//eapbDCwDzpO6KuLT+K8H8lS9K8u1gpK4wnb7t8EWPoRmxpiud4h3DRO+Y7LddS9NSvxCmXFzfJnByzFoixcztpWmhPZGrmobr+vcnE3HuclkzJD5/aLU2NKn6+UPfUP6ckJxd9i1Lzd1RkM3uL8bdYtSQBsTqtdK/iraJhbST7uxA+/mX2iy9mvjyaLKEPhLOzoDYdqz2Yq2PtFbPbGUYl+rNwyGX89p+/ExXwfE8OihuXiX00SHa6i7GiLeiZr0cJP3uz0Np/BnDBcx/ZoTs6upY6UYsy9RHmIin2xbOSFP60pCK7Ql6AY5Ad7SWto55RpF1Ebayq5Wu1wqm/U9IUsNcSjlFwqCvCeI8i4jcvcK8JEv+jzdpCuJzrswFua3vVahEeVvGRd21e5HzfQbhLRhu3hQzyhGNtQtIlS+gWLGko91CqNnTMsdizFKBHa5xX80rRNQGdGcNDKqobCkI54Dxl2xhxFsHRPToY+Z15x+YuMU/vwQnG6XXRgw0Y5f/N6hjTvmhxj1nz/ReMe44GMXdq7DhTRGRf7PaG6uFRL3uKn1NA+5Vt4S/bMBulVA9We24181yXD59m3HYYVTvVArfbGdkaL74xvpEeLKfEeixp2hKO015lKbsMKbbBxKX9g9Vo0NfjTXepvpDKWm/GWTQ3W413vQMKkcC7vbDpHpGWrboazOCEIbL7ANOmn/QdpcuDOimFLaXy/gv2416OwnQ+ftc4dF3Kmdh9G6Da9KGSrNEcrW3Tq80p6NLI0+aQajOvBhSGyWzrvqxQqf/Hofnnfu8X1wkdtVmNJopuXy/7yXpqlOnmk7y1AZBoWWlPMHosaNgSzqevl1Ys1K1UBE/8P/vInTCdFTxb3HZsazHsBByUFDd7QfrFX8VdPTcrKYyrGw1CA2IGVgv2+zZXYz0Si3+447L7yqYXvvz2Jf2nevPvz/1wYCppTQtuzg7InjdLMpH+M2QDG+7Hy7J3hK4u06spFadopOts922S1syUey1KKnCxqWModee7lvmdwtj4UzLGpwZ4ZNPV8YlRPYi498LDuqoBfrVYx9rV8CltByZOjYdU7SRmlT0TZP3mXErKzqGGNOXw/AXtrVhmrGpwluwaGDXg95vJdV+o2aox5KsP1uWtr+VfntL1AKegXvZ6etIHai2gvDVpSujmLGg7Fvaz7cV+OvTmrbJFNDUAZURW9yMlD+/UGeaOmZCNjzA460owG62aOLo29SsFqNKaEK4g67sJTO76dnBPX/kunn1bWmMOeWS+uS7YILGrIs+TQXwL9BOwNN8Xsamjfld2+SIrCR3VWpJFrE/MV/vrLuZK48zaeBeJv7yYBXbSDisOeQ/Ltny5sVUXb6PVzOj3FpieFt0oc43hPMxOnhre3zmFYK/2O4Xf8hc7m4+Tpln00dy3ZdrKooXIy8tyr3M/gbL3JYJuyw0Y8Ub1MDdBvD/4oIeyDspUr/Omojmgw/YbblkYN0LKbZtMYrGTeFNyMXscuD8QP2oz8WKL93pZlPSm8c9x7zjDZTs1xXo70o9B28833jJczrNGqh5r26p0AX5DTzJj4r4kHk9MhLGroiPjyyOInYqy8kayyjnmnxDBLDzefennWuOySDlIzPGNEO4jtvn5UJk778kpXTgax1/15NDUWaR8OZTLHdRe+fTJ4eZwUp7z7Qsd5G3bTqq++Dby3LcGOlRn50ZJsyqe4/DZcw8DujWE8Fhd14vcW2vsWGBY1LPdb5l8wN3iCig8f207ZG3jCnfNUJJLEQPijZWXsmseJ9Zgma7C90fT+5bvmdMqLbdnY34tnY7n7YyO1vWfFEES7VwEo+4ubKKRj6O6CslrO2MiFG2cm2m+lH7tT0/vmD17xJRE0DAVv2qrJyuoijcl1sKiholKbsfpZephrk8ZTO0k0ZNhe53jkfRMtvb3TRVQIVOIP1KQNVaxzrruhF6enrPctQlXvwPbe0IqJyLE4eb5cKtmSBtGGeJgIdDRvDLYG2Nv1y7MycQuLw4DYt0+k3g/LnMLCIVnwDZGoq27kDyU3L4saQKHDsvU5wb2z07CSLn5XnmV1viJPnISZ0/1TLRlQso4I5WiAy7bfPC321dL8uhmy5XkbH/3Zz4Sj1rECFfGSiLzDKwjehdQC92ja7AqiqWu6OKPllpzeN7XKjmZSegqbGoxvTnI3Pm3TnFNfsjgvdG2kDlAKzqxicupVSnZajRp5yf1iqUT70bFFjWxMimtx6rPDwctX9iG7Vd9UcdrVK5VKoukfnKKiZtIwsskagDyDVRktCqkibJMyNjVAKtp0qqrpta212f62+rLiMomkqqplcHxp5zGvqOHN4urmXvT4FHG8tzo11FF+uTbS1li8a1GrLLXNz1kF3oeA1BDK4BYced02nVohVegc3oVQIBAKBkPhSCQYPjrYPTjZDbhsFpVYKNVaTI5g1Xzdk30ujpN3ez550rs0O7Gzs7EyO9rf39/Z3d3Z1tJWX1VbWyspK8g4PwiGgj6LWqeWSVVarVqt1Xm5a2MvtGb2kunv/uu/f+tpGZ2eX9va/3D5mFfX0TX0bnF9czt6GrtHZN5fn+5tLk8NtNbln23MjrSUndgUMl1OUZp0TRo1pMfaxNmbe9NVk72ztrO1tnOY3dozMLeXbh/33xH754UZL8FpNZs1IlEJ73h5bKirrujxbH+2v7ezs39ktLt3Yie7pnlobvu6pIlsHMY4Js8kr1bDVyCsfulz+Ew1/OzP82VJ/7jO1+/Pdf6MFuBfSw2/VMDf/g91feVRSdgScgAAAABJRU5ErkJggg=="/>
          <p:cNvSpPr>
            <a:spLocks noChangeAspect="1" noChangeArrowheads="1"/>
          </p:cNvSpPr>
          <p:nvPr/>
        </p:nvSpPr>
        <p:spPr bwMode="auto">
          <a:xfrm>
            <a:off x="2190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" name="Obrázek 13" descr="SKMBT_C284e15052015090_0001.jpg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3752" t="49064" r="50287" b="34842"/>
          <a:stretch/>
        </p:blipFill>
        <p:spPr>
          <a:xfrm>
            <a:off x="2273206" y="1658802"/>
            <a:ext cx="1455313" cy="858404"/>
          </a:xfrm>
          <a:prstGeom prst="rect">
            <a:avLst/>
          </a:prstGeom>
        </p:spPr>
      </p:pic>
      <p:pic>
        <p:nvPicPr>
          <p:cNvPr id="15" name="Obrázek 14" descr="SKMBT_C284e15052015090_0001.jpg"/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48334" t="49950" r="23637" b="34841"/>
          <a:stretch/>
        </p:blipFill>
        <p:spPr>
          <a:xfrm>
            <a:off x="5106473" y="1631038"/>
            <a:ext cx="1571222" cy="811181"/>
          </a:xfrm>
          <a:prstGeom prst="rect">
            <a:avLst/>
          </a:prstGeom>
        </p:spPr>
      </p:pic>
      <p:pic>
        <p:nvPicPr>
          <p:cNvPr id="16" name="Obrázek 15" descr="SKMBT_C284e15052015090_0001.jpg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73607" t="47801" r="-104" b="34842"/>
          <a:stretch/>
        </p:blipFill>
        <p:spPr>
          <a:xfrm>
            <a:off x="8345644" y="1591427"/>
            <a:ext cx="1485363" cy="925779"/>
          </a:xfrm>
          <a:prstGeom prst="rect">
            <a:avLst/>
          </a:prstGeom>
        </p:spPr>
      </p:pic>
      <p:pic>
        <p:nvPicPr>
          <p:cNvPr id="17" name="Obrázek 16" descr="SKMBT_C284e15052015090_0001.jpg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27231" r="48000">
                        <a14:foregroundMark x1="30202" y1="89478" x2="45806" y2="94069"/>
                        <a14:foregroundMark x1="41452" y1="84631" x2="41452" y2="84631"/>
                        <a14:foregroundMark x1="34315" y1="96721" x2="34315" y2="96721"/>
                        <a14:foregroundMark x1="45363" y1="87767" x2="34113" y2="95010"/>
                        <a14:foregroundMark x1="29960" y1="93100" x2="45121" y2="89478"/>
                        <a14:foregroundMark x1="35000" y1="85857" x2="46048" y2="89963"/>
                        <a14:foregroundMark x1="29960" y1="93812" x2="29960" y2="93812"/>
                        <a14:foregroundMark x1="35000" y1="85857" x2="39839" y2="89706"/>
                        <a14:foregroundMark x1="34798" y1="87054" x2="34798" y2="87054"/>
                        <a14:foregroundMark x1="39153" y1="96464" x2="39153" y2="96464"/>
                        <a14:foregroundMark x1="39153" y1="96464" x2="39153" y2="96464"/>
                        <a14:foregroundMark x1="41210" y1="96464" x2="41210" y2="96464"/>
                        <a14:foregroundMark x1="31331" y1="88024" x2="31331" y2="88024"/>
                        <a14:foregroundMark x1="40524" y1="84887" x2="40524" y2="84887"/>
                        <a14:foregroundMark x1="39395" y1="86085" x2="42137" y2="86570"/>
                        <a14:foregroundMark x1="42137" y1="86342" x2="42137" y2="86342"/>
                        <a14:foregroundMark x1="38911" y1="85600" x2="38911" y2="85600"/>
                      </a14:backgroundRemoval>
                    </a14:imgEffect>
                  </a14:imgLayer>
                </a14:imgProps>
              </a:ext>
            </a:extLst>
          </a:blip>
          <a:srcRect l="24635" t="80754" r="49404"/>
          <a:stretch/>
        </p:blipFill>
        <p:spPr>
          <a:xfrm>
            <a:off x="9000869" y="128663"/>
            <a:ext cx="2065260" cy="1456862"/>
          </a:xfrm>
          <a:prstGeom prst="rect">
            <a:avLst/>
          </a:prstGeom>
        </p:spPr>
      </p:pic>
      <p:pic>
        <p:nvPicPr>
          <p:cNvPr id="18" name="Obrázek 17" descr="SKMBT_C284e15052015090_0001.jpg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52135" r="73640">
                        <a14:foregroundMark x1="55605" y1="87197" x2="70968" y2="92044"/>
                        <a14:foregroundMark x1="56290" y1="92757" x2="71210" y2="87938"/>
                        <a14:foregroundMark x1="67298" y1="84802" x2="59718" y2="94440"/>
                        <a14:foregroundMark x1="59274" y1="85030" x2="59274" y2="85030"/>
                        <a14:foregroundMark x1="67298" y1="95409" x2="67298" y2="95409"/>
                        <a14:foregroundMark x1="61089" y1="85258" x2="61089" y2="85258"/>
                        <a14:foregroundMark x1="65685" y1="91788" x2="65685" y2="91788"/>
                        <a14:foregroundMark x1="65242" y1="94696" x2="66613" y2="95409"/>
                      </a14:backgroundRemoval>
                    </a14:imgEffect>
                  </a14:imgLayer>
                </a14:imgProps>
              </a:ext>
            </a:extLst>
          </a:blip>
          <a:srcRect l="49447" t="80754" r="23672"/>
          <a:stretch/>
        </p:blipFill>
        <p:spPr>
          <a:xfrm>
            <a:off x="3220958" y="121725"/>
            <a:ext cx="2138364" cy="1456862"/>
          </a:xfrm>
          <a:prstGeom prst="rect">
            <a:avLst/>
          </a:prstGeom>
        </p:spPr>
      </p:pic>
      <p:pic>
        <p:nvPicPr>
          <p:cNvPr id="19" name="Obrázek 18" descr="SKMBT_C284e15052015090_0001.jpg"/>
          <p:cNvPicPr>
            <a:picLocks noChangeAspect="1"/>
          </p:cNvPicPr>
          <p:nvPr/>
        </p:nvPicPr>
        <p:blipFill rotWithShape="1">
          <a:blip r:embed="rId11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75594" r="97288">
                        <a14:foregroundMark x1="77016" y1="87226" x2="77016" y2="87226"/>
                        <a14:foregroundMark x1="93790" y1="92301" x2="79315" y2="87938"/>
                        <a14:foregroundMark x1="77460" y1="92529" x2="77460" y2="92529"/>
                        <a14:foregroundMark x1="90565" y1="83832" x2="90565" y2="83832"/>
                        <a14:foregroundMark x1="82984" y1="84317" x2="82984" y2="84317"/>
                        <a14:foregroundMark x1="85040" y1="85287" x2="85040" y2="88908"/>
                        <a14:foregroundMark x1="93347" y1="87454" x2="93347" y2="87454"/>
                        <a14:foregroundMark x1="78185" y1="92301" x2="82056" y2="94953"/>
                        <a14:foregroundMark x1="91935" y1="87938" x2="88065" y2="94953"/>
                        <a14:foregroundMark x1="78387" y1="87454" x2="78387" y2="87454"/>
                        <a14:foregroundMark x1="78387" y1="87454" x2="78387" y2="87454"/>
                        <a14:foregroundMark x1="79758" y1="86513" x2="79315" y2="88423"/>
                        <a14:foregroundMark x1="87823" y1="84574" x2="90323" y2="85543"/>
                        <a14:foregroundMark x1="85766" y1="85058" x2="85766" y2="85058"/>
                        <a14:foregroundMark x1="84839" y1="84574" x2="84839" y2="84574"/>
                        <a14:foregroundMark x1="81855" y1="86028" x2="81855" y2="86028"/>
                        <a14:foregroundMark x1="91250" y1="87710" x2="91250" y2="87710"/>
                        <a14:foregroundMark x1="92419" y1="89165" x2="92419" y2="89165"/>
                      </a14:backgroundRemoval>
                    </a14:imgEffect>
                  </a14:imgLayer>
                </a14:imgProps>
              </a:ext>
            </a:extLst>
          </a:blip>
          <a:srcRect l="72882" t="80754"/>
          <a:stretch/>
        </p:blipFill>
        <p:spPr>
          <a:xfrm>
            <a:off x="6433019" y="187222"/>
            <a:ext cx="2157302" cy="1456862"/>
          </a:xfrm>
          <a:prstGeom prst="rect">
            <a:avLst/>
          </a:prstGeom>
        </p:spPr>
      </p:pic>
      <p:sp>
        <p:nvSpPr>
          <p:cNvPr id="20" name="Zaoblený obdélník 19"/>
          <p:cNvSpPr/>
          <p:nvPr/>
        </p:nvSpPr>
        <p:spPr>
          <a:xfrm>
            <a:off x="0" y="2791774"/>
            <a:ext cx="12192000" cy="3986011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SKMBT_C284e15052015090_0001.jpg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t="49326" r="74359" b="34739"/>
          <a:stretch/>
        </p:blipFill>
        <p:spPr>
          <a:xfrm>
            <a:off x="1514732" y="5685128"/>
            <a:ext cx="1437358" cy="850005"/>
          </a:xfrm>
          <a:prstGeom prst="rect">
            <a:avLst/>
          </a:prstGeom>
        </p:spPr>
      </p:pic>
      <p:pic>
        <p:nvPicPr>
          <p:cNvPr id="22" name="Obrázek 21" descr="SKMBT_C284e15052015090_0001.jpg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3752" t="49064" r="50287" b="34842"/>
          <a:stretch/>
        </p:blipFill>
        <p:spPr>
          <a:xfrm>
            <a:off x="4378816" y="5723952"/>
            <a:ext cx="1455313" cy="858404"/>
          </a:xfrm>
          <a:prstGeom prst="rect">
            <a:avLst/>
          </a:prstGeom>
        </p:spPr>
      </p:pic>
      <p:pic>
        <p:nvPicPr>
          <p:cNvPr id="23" name="Obrázek 22" descr="SKMBT_C284e15052015090_0001.jpg"/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48334" t="49950" r="23637" b="34841"/>
          <a:stretch/>
        </p:blipFill>
        <p:spPr>
          <a:xfrm>
            <a:off x="7487042" y="5723952"/>
            <a:ext cx="1571222" cy="811181"/>
          </a:xfrm>
          <a:prstGeom prst="rect">
            <a:avLst/>
          </a:prstGeom>
        </p:spPr>
      </p:pic>
      <p:pic>
        <p:nvPicPr>
          <p:cNvPr id="24" name="Obrázek 23" descr="SKMBT_C284e15052015090_0001.jpg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73607" t="47801" r="-104" b="34842"/>
          <a:stretch/>
        </p:blipFill>
        <p:spPr>
          <a:xfrm>
            <a:off x="10124940" y="5609354"/>
            <a:ext cx="1485363" cy="925779"/>
          </a:xfrm>
          <a:prstGeom prst="rect">
            <a:avLst/>
          </a:prstGeom>
        </p:spPr>
      </p:pic>
      <p:pic>
        <p:nvPicPr>
          <p:cNvPr id="25" name="Obrázek 24" descr="SKMBT_C284e15052015090_0001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2808" r="25273">
                        <a14:foregroundMark x1="7742" y1="87881" x2="7742" y2="87881"/>
                        <a14:foregroundMark x1="23831" y1="92957" x2="7298" y2="88138"/>
                        <a14:foregroundMark x1="7500" y1="93442" x2="21976" y2="86684"/>
                        <a14:foregroundMark x1="12097" y1="96835" x2="12097" y2="96835"/>
                        <a14:foregroundMark x1="19234" y1="85230" x2="12581" y2="96094"/>
                        <a14:foregroundMark x1="11895" y1="85486" x2="19476" y2="95865"/>
                        <a14:foregroundMark x1="23145" y1="88366" x2="18306" y2="90790"/>
                      </a14:backgroundRemoval>
                    </a14:imgEffect>
                  </a14:imgLayer>
                </a14:imgProps>
              </a:ext>
            </a:extLst>
          </a:blip>
          <a:srcRect t="80754" r="71919"/>
          <a:stretch/>
        </p:blipFill>
        <p:spPr>
          <a:xfrm>
            <a:off x="-328401" y="3424773"/>
            <a:ext cx="2233854" cy="1456862"/>
          </a:xfrm>
          <a:prstGeom prst="rect">
            <a:avLst/>
          </a:prstGeom>
        </p:spPr>
      </p:pic>
      <p:pic>
        <p:nvPicPr>
          <p:cNvPr id="26" name="Obrázek 25" descr="SKMBT_C284e15052015090_0001.jpg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27231" r="48000">
                        <a14:foregroundMark x1="30202" y1="89478" x2="45806" y2="94069"/>
                        <a14:foregroundMark x1="41452" y1="84631" x2="41452" y2="84631"/>
                        <a14:foregroundMark x1="34315" y1="96721" x2="34315" y2="96721"/>
                        <a14:foregroundMark x1="45363" y1="87767" x2="34113" y2="95010"/>
                        <a14:foregroundMark x1="29960" y1="93100" x2="45121" y2="89478"/>
                        <a14:foregroundMark x1="35000" y1="85857" x2="46048" y2="89963"/>
                        <a14:foregroundMark x1="29960" y1="93812" x2="29960" y2="93812"/>
                        <a14:foregroundMark x1="35000" y1="85857" x2="39839" y2="89706"/>
                        <a14:foregroundMark x1="34798" y1="87054" x2="34798" y2="87054"/>
                        <a14:foregroundMark x1="39153" y1="96464" x2="39153" y2="96464"/>
                        <a14:foregroundMark x1="39153" y1="96464" x2="39153" y2="96464"/>
                        <a14:foregroundMark x1="41210" y1="96464" x2="41210" y2="96464"/>
                        <a14:foregroundMark x1="31331" y1="88024" x2="31331" y2="88024"/>
                        <a14:foregroundMark x1="40524" y1="84887" x2="40524" y2="84887"/>
                        <a14:foregroundMark x1="39395" y1="86085" x2="42137" y2="86570"/>
                        <a14:foregroundMark x1="42137" y1="86342" x2="42137" y2="86342"/>
                        <a14:foregroundMark x1="38911" y1="85600" x2="38911" y2="85600"/>
                      </a14:backgroundRemoval>
                    </a14:imgEffect>
                  </a14:imgLayer>
                </a14:imgProps>
              </a:ext>
            </a:extLst>
          </a:blip>
          <a:srcRect l="24635" t="80754" r="49404"/>
          <a:stretch/>
        </p:blipFill>
        <p:spPr>
          <a:xfrm>
            <a:off x="8732893" y="3664896"/>
            <a:ext cx="2065260" cy="1456862"/>
          </a:xfrm>
          <a:prstGeom prst="rect">
            <a:avLst/>
          </a:prstGeom>
        </p:spPr>
      </p:pic>
      <p:pic>
        <p:nvPicPr>
          <p:cNvPr id="27" name="Obrázek 26" descr="SKMBT_C284e15052015090_0001.jpg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52135" r="73640">
                        <a14:foregroundMark x1="55605" y1="87197" x2="70968" y2="92044"/>
                        <a14:foregroundMark x1="56290" y1="92757" x2="71210" y2="87938"/>
                        <a14:foregroundMark x1="67298" y1="84802" x2="59718" y2="94440"/>
                        <a14:foregroundMark x1="59274" y1="85030" x2="59274" y2="85030"/>
                        <a14:foregroundMark x1="67298" y1="95409" x2="67298" y2="95409"/>
                        <a14:foregroundMark x1="61089" y1="85258" x2="61089" y2="85258"/>
                        <a14:foregroundMark x1="65685" y1="91788" x2="65685" y2="91788"/>
                        <a14:foregroundMark x1="65242" y1="94696" x2="66613" y2="95409"/>
                      </a14:backgroundRemoval>
                    </a14:imgEffect>
                  </a14:imgLayer>
                </a14:imgProps>
              </a:ext>
            </a:extLst>
          </a:blip>
          <a:srcRect l="49447" t="80754" r="23672"/>
          <a:stretch/>
        </p:blipFill>
        <p:spPr>
          <a:xfrm>
            <a:off x="5608513" y="3681819"/>
            <a:ext cx="2138364" cy="1456862"/>
          </a:xfrm>
          <a:prstGeom prst="rect">
            <a:avLst/>
          </a:prstGeom>
        </p:spPr>
      </p:pic>
      <p:pic>
        <p:nvPicPr>
          <p:cNvPr id="28" name="Obrázek 27" descr="SKMBT_C284e15052015090_0001.jpg"/>
          <p:cNvPicPr>
            <a:picLocks noChangeAspect="1"/>
          </p:cNvPicPr>
          <p:nvPr/>
        </p:nvPicPr>
        <p:blipFill rotWithShape="1">
          <a:blip r:embed="rId11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679" b="98075" l="75594" r="97288">
                        <a14:foregroundMark x1="77016" y1="87226" x2="77016" y2="87226"/>
                        <a14:foregroundMark x1="93790" y1="92301" x2="79315" y2="87938"/>
                        <a14:foregroundMark x1="77460" y1="92529" x2="77460" y2="92529"/>
                        <a14:foregroundMark x1="90565" y1="83832" x2="90565" y2="83832"/>
                        <a14:foregroundMark x1="82984" y1="84317" x2="82984" y2="84317"/>
                        <a14:foregroundMark x1="85040" y1="85287" x2="85040" y2="88908"/>
                        <a14:foregroundMark x1="93347" y1="87454" x2="93347" y2="87454"/>
                        <a14:foregroundMark x1="78185" y1="92301" x2="82056" y2="94953"/>
                        <a14:foregroundMark x1="91935" y1="87938" x2="88065" y2="94953"/>
                        <a14:foregroundMark x1="78387" y1="87454" x2="78387" y2="87454"/>
                        <a14:foregroundMark x1="78387" y1="87454" x2="78387" y2="87454"/>
                        <a14:foregroundMark x1="79758" y1="86513" x2="79315" y2="88423"/>
                        <a14:foregroundMark x1="87823" y1="84574" x2="90323" y2="85543"/>
                        <a14:foregroundMark x1="85766" y1="85058" x2="85766" y2="85058"/>
                        <a14:foregroundMark x1="84839" y1="84574" x2="84839" y2="84574"/>
                        <a14:foregroundMark x1="81855" y1="86028" x2="81855" y2="86028"/>
                        <a14:foregroundMark x1="91250" y1="87710" x2="91250" y2="87710"/>
                        <a14:foregroundMark x1="92419" y1="89165" x2="92419" y2="89165"/>
                      </a14:backgroundRemoval>
                    </a14:imgEffect>
                  </a14:imgLayer>
                </a14:imgProps>
              </a:ext>
            </a:extLst>
          </a:blip>
          <a:srcRect l="72882" t="80754"/>
          <a:stretch/>
        </p:blipFill>
        <p:spPr>
          <a:xfrm>
            <a:off x="2763694" y="3599770"/>
            <a:ext cx="2157302" cy="145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715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0" y="2838104"/>
            <a:ext cx="12192000" cy="3986011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SKMBT_C284e15052015090_0001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11" b="15483" l="3508" r="24153">
                        <a14:foregroundMark x1="5202" y1="4391" x2="19839" y2="12575"/>
                        <a14:foregroundMark x1="4476" y1="12831" x2="18911" y2="4135"/>
                        <a14:foregroundMark x1="8750" y1="2880" x2="8750" y2="2880"/>
                        <a14:foregroundMark x1="16532" y1="2880" x2="15605" y2="2652"/>
                        <a14:foregroundMark x1="19153" y1="4619" x2="21976" y2="8355"/>
                        <a14:foregroundMark x1="20806" y1="11349" x2="16331" y2="14571"/>
                        <a14:foregroundMark x1="5685" y1="4876" x2="3548" y2="6359"/>
                        <a14:foregroundMark x1="7097" y1="14314" x2="7097" y2="14314"/>
                        <a14:foregroundMark x1="6613" y1="14086" x2="3548" y2="8868"/>
                      </a14:backgroundRemoval>
                    </a14:imgEffect>
                  </a14:imgLayer>
                </a14:imgProps>
              </a:ext>
            </a:extLst>
          </a:blip>
          <a:srcRect r="74129" b="82506"/>
          <a:stretch/>
        </p:blipFill>
        <p:spPr>
          <a:xfrm>
            <a:off x="2125632" y="5428322"/>
            <a:ext cx="1450236" cy="933137"/>
          </a:xfrm>
          <a:prstGeom prst="rect">
            <a:avLst/>
          </a:prstGeom>
        </p:spPr>
      </p:pic>
      <p:pic>
        <p:nvPicPr>
          <p:cNvPr id="12" name="Obrázek 11" descr="SKMBT_C284e15052015090_0001.jpg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4953" r="49316" b="82506"/>
          <a:stretch/>
        </p:blipFill>
        <p:spPr>
          <a:xfrm>
            <a:off x="5170867" y="5410153"/>
            <a:ext cx="1442434" cy="933137"/>
          </a:xfrm>
          <a:prstGeom prst="rect">
            <a:avLst/>
          </a:prstGeom>
        </p:spPr>
      </p:pic>
      <p:pic>
        <p:nvPicPr>
          <p:cNvPr id="13" name="Obrázek 12" descr="SKMBT_C284e15052015090_0001.jpg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49305" r="24274" b="82506"/>
          <a:stretch/>
        </p:blipFill>
        <p:spPr>
          <a:xfrm>
            <a:off x="8500872" y="5424634"/>
            <a:ext cx="1481072" cy="933137"/>
          </a:xfrm>
          <a:prstGeom prst="rect">
            <a:avLst/>
          </a:prstGeom>
        </p:spPr>
      </p:pic>
      <p:pic>
        <p:nvPicPr>
          <p:cNvPr id="14" name="Obrázek 13" descr="SKMBT_C284e15052015090_0001.jpg"/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75267" b="82506"/>
          <a:stretch/>
        </p:blipFill>
        <p:spPr>
          <a:xfrm>
            <a:off x="10805525" y="5410152"/>
            <a:ext cx="1386475" cy="933137"/>
          </a:xfrm>
          <a:prstGeom prst="rect">
            <a:avLst/>
          </a:prstGeom>
        </p:spPr>
      </p:pic>
      <p:pic>
        <p:nvPicPr>
          <p:cNvPr id="8" name="Obrázek 7" descr="SKMBT_C284e15052015090_0001.jpg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783" b="81608" l="2661" r="25484">
                        <a14:foregroundMark x1="3952" y1="69718" x2="3952" y2="69718"/>
                        <a14:foregroundMark x1="4919" y1="69233" x2="20968" y2="73938"/>
                        <a14:foregroundMark x1="5403" y1="73196" x2="22419" y2="67750"/>
                        <a14:foregroundMark x1="5403" y1="67494" x2="5403" y2="67494"/>
                        <a14:foregroundMark x1="18871" y1="67978" x2="9395" y2="67750"/>
                        <a14:foregroundMark x1="6815" y1="75934" x2="6815" y2="75934"/>
                        <a14:foregroundMark x1="23831" y1="71970" x2="23831" y2="71970"/>
                        <a14:foregroundMark x1="15323" y1="80154" x2="15323" y2="80154"/>
                        <a14:foregroundMark x1="22661" y1="74451" x2="16250" y2="79156"/>
                        <a14:foregroundMark x1="4919" y1="71714" x2="13911" y2="78928"/>
                        <a14:foregroundMark x1="4435" y1="71200" x2="4435" y2="71200"/>
                        <a14:foregroundMark x1="9395" y1="67978" x2="8468" y2="67978"/>
                        <a14:foregroundMark x1="6815" y1="68976" x2="6815" y2="68976"/>
                        <a14:foregroundMark x1="5847" y1="70972" x2="5847" y2="70972"/>
                        <a14:foregroundMark x1="6089" y1="70231" x2="6089" y2="70231"/>
                        <a14:foregroundMark x1="11290" y1="68492" x2="11290" y2="68492"/>
                        <a14:foregroundMark x1="9395" y1="73196" x2="14355" y2="77188"/>
                        <a14:foregroundMark x1="14113" y1="73710" x2="16492" y2="75677"/>
                        <a14:foregroundMark x1="17903" y1="70972" x2="21694" y2="74194"/>
                        <a14:foregroundMark x1="23347" y1="69718" x2="13911" y2="77673"/>
                        <a14:foregroundMark x1="20040" y1="75192" x2="20040" y2="75192"/>
                      </a14:backgroundRemoval>
                    </a14:imgEffect>
                  </a14:imgLayer>
                </a14:imgProps>
              </a:ext>
            </a:extLst>
          </a:blip>
          <a:srcRect t="63812" r="73068" b="16389"/>
          <a:stretch/>
        </p:blipFill>
        <p:spPr>
          <a:xfrm>
            <a:off x="200107" y="3111920"/>
            <a:ext cx="2496835" cy="1746563"/>
          </a:xfrm>
          <a:prstGeom prst="rect">
            <a:avLst/>
          </a:prstGeom>
        </p:spPr>
      </p:pic>
      <p:pic>
        <p:nvPicPr>
          <p:cNvPr id="15" name="Obrázek 14" descr="SKMBT_C284e15052015090_0001.jpg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783" b="81608" l="25685" r="49637">
                        <a14:foregroundMark x1="48589" y1="70716" x2="48589" y2="70716"/>
                        <a14:foregroundMark x1="39637" y1="78158" x2="47903" y2="70716"/>
                        <a14:foregroundMark x1="47177" y1="67237" x2="47177" y2="67237"/>
                        <a14:foregroundMark x1="36290" y1="78671" x2="47903" y2="68492"/>
                        <a14:foregroundMark x1="44839" y1="66980" x2="34194" y2="77673"/>
                        <a14:foregroundMark x1="32298" y1="76419" x2="39395" y2="67494"/>
                        <a14:foregroundMark x1="29677" y1="73710" x2="35847" y2="66980"/>
                        <a14:foregroundMark x1="28024" y1="70716" x2="32298" y2="66496"/>
                        <a14:foregroundMark x1="32984" y1="67237" x2="32984" y2="67237"/>
                        <a14:foregroundMark x1="41048" y1="67750" x2="41048" y2="67750"/>
                      </a14:backgroundRemoval>
                    </a14:imgEffect>
                  </a14:imgLayer>
                </a14:imgProps>
              </a:ext>
            </a:extLst>
          </a:blip>
          <a:srcRect l="26702" t="63812" r="47796" b="16389"/>
          <a:stretch/>
        </p:blipFill>
        <p:spPr>
          <a:xfrm>
            <a:off x="3454622" y="3164102"/>
            <a:ext cx="2364253" cy="1746563"/>
          </a:xfrm>
          <a:prstGeom prst="rect">
            <a:avLst/>
          </a:prstGeom>
        </p:spPr>
      </p:pic>
      <p:pic>
        <p:nvPicPr>
          <p:cNvPr id="16" name="Obrázek 15" descr="SKMBT_C284e15052015090_0001.jpg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4500" b="81580" l="51371" r="73992">
                        <a14:foregroundMark x1="52823" y1="71457" x2="61815" y2="78158"/>
                        <a14:foregroundMark x1="53306" y1="68948" x2="65121" y2="77645"/>
                        <a14:foregroundMark x1="55444" y1="67208" x2="66774" y2="75905"/>
                        <a14:foregroundMark x1="58508" y1="66467" x2="68226" y2="74423"/>
                        <a14:foregroundMark x1="63468" y1="67465" x2="70806" y2="72940"/>
                        <a14:foregroundMark x1="65847" y1="67465" x2="71532" y2="70944"/>
                        <a14:foregroundMark x1="68911" y1="66724" x2="71774" y2="68720"/>
                      </a14:backgroundRemoval>
                    </a14:imgEffect>
                  </a14:imgLayer>
                </a14:imgProps>
              </a:ext>
            </a:extLst>
          </a:blip>
          <a:srcRect l="51056" t="63812" r="23442" b="16389"/>
          <a:stretch/>
        </p:blipFill>
        <p:spPr>
          <a:xfrm>
            <a:off x="6501390" y="3252347"/>
            <a:ext cx="2364251" cy="1746563"/>
          </a:xfrm>
          <a:prstGeom prst="rect">
            <a:avLst/>
          </a:prstGeom>
        </p:spPr>
      </p:pic>
      <p:pic>
        <p:nvPicPr>
          <p:cNvPr id="17" name="Obrázek 16" descr="SKMBT_C284e15052015090_0001.jpg"/>
          <p:cNvPicPr>
            <a:picLocks noChangeAspect="1"/>
          </p:cNvPicPr>
          <p:nvPr/>
        </p:nvPicPr>
        <p:blipFill rotWithShape="1">
          <a:blip r:embed="rId11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783" b="81608" l="75403" r="97460">
                        <a14:foregroundMark x1="80121" y1="67208" x2="90968" y2="76419"/>
                        <a14:foregroundMark x1="89315" y1="78415" x2="89315" y2="78415"/>
                        <a14:foregroundMark x1="77742" y1="68948" x2="88387" y2="77160"/>
                        <a14:foregroundMark x1="77258" y1="71685" x2="86250" y2="79156"/>
                        <a14:foregroundMark x1="84113" y1="67208" x2="92661" y2="75164"/>
                        <a14:foregroundMark x1="88629" y1="67978" x2="93831" y2="73938"/>
                        <a14:foregroundMark x1="90524" y1="66980" x2="95726" y2="71457"/>
                        <a14:foregroundMark x1="94073" y1="66467" x2="96895" y2="69204"/>
                        <a14:foregroundMark x1="87218" y1="79384" x2="93831" y2="73938"/>
                        <a14:foregroundMark x1="89315" y1="67465" x2="93831" y2="66724"/>
                        <a14:foregroundMark x1="77742" y1="70459" x2="77742" y2="70459"/>
                      </a14:backgroundRemoval>
                    </a14:imgEffect>
                  </a14:imgLayer>
                </a14:imgProps>
              </a:ext>
            </a:extLst>
          </a:blip>
          <a:srcRect l="74949" t="63812" b="16389"/>
          <a:stretch/>
        </p:blipFill>
        <p:spPr>
          <a:xfrm>
            <a:off x="9367609" y="3145877"/>
            <a:ext cx="2322423" cy="1746563"/>
          </a:xfrm>
          <a:prstGeom prst="rect">
            <a:avLst/>
          </a:prstGeom>
        </p:spPr>
      </p:pic>
      <p:pic>
        <p:nvPicPr>
          <p:cNvPr id="19" name="Obrázek 18" descr="SKMBT_C284e15052015090_0001.jpg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783" b="81608" l="2661" r="25484">
                        <a14:foregroundMark x1="3952" y1="69718" x2="3952" y2="69718"/>
                        <a14:foregroundMark x1="4919" y1="69233" x2="20968" y2="73938"/>
                        <a14:foregroundMark x1="5403" y1="73196" x2="22419" y2="67750"/>
                        <a14:foregroundMark x1="5403" y1="67494" x2="5403" y2="67494"/>
                        <a14:foregroundMark x1="18871" y1="67978" x2="9395" y2="67750"/>
                        <a14:foregroundMark x1="6815" y1="75934" x2="6815" y2="75934"/>
                        <a14:foregroundMark x1="23831" y1="71970" x2="23831" y2="71970"/>
                        <a14:foregroundMark x1="15323" y1="80154" x2="15323" y2="80154"/>
                        <a14:foregroundMark x1="22661" y1="74451" x2="16250" y2="79156"/>
                        <a14:foregroundMark x1="4919" y1="71714" x2="13911" y2="78928"/>
                        <a14:foregroundMark x1="4435" y1="71200" x2="4435" y2="71200"/>
                        <a14:foregroundMark x1="9395" y1="67978" x2="8468" y2="67978"/>
                        <a14:foregroundMark x1="6815" y1="68976" x2="6815" y2="68976"/>
                        <a14:foregroundMark x1="5847" y1="70972" x2="5847" y2="70972"/>
                        <a14:foregroundMark x1="6089" y1="70231" x2="6089" y2="70231"/>
                        <a14:foregroundMark x1="11290" y1="68492" x2="11290" y2="68492"/>
                        <a14:foregroundMark x1="9395" y1="73196" x2="14355" y2="77188"/>
                        <a14:foregroundMark x1="14113" y1="73710" x2="16492" y2="75677"/>
                        <a14:foregroundMark x1="17903" y1="70972" x2="21694" y2="74194"/>
                        <a14:foregroundMark x1="23347" y1="69718" x2="13911" y2="77673"/>
                        <a14:foregroundMark x1="20040" y1="75192" x2="20040" y2="75192"/>
                      </a14:backgroundRemoval>
                    </a14:imgEffect>
                  </a14:imgLayer>
                </a14:imgProps>
              </a:ext>
            </a:extLst>
          </a:blip>
          <a:srcRect t="63812" r="73068" b="16389"/>
          <a:stretch/>
        </p:blipFill>
        <p:spPr>
          <a:xfrm>
            <a:off x="8172053" y="103924"/>
            <a:ext cx="2496835" cy="1746563"/>
          </a:xfrm>
          <a:prstGeom prst="rect">
            <a:avLst/>
          </a:prstGeom>
        </p:spPr>
      </p:pic>
      <p:pic>
        <p:nvPicPr>
          <p:cNvPr id="20" name="Obrázek 19" descr="SKMBT_C284e15052015090_0001.jpg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783" b="81608" l="25685" r="49637">
                        <a14:foregroundMark x1="48589" y1="70716" x2="48589" y2="70716"/>
                        <a14:foregroundMark x1="39637" y1="78158" x2="47903" y2="70716"/>
                        <a14:foregroundMark x1="47177" y1="67237" x2="47177" y2="67237"/>
                        <a14:foregroundMark x1="36290" y1="78671" x2="47903" y2="68492"/>
                        <a14:foregroundMark x1="44839" y1="66980" x2="34194" y2="77673"/>
                        <a14:foregroundMark x1="32298" y1="76419" x2="39395" y2="67494"/>
                        <a14:foregroundMark x1="29677" y1="73710" x2="35847" y2="66980"/>
                        <a14:foregroundMark x1="28024" y1="70716" x2="32298" y2="66496"/>
                        <a14:foregroundMark x1="32984" y1="67237" x2="32984" y2="67237"/>
                        <a14:foregroundMark x1="41048" y1="67750" x2="41048" y2="67750"/>
                      </a14:backgroundRemoval>
                    </a14:imgEffect>
                  </a14:imgLayer>
                </a14:imgProps>
              </a:ext>
            </a:extLst>
          </a:blip>
          <a:srcRect l="26702" t="63812" r="47796" b="16389"/>
          <a:stretch/>
        </p:blipFill>
        <p:spPr>
          <a:xfrm>
            <a:off x="404201" y="77002"/>
            <a:ext cx="2364253" cy="1746563"/>
          </a:xfrm>
          <a:prstGeom prst="rect">
            <a:avLst/>
          </a:prstGeom>
        </p:spPr>
      </p:pic>
      <p:pic>
        <p:nvPicPr>
          <p:cNvPr id="21" name="Obrázek 20" descr="SKMBT_C284e15052015090_0001.jpg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4500" b="81580" l="51371" r="73992">
                        <a14:foregroundMark x1="52823" y1="71457" x2="61815" y2="78158"/>
                        <a14:foregroundMark x1="53306" y1="68948" x2="65121" y2="77645"/>
                        <a14:foregroundMark x1="55444" y1="67208" x2="66774" y2="75905"/>
                        <a14:foregroundMark x1="58508" y1="66467" x2="68226" y2="74423"/>
                        <a14:foregroundMark x1="63468" y1="67465" x2="70806" y2="72940"/>
                        <a14:foregroundMark x1="65847" y1="67465" x2="71532" y2="70944"/>
                        <a14:foregroundMark x1="68911" y1="66724" x2="71774" y2="68720"/>
                      </a14:backgroundRemoval>
                    </a14:imgEffect>
                  </a14:imgLayer>
                </a14:imgProps>
              </a:ext>
            </a:extLst>
          </a:blip>
          <a:srcRect l="51056" t="63812" r="23442" b="16389"/>
          <a:stretch/>
        </p:blipFill>
        <p:spPr>
          <a:xfrm>
            <a:off x="5871578" y="80466"/>
            <a:ext cx="2364251" cy="1746563"/>
          </a:xfrm>
          <a:prstGeom prst="rect">
            <a:avLst/>
          </a:prstGeom>
        </p:spPr>
      </p:pic>
      <p:pic>
        <p:nvPicPr>
          <p:cNvPr id="22" name="Obrázek 21" descr="SKMBT_C284e15052015090_0001.jpg"/>
          <p:cNvPicPr>
            <a:picLocks noChangeAspect="1"/>
          </p:cNvPicPr>
          <p:nvPr/>
        </p:nvPicPr>
        <p:blipFill rotWithShape="1">
          <a:blip r:embed="rId11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783" b="81608" l="75403" r="97460">
                        <a14:foregroundMark x1="80121" y1="67208" x2="90968" y2="76419"/>
                        <a14:foregroundMark x1="89315" y1="78415" x2="89315" y2="78415"/>
                        <a14:foregroundMark x1="77742" y1="68948" x2="88387" y2="77160"/>
                        <a14:foregroundMark x1="77258" y1="71685" x2="86250" y2="79156"/>
                        <a14:foregroundMark x1="84113" y1="67208" x2="92661" y2="75164"/>
                        <a14:foregroundMark x1="88629" y1="67978" x2="93831" y2="73938"/>
                        <a14:foregroundMark x1="90524" y1="66980" x2="95726" y2="71457"/>
                        <a14:foregroundMark x1="94073" y1="66467" x2="96895" y2="69204"/>
                        <a14:foregroundMark x1="87218" y1="79384" x2="93831" y2="73938"/>
                        <a14:foregroundMark x1="89315" y1="67465" x2="93831" y2="66724"/>
                        <a14:foregroundMark x1="77742" y1="70459" x2="77742" y2="70459"/>
                      </a14:backgroundRemoval>
                    </a14:imgEffect>
                  </a14:imgLayer>
                </a14:imgProps>
              </a:ext>
            </a:extLst>
          </a:blip>
          <a:srcRect l="74949" t="63812" b="16389"/>
          <a:stretch/>
        </p:blipFill>
        <p:spPr>
          <a:xfrm>
            <a:off x="3310268" y="194077"/>
            <a:ext cx="2322423" cy="1746563"/>
          </a:xfrm>
          <a:prstGeom prst="rect">
            <a:avLst/>
          </a:prstGeom>
        </p:spPr>
      </p:pic>
      <p:pic>
        <p:nvPicPr>
          <p:cNvPr id="23" name="Obrázek 22" descr="SKMBT_C284e15052015090_0001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11" b="15483" l="3508" r="24153">
                        <a14:foregroundMark x1="5202" y1="4391" x2="19839" y2="12575"/>
                        <a14:foregroundMark x1="4476" y1="12831" x2="18911" y2="4135"/>
                        <a14:foregroundMark x1="8750" y1="2880" x2="8750" y2="2880"/>
                        <a14:foregroundMark x1="16532" y1="2880" x2="15605" y2="2652"/>
                        <a14:foregroundMark x1="19153" y1="4619" x2="21976" y2="8355"/>
                        <a14:foregroundMark x1="20806" y1="11349" x2="16331" y2="14571"/>
                        <a14:foregroundMark x1="5685" y1="4876" x2="3548" y2="6359"/>
                        <a14:foregroundMark x1="7097" y1="14314" x2="7097" y2="14314"/>
                        <a14:foregroundMark x1="6613" y1="14086" x2="3548" y2="8868"/>
                      </a14:backgroundRemoval>
                    </a14:imgEffect>
                  </a14:imgLayer>
                </a14:imgProps>
              </a:ext>
            </a:extLst>
          </a:blip>
          <a:srcRect r="74129" b="82506"/>
          <a:stretch/>
        </p:blipFill>
        <p:spPr>
          <a:xfrm>
            <a:off x="2125632" y="1538985"/>
            <a:ext cx="1450236" cy="933137"/>
          </a:xfrm>
          <a:prstGeom prst="rect">
            <a:avLst/>
          </a:prstGeom>
        </p:spPr>
      </p:pic>
      <p:pic>
        <p:nvPicPr>
          <p:cNvPr id="24" name="Obrázek 23" descr="SKMBT_C284e15052015090_0001.jpg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4953" r="49316" b="82506"/>
          <a:stretch/>
        </p:blipFill>
        <p:spPr>
          <a:xfrm>
            <a:off x="7120008" y="1483139"/>
            <a:ext cx="1442434" cy="933137"/>
          </a:xfrm>
          <a:prstGeom prst="rect">
            <a:avLst/>
          </a:prstGeom>
        </p:spPr>
      </p:pic>
      <p:pic>
        <p:nvPicPr>
          <p:cNvPr id="25" name="Obrázek 24" descr="SKMBT_C284e15052015090_0001.jpg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49305" r="24274" b="82506"/>
          <a:stretch/>
        </p:blipFill>
        <p:spPr>
          <a:xfrm>
            <a:off x="4889512" y="1538985"/>
            <a:ext cx="1481072" cy="933137"/>
          </a:xfrm>
          <a:prstGeom prst="rect">
            <a:avLst/>
          </a:prstGeom>
        </p:spPr>
      </p:pic>
      <p:pic>
        <p:nvPicPr>
          <p:cNvPr id="26" name="Obrázek 25" descr="SKMBT_C284e15052015090_0001.jpg"/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75267" b="82506"/>
          <a:stretch/>
        </p:blipFill>
        <p:spPr>
          <a:xfrm>
            <a:off x="10210800" y="1283016"/>
            <a:ext cx="1386475" cy="933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25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zrakem rozlišit postoupnost vzniku tvaru cukroví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Cílem je rozvíjet vnímání a rozlišování pomocí všech smyslů, zrakově rozlišovat tvary předmětů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dítě má za úkol vybírat obrázky podle zadaného úkolu, obrázky znázorňují </a:t>
            </a:r>
            <a:r>
              <a:rPr lang="cs-CZ" dirty="0" smtClean="0"/>
              <a:t>cukroví</a:t>
            </a:r>
          </a:p>
          <a:p>
            <a:r>
              <a:rPr lang="cs-CZ" dirty="0" smtClean="0"/>
              <a:t>Kliknutím na obrázek se tento znázorní na plechu</a:t>
            </a:r>
            <a:endParaRPr lang="cs-CZ" dirty="0"/>
          </a:p>
          <a:p>
            <a:r>
              <a:rPr lang="cs-CZ" dirty="0" smtClean="0"/>
              <a:t>Máme možnost využít </a:t>
            </a:r>
            <a:r>
              <a:rPr lang="cs-CZ" dirty="0"/>
              <a:t>grafické zaznamenání na dotykové obrazovce</a:t>
            </a:r>
          </a:p>
          <a:p>
            <a:r>
              <a:rPr lang="cs-CZ" dirty="0"/>
              <a:t>obrázky řadíme podle postoupnosti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Porovnat a uspořádat předměty dle stanoveného pravidla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279</Words>
  <Application>Microsoft Office PowerPoint</Application>
  <PresentationFormat>Širokoúhlá obrazovka</PresentationFormat>
  <Paragraphs>61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Cukroví na plechu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7</cp:revision>
  <dcterms:created xsi:type="dcterms:W3CDTF">2014-08-05T12:38:58Z</dcterms:created>
  <dcterms:modified xsi:type="dcterms:W3CDTF">2015-05-22T15:28:13Z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