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docProps/custom.xml" ContentType="application/vnd.openxmlformats-officedocument.custom-properties+xml"/>
  <Default Extension="wdp" ContentType="image/vnd.ms-photo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90" r:id="rId5"/>
    <p:sldId id="291" r:id="rId6"/>
    <p:sldId id="284" r:id="rId7"/>
    <p:sldId id="286" r:id="rId8"/>
    <p:sldId id="287" r:id="rId9"/>
    <p:sldId id="275" r:id="rId10"/>
    <p:sldId id="276" r:id="rId11"/>
    <p:sldId id="277" r:id="rId12"/>
    <p:sldId id="278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2"/>
    <a:srgbClr val="FDFEC6"/>
    <a:srgbClr val="FCFEA0"/>
    <a:srgbClr val="FAFD77"/>
    <a:srgbClr val="F8FC46"/>
    <a:srgbClr val="F3FC84"/>
    <a:srgbClr val="FFE997"/>
    <a:srgbClr val="F26A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5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Vyber, která profese patří k obrázku...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59924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  <a:p>
            <a:r>
              <a:rPr lang="pt-BR"/>
              <a:t/>
            </a:r>
            <a:br>
              <a:rPr lang="pt-BR"/>
            </a:b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546353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1372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1111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57401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18488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32265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69801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197572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455895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09226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6634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jpeg"/><Relationship Id="rId7" Type="http://schemas.microsoft.com/office/2007/relationships/hdphoto" Target="../media/hdphoto3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jpeg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4.jpeg"/><Relationship Id="rId7" Type="http://schemas.microsoft.com/office/2007/relationships/hdphoto" Target="../media/hdphoto4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7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jpeg"/><Relationship Id="rId7" Type="http://schemas.microsoft.com/office/2007/relationships/hdphoto" Target="../media/hdphoto5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microsoft.com/office/2007/relationships/hdphoto" Target="../media/hdphoto4.wdp"/><Relationship Id="rId4" Type="http://schemas.openxmlformats.org/officeDocument/2006/relationships/image" Target="../media/image21.png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Město, profese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err="1"/>
              <a:t>Poznatky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 descr="IMG_32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608" y="293915"/>
            <a:ext cx="8616697" cy="64453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7758" b="98182" l="10773" r="67955">
                        <a14:foregroundMark x1="37000" y1="30909" x2="41864" y2="14970"/>
                        <a14:foregroundMark x1="49182" y1="38182" x2="52864" y2="30242"/>
                        <a14:foregroundMark x1="50273" y1="12182" x2="66727" y2="26848"/>
                        <a14:foregroundMark x1="63818" y1="25030" x2="61364" y2="32182"/>
                        <a14:foregroundMark x1="10773" y1="60182" x2="10773" y2="60182"/>
                        <a14:foregroundMark x1="46364" y1="19030" x2="41409" y2="23273"/>
                        <a14:foregroundMark x1="50818" y1="9758" x2="56227" y2="10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19170" y="5100878"/>
            <a:ext cx="2375209" cy="1757121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26500" r="71364">
                        <a14:foregroundMark x1="48909" y1="26364" x2="52273" y2="19515"/>
                        <a14:foregroundMark x1="33091" y1="38121" x2="37864" y2="38121"/>
                        <a14:foregroundMark x1="32045" y1="36061" x2="30136" y2="46485"/>
                        <a14:foregroundMark x1="61000" y1="57636" x2="54545" y2="56182"/>
                        <a14:foregroundMark x1="27545" y1="41636" x2="29864" y2="43818"/>
                        <a14:backgroundMark x1="19864" y1="11273" x2="20364" y2="88909"/>
                        <a14:backgroundMark x1="79045" y1="11091" x2="82136" y2="89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246" t="5753" r="26173" b="11188"/>
          <a:stretch/>
        </p:blipFill>
        <p:spPr>
          <a:xfrm>
            <a:off x="10063713" y="2489796"/>
            <a:ext cx="2079926" cy="272306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4606" b="94909" l="11545" r="91727">
                        <a14:foregroundMark x1="61909" y1="82061" x2="59273" y2="89515"/>
                        <a14:backgroundMark x1="20955" y1="94424" x2="27636" y2="3939"/>
                        <a14:backgroundMark x1="55591" y1="20485" x2="55136" y2="26848"/>
                        <a14:backgroundMark x1="43455" y1="20303" x2="44636" y2="24121"/>
                        <a14:backgroundMark x1="68591" y1="43939" x2="65227" y2="56364"/>
                        <a14:backgroundMark x1="49773" y1="83152" x2="50955" y2="83333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90273" y="588576"/>
            <a:ext cx="3462297" cy="259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9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4.07407E-6 L -0.36563 0.1803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81" y="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805543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 descr="IMG_8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8679" y="858186"/>
            <a:ext cx="8375158" cy="553347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26500" r="71364">
                        <a14:foregroundMark x1="48909" y1="26364" x2="52273" y2="19515"/>
                        <a14:foregroundMark x1="33091" y1="38121" x2="37864" y2="38121"/>
                        <a14:foregroundMark x1="32045" y1="36061" x2="30136" y2="46485"/>
                        <a14:foregroundMark x1="61000" y1="57636" x2="54545" y2="56182"/>
                        <a14:foregroundMark x1="27545" y1="41636" x2="29864" y2="43818"/>
                        <a14:backgroundMark x1="19864" y1="11273" x2="20364" y2="88909"/>
                        <a14:backgroundMark x1="79045" y1="11091" x2="82136" y2="89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181" t="7115" r="26216" b="13618"/>
          <a:stretch/>
        </p:blipFill>
        <p:spPr>
          <a:xfrm>
            <a:off x="8629650" y="1714500"/>
            <a:ext cx="2590800" cy="310515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4606" b="94909" l="11545" r="91727">
                        <a14:foregroundMark x1="61909" y1="82061" x2="59273" y2="89515"/>
                        <a14:backgroundMark x1="20955" y1="94424" x2="27636" y2="3939"/>
                        <a14:backgroundMark x1="55591" y1="20485" x2="55136" y2="26848"/>
                        <a14:backgroundMark x1="43455" y1="20303" x2="44636" y2="24121"/>
                        <a14:backgroundMark x1="68591" y1="43939" x2="65227" y2="56364"/>
                        <a14:backgroundMark x1="49773" y1="83152" x2="50955" y2="83333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40375" y="83532"/>
            <a:ext cx="3383332" cy="2537499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72852" y="4013228"/>
            <a:ext cx="1317014" cy="2437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7884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1.48148E-6 L -0.33268 -0.1013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1" y="-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-3495124" y="523829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IMG_32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700" y="333943"/>
            <a:ext cx="8437217" cy="6295457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4967225" y="5580863"/>
            <a:ext cx="3048000" cy="369332"/>
          </a:xfrm>
          <a:prstGeom prst="rect">
            <a:avLst/>
          </a:prstGeom>
        </p:spPr>
        <p:txBody>
          <a:bodyPr rtlCol="0">
            <a:spAutoFit/>
          </a:bodyPr>
          <a:lstStyle/>
          <a:p>
            <a:endParaRPr lang="cs-CZ" dirty="0">
              <a:latin typeface="Century Gothic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606" b="94909" l="11545" r="91727">
                        <a14:foregroundMark x1="61909" y1="82061" x2="59273" y2="89515"/>
                        <a14:backgroundMark x1="20955" y1="94424" x2="27636" y2="3939"/>
                        <a14:backgroundMark x1="55591" y1="20485" x2="55136" y2="26848"/>
                        <a14:backgroundMark x1="43455" y1="20303" x2="44636" y2="24121"/>
                        <a14:backgroundMark x1="68591" y1="43939" x2="65227" y2="56364"/>
                        <a14:backgroundMark x1="49773" y1="83152" x2="50955" y2="83333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56913" y="2362200"/>
            <a:ext cx="3327625" cy="249571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7758" b="98182" l="10773" r="67955">
                        <a14:foregroundMark x1="37000" y1="30909" x2="41864" y2="14970"/>
                        <a14:foregroundMark x1="49182" y1="38182" x2="52864" y2="30242"/>
                        <a14:foregroundMark x1="50273" y1="12182" x2="66727" y2="26848"/>
                        <a14:foregroundMark x1="63818" y1="25030" x2="61364" y2="32182"/>
                        <a14:foregroundMark x1="10773" y1="60182" x2="10773" y2="60182"/>
                        <a14:foregroundMark x1="46364" y1="19030" x2="41409" y2="23273"/>
                        <a14:foregroundMark x1="50818" y1="9758" x2="56227" y2="10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90732" y="4476750"/>
            <a:ext cx="3068022" cy="2269647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87065" y="255067"/>
            <a:ext cx="1317014" cy="2437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27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96296E-6 L -0.62995 -0.242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97" y="-1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IMG_32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021" y="329822"/>
            <a:ext cx="8423293" cy="631354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606" b="94909" l="11545" r="91727">
                        <a14:foregroundMark x1="61909" y1="82061" x2="59273" y2="89515"/>
                        <a14:backgroundMark x1="20955" y1="94424" x2="27636" y2="3939"/>
                        <a14:backgroundMark x1="55591" y1="20485" x2="55136" y2="26848"/>
                        <a14:backgroundMark x1="43455" y1="20303" x2="44636" y2="24121"/>
                        <a14:backgroundMark x1="68591" y1="43939" x2="65227" y2="56364"/>
                        <a14:backgroundMark x1="49773" y1="83152" x2="50955" y2="83333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15745" y="2590800"/>
            <a:ext cx="3022825" cy="226711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5455" l="24182" r="76000">
                        <a14:foregroundMark x1="75045" y1="27636" x2="66273" y2="41939"/>
                        <a14:foregroundMark x1="65182" y1="77879" x2="72000" y2="86848"/>
                        <a14:foregroundMark x1="50409" y1="67818" x2="45045" y2="77879"/>
                        <a14:foregroundMark x1="50636" y1="83576" x2="46864" y2="85697"/>
                        <a14:foregroundMark x1="35545" y1="61636" x2="27955" y2="83394"/>
                        <a14:backgroundMark x1="35182" y1="11515" x2="33591" y2="42788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309" t="9269" r="22032" b="5528"/>
          <a:stretch/>
        </p:blipFill>
        <p:spPr>
          <a:xfrm>
            <a:off x="9949158" y="4857919"/>
            <a:ext cx="1520275" cy="18105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09115" y="362823"/>
            <a:ext cx="1317014" cy="2437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840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22222E-6 L -0.49545 -0.296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79" y="-1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14335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IMG_32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3261"/>
            <a:ext cx="8141925" cy="610328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606" b="94909" l="11545" r="91727">
                        <a14:foregroundMark x1="61909" y1="82061" x2="59273" y2="89515"/>
                        <a14:backgroundMark x1="20955" y1="94424" x2="27636" y2="3939"/>
                        <a14:backgroundMark x1="55591" y1="20485" x2="55136" y2="26848"/>
                        <a14:backgroundMark x1="43455" y1="20303" x2="44636" y2="24121"/>
                        <a14:backgroundMark x1="68591" y1="43939" x2="65227" y2="56364"/>
                        <a14:backgroundMark x1="49773" y1="83152" x2="50955" y2="83333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9879" y="2250095"/>
            <a:ext cx="3127475" cy="234560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00125" y="3929156"/>
            <a:ext cx="1317014" cy="243739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26500" r="71364">
                        <a14:foregroundMark x1="48909" y1="26364" x2="52273" y2="19515"/>
                        <a14:foregroundMark x1="33091" y1="38121" x2="37864" y2="38121"/>
                        <a14:foregroundMark x1="32045" y1="36061" x2="30136" y2="46485"/>
                        <a14:foregroundMark x1="61000" y1="57636" x2="54545" y2="56182"/>
                        <a14:foregroundMark x1="27545" y1="41636" x2="29864" y2="43818"/>
                        <a14:backgroundMark x1="19864" y1="11273" x2="20364" y2="88909"/>
                        <a14:backgroundMark x1="79045" y1="11091" x2="82136" y2="89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52" t="6956" r="28132" b="9986"/>
          <a:stretch/>
        </p:blipFill>
        <p:spPr>
          <a:xfrm>
            <a:off x="9543245" y="263261"/>
            <a:ext cx="1797063" cy="243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5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07407E-6 L -0.60638 0.223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26" y="1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IMG_32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7887" y="321928"/>
            <a:ext cx="8510425" cy="637952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5455" l="24182" r="76000">
                        <a14:foregroundMark x1="75045" y1="27636" x2="66273" y2="41939"/>
                        <a14:foregroundMark x1="65182" y1="77879" x2="72000" y2="86848"/>
                        <a14:foregroundMark x1="50409" y1="67818" x2="45045" y2="77879"/>
                        <a14:foregroundMark x1="50636" y1="83576" x2="46864" y2="85697"/>
                        <a14:foregroundMark x1="35545" y1="61636" x2="27955" y2="83394"/>
                        <a14:backgroundMark x1="35182" y1="11515" x2="33591" y2="42788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309" t="9269" r="22032" b="5528"/>
          <a:stretch/>
        </p:blipFill>
        <p:spPr>
          <a:xfrm>
            <a:off x="9949159" y="5276725"/>
            <a:ext cx="1168606" cy="139170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7818" b="97455" l="9273" r="90500">
                        <a14:foregroundMark x1="32818" y1="27333" x2="32818" y2="27333"/>
                        <a14:foregroundMark x1="31091" y1="30545" x2="35500" y2="22727"/>
                        <a14:foregroundMark x1="45591" y1="28424" x2="48818" y2="20606"/>
                        <a14:foregroundMark x1="70636" y1="26667" x2="66500" y2="41394"/>
                        <a14:backgroundMark x1="24045" y1="23455" x2="33091" y2="5879"/>
                        <a14:backgroundMark x1="66773" y1="42788" x2="71864" y2="99818"/>
                        <a14:backgroundMark x1="81591" y1="33939" x2="72636" y2="56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2165" y="2870127"/>
            <a:ext cx="2956036" cy="221702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4606" b="94909" l="11545" r="91727">
                        <a14:foregroundMark x1="61909" y1="82061" x2="59273" y2="89515"/>
                        <a14:backgroundMark x1="20955" y1="94424" x2="27636" y2="3939"/>
                        <a14:backgroundMark x1="55591" y1="20485" x2="55136" y2="26848"/>
                        <a14:backgroundMark x1="43455" y1="20303" x2="44636" y2="24121"/>
                        <a14:backgroundMark x1="68591" y1="43939" x2="65227" y2="56364"/>
                        <a14:backgroundMark x1="49773" y1="83152" x2="50955" y2="83333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16631" y="373122"/>
            <a:ext cx="3238816" cy="230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5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59259E-6 L -0.64024 0.13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18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cs-CZ" dirty="0">
                <a:latin typeface="Century Gothic" charset="0"/>
              </a:rPr>
              <a:t> </a:t>
            </a:r>
            <a:r>
              <a:rPr lang="cs-CZ" dirty="0" smtClean="0">
                <a:latin typeface="Century Gothic" charset="0"/>
              </a:rPr>
              <a:t>vlastní obrázky</a:t>
            </a:r>
          </a:p>
          <a:p>
            <a:pPr marL="45720" indent="0">
              <a:buNone/>
            </a:pPr>
            <a:r>
              <a:rPr lang="cs-CZ" dirty="0" smtClean="0">
                <a:latin typeface="Century Gothic" charset="0"/>
              </a:rPr>
              <a:t>Obrázky autora paní </a:t>
            </a:r>
            <a:r>
              <a:rPr lang="cs-CZ" dirty="0" err="1" smtClean="0">
                <a:latin typeface="Century Gothic" charset="0"/>
              </a:rPr>
              <a:t>Jačkové</a:t>
            </a:r>
            <a:endParaRPr lang="cs-CZ" dirty="0">
              <a:latin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lidé kolem nás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/>
              <a:t>Děti mají za úkol přiřadit správnou postavu k  danému obrázku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Seznamování se světem lidí, profesní rolí dospělých, jejich zaměstnáním,  řemeslem a povoláním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D</a:t>
            </a:r>
            <a:r>
              <a:rPr lang="cs-CZ" dirty="0" smtClean="0"/>
              <a:t>ěti </a:t>
            </a:r>
            <a:r>
              <a:rPr lang="cs-CZ" dirty="0"/>
              <a:t>mají za úkol vybrat obrázky podle zadaného úkolu, obrázky vyjadřují profese ve </a:t>
            </a:r>
            <a:r>
              <a:rPr lang="cs-CZ" dirty="0" smtClean="0"/>
              <a:t>městě. Kliknutím na postavičku se díky animaci dětem zobrazuje zpětná vazba</a:t>
            </a:r>
            <a:endParaRPr lang="cs-CZ" dirty="0"/>
          </a:p>
          <a:p>
            <a:r>
              <a:rPr lang="cs-CZ" dirty="0" smtClean="0"/>
              <a:t>Máme možnost využívat </a:t>
            </a:r>
            <a:r>
              <a:rPr lang="cs-CZ" dirty="0"/>
              <a:t>možnosti grafického zaznamenání na dotykové obrazovce</a:t>
            </a:r>
          </a:p>
          <a:p>
            <a:r>
              <a:rPr lang="cs-CZ" dirty="0"/>
              <a:t>obrázky vybírat podle instrukcí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poznávání světa dospělých, jejich povolání, řemesla a zaměstnání</a:t>
            </a:r>
          </a:p>
          <a:p>
            <a:r>
              <a:rPr lang="cs-CZ" dirty="0"/>
              <a:t>vážit si práce dospělých, jejich zaměstnání </a:t>
            </a:r>
          </a:p>
          <a:p>
            <a:r>
              <a:rPr lang="cs-CZ" dirty="0"/>
              <a:t>praktické pozorování povolání a řemesla dospělých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309</Words>
  <Application>Microsoft Office PowerPoint</Application>
  <PresentationFormat>Vlastní</PresentationFormat>
  <Paragraphs>69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Město, profese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lidé kolem nás</vt:lpstr>
      <vt:lpstr>Studijní materiály </vt:lpstr>
      <vt:lpstr>   Práce s interaktivním výukovým materiálem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Grafomotorika</dc:title>
  <dc:creator/>
  <cp:lastModifiedBy/>
  <cp:revision>20</cp:revision>
  <dcterms:created xsi:type="dcterms:W3CDTF">2014-08-05T12:38:58Z</dcterms:created>
  <dcterms:modified xsi:type="dcterms:W3CDTF">2015-05-22T18:10:06Z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