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2"/>
  </p:notesMasterIdLst>
  <p:handoutMasterIdLst>
    <p:handoutMasterId r:id="rId23"/>
  </p:handoutMasterIdLst>
  <p:sldIdLst>
    <p:sldId id="272" r:id="rId3"/>
    <p:sldId id="273" r:id="rId4"/>
    <p:sldId id="282" r:id="rId5"/>
    <p:sldId id="283" r:id="rId6"/>
    <p:sldId id="284" r:id="rId7"/>
    <p:sldId id="287" r:id="rId8"/>
    <p:sldId id="285" r:id="rId9"/>
    <p:sldId id="286" r:id="rId10"/>
    <p:sldId id="290" r:id="rId11"/>
    <p:sldId id="289" r:id="rId12"/>
    <p:sldId id="291" r:id="rId13"/>
    <p:sldId id="292" r:id="rId14"/>
    <p:sldId id="293" r:id="rId15"/>
    <p:sldId id="275" r:id="rId16"/>
    <p:sldId id="277" r:id="rId17"/>
    <p:sldId id="276" r:id="rId18"/>
    <p:sldId id="278" r:id="rId19"/>
    <p:sldId id="280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82"/>
            <p14:sldId id="283"/>
            <p14:sldId id="284"/>
            <p14:sldId id="287"/>
            <p14:sldId id="285"/>
            <p14:sldId id="286"/>
            <p14:sldId id="290"/>
            <p14:sldId id="289"/>
          </p14:sldIdLst>
        </p14:section>
        <p14:section name="PL-omalovánky" id="{77915152-4608-4FFC-993F-3B0DDF2C3877}">
          <p14:sldIdLst>
            <p14:sldId id="291"/>
            <p14:sldId id="292"/>
            <p14:sldId id="293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190" autoAdjust="0"/>
    <p:restoredTop sz="94660"/>
  </p:normalViewPr>
  <p:slideViewPr>
    <p:cSldViewPr snapToGrid="0">
      <p:cViewPr varScale="1">
        <p:scale>
          <a:sx n="76" d="100"/>
          <a:sy n="76" d="100"/>
        </p:scale>
        <p:origin x="-108" y="-64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24.5.2015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24.5.2015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openxmlformats.org/officeDocument/2006/relationships/image" Target="../media/image14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2.png"/><Relationship Id="rId5" Type="http://schemas.openxmlformats.org/officeDocument/2006/relationships/image" Target="../media/image7.png"/><Relationship Id="rId10" Type="http://schemas.openxmlformats.org/officeDocument/2006/relationships/image" Target="../media/image11.png"/><Relationship Id="rId4" Type="http://schemas.openxmlformats.org/officeDocument/2006/relationships/image" Target="../media/image6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1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11" Type="http://schemas.openxmlformats.org/officeDocument/2006/relationships/image" Target="../media/image10.png"/><Relationship Id="rId5" Type="http://schemas.openxmlformats.org/officeDocument/2006/relationships/image" Target="../media/image8.png"/><Relationship Id="rId10" Type="http://schemas.openxmlformats.org/officeDocument/2006/relationships/image" Target="../media/image17.png"/><Relationship Id="rId4" Type="http://schemas.openxmlformats.org/officeDocument/2006/relationships/image" Target="../media/image7.pn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9.png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12" Type="http://schemas.openxmlformats.org/officeDocument/2006/relationships/image" Target="../media/image1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4.png"/><Relationship Id="rId5" Type="http://schemas.openxmlformats.org/officeDocument/2006/relationships/image" Target="../media/image16.png"/><Relationship Id="rId15" Type="http://schemas.openxmlformats.org/officeDocument/2006/relationships/image" Target="../media/image21.png"/><Relationship Id="rId10" Type="http://schemas.openxmlformats.org/officeDocument/2006/relationships/image" Target="../media/image10.png"/><Relationship Id="rId4" Type="http://schemas.openxmlformats.org/officeDocument/2006/relationships/image" Target="../media/image12.png"/><Relationship Id="rId9" Type="http://schemas.openxmlformats.org/officeDocument/2006/relationships/image" Target="../media/image15.png"/><Relationship Id="rId14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23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22.png"/><Relationship Id="rId2" Type="http://schemas.openxmlformats.org/officeDocument/2006/relationships/image" Target="../media/image4.jpeg"/><Relationship Id="rId16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1.wdp"/><Relationship Id="rId5" Type="http://schemas.openxmlformats.org/officeDocument/2006/relationships/image" Target="../media/image16.png"/><Relationship Id="rId15" Type="http://schemas.openxmlformats.org/officeDocument/2006/relationships/image" Target="../media/image19.png"/><Relationship Id="rId10" Type="http://schemas.openxmlformats.org/officeDocument/2006/relationships/image" Target="../media/image9.png"/><Relationship Id="rId4" Type="http://schemas.openxmlformats.org/officeDocument/2006/relationships/image" Target="../media/image5.png"/><Relationship Id="rId9" Type="http://schemas.openxmlformats.org/officeDocument/2006/relationships/image" Target="../media/image12.png"/><Relationship Id="rId14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23.png"/><Relationship Id="rId3" Type="http://schemas.openxmlformats.org/officeDocument/2006/relationships/image" Target="../media/image9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4.jpeg"/><Relationship Id="rId16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11" Type="http://schemas.openxmlformats.org/officeDocument/2006/relationships/image" Target="../media/image12.png"/><Relationship Id="rId5" Type="http://schemas.openxmlformats.org/officeDocument/2006/relationships/image" Target="../media/image7.png"/><Relationship Id="rId15" Type="http://schemas.openxmlformats.org/officeDocument/2006/relationships/image" Target="../media/image26.png"/><Relationship Id="rId10" Type="http://schemas.openxmlformats.org/officeDocument/2006/relationships/image" Target="../media/image25.png"/><Relationship Id="rId4" Type="http://schemas.microsoft.com/office/2007/relationships/hdphoto" Target="../media/hdphoto1.wdp"/><Relationship Id="rId9" Type="http://schemas.openxmlformats.org/officeDocument/2006/relationships/image" Target="../media/image10.png"/><Relationship Id="rId1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8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2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11" Type="http://schemas.openxmlformats.org/officeDocument/2006/relationships/image" Target="../media/image12.png"/><Relationship Id="rId5" Type="http://schemas.openxmlformats.org/officeDocument/2006/relationships/image" Target="../media/image7.png"/><Relationship Id="rId15" Type="http://schemas.openxmlformats.org/officeDocument/2006/relationships/image" Target="../media/image8.png"/><Relationship Id="rId10" Type="http://schemas.openxmlformats.org/officeDocument/2006/relationships/image" Target="../media/image25.png"/><Relationship Id="rId4" Type="http://schemas.microsoft.com/office/2007/relationships/hdphoto" Target="../media/hdphoto1.wdp"/><Relationship Id="rId9" Type="http://schemas.openxmlformats.org/officeDocument/2006/relationships/image" Target="../media/image11.png"/><Relationship Id="rId1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6.png"/><Relationship Id="rId12" Type="http://schemas.openxmlformats.org/officeDocument/2006/relationships/image" Target="../media/image21.png"/><Relationship Id="rId17" Type="http://schemas.openxmlformats.org/officeDocument/2006/relationships/image" Target="../media/image27.png"/><Relationship Id="rId2" Type="http://schemas.openxmlformats.org/officeDocument/2006/relationships/image" Target="../media/image4.jpe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11" Type="http://schemas.openxmlformats.org/officeDocument/2006/relationships/image" Target="../media/image13.png"/><Relationship Id="rId5" Type="http://schemas.microsoft.com/office/2007/relationships/hdphoto" Target="../media/hdphoto1.wdp"/><Relationship Id="rId15" Type="http://schemas.openxmlformats.org/officeDocument/2006/relationships/image" Target="../media/image14.png"/><Relationship Id="rId10" Type="http://schemas.openxmlformats.org/officeDocument/2006/relationships/image" Target="../media/image11.png"/><Relationship Id="rId4" Type="http://schemas.openxmlformats.org/officeDocument/2006/relationships/image" Target="../media/image9.png"/><Relationship Id="rId9" Type="http://schemas.openxmlformats.org/officeDocument/2006/relationships/image" Target="../media/image10.png"/><Relationship Id="rId1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12" Type="http://schemas.openxmlformats.org/officeDocument/2006/relationships/image" Target="../media/image24.png"/><Relationship Id="rId2" Type="http://schemas.openxmlformats.org/officeDocument/2006/relationships/image" Target="../media/image4.jpeg"/><Relationship Id="rId16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11" Type="http://schemas.openxmlformats.org/officeDocument/2006/relationships/image" Target="../media/image18.png"/><Relationship Id="rId5" Type="http://schemas.openxmlformats.org/officeDocument/2006/relationships/image" Target="../media/image5.png"/><Relationship Id="rId1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6.png"/><Relationship Id="rId1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21.png"/><Relationship Id="rId18" Type="http://schemas.openxmlformats.org/officeDocument/2006/relationships/image" Target="../media/image27.png"/><Relationship Id="rId3" Type="http://schemas.openxmlformats.org/officeDocument/2006/relationships/image" Target="../media/image10.png"/><Relationship Id="rId7" Type="http://schemas.openxmlformats.org/officeDocument/2006/relationships/image" Target="../media/image11.png"/><Relationship Id="rId12" Type="http://schemas.openxmlformats.org/officeDocument/2006/relationships/image" Target="../media/image20.png"/><Relationship Id="rId17" Type="http://schemas.openxmlformats.org/officeDocument/2006/relationships/image" Target="../media/image15.png"/><Relationship Id="rId2" Type="http://schemas.openxmlformats.org/officeDocument/2006/relationships/image" Target="../media/image4.jpe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9.png"/><Relationship Id="rId5" Type="http://schemas.openxmlformats.org/officeDocument/2006/relationships/image" Target="../media/image16.png"/><Relationship Id="rId15" Type="http://schemas.openxmlformats.org/officeDocument/2006/relationships/image" Target="../media/image14.png"/><Relationship Id="rId10" Type="http://schemas.openxmlformats.org/officeDocument/2006/relationships/image" Target="../media/image5.png"/><Relationship Id="rId4" Type="http://schemas.openxmlformats.org/officeDocument/2006/relationships/image" Target="../media/image7.png"/><Relationship Id="rId9" Type="http://schemas.openxmlformats.org/officeDocument/2006/relationships/image" Target="../media/image6.png"/><Relationship Id="rId1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POSLOUPNOST OBLÉKÁNÍ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b="1" cap="none" dirty="0" smtClean="0"/>
              <a:t>od spodků ke svrškům…</a:t>
            </a:r>
            <a:endParaRPr lang="cs-CZ" sz="2400" b="1" i="0" cap="none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71168" y="4917627"/>
            <a:ext cx="1679451" cy="129540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03272">
            <a:off x="3929139" y="5010636"/>
            <a:ext cx="1274067" cy="1294754"/>
          </a:xfrm>
          <a:prstGeom prst="rect">
            <a:avLst/>
          </a:prstGeom>
        </p:spPr>
      </p:pic>
      <p:pic>
        <p:nvPicPr>
          <p:cNvPr id="23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91593" y="612302"/>
            <a:ext cx="2388146" cy="609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114788" y="-587376"/>
            <a:ext cx="877826" cy="3727712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7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403072">
            <a:off x="7653669" y="775470"/>
            <a:ext cx="1815321" cy="2675706"/>
          </a:xfrm>
          <a:prstGeom prst="rect">
            <a:avLst/>
          </a:prstGeom>
        </p:spPr>
      </p:pic>
      <p:grpSp>
        <p:nvGrpSpPr>
          <p:cNvPr id="24" name="Skupina 23"/>
          <p:cNvGrpSpPr/>
          <p:nvPr/>
        </p:nvGrpSpPr>
        <p:grpSpPr>
          <a:xfrm>
            <a:off x="301500" y="2060011"/>
            <a:ext cx="2192635" cy="1807067"/>
            <a:chOff x="301500" y="2060011"/>
            <a:chExt cx="2192635" cy="1807067"/>
          </a:xfrm>
        </p:grpSpPr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685015">
              <a:off x="301500" y="2552830"/>
              <a:ext cx="1358396" cy="1314248"/>
            </a:xfrm>
            <a:prstGeom prst="rect">
              <a:avLst/>
            </a:prstGeom>
          </p:spPr>
        </p:pic>
        <p:pic>
          <p:nvPicPr>
            <p:cNvPr id="34" name="Obrázek 33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20779492" flipH="1">
              <a:off x="1116286" y="2060011"/>
              <a:ext cx="1377849" cy="1333069"/>
            </a:xfrm>
            <a:prstGeom prst="rect">
              <a:avLst/>
            </a:prstGeom>
          </p:spPr>
        </p:pic>
      </p:grpSp>
      <p:pic>
        <p:nvPicPr>
          <p:cNvPr id="35" name="Obrázek 3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9328">
            <a:off x="3117720" y="2115815"/>
            <a:ext cx="1743844" cy="2311771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37781" y="3872161"/>
            <a:ext cx="2609093" cy="2340869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45125">
            <a:off x="246019" y="3969306"/>
            <a:ext cx="3710126" cy="2662028"/>
          </a:xfrm>
          <a:prstGeom prst="rect">
            <a:avLst/>
          </a:prstGeom>
        </p:spPr>
      </p:pic>
      <p:pic>
        <p:nvPicPr>
          <p:cNvPr id="42" name="Obrázek 41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399544" y="2733185"/>
            <a:ext cx="1605714" cy="1027178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38768" y="604927"/>
            <a:ext cx="1566287" cy="1508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93380" y="344814"/>
            <a:ext cx="2609093" cy="2340869"/>
          </a:xfrm>
          <a:prstGeom prst="rect">
            <a:avLst/>
          </a:prstGeom>
        </p:spPr>
      </p:pic>
      <p:pic>
        <p:nvPicPr>
          <p:cNvPr id="23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91593" y="612302"/>
            <a:ext cx="2388146" cy="609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775587">
            <a:off x="9071328" y="1854098"/>
            <a:ext cx="877826" cy="372771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9328">
            <a:off x="7551229" y="576109"/>
            <a:ext cx="1743844" cy="2311771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1100" y="2977254"/>
            <a:ext cx="2097028" cy="3459487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45125">
            <a:off x="8504973" y="3969307"/>
            <a:ext cx="3710126" cy="2662028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209">
            <a:off x="5404546" y="3717954"/>
            <a:ext cx="1605714" cy="1027178"/>
          </a:xfrm>
          <a:prstGeom prst="rect">
            <a:avLst/>
          </a:prstGeom>
        </p:spPr>
      </p:pic>
      <p:pic>
        <p:nvPicPr>
          <p:cNvPr id="29" name="Obrázek 28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5511" y="1889285"/>
            <a:ext cx="1435002" cy="2008636"/>
          </a:xfrm>
          <a:prstGeom prst="rect">
            <a:avLst/>
          </a:prstGeom>
        </p:spPr>
      </p:pic>
      <p:grpSp>
        <p:nvGrpSpPr>
          <p:cNvPr id="45" name="Skupina 44"/>
          <p:cNvGrpSpPr/>
          <p:nvPr/>
        </p:nvGrpSpPr>
        <p:grpSpPr>
          <a:xfrm>
            <a:off x="9518731" y="936683"/>
            <a:ext cx="2192635" cy="1807067"/>
            <a:chOff x="301500" y="2060011"/>
            <a:chExt cx="2192635" cy="1807067"/>
          </a:xfrm>
        </p:grpSpPr>
        <p:pic>
          <p:nvPicPr>
            <p:cNvPr id="46" name="Obrázek 45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685015">
              <a:off x="301500" y="2552830"/>
              <a:ext cx="1358396" cy="1314248"/>
            </a:xfrm>
            <a:prstGeom prst="rect">
              <a:avLst/>
            </a:prstGeom>
          </p:spPr>
        </p:pic>
        <p:pic>
          <p:nvPicPr>
            <p:cNvPr id="47" name="Obrázek 46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20779492" flipH="1">
              <a:off x="1116286" y="2060011"/>
              <a:ext cx="1377849" cy="1333069"/>
            </a:xfrm>
            <a:prstGeom prst="rect">
              <a:avLst/>
            </a:prstGeom>
          </p:spPr>
        </p:pic>
      </p:grpSp>
      <p:pic>
        <p:nvPicPr>
          <p:cNvPr id="50" name="Obrázek 4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9816" y="4266443"/>
            <a:ext cx="2196724" cy="2003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3556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46880" y="1741814"/>
            <a:ext cx="1679451" cy="1295403"/>
          </a:xfrm>
          <a:prstGeom prst="rect">
            <a:avLst/>
          </a:prstGeom>
        </p:spPr>
      </p:pic>
      <p:pic>
        <p:nvPicPr>
          <p:cNvPr id="17" name="Obrázek 16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2455" y="4288531"/>
            <a:ext cx="2609093" cy="23408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54945" y="1190868"/>
            <a:ext cx="2097028" cy="345948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03272">
            <a:off x="9704343" y="554090"/>
            <a:ext cx="1274067" cy="1294754"/>
          </a:xfrm>
          <a:prstGeom prst="rect">
            <a:avLst/>
          </a:prstGeom>
        </p:spPr>
      </p:pic>
      <p:pic>
        <p:nvPicPr>
          <p:cNvPr id="23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91593" y="612302"/>
            <a:ext cx="2388146" cy="609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384577">
            <a:off x="9771887" y="1882816"/>
            <a:ext cx="877826" cy="3727712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15255" y="4864497"/>
            <a:ext cx="1566287" cy="1508396"/>
          </a:xfrm>
          <a:prstGeom prst="rect">
            <a:avLst/>
          </a:prstGeom>
        </p:spPr>
      </p:pic>
      <p:grpSp>
        <p:nvGrpSpPr>
          <p:cNvPr id="44" name="Skupina 43"/>
          <p:cNvGrpSpPr/>
          <p:nvPr/>
        </p:nvGrpSpPr>
        <p:grpSpPr>
          <a:xfrm>
            <a:off x="318312" y="2046431"/>
            <a:ext cx="2192635" cy="1807067"/>
            <a:chOff x="301500" y="2060011"/>
            <a:chExt cx="2192635" cy="1807067"/>
          </a:xfrm>
        </p:grpSpPr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685015">
              <a:off x="301500" y="2552830"/>
              <a:ext cx="1358396" cy="1314248"/>
            </a:xfrm>
            <a:prstGeom prst="rect">
              <a:avLst/>
            </a:prstGeom>
          </p:spPr>
        </p:pic>
        <p:pic>
          <p:nvPicPr>
            <p:cNvPr id="46" name="Obrázek 45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20779492" flipH="1">
              <a:off x="1116286" y="2060011"/>
              <a:ext cx="1377849" cy="1333069"/>
            </a:xfrm>
            <a:prstGeom prst="rect">
              <a:avLst/>
            </a:prstGeom>
          </p:spPr>
        </p:pic>
      </p:grpSp>
      <p:pic>
        <p:nvPicPr>
          <p:cNvPr id="50" name="Obrázek 4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209">
            <a:off x="5404546" y="3717954"/>
            <a:ext cx="1605714" cy="102717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65523" y="2032899"/>
            <a:ext cx="1435002" cy="2008636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708006">
            <a:off x="3111425" y="5243574"/>
            <a:ext cx="2051308" cy="1136906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7983" y="579559"/>
            <a:ext cx="1943963" cy="871431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57928" y="3578713"/>
            <a:ext cx="1030226" cy="2846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90008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72008"/>
          <a:stretch/>
        </p:blipFill>
        <p:spPr bwMode="auto">
          <a:xfrm>
            <a:off x="4991593" y="612302"/>
            <a:ext cx="2388146" cy="1706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5161"/>
          <a:stretch/>
        </p:blipFill>
        <p:spPr bwMode="auto">
          <a:xfrm>
            <a:off x="4991086" y="4581327"/>
            <a:ext cx="2388146" cy="2123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3434" y="5242640"/>
            <a:ext cx="1679451" cy="129540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02366" y="3204980"/>
            <a:ext cx="2097028" cy="345948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03272">
            <a:off x="637874" y="3586361"/>
            <a:ext cx="1274067" cy="1294754"/>
          </a:xfrm>
          <a:prstGeom prst="rect">
            <a:avLst/>
          </a:prstGeom>
        </p:spPr>
      </p:pic>
      <p:pic>
        <p:nvPicPr>
          <p:cNvPr id="25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0" t="43789" r="77585" b="30274"/>
          <a:stretch/>
        </p:blipFill>
        <p:spPr bwMode="auto">
          <a:xfrm rot="1593710">
            <a:off x="4315938" y="2567115"/>
            <a:ext cx="533400" cy="158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709" t="45490" b="34394"/>
          <a:stretch/>
        </p:blipFill>
        <p:spPr bwMode="auto">
          <a:xfrm rot="19603534">
            <a:off x="7483896" y="2520769"/>
            <a:ext cx="532343" cy="1226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9328">
            <a:off x="7659154" y="3956305"/>
            <a:ext cx="1743844" cy="231177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209">
            <a:off x="5404546" y="3717954"/>
            <a:ext cx="1605714" cy="102717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47777" y="2034546"/>
            <a:ext cx="2609093" cy="2340869"/>
          </a:xfrm>
          <a:prstGeom prst="rect">
            <a:avLst/>
          </a:prstGeom>
        </p:spPr>
      </p:pic>
      <p:pic>
        <p:nvPicPr>
          <p:cNvPr id="33" name="Obrázek 32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10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403072">
            <a:off x="341047" y="434370"/>
            <a:ext cx="1815321" cy="2675706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93885" y="3560137"/>
            <a:ext cx="2337167" cy="3144980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33993" y="522351"/>
            <a:ext cx="2454865" cy="2125945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277146">
            <a:off x="3624600" y="1410697"/>
            <a:ext cx="1246635" cy="1036322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708006">
            <a:off x="9778052" y="1331192"/>
            <a:ext cx="2051308" cy="1136906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101673">
            <a:off x="2745782" y="432170"/>
            <a:ext cx="1030226" cy="2846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01951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Obrázek 32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403072">
            <a:off x="5249812" y="4091306"/>
            <a:ext cx="1815321" cy="2675706"/>
          </a:xfrm>
          <a:prstGeom prst="rect">
            <a:avLst/>
          </a:prstGeom>
        </p:spPr>
      </p:pic>
      <p:pic>
        <p:nvPicPr>
          <p:cNvPr id="31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72008"/>
          <a:stretch/>
        </p:blipFill>
        <p:spPr bwMode="auto">
          <a:xfrm>
            <a:off x="4991593" y="612302"/>
            <a:ext cx="2388146" cy="1706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35848" y="2653704"/>
            <a:ext cx="1679451" cy="129540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03272">
            <a:off x="2823273" y="3027053"/>
            <a:ext cx="1274067" cy="1294754"/>
          </a:xfrm>
          <a:prstGeom prst="rect">
            <a:avLst/>
          </a:prstGeom>
        </p:spPr>
      </p:pic>
      <p:pic>
        <p:nvPicPr>
          <p:cNvPr id="25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0" t="43789" r="77585" b="30274"/>
          <a:stretch/>
        </p:blipFill>
        <p:spPr bwMode="auto">
          <a:xfrm rot="1593710">
            <a:off x="4315938" y="2567115"/>
            <a:ext cx="533400" cy="158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775587">
            <a:off x="8860690" y="-688187"/>
            <a:ext cx="877826" cy="3727712"/>
          </a:xfrm>
          <a:prstGeom prst="rect">
            <a:avLst/>
          </a:prstGeom>
        </p:spPr>
      </p:pic>
      <p:pic>
        <p:nvPicPr>
          <p:cNvPr id="28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709" t="45490" b="34394"/>
          <a:stretch/>
        </p:blipFill>
        <p:spPr bwMode="auto">
          <a:xfrm rot="19603534">
            <a:off x="7483896" y="2520769"/>
            <a:ext cx="532343" cy="1226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44" name="Skupina 43"/>
          <p:cNvGrpSpPr/>
          <p:nvPr/>
        </p:nvGrpSpPr>
        <p:grpSpPr>
          <a:xfrm>
            <a:off x="9509233" y="4893147"/>
            <a:ext cx="2192635" cy="1807067"/>
            <a:chOff x="301500" y="2060011"/>
            <a:chExt cx="2192635" cy="1807067"/>
          </a:xfrm>
        </p:grpSpPr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685015">
              <a:off x="301500" y="2552830"/>
              <a:ext cx="1358396" cy="1314248"/>
            </a:xfrm>
            <a:prstGeom prst="rect">
              <a:avLst/>
            </a:prstGeom>
          </p:spPr>
        </p:pic>
        <p:pic>
          <p:nvPicPr>
            <p:cNvPr id="46" name="Obrázek 45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20779492" flipH="1">
              <a:off x="1116286" y="2060011"/>
              <a:ext cx="1377849" cy="1333069"/>
            </a:xfrm>
            <a:prstGeom prst="rect">
              <a:avLst/>
            </a:prstGeom>
          </p:spPr>
        </p:pic>
      </p:grpSp>
      <p:pic>
        <p:nvPicPr>
          <p:cNvPr id="48" name="Obrázek 4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403072">
            <a:off x="264566" y="1067034"/>
            <a:ext cx="1815321" cy="26757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47777" y="2034546"/>
            <a:ext cx="2609093" cy="2340869"/>
          </a:xfrm>
          <a:prstGeom prst="rect">
            <a:avLst/>
          </a:prstGeom>
        </p:spPr>
      </p:pic>
      <p:pic>
        <p:nvPicPr>
          <p:cNvPr id="29" name="Obrázek 28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9328">
            <a:off x="10102802" y="1937355"/>
            <a:ext cx="1743844" cy="231177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8168" y="4297712"/>
            <a:ext cx="2454865" cy="212594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70523">
            <a:off x="7555905" y="4652789"/>
            <a:ext cx="2051308" cy="1136906"/>
          </a:xfrm>
          <a:prstGeom prst="rect">
            <a:avLst/>
          </a:prstGeom>
        </p:spPr>
      </p:pic>
      <p:grpSp>
        <p:nvGrpSpPr>
          <p:cNvPr id="2" name="Skupina 1"/>
          <p:cNvGrpSpPr/>
          <p:nvPr/>
        </p:nvGrpSpPr>
        <p:grpSpPr>
          <a:xfrm>
            <a:off x="2302065" y="378324"/>
            <a:ext cx="2348163" cy="1838131"/>
            <a:chOff x="356931" y="4366745"/>
            <a:chExt cx="2348163" cy="1838131"/>
          </a:xfrm>
        </p:grpSpPr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56931" y="4653441"/>
              <a:ext cx="1158242" cy="1551435"/>
            </a:xfrm>
            <a:prstGeom prst="rect">
              <a:avLst/>
            </a:prstGeom>
          </p:spPr>
        </p:pic>
        <p:pic>
          <p:nvPicPr>
            <p:cNvPr id="49" name="Obrázek 48"/>
            <p:cNvPicPr>
              <a:picLocks noChangeAspect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flipH="1">
              <a:off x="1483494" y="4366745"/>
              <a:ext cx="1221600" cy="1636302"/>
            </a:xfrm>
            <a:prstGeom prst="rect">
              <a:avLst/>
            </a:prstGeom>
          </p:spPr>
        </p:pic>
      </p:grpSp>
      <p:pic>
        <p:nvPicPr>
          <p:cNvPr id="50" name="Obrázek 49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209">
            <a:off x="3209548" y="5216329"/>
            <a:ext cx="1605714" cy="1027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48779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Obrázek 32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403072">
            <a:off x="5249812" y="4091306"/>
            <a:ext cx="1815321" cy="2675706"/>
          </a:xfrm>
          <a:prstGeom prst="rect">
            <a:avLst/>
          </a:prstGeom>
        </p:spPr>
      </p:pic>
      <p:pic>
        <p:nvPicPr>
          <p:cNvPr id="31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72008"/>
          <a:stretch/>
        </p:blipFill>
        <p:spPr bwMode="auto">
          <a:xfrm>
            <a:off x="4991593" y="612302"/>
            <a:ext cx="2388146" cy="1706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71914" y="1093109"/>
            <a:ext cx="1679451" cy="1295403"/>
          </a:xfrm>
          <a:prstGeom prst="rect">
            <a:avLst/>
          </a:prstGeom>
        </p:spPr>
      </p:pic>
      <p:pic>
        <p:nvPicPr>
          <p:cNvPr id="13" name="Obrázek 12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45125">
            <a:off x="1556912" y="4098144"/>
            <a:ext cx="3710126" cy="266202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03272">
            <a:off x="10598309" y="4135919"/>
            <a:ext cx="1274067" cy="1294754"/>
          </a:xfrm>
          <a:prstGeom prst="rect">
            <a:avLst/>
          </a:prstGeom>
        </p:spPr>
      </p:pic>
      <p:pic>
        <p:nvPicPr>
          <p:cNvPr id="25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0" t="43789" r="77585" b="30274"/>
          <a:stretch/>
        </p:blipFill>
        <p:spPr bwMode="auto">
          <a:xfrm rot="1593710">
            <a:off x="4315938" y="2567115"/>
            <a:ext cx="533400" cy="158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709" t="45490" b="34394"/>
          <a:stretch/>
        </p:blipFill>
        <p:spPr bwMode="auto">
          <a:xfrm rot="19603534">
            <a:off x="7483896" y="2520769"/>
            <a:ext cx="532343" cy="1226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9328">
            <a:off x="5415780" y="4014339"/>
            <a:ext cx="1743844" cy="2311771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403072">
            <a:off x="9882570" y="589431"/>
            <a:ext cx="1815321" cy="26757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47777" y="2034546"/>
            <a:ext cx="2609093" cy="234086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89104" y="3488388"/>
            <a:ext cx="2337167" cy="3144980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85847" y="336167"/>
            <a:ext cx="2196724" cy="2003799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0870" y="740531"/>
            <a:ext cx="1943963" cy="87143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721260">
            <a:off x="1011076" y="1928656"/>
            <a:ext cx="877826" cy="3727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98361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719" t="-1" r="23862" b="75110"/>
          <a:stretch/>
        </p:blipFill>
        <p:spPr bwMode="auto">
          <a:xfrm>
            <a:off x="5486400" y="612303"/>
            <a:ext cx="1323474" cy="1517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403072">
            <a:off x="5249812" y="4091306"/>
            <a:ext cx="1815321" cy="2675706"/>
          </a:xfrm>
          <a:prstGeom prst="rect">
            <a:avLst/>
          </a:prstGeom>
        </p:spPr>
      </p:pic>
      <p:pic>
        <p:nvPicPr>
          <p:cNvPr id="20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897" t="56597" r="78765" b="32153"/>
          <a:stretch/>
        </p:blipFill>
        <p:spPr bwMode="auto">
          <a:xfrm flipH="1">
            <a:off x="7409480" y="4307972"/>
            <a:ext cx="552450" cy="685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16888" y="4698881"/>
            <a:ext cx="1679451" cy="1295403"/>
          </a:xfrm>
          <a:prstGeom prst="rect">
            <a:avLst/>
          </a:prstGeom>
        </p:spPr>
      </p:pic>
      <p:pic>
        <p:nvPicPr>
          <p:cNvPr id="21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897" t="56597" r="78765" b="32153"/>
          <a:stretch/>
        </p:blipFill>
        <p:spPr bwMode="auto">
          <a:xfrm rot="886326">
            <a:off x="4208929" y="3965072"/>
            <a:ext cx="552450" cy="685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03272">
            <a:off x="9530609" y="3614661"/>
            <a:ext cx="1274067" cy="129475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775587">
            <a:off x="9159270" y="4251102"/>
            <a:ext cx="877826" cy="3727712"/>
          </a:xfrm>
          <a:prstGeom prst="rect">
            <a:avLst/>
          </a:prstGeom>
        </p:spPr>
      </p:pic>
      <p:grpSp>
        <p:nvGrpSpPr>
          <p:cNvPr id="2" name="Skupina 1"/>
          <p:cNvGrpSpPr/>
          <p:nvPr/>
        </p:nvGrpSpPr>
        <p:grpSpPr>
          <a:xfrm>
            <a:off x="510864" y="339414"/>
            <a:ext cx="2192635" cy="1807067"/>
            <a:chOff x="510864" y="339414"/>
            <a:chExt cx="2192635" cy="1807067"/>
          </a:xfrm>
        </p:grpSpPr>
        <p:pic>
          <p:nvPicPr>
            <p:cNvPr id="45" name="Obrázek 44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685015">
              <a:off x="510864" y="832233"/>
              <a:ext cx="1358396" cy="1314248"/>
            </a:xfrm>
            <a:prstGeom prst="rect">
              <a:avLst/>
            </a:prstGeom>
          </p:spPr>
        </p:pic>
        <p:pic>
          <p:nvPicPr>
            <p:cNvPr id="46" name="Obrázek 45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20779492" flipH="1">
              <a:off x="1325650" y="339414"/>
              <a:ext cx="1377849" cy="1333069"/>
            </a:xfrm>
            <a:prstGeom prst="rect">
              <a:avLst/>
            </a:prstGeom>
          </p:spPr>
        </p:pic>
      </p:grpSp>
      <p:pic>
        <p:nvPicPr>
          <p:cNvPr id="29" name="Obrázek 2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9328">
            <a:off x="5415780" y="4014339"/>
            <a:ext cx="1743844" cy="231177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45125">
            <a:off x="4462769" y="1809624"/>
            <a:ext cx="3710126" cy="2662028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93312" y="2940554"/>
            <a:ext cx="1030226" cy="2846838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42297" y="459968"/>
            <a:ext cx="2609093" cy="2340869"/>
          </a:xfrm>
          <a:prstGeom prst="rect">
            <a:avLst/>
          </a:prstGeom>
        </p:spPr>
      </p:pic>
      <p:grpSp>
        <p:nvGrpSpPr>
          <p:cNvPr id="52" name="Skupina 51"/>
          <p:cNvGrpSpPr/>
          <p:nvPr/>
        </p:nvGrpSpPr>
        <p:grpSpPr>
          <a:xfrm>
            <a:off x="516214" y="4676327"/>
            <a:ext cx="2348163" cy="1838131"/>
            <a:chOff x="356931" y="4366745"/>
            <a:chExt cx="2348163" cy="1838131"/>
          </a:xfrm>
        </p:grpSpPr>
        <p:pic>
          <p:nvPicPr>
            <p:cNvPr id="53" name="Obrázek 52"/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56931" y="4653441"/>
              <a:ext cx="1158242" cy="1551435"/>
            </a:xfrm>
            <a:prstGeom prst="rect">
              <a:avLst/>
            </a:prstGeom>
          </p:spPr>
        </p:pic>
        <p:pic>
          <p:nvPicPr>
            <p:cNvPr id="54" name="Obrázek 53"/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flipH="1">
              <a:off x="1483494" y="4366745"/>
              <a:ext cx="1221600" cy="1636302"/>
            </a:xfrm>
            <a:prstGeom prst="rect">
              <a:avLst/>
            </a:prstGeom>
          </p:spPr>
        </p:pic>
      </p:grpSp>
      <p:pic>
        <p:nvPicPr>
          <p:cNvPr id="55" name="Obrázek 5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209">
            <a:off x="7314799" y="1501765"/>
            <a:ext cx="1605714" cy="1027178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9329" y="2577046"/>
            <a:ext cx="1435002" cy="2008636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31239" y="523673"/>
            <a:ext cx="1993396" cy="2801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68296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Obrázek 2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685015">
            <a:off x="5076166" y="5550532"/>
            <a:ext cx="1358396" cy="131424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779492" flipH="1">
            <a:off x="6077450" y="5467623"/>
            <a:ext cx="1377849" cy="1333069"/>
          </a:xfrm>
          <a:prstGeom prst="rect">
            <a:avLst/>
          </a:prstGeom>
        </p:spPr>
      </p:pic>
      <p:pic>
        <p:nvPicPr>
          <p:cNvPr id="31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719" t="-1" r="23862" b="75110"/>
          <a:stretch/>
        </p:blipFill>
        <p:spPr bwMode="auto">
          <a:xfrm>
            <a:off x="5486400" y="612303"/>
            <a:ext cx="1323474" cy="1517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897" t="56597" r="78765" b="32153"/>
          <a:stretch/>
        </p:blipFill>
        <p:spPr bwMode="auto">
          <a:xfrm flipH="1">
            <a:off x="7409480" y="4307972"/>
            <a:ext cx="552450" cy="685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6743" y="4781387"/>
            <a:ext cx="1679451" cy="1295403"/>
          </a:xfrm>
          <a:prstGeom prst="rect">
            <a:avLst/>
          </a:prstGeom>
        </p:spPr>
      </p:pic>
      <p:pic>
        <p:nvPicPr>
          <p:cNvPr id="21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897" t="56597" r="78765" b="32153"/>
          <a:stretch/>
        </p:blipFill>
        <p:spPr bwMode="auto">
          <a:xfrm rot="886326">
            <a:off x="4208929" y="3965072"/>
            <a:ext cx="552450" cy="685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9328">
            <a:off x="5415780" y="4014339"/>
            <a:ext cx="1743844" cy="231177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45125">
            <a:off x="4462769" y="1809624"/>
            <a:ext cx="3710126" cy="2662028"/>
          </a:xfrm>
          <a:prstGeom prst="rect">
            <a:avLst/>
          </a:prstGeom>
        </p:spPr>
      </p:pic>
      <p:grpSp>
        <p:nvGrpSpPr>
          <p:cNvPr id="2" name="Skupina 1"/>
          <p:cNvGrpSpPr/>
          <p:nvPr/>
        </p:nvGrpSpPr>
        <p:grpSpPr>
          <a:xfrm>
            <a:off x="7808162" y="881794"/>
            <a:ext cx="3727712" cy="1525293"/>
            <a:chOff x="7429220" y="752486"/>
            <a:chExt cx="3727712" cy="1525293"/>
          </a:xfrm>
        </p:grpSpPr>
        <p:pic>
          <p:nvPicPr>
            <p:cNvPr id="27" name="Obrázek 26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4775587">
              <a:off x="8854163" y="-672457"/>
              <a:ext cx="877826" cy="3727712"/>
            </a:xfrm>
            <a:prstGeom prst="rect">
              <a:avLst/>
            </a:prstGeom>
          </p:spPr>
        </p:pic>
        <p:pic>
          <p:nvPicPr>
            <p:cNvPr id="23" name="Obrázek 22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303272">
              <a:off x="9009077" y="983025"/>
              <a:ext cx="1274067" cy="1294754"/>
            </a:xfrm>
            <a:prstGeom prst="rect">
              <a:avLst/>
            </a:prstGeom>
          </p:spPr>
        </p:pic>
      </p:grpSp>
      <p:pic>
        <p:nvPicPr>
          <p:cNvPr id="28" name="Obrázek 2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6717" y="557099"/>
            <a:ext cx="2337167" cy="314498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03096" y="4598255"/>
            <a:ext cx="2196724" cy="2003799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277146">
            <a:off x="2868243" y="3080721"/>
            <a:ext cx="1246635" cy="103632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85705" y="5323644"/>
            <a:ext cx="1943963" cy="871431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403072">
            <a:off x="9867836" y="3600985"/>
            <a:ext cx="1815321" cy="2675706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36317" y="2585987"/>
            <a:ext cx="1435002" cy="2008636"/>
          </a:xfrm>
          <a:prstGeom prst="rect">
            <a:avLst/>
          </a:prstGeom>
        </p:spPr>
      </p:pic>
      <p:grpSp>
        <p:nvGrpSpPr>
          <p:cNvPr id="43" name="Skupina 42"/>
          <p:cNvGrpSpPr/>
          <p:nvPr/>
        </p:nvGrpSpPr>
        <p:grpSpPr>
          <a:xfrm>
            <a:off x="2663405" y="699275"/>
            <a:ext cx="2348163" cy="1838131"/>
            <a:chOff x="356931" y="4366745"/>
            <a:chExt cx="2348163" cy="1838131"/>
          </a:xfrm>
        </p:grpSpPr>
        <p:pic>
          <p:nvPicPr>
            <p:cNvPr id="44" name="Obrázek 43"/>
            <p:cNvPicPr>
              <a:picLocks noChangeAspect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56931" y="4653441"/>
              <a:ext cx="1158242" cy="1551435"/>
            </a:xfrm>
            <a:prstGeom prst="rect">
              <a:avLst/>
            </a:prstGeom>
          </p:spPr>
        </p:pic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flipH="1">
              <a:off x="1483494" y="4366745"/>
              <a:ext cx="1221600" cy="163630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6105769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Obrázek 2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685015">
            <a:off x="5076166" y="5550532"/>
            <a:ext cx="1358396" cy="131424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779492" flipH="1">
            <a:off x="6077450" y="5467623"/>
            <a:ext cx="1377849" cy="1333069"/>
          </a:xfrm>
          <a:prstGeom prst="rect">
            <a:avLst/>
          </a:prstGeom>
        </p:spPr>
      </p:pic>
      <p:pic>
        <p:nvPicPr>
          <p:cNvPr id="31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719" t="-1" r="23862" b="75110"/>
          <a:stretch/>
        </p:blipFill>
        <p:spPr bwMode="auto">
          <a:xfrm>
            <a:off x="5486400" y="612303"/>
            <a:ext cx="1323474" cy="1517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897" t="56597" r="78765" b="32153"/>
          <a:stretch/>
        </p:blipFill>
        <p:spPr bwMode="auto">
          <a:xfrm flipH="1">
            <a:off x="7409480" y="4307972"/>
            <a:ext cx="552450" cy="685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83468" y="1124852"/>
            <a:ext cx="2097028" cy="3459487"/>
          </a:xfrm>
          <a:prstGeom prst="rect">
            <a:avLst/>
          </a:prstGeom>
        </p:spPr>
      </p:pic>
      <p:pic>
        <p:nvPicPr>
          <p:cNvPr id="21" name="Picture 2" descr="Dít&amp;ecaron;, Kojenec, Chlapec, T&amp;ecaron;lo, Nahá, P&amp;rcaron;ední, Anatomie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897" t="56597" r="78765" b="32153"/>
          <a:stretch/>
        </p:blipFill>
        <p:spPr bwMode="auto">
          <a:xfrm rot="886326">
            <a:off x="4208929" y="3965072"/>
            <a:ext cx="552450" cy="685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Obrázek 26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775587">
            <a:off x="5848788" y="295282"/>
            <a:ext cx="877826" cy="372771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9328">
            <a:off x="5415780" y="4014339"/>
            <a:ext cx="1743844" cy="231177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45125">
            <a:off x="4462769" y="1809624"/>
            <a:ext cx="3710126" cy="266202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03272">
            <a:off x="5540328" y="265556"/>
            <a:ext cx="1274067" cy="118697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47250" y="4047675"/>
            <a:ext cx="1679451" cy="1295403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708006">
            <a:off x="336038" y="1136216"/>
            <a:ext cx="2051308" cy="113690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87283" y="447478"/>
            <a:ext cx="1943963" cy="871431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45111" y="1664784"/>
            <a:ext cx="1030226" cy="2846838"/>
          </a:xfrm>
          <a:prstGeom prst="rect">
            <a:avLst/>
          </a:prstGeom>
        </p:spPr>
      </p:pic>
      <p:grpSp>
        <p:nvGrpSpPr>
          <p:cNvPr id="39" name="Skupina 38"/>
          <p:cNvGrpSpPr/>
          <p:nvPr/>
        </p:nvGrpSpPr>
        <p:grpSpPr>
          <a:xfrm>
            <a:off x="548720" y="4912326"/>
            <a:ext cx="2348163" cy="1838131"/>
            <a:chOff x="356931" y="4366745"/>
            <a:chExt cx="2348163" cy="1838131"/>
          </a:xfrm>
        </p:grpSpPr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56931" y="4653441"/>
              <a:ext cx="1158242" cy="1551435"/>
            </a:xfrm>
            <a:prstGeom prst="rect">
              <a:avLst/>
            </a:prstGeom>
          </p:spPr>
        </p:pic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flipH="1">
              <a:off x="1483494" y="4366745"/>
              <a:ext cx="1221600" cy="1636302"/>
            </a:xfrm>
            <a:prstGeom prst="rect">
              <a:avLst/>
            </a:prstGeom>
          </p:spPr>
        </p:pic>
      </p:grpSp>
      <p:pic>
        <p:nvPicPr>
          <p:cNvPr id="43" name="Obrázek 42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209">
            <a:off x="3083602" y="4829489"/>
            <a:ext cx="1605714" cy="1027178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4192" y="2615132"/>
            <a:ext cx="1435002" cy="2008636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34997" y="5121004"/>
            <a:ext cx="1566287" cy="1508396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54182" y="53477"/>
            <a:ext cx="1993396" cy="2801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4420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5758"/>
          <a:stretch/>
        </p:blipFill>
        <p:spPr>
          <a:xfrm rot="16200000">
            <a:off x="2376637" y="-2040168"/>
            <a:ext cx="7948402" cy="10655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62560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783"/>
          <a:stretch/>
        </p:blipFill>
        <p:spPr>
          <a:xfrm rot="16200000">
            <a:off x="2508463" y="-2198323"/>
            <a:ext cx="7065540" cy="10655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44114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1627"/>
          <a:stretch/>
        </p:blipFill>
        <p:spPr>
          <a:xfrm rot="16200000">
            <a:off x="2399073" y="-1587483"/>
            <a:ext cx="7088376" cy="10655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47762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Úkolem je obléknout panáčka do zimy. Děti si procvičí názvy jednotlivých kusů oděvu. Z nabízených kusů oblečení mají děti vybrat ten, který je na řadě při oblékání. Animace jednotlivých kousků oblečení dětem dá zpětnou vazbu výběru.</a:t>
            </a:r>
          </a:p>
          <a:p>
            <a:r>
              <a:rPr lang="cs-CZ" dirty="0" smtClean="0"/>
              <a:t>Navazuje výtvarná aktivita – vybarvování oblečení, případně kreslení vlastních nápadů.</a:t>
            </a:r>
          </a:p>
          <a:p>
            <a:pPr marL="45720" indent="0">
              <a:buNone/>
            </a:pPr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Cílem je procvičit s dětmi posloupnost oblékání.</a:t>
            </a:r>
          </a:p>
          <a:p>
            <a:r>
              <a:rPr lang="cs-CZ" dirty="0" smtClean="0"/>
              <a:t>Při výtvarné aktivitě děti procvičí jemnou motoriku a rozvíjí fantazii.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 kliknutí (dotyku) na kus oblečení, který si má kluk obléknout, přeskočí prezentace na další snímek, kde už má panáček tento kus oblečení na sobě. Ostatní kusy oblečení po dotyku zesvětlají.</a:t>
            </a:r>
          </a:p>
          <a:p>
            <a:r>
              <a:rPr lang="cs-CZ" dirty="0" smtClean="0"/>
              <a:t>Na posledním snímku se oblečení, které je třeba </a:t>
            </a:r>
            <a:r>
              <a:rPr lang="cs-CZ" dirty="0" smtClean="0"/>
              <a:t>doobléknout, </a:t>
            </a:r>
            <a:r>
              <a:rPr lang="cs-CZ" dirty="0" smtClean="0"/>
              <a:t>zvětší, (bunda, rukavice) ostatní kusy po dotyku/ kliknutí zmizí.</a:t>
            </a:r>
          </a:p>
          <a:p>
            <a:r>
              <a:rPr lang="cs-CZ" dirty="0" smtClean="0"/>
              <a:t>Pracovní listy (omalovánky) jsou určený k tisku, při prezentaci se nezobrazují.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TĚLO (BIOLOGICKÁ)</a:t>
            </a:r>
          </a:p>
          <a:p>
            <a:r>
              <a:rPr lang="cs-CZ" dirty="0" smtClean="0"/>
              <a:t>Vzdělávací podoblast - Sebeobsluha</a:t>
            </a:r>
          </a:p>
          <a:p>
            <a:r>
              <a:rPr lang="cs-CZ" dirty="0" smtClean="0"/>
              <a:t>Dosažené konkretizované výstupy – samostatně zvládat pravidelné běžné denní úkony; samostatně se oblékat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344</Words>
  <Application>Microsoft Office PowerPoint</Application>
  <PresentationFormat>Vlastní</PresentationFormat>
  <Paragraphs>51</Paragraphs>
  <Slides>19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Sheer Green 16x9</vt:lpstr>
      <vt:lpstr>POSLOUPNOST OBLÉKÁNÍ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2015-05-24T20:38:54Z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