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8" d="100"/>
          <a:sy n="108" d="100"/>
        </p:scale>
        <p:origin x="-78" y="-7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21.5.2015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21.5.2015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fr-FR" sz="3600" b="1" dirty="0" smtClean="0"/>
              <a:t>Vincent Voiture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1597 – 1648</a:t>
            </a:r>
          </a:p>
          <a:p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Soukromé gymnázium AD FONTES, o.p.s.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Dagmar Bednářová</a:t>
            </a:r>
          </a:p>
          <a:p>
            <a:pPr algn="l"/>
            <a:r>
              <a:rPr lang="cs-CZ" dirty="0" smtClean="0"/>
              <a:t>Předmět: Francouzský jazyk</a:t>
            </a:r>
          </a:p>
          <a:p>
            <a:pPr algn="l"/>
            <a:r>
              <a:rPr lang="cs-CZ" dirty="0" smtClean="0"/>
              <a:t>Anotace: Vincent </a:t>
            </a:r>
            <a:r>
              <a:rPr lang="cs-CZ" dirty="0" err="1" smtClean="0"/>
              <a:t>Voiture</a:t>
            </a:r>
            <a:r>
              <a:rPr lang="cs-CZ" dirty="0" smtClean="0"/>
              <a:t>,biografie a ukázka díla - rozvíjející učivo pro žáky septimy</a:t>
            </a:r>
            <a:r>
              <a:rPr lang="fr-FR" dirty="0" smtClean="0"/>
              <a:t> </a:t>
            </a:r>
            <a:endParaRPr lang="cs-CZ" dirty="0" smtClean="0"/>
          </a:p>
          <a:p>
            <a:pPr algn="l"/>
            <a:r>
              <a:rPr lang="cs-CZ" dirty="0" smtClean="0"/>
              <a:t>Podrobnější informace</a:t>
            </a:r>
            <a:r>
              <a:rPr lang="cs-CZ" smtClean="0"/>
              <a:t>: vyhledejte </a:t>
            </a:r>
            <a:r>
              <a:rPr lang="cs-CZ" dirty="0" smtClean="0"/>
              <a:t>v tabletu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/>
              <a:t>Biographie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6">
              <a:buNone/>
            </a:pPr>
            <a:endParaRPr lang="cs-CZ" sz="1000" dirty="0" smtClean="0"/>
          </a:p>
          <a:p>
            <a:r>
              <a:rPr lang="fr-FR" sz="2400" b="1" dirty="0" smtClean="0"/>
              <a:t>Vincent Voiture</a:t>
            </a:r>
            <a:r>
              <a:rPr lang="fr-FR" sz="2400" dirty="0" smtClean="0"/>
              <a:t>, né le 23 février 1597 à Amiens et mort le 27 mai 1648 à Paris, était un poète et prosateur français.</a:t>
            </a:r>
            <a:endParaRPr lang="cs-CZ" sz="2400" dirty="0" smtClean="0"/>
          </a:p>
          <a:p>
            <a:r>
              <a:rPr lang="cs-CZ" sz="2400" dirty="0" err="1" smtClean="0"/>
              <a:t>Genre</a:t>
            </a:r>
            <a:r>
              <a:rPr lang="cs-CZ" sz="2400" dirty="0" smtClean="0"/>
              <a:t> : </a:t>
            </a:r>
            <a:r>
              <a:rPr lang="fr-FR" sz="2400" dirty="0" smtClean="0"/>
              <a:t>épître, sonnet, rondeau</a:t>
            </a:r>
            <a:endParaRPr lang="cs-CZ" sz="2400" dirty="0" smtClean="0"/>
          </a:p>
          <a:p>
            <a:r>
              <a:rPr lang="fr-FR" sz="2400" dirty="0" smtClean="0"/>
              <a:t>Fils d’un marchand de vins qui suivait la cour, il fit ses études à Paris et gagna la protection de Gaston d'Orléans, frère du roi, en lui adressant une pièce de vers à l’âge de 16 ans.</a:t>
            </a:r>
            <a:endParaRPr lang="cs-CZ" sz="2400" dirty="0" smtClean="0"/>
          </a:p>
          <a:p>
            <a:r>
              <a:rPr lang="fr-FR" sz="2400" dirty="0" smtClean="0"/>
              <a:t> Ce prince le nomma contrôleur général de sa maison, puis introducteur des ambassadeurs</a:t>
            </a:r>
            <a:r>
              <a:rPr lang="cs-CZ" sz="2400" dirty="0" smtClean="0"/>
              <a:t>.</a:t>
            </a:r>
            <a:endParaRPr lang="fr-FR" sz="24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 comte d’</a:t>
            </a:r>
            <a:r>
              <a:rPr lang="fr-FR" dirty="0" err="1" smtClean="0"/>
              <a:t>Avaux</a:t>
            </a:r>
            <a:r>
              <a:rPr lang="fr-FR" dirty="0" smtClean="0"/>
              <a:t>, dont il avait été le condisciple, le mit en relation avec plusieurs personnes de la haute société. </a:t>
            </a:r>
            <a:endParaRPr lang="cs-CZ" dirty="0" smtClean="0"/>
          </a:p>
          <a:p>
            <a:r>
              <a:rPr lang="fr-FR" dirty="0" err="1" smtClean="0"/>
              <a:t>Chaudebonne</a:t>
            </a:r>
            <a:r>
              <a:rPr lang="fr-FR" dirty="0" smtClean="0"/>
              <a:t> l’introduisit à l’hôtel de Rambouillet. Il enseigna le beau langage et les belles manières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403648" y="1275606"/>
            <a:ext cx="64087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/>
              <a:t>Quand il accompagna le duc d’Orléans, après la Journée des Dupes, en Lorraine, puis dans le Languedoc, les épîtres qu’il envoyait étaient un événement dans le monde des beaux-esprits dont l’avait séparé la politique.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fr-FR" sz="2400" dirty="0" smtClean="0"/>
              <a:t>Il en </a:t>
            </a:r>
            <a:r>
              <a:rPr lang="cs-CZ" sz="2400" dirty="0" smtClean="0"/>
              <a:t>a </a:t>
            </a:r>
            <a:r>
              <a:rPr lang="fr-FR" sz="2400" dirty="0" smtClean="0"/>
              <a:t>écrit aussi d’Espagne, où le prince l’avait chargé d’une mission.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27584" y="1002090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err="1" smtClean="0"/>
              <a:t>Il</a:t>
            </a:r>
            <a:r>
              <a:rPr lang="cs-CZ" sz="2400" dirty="0" smtClean="0"/>
              <a:t> a fait des </a:t>
            </a:r>
            <a:r>
              <a:rPr lang="cs-CZ" sz="2400" dirty="0" err="1" smtClean="0"/>
              <a:t>poésies</a:t>
            </a:r>
            <a:r>
              <a:rPr lang="cs-CZ" sz="2400" dirty="0" smtClean="0"/>
              <a:t> </a:t>
            </a:r>
            <a:r>
              <a:rPr lang="cs-CZ" sz="2400" dirty="0" err="1" smtClean="0"/>
              <a:t>latines</a:t>
            </a:r>
            <a:r>
              <a:rPr lang="cs-CZ" sz="2400" dirty="0" smtClean="0"/>
              <a:t>, </a:t>
            </a:r>
            <a:r>
              <a:rPr lang="cs-CZ" sz="2400" dirty="0" err="1" smtClean="0"/>
              <a:t>françaises</a:t>
            </a:r>
            <a:r>
              <a:rPr lang="cs-CZ" sz="2400" dirty="0" smtClean="0"/>
              <a:t>, </a:t>
            </a:r>
            <a:r>
              <a:rPr lang="cs-CZ" sz="2400" dirty="0" err="1" smtClean="0"/>
              <a:t>espagnoles</a:t>
            </a:r>
            <a:r>
              <a:rPr lang="cs-CZ" sz="2400" dirty="0" smtClean="0"/>
              <a:t>, </a:t>
            </a:r>
            <a:r>
              <a:rPr lang="cs-CZ" sz="2400" dirty="0" err="1" smtClean="0"/>
              <a:t>italiennes</a:t>
            </a:r>
            <a:r>
              <a:rPr lang="cs-CZ" sz="2400" dirty="0" smtClean="0"/>
              <a:t>, </a:t>
            </a:r>
            <a:r>
              <a:rPr lang="cs-CZ" sz="2400" dirty="0" err="1" smtClean="0"/>
              <a:t>et</a:t>
            </a:r>
            <a:r>
              <a:rPr lang="cs-CZ" sz="2400" dirty="0" smtClean="0"/>
              <a:t> a </a:t>
            </a:r>
            <a:r>
              <a:rPr lang="cs-CZ" sz="2400" dirty="0" err="1" smtClean="0"/>
              <a:t>laissé</a:t>
            </a:r>
            <a:r>
              <a:rPr lang="cs-CZ" sz="2400" dirty="0" smtClean="0"/>
              <a:t> des </a:t>
            </a:r>
            <a:r>
              <a:rPr lang="cs-CZ" sz="2400" dirty="0" err="1" smtClean="0"/>
              <a:t>Lettres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Admis</a:t>
            </a:r>
            <a:r>
              <a:rPr lang="cs-CZ" sz="2400" dirty="0" smtClean="0"/>
              <a:t> à </a:t>
            </a:r>
            <a:r>
              <a:rPr lang="cs-CZ" sz="2400" dirty="0" err="1" smtClean="0"/>
              <a:t>l</a:t>
            </a:r>
            <a:r>
              <a:rPr lang="cs-CZ" sz="2400" dirty="0" smtClean="0"/>
              <a:t>’</a:t>
            </a:r>
            <a:r>
              <a:rPr lang="cs-CZ" sz="2400" dirty="0" err="1" smtClean="0"/>
              <a:t>Académie</a:t>
            </a:r>
            <a:r>
              <a:rPr lang="cs-CZ" sz="2400" dirty="0" smtClean="0"/>
              <a:t> </a:t>
            </a:r>
            <a:r>
              <a:rPr lang="cs-CZ" sz="2400" dirty="0" err="1" smtClean="0"/>
              <a:t>française</a:t>
            </a:r>
            <a:r>
              <a:rPr lang="cs-CZ" sz="2400" dirty="0" smtClean="0"/>
              <a:t> </a:t>
            </a:r>
            <a:r>
              <a:rPr lang="cs-CZ" sz="2400" dirty="0" err="1" smtClean="0"/>
              <a:t>le</a:t>
            </a:r>
            <a:r>
              <a:rPr lang="cs-CZ" sz="2400" dirty="0" smtClean="0"/>
              <a:t> 27 </a:t>
            </a:r>
            <a:r>
              <a:rPr lang="cs-CZ" sz="2400" dirty="0" err="1" smtClean="0"/>
              <a:t>novembre</a:t>
            </a:r>
            <a:r>
              <a:rPr lang="cs-CZ" sz="2400" dirty="0" smtClean="0"/>
              <a:t> 1634, </a:t>
            </a:r>
            <a:r>
              <a:rPr lang="cs-CZ" sz="2400" dirty="0" err="1" smtClean="0"/>
              <a:t>sa</a:t>
            </a:r>
            <a:r>
              <a:rPr lang="cs-CZ" sz="2400" dirty="0" smtClean="0"/>
              <a:t> </a:t>
            </a:r>
            <a:r>
              <a:rPr lang="cs-CZ" sz="2400" dirty="0" err="1" smtClean="0"/>
              <a:t>réputation</a:t>
            </a:r>
            <a:r>
              <a:rPr lang="cs-CZ" sz="2400" dirty="0" smtClean="0"/>
              <a:t> de bel esprit s’</a:t>
            </a:r>
            <a:r>
              <a:rPr lang="cs-CZ" sz="2400" dirty="0" err="1" smtClean="0"/>
              <a:t>était</a:t>
            </a:r>
            <a:r>
              <a:rPr lang="cs-CZ" sz="2400" dirty="0" smtClean="0"/>
              <a:t> </a:t>
            </a:r>
            <a:r>
              <a:rPr lang="cs-CZ" sz="2400" dirty="0" err="1" smtClean="0"/>
              <a:t>étendue</a:t>
            </a:r>
            <a:r>
              <a:rPr lang="cs-CZ" sz="2400" dirty="0" smtClean="0"/>
              <a:t> à l’</a:t>
            </a:r>
            <a:r>
              <a:rPr lang="cs-CZ" sz="2400" dirty="0" err="1" smtClean="0"/>
              <a:t>étranger</a:t>
            </a:r>
            <a:r>
              <a:rPr lang="cs-CZ" sz="2400" dirty="0" smtClean="0"/>
              <a:t>. </a:t>
            </a:r>
          </a:p>
          <a:p>
            <a:r>
              <a:rPr lang="fr-FR" sz="2400" dirty="0" smtClean="0"/>
              <a:t>Maître d’hôtel du roi en 1639, premier commis du comte d’</a:t>
            </a:r>
            <a:r>
              <a:rPr lang="fr-FR" sz="2400" dirty="0" err="1" smtClean="0"/>
              <a:t>Avaux</a:t>
            </a:r>
            <a:r>
              <a:rPr lang="fr-FR" sz="2400" dirty="0" smtClean="0"/>
              <a:t> en 1642, aux appointements de quatre mille livres, il </a:t>
            </a:r>
            <a:r>
              <a:rPr lang="cs-CZ" sz="2400" dirty="0" smtClean="0"/>
              <a:t>a </a:t>
            </a:r>
            <a:r>
              <a:rPr lang="fr-FR" sz="2400" dirty="0" smtClean="0"/>
              <a:t>eu encore une pension de mille écus que lui </a:t>
            </a:r>
            <a:r>
              <a:rPr lang="cs-CZ" sz="2400" dirty="0" smtClean="0"/>
              <a:t>a </a:t>
            </a:r>
            <a:r>
              <a:rPr lang="cs-CZ" sz="2400" dirty="0" err="1" smtClean="0"/>
              <a:t>fait</a:t>
            </a:r>
            <a:r>
              <a:rPr lang="fr-FR" sz="2400" dirty="0" smtClean="0"/>
              <a:t> accorder la reine. Son revenu </a:t>
            </a:r>
            <a:r>
              <a:rPr lang="cs-CZ" sz="2400" dirty="0" smtClean="0"/>
              <a:t>a </a:t>
            </a:r>
            <a:r>
              <a:rPr lang="fr-FR" sz="2400" dirty="0" smtClean="0"/>
              <a:t>fini par monter à dix-huit mille livres</a:t>
            </a:r>
            <a:r>
              <a:rPr lang="cs-CZ" sz="24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115616" y="1002090"/>
            <a:ext cx="71287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/>
              <a:t>Il resta jusqu’à la fin de sa vie frivole et galant, n’ayant qu’une passion sérieuse, le jeu.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fr-FR" sz="2400" dirty="0" smtClean="0"/>
              <a:t>Par son caractère, comme par son talent, Voiture </a:t>
            </a:r>
            <a:r>
              <a:rPr lang="cs-CZ" sz="2400" dirty="0" smtClean="0"/>
              <a:t>a </a:t>
            </a:r>
            <a:r>
              <a:rPr lang="cs-CZ" sz="2400" dirty="0" err="1" smtClean="0"/>
              <a:t>été</a:t>
            </a:r>
            <a:r>
              <a:rPr lang="fr-FR" sz="2400" dirty="0" smtClean="0"/>
              <a:t> tout à fait propre à s’attirer la faveur des salons et à briller dans la société des beaux esprits de son époque qu’il </a:t>
            </a:r>
            <a:r>
              <a:rPr lang="cs-CZ" sz="2400" dirty="0" smtClean="0"/>
              <a:t>a </a:t>
            </a:r>
            <a:r>
              <a:rPr lang="fr-FR" sz="2400" dirty="0" smtClean="0"/>
              <a:t>empli de sa renommée. 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fr-FR" sz="2400" dirty="0" smtClean="0"/>
              <a:t>Ses lettres y furent les oracles du goût et y </a:t>
            </a:r>
            <a:r>
              <a:rPr lang="cs-CZ" sz="2400" dirty="0" err="1" smtClean="0"/>
              <a:t>ont</a:t>
            </a:r>
            <a:r>
              <a:rPr lang="cs-CZ" sz="2400" dirty="0" smtClean="0"/>
              <a:t> </a:t>
            </a:r>
            <a:r>
              <a:rPr lang="cs-CZ" sz="2400" dirty="0" err="1" smtClean="0"/>
              <a:t>fait</a:t>
            </a:r>
            <a:r>
              <a:rPr lang="fr-FR" sz="2400" dirty="0" smtClean="0"/>
              <a:t> la mode de la prose.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sz="1100" dirty="0" smtClean="0"/>
              <a:t>Archiv autora</a:t>
            </a:r>
          </a:p>
          <a:p>
            <a:r>
              <a:rPr lang="cs-CZ" sz="1100" dirty="0" smtClean="0"/>
              <a:t>Vincent </a:t>
            </a:r>
            <a:r>
              <a:rPr lang="cs-CZ" sz="1100" dirty="0" err="1"/>
              <a:t>Voiture</a:t>
            </a:r>
            <a:r>
              <a:rPr lang="cs-CZ" sz="1100" dirty="0"/>
              <a:t>.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2015-05-21]. Dostupné z: https://fr.wikipedia.org/wiki/Vincent_Voiture</a:t>
            </a:r>
            <a:endParaRPr lang="cs-CZ" sz="11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9d6491-b662-4d98-996c-1e38fe9d0183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352</Words>
  <Application>Microsoft Office PowerPoint</Application>
  <PresentationFormat>Předvádění na obrazovce (16:9)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Prezentace aplikace PowerPoint</vt:lpstr>
      <vt:lpstr>Biographie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Papoušková Milada</cp:lastModifiedBy>
  <cp:revision>19</cp:revision>
  <dcterms:created xsi:type="dcterms:W3CDTF">2014-10-07T08:27:59Z</dcterms:created>
  <dcterms:modified xsi:type="dcterms:W3CDTF">2015-05-21T07:03:11Z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