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73" r:id="rId4"/>
    <p:sldId id="282" r:id="rId5"/>
    <p:sldId id="283" r:id="rId6"/>
    <p:sldId id="275" r:id="rId7"/>
    <p:sldId id="277" r:id="rId8"/>
    <p:sldId id="276" r:id="rId9"/>
    <p:sldId id="278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  <p14:sldId id="283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8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audio2.wav"/><Relationship Id="rId7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POVOLÁNÍ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Složky integrovaného záchranného systému</a:t>
            </a:r>
          </a:p>
          <a:p>
            <a:r>
              <a:rPr lang="cs-CZ" dirty="0" smtClean="0"/>
              <a:t>(Hasiči, policisté, lékaři rychlé záchranné služby)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1354" y="256478"/>
            <a:ext cx="4991100" cy="640559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002" y="707088"/>
            <a:ext cx="2430157" cy="232168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9432" y="704166"/>
            <a:ext cx="1741348" cy="247658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9049" y="3895026"/>
            <a:ext cx="1879881" cy="27343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4091" y="3957202"/>
            <a:ext cx="1349871" cy="261002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22048" y="4046134"/>
            <a:ext cx="1858093" cy="234552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78156" y="351114"/>
            <a:ext cx="1516817" cy="303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7126" y="3247810"/>
            <a:ext cx="1748916" cy="338158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6042" y="604576"/>
            <a:ext cx="3746687" cy="602482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122" y="537917"/>
            <a:ext cx="3512266" cy="282384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56164" y="268941"/>
            <a:ext cx="2086470" cy="212633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0509" y="4514201"/>
            <a:ext cx="2670072" cy="211519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2961" y="1231243"/>
            <a:ext cx="2332095" cy="146120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59920" y="2800439"/>
            <a:ext cx="2792026" cy="385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651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4223" y="450290"/>
            <a:ext cx="3531038" cy="256108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58649" y="3675214"/>
            <a:ext cx="2239861" cy="307555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3542" y="3675214"/>
            <a:ext cx="1733381" cy="20231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4223" y="3675214"/>
            <a:ext cx="5225372" cy="295418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83477" y="1045582"/>
            <a:ext cx="1987017" cy="250826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35725" y="689144"/>
            <a:ext cx="2858528" cy="570251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7027" y="323036"/>
            <a:ext cx="3058698" cy="188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055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(pastelky, temperové barvy, vodové barvy, čtvrtky, nůžky).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Děti se seznámí s povoláním některých záchranných složek: hasiči, policisté, lékaři rychlé záchranné služby.</a:t>
            </a:r>
          </a:p>
          <a:p>
            <a:r>
              <a:rPr lang="cs-CZ" dirty="0"/>
              <a:t>Děti mohou v návaznosti na práci s interakční tabulí malovat nebo kreslit na dané téma. Mohou také obrázky vystřihovat a tvořit koláže dle vlastní fantazie.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</a:t>
            </a:r>
            <a:r>
              <a:rPr lang="cs-CZ" dirty="0"/>
              <a:t>obrázcích děti třídí předměty, které se v konkrétních povoláních používají a nepoužívají. Vpravo je vždy znázorněna </a:t>
            </a:r>
            <a:r>
              <a:rPr lang="cs-CZ" dirty="0" smtClean="0"/>
              <a:t>figura daného </a:t>
            </a:r>
            <a:r>
              <a:rPr lang="cs-CZ" dirty="0"/>
              <a:t>povolání.</a:t>
            </a:r>
          </a:p>
          <a:p>
            <a:r>
              <a:rPr lang="cs-CZ" dirty="0"/>
              <a:t>Vlevo  jsou předměty, které jsou nutné k výkonu </a:t>
            </a:r>
            <a:r>
              <a:rPr lang="cs-CZ" dirty="0" smtClean="0"/>
              <a:t>povolání. Po kliknutí na tyto obrázky </a:t>
            </a:r>
            <a:r>
              <a:rPr lang="cs-CZ" dirty="0"/>
              <a:t>se ozve zvukový signál potlesku a obraz se zvětší. </a:t>
            </a:r>
            <a:r>
              <a:rPr lang="cs-CZ" dirty="0" smtClean="0"/>
              <a:t>Po kliknutí na předmět</a:t>
            </a:r>
            <a:r>
              <a:rPr lang="cs-CZ" dirty="0"/>
              <a:t>, který do skupiny </a:t>
            </a:r>
            <a:r>
              <a:rPr lang="cs-CZ" dirty="0" smtClean="0"/>
              <a:t>nepatří, </a:t>
            </a:r>
            <a:r>
              <a:rPr lang="cs-CZ" dirty="0"/>
              <a:t>po ostrém zvukovém signálu zmizí.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dítě a jeho </a:t>
            </a:r>
            <a:r>
              <a:rPr lang="cs-CZ" dirty="0" smtClean="0"/>
              <a:t>psychika /psychologická</a:t>
            </a:r>
            <a:r>
              <a:rPr lang="cs-CZ" dirty="0" smtClean="0"/>
              <a:t>/</a:t>
            </a:r>
          </a:p>
          <a:p>
            <a:r>
              <a:rPr lang="cs-CZ" dirty="0" smtClean="0"/>
              <a:t>Podoblast poznávací schopnosti - základní matematické, početní a číselné pojmy a operace</a:t>
            </a:r>
          </a:p>
          <a:p>
            <a:r>
              <a:rPr lang="cs-CZ" dirty="0" smtClean="0"/>
              <a:t>Dosažené konkretizované výstupy - porovnat a uspořádat předměty dle stanoveného </a:t>
            </a:r>
            <a:r>
              <a:rPr lang="cs-CZ" dirty="0" smtClean="0"/>
              <a:t>pravidla /</a:t>
            </a:r>
            <a:r>
              <a:rPr lang="cs-CZ" dirty="0" smtClean="0"/>
              <a:t>poznat, co do skupiny nepatří/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312</Words>
  <Application>Microsoft Office PowerPoint</Application>
  <PresentationFormat>Vlastní</PresentationFormat>
  <Paragraphs>39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Sheer Green 16x9</vt:lpstr>
      <vt:lpstr>POVOLÁNÍ</vt:lpstr>
      <vt:lpstr>Snímek 2</vt:lpstr>
      <vt:lpstr>Snímek 3</vt:lpstr>
      <vt:lpstr>Snímek 4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2015-05-26T15:53:11Z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