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1BB7-9ED5-465C-8F6B-E6FFF8C9056D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DFDBF-19A0-4E17-8C3B-64359E02A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1BB7-9ED5-465C-8F6B-E6FFF8C9056D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DFDBF-19A0-4E17-8C3B-64359E02A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1BB7-9ED5-465C-8F6B-E6FFF8C9056D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DFDBF-19A0-4E17-8C3B-64359E02A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1BB7-9ED5-465C-8F6B-E6FFF8C9056D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DFDBF-19A0-4E17-8C3B-64359E02A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1BB7-9ED5-465C-8F6B-E6FFF8C9056D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DFDBF-19A0-4E17-8C3B-64359E02A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1BB7-9ED5-465C-8F6B-E6FFF8C9056D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DFDBF-19A0-4E17-8C3B-64359E02A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1BB7-9ED5-465C-8F6B-E6FFF8C9056D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DFDBF-19A0-4E17-8C3B-64359E02A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1BB7-9ED5-465C-8F6B-E6FFF8C9056D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DFDBF-19A0-4E17-8C3B-64359E02A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1BB7-9ED5-465C-8F6B-E6FFF8C9056D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DFDBF-19A0-4E17-8C3B-64359E02A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1BB7-9ED5-465C-8F6B-E6FFF8C9056D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DFDBF-19A0-4E17-8C3B-64359E02A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41BB7-9ED5-465C-8F6B-E6FFF8C9056D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EDFDBF-19A0-4E17-8C3B-64359E02A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541BB7-9ED5-465C-8F6B-E6FFF8C9056D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EDFDBF-19A0-4E17-8C3B-64359E02AA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6672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979712" y="1844824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VY_32_INOVACE_71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Září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Test na zopakování tvoření budoucího času, příslovcí a předpřítomného času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Žáci zvládnou tvoření budoucího času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a předpřítomného času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Revision</a:t>
            </a:r>
            <a:r>
              <a:rPr lang="cs-CZ" b="1" dirty="0" smtClean="0"/>
              <a:t> test</a:t>
            </a:r>
            <a:br>
              <a:rPr lang="cs-CZ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 </a:t>
            </a:r>
            <a:r>
              <a:rPr lang="cs-CZ" dirty="0" err="1" smtClean="0"/>
              <a:t>future</a:t>
            </a:r>
            <a:r>
              <a:rPr lang="cs-CZ" dirty="0" smtClean="0"/>
              <a:t> tense, </a:t>
            </a:r>
            <a:r>
              <a:rPr lang="cs-CZ" dirty="0" err="1" smtClean="0"/>
              <a:t>adverbs</a:t>
            </a:r>
            <a:r>
              <a:rPr lang="cs-CZ" dirty="0" smtClean="0"/>
              <a:t>,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 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perfect</a:t>
            </a:r>
            <a:r>
              <a:rPr lang="cs-CZ" dirty="0" smtClean="0"/>
              <a:t> tense, </a:t>
            </a:r>
            <a:r>
              <a:rPr lang="cs-CZ" dirty="0" err="1" smtClean="0"/>
              <a:t>irregular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7. ročník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1. Přelož věty do angličtiny.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Zítra bude pěkné počasí.</a:t>
            </a:r>
          </a:p>
          <a:p>
            <a:r>
              <a:rPr lang="cs-CZ" dirty="0" smtClean="0"/>
              <a:t>Myslím, že se ti bude </a:t>
            </a:r>
            <a:r>
              <a:rPr lang="cs-CZ" dirty="0"/>
              <a:t>P</a:t>
            </a:r>
            <a:r>
              <a:rPr lang="cs-CZ" dirty="0" smtClean="0"/>
              <a:t>raha líbit.</a:t>
            </a:r>
          </a:p>
          <a:p>
            <a:r>
              <a:rPr lang="cs-CZ" dirty="0" smtClean="0"/>
              <a:t>Zítra tam nebudu.</a:t>
            </a:r>
          </a:p>
          <a:p>
            <a:r>
              <a:rPr lang="cs-CZ" dirty="0" smtClean="0"/>
              <a:t>Vyhrajeme zítra zápas?</a:t>
            </a:r>
          </a:p>
          <a:p>
            <a:r>
              <a:rPr lang="cs-CZ" dirty="0" err="1" smtClean="0"/>
              <a:t>Ben</a:t>
            </a:r>
            <a:r>
              <a:rPr lang="cs-CZ" dirty="0" smtClean="0"/>
              <a:t> sem nepřijde.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2. Přelož věty do češtiny.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stay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won</a:t>
            </a:r>
            <a:r>
              <a:rPr lang="cs-CZ" dirty="0" smtClean="0"/>
              <a:t>´t go </a:t>
            </a:r>
            <a:r>
              <a:rPr lang="cs-CZ" dirty="0" err="1" smtClean="0"/>
              <a:t>there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help </a:t>
            </a:r>
            <a:r>
              <a:rPr lang="cs-CZ" dirty="0" err="1" smtClean="0"/>
              <a:t>us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Will</a:t>
            </a:r>
            <a:r>
              <a:rPr lang="cs-CZ" dirty="0" smtClean="0"/>
              <a:t> he </a:t>
            </a:r>
            <a:r>
              <a:rPr lang="cs-CZ" dirty="0" err="1" smtClean="0"/>
              <a:t>come</a:t>
            </a:r>
            <a:r>
              <a:rPr lang="cs-CZ" dirty="0" smtClean="0"/>
              <a:t> to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?</a:t>
            </a:r>
          </a:p>
          <a:p>
            <a:r>
              <a:rPr lang="cs-CZ" dirty="0" smtClean="0"/>
              <a:t>Jane </a:t>
            </a:r>
            <a:r>
              <a:rPr lang="cs-CZ" dirty="0" err="1" smtClean="0"/>
              <a:t>won</a:t>
            </a:r>
            <a:r>
              <a:rPr lang="cs-CZ" dirty="0" smtClean="0"/>
              <a:t>´t do her </a:t>
            </a:r>
            <a:r>
              <a:rPr lang="cs-CZ" dirty="0" err="1" smtClean="0"/>
              <a:t>homework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3. Doplň správně příslovce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My </a:t>
            </a:r>
            <a:r>
              <a:rPr lang="cs-CZ" dirty="0" err="1" smtClean="0"/>
              <a:t>dad</a:t>
            </a:r>
            <a:r>
              <a:rPr lang="cs-CZ" dirty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</a:t>
            </a:r>
            <a:r>
              <a:rPr lang="cs-CZ" dirty="0" err="1" smtClean="0"/>
              <a:t>chess</a:t>
            </a:r>
            <a:r>
              <a:rPr lang="cs-CZ" dirty="0" smtClean="0"/>
              <a:t> …………………. (dobře).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tortoise</a:t>
            </a:r>
            <a:r>
              <a:rPr lang="cs-CZ" dirty="0" smtClean="0"/>
              <a:t> </a:t>
            </a:r>
            <a:r>
              <a:rPr lang="cs-CZ" dirty="0" err="1" smtClean="0"/>
              <a:t>moves</a:t>
            </a:r>
            <a:r>
              <a:rPr lang="cs-CZ" dirty="0" smtClean="0"/>
              <a:t> …………………….. (pomalu).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car </a:t>
            </a:r>
            <a:r>
              <a:rPr lang="cs-CZ" dirty="0" err="1" smtClean="0"/>
              <a:t>goes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……………………. (rychle).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drives</a:t>
            </a:r>
            <a:r>
              <a:rPr lang="cs-CZ" dirty="0" smtClean="0"/>
              <a:t> ……………………….. (opatrně).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feel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…………………………………. (dobře).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4. Přelož příslovce.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</a:t>
            </a:r>
            <a:r>
              <a:rPr lang="cs-CZ" dirty="0" smtClean="0"/>
              <a:t>ť</a:t>
            </a:r>
            <a:r>
              <a:rPr lang="cs-CZ" dirty="0" smtClean="0"/>
              <a:t>astně</a:t>
            </a:r>
            <a:r>
              <a:rPr lang="cs-CZ" dirty="0" smtClean="0"/>
              <a:t>				hlasitě</a:t>
            </a:r>
          </a:p>
          <a:p>
            <a:r>
              <a:rPr lang="cs-CZ" dirty="0"/>
              <a:t>š</a:t>
            </a:r>
            <a:r>
              <a:rPr lang="cs-CZ" dirty="0" smtClean="0"/>
              <a:t>patně				rozzlobeně	</a:t>
            </a:r>
          </a:p>
          <a:p>
            <a:r>
              <a:rPr lang="cs-CZ" dirty="0"/>
              <a:t>t</a:t>
            </a:r>
            <a:r>
              <a:rPr lang="cs-CZ" dirty="0" smtClean="0"/>
              <a:t>iše				smutně</a:t>
            </a:r>
          </a:p>
          <a:p>
            <a:r>
              <a:rPr lang="cs-CZ" dirty="0"/>
              <a:t>r</a:t>
            </a:r>
            <a:r>
              <a:rPr lang="cs-CZ" dirty="0" smtClean="0"/>
              <a:t>ychle				těžce</a:t>
            </a:r>
          </a:p>
          <a:p>
            <a:r>
              <a:rPr lang="cs-CZ" dirty="0"/>
              <a:t>s</a:t>
            </a:r>
            <a:r>
              <a:rPr lang="cs-CZ" dirty="0" smtClean="0"/>
              <a:t>nadno				opatrně			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5. Doplň správně tvar předpřítomného času.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 …………………………………… (</a:t>
            </a:r>
            <a:r>
              <a:rPr lang="cs-CZ" dirty="0" err="1" smtClean="0"/>
              <a:t>pack</a:t>
            </a:r>
            <a:r>
              <a:rPr lang="cs-CZ" dirty="0" smtClean="0"/>
              <a:t>) my </a:t>
            </a:r>
            <a:r>
              <a:rPr lang="cs-CZ" dirty="0" err="1" smtClean="0"/>
              <a:t>backpack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……………………………….. (</a:t>
            </a:r>
            <a:r>
              <a:rPr lang="cs-CZ" dirty="0" err="1" smtClean="0"/>
              <a:t>tidy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) </a:t>
            </a:r>
            <a:r>
              <a:rPr lang="cs-CZ" dirty="0" err="1" smtClean="0"/>
              <a:t>the</a:t>
            </a:r>
            <a:r>
              <a:rPr lang="cs-CZ" dirty="0" smtClean="0"/>
              <a:t> house.</a:t>
            </a:r>
          </a:p>
          <a:p>
            <a:r>
              <a:rPr lang="cs-CZ" dirty="0" smtClean="0"/>
              <a:t>………………. </a:t>
            </a:r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 smtClean="0"/>
              <a:t>ever</a:t>
            </a:r>
            <a:r>
              <a:rPr lang="cs-CZ" dirty="0" smtClean="0"/>
              <a:t> ……………… (</a:t>
            </a:r>
            <a:r>
              <a:rPr lang="cs-CZ" dirty="0" err="1" smtClean="0"/>
              <a:t>see</a:t>
            </a:r>
            <a:r>
              <a:rPr lang="cs-CZ" dirty="0" smtClean="0"/>
              <a:t>) </a:t>
            </a:r>
            <a:r>
              <a:rPr lang="cs-CZ" dirty="0" err="1" smtClean="0"/>
              <a:t>this</a:t>
            </a:r>
            <a:r>
              <a:rPr lang="cs-CZ" dirty="0" smtClean="0"/>
              <a:t> film?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……………. </a:t>
            </a:r>
            <a:r>
              <a:rPr lang="cs-CZ" dirty="0" err="1"/>
              <a:t>n</a:t>
            </a:r>
            <a:r>
              <a:rPr lang="cs-CZ" dirty="0" err="1" smtClean="0"/>
              <a:t>ever</a:t>
            </a:r>
            <a:r>
              <a:rPr lang="cs-CZ" dirty="0" smtClean="0"/>
              <a:t> …………………… (</a:t>
            </a:r>
            <a:r>
              <a:rPr lang="cs-CZ" dirty="0" err="1" smtClean="0"/>
              <a:t>be</a:t>
            </a:r>
            <a:r>
              <a:rPr lang="cs-CZ" dirty="0" smtClean="0"/>
              <a:t>) to Italy.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………………………. (</a:t>
            </a:r>
            <a:r>
              <a:rPr lang="cs-CZ" dirty="0" err="1" smtClean="0"/>
              <a:t>finish</a:t>
            </a:r>
            <a:r>
              <a:rPr lang="cs-CZ" dirty="0" smtClean="0"/>
              <a:t>)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homework</a:t>
            </a:r>
            <a:r>
              <a:rPr lang="cs-CZ" dirty="0"/>
              <a:t>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6. Doplň správné tvary nepravidelných sloves.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ít					setkat se</a:t>
            </a:r>
          </a:p>
          <a:p>
            <a:r>
              <a:rPr lang="cs-CZ" dirty="0"/>
              <a:t>p</a:t>
            </a:r>
            <a:r>
              <a:rPr lang="cs-CZ" dirty="0" smtClean="0"/>
              <a:t>řinést				jíst</a:t>
            </a:r>
          </a:p>
          <a:p>
            <a:r>
              <a:rPr lang="cs-CZ" dirty="0"/>
              <a:t>ř</a:t>
            </a:r>
            <a:r>
              <a:rPr lang="cs-CZ" dirty="0" smtClean="0"/>
              <a:t>ídit				koupit</a:t>
            </a:r>
          </a:p>
          <a:p>
            <a:r>
              <a:rPr lang="cs-CZ" dirty="0"/>
              <a:t>m</a:t>
            </a:r>
            <a:r>
              <a:rPr lang="cs-CZ" dirty="0" smtClean="0"/>
              <a:t>ít			</a:t>
            </a:r>
            <a:r>
              <a:rPr lang="cs-CZ" smtClean="0"/>
              <a:t>		jít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pát				přijít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None/>
            </a:pPr>
            <a:r>
              <a:rPr lang="cs-CZ" dirty="0" smtClean="0"/>
              <a:t>1. 	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weather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fine </a:t>
            </a:r>
            <a:r>
              <a:rPr lang="cs-CZ" dirty="0" err="1" smtClean="0"/>
              <a:t>tomorrow</a:t>
            </a:r>
            <a:r>
              <a:rPr lang="cs-CZ" dirty="0" smtClean="0"/>
              <a:t>. I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Prague</a:t>
            </a:r>
            <a:r>
              <a:rPr lang="cs-CZ" dirty="0" smtClean="0"/>
              <a:t>. I </a:t>
            </a:r>
            <a:r>
              <a:rPr lang="cs-CZ" dirty="0" err="1" smtClean="0"/>
              <a:t>won</a:t>
            </a:r>
            <a:r>
              <a:rPr lang="cs-CZ" dirty="0" smtClean="0"/>
              <a:t>´t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tomorrow</a:t>
            </a:r>
            <a:r>
              <a:rPr lang="cs-CZ" dirty="0" smtClean="0"/>
              <a:t>.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tomorrow</a:t>
            </a:r>
            <a:r>
              <a:rPr lang="cs-CZ" dirty="0" smtClean="0"/>
              <a:t>? </a:t>
            </a:r>
            <a:r>
              <a:rPr lang="cs-CZ" dirty="0" err="1" smtClean="0"/>
              <a:t>Ben</a:t>
            </a:r>
            <a:r>
              <a:rPr lang="cs-CZ" dirty="0" smtClean="0"/>
              <a:t> </a:t>
            </a:r>
            <a:r>
              <a:rPr lang="cs-CZ" dirty="0" err="1" smtClean="0"/>
              <a:t>won</a:t>
            </a:r>
            <a:r>
              <a:rPr lang="cs-CZ" dirty="0" smtClean="0"/>
              <a:t>´t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2. 	Zůstanu tady. Nepůjdeš tam. Odpoledne nám</a:t>
            </a:r>
          </a:p>
          <a:p>
            <a:pPr marL="514350" indent="-514350">
              <a:buNone/>
            </a:pPr>
            <a:r>
              <a:rPr lang="cs-CZ" dirty="0" smtClean="0"/>
              <a:t>     	pomohou. Přijde se na nás podívat? Jane nebude</a:t>
            </a:r>
          </a:p>
          <a:p>
            <a:pPr marL="514350" indent="-514350">
              <a:buNone/>
            </a:pPr>
            <a:r>
              <a:rPr lang="cs-CZ" dirty="0" smtClean="0"/>
              <a:t>     	dělat svůj domácí úkol.</a:t>
            </a:r>
          </a:p>
          <a:p>
            <a:pPr marL="514350" indent="-514350">
              <a:buNone/>
            </a:pPr>
            <a:r>
              <a:rPr lang="cs-CZ" dirty="0" smtClean="0"/>
              <a:t>3. 	</a:t>
            </a:r>
            <a:r>
              <a:rPr lang="cs-CZ" dirty="0" err="1" smtClean="0"/>
              <a:t>Well</a:t>
            </a:r>
            <a:r>
              <a:rPr lang="cs-CZ" dirty="0" smtClean="0"/>
              <a:t>, </a:t>
            </a:r>
            <a:r>
              <a:rPr lang="cs-CZ" dirty="0" err="1" smtClean="0"/>
              <a:t>slowly</a:t>
            </a:r>
            <a:r>
              <a:rPr lang="cs-CZ" dirty="0" smtClean="0"/>
              <a:t>, </a:t>
            </a:r>
            <a:r>
              <a:rPr lang="cs-CZ" dirty="0" err="1" smtClean="0"/>
              <a:t>fast</a:t>
            </a:r>
            <a:r>
              <a:rPr lang="cs-CZ" dirty="0" smtClean="0"/>
              <a:t>, </a:t>
            </a:r>
            <a:r>
              <a:rPr lang="cs-CZ" dirty="0" err="1" smtClean="0"/>
              <a:t>carefully</a:t>
            </a:r>
            <a:r>
              <a:rPr lang="cs-CZ" dirty="0" smtClean="0"/>
              <a:t>, </a:t>
            </a:r>
            <a:r>
              <a:rPr lang="cs-CZ" dirty="0" err="1" smtClean="0"/>
              <a:t>well</a:t>
            </a:r>
            <a:r>
              <a:rPr lang="cs-CZ" dirty="0" smtClean="0"/>
              <a:t>. </a:t>
            </a:r>
          </a:p>
          <a:p>
            <a:pPr marL="514350" indent="-514350">
              <a:buNone/>
            </a:pPr>
            <a:r>
              <a:rPr lang="cs-CZ" dirty="0" smtClean="0"/>
              <a:t>4. 	</a:t>
            </a:r>
            <a:r>
              <a:rPr lang="cs-CZ" dirty="0" err="1" smtClean="0"/>
              <a:t>Happily</a:t>
            </a:r>
            <a:r>
              <a:rPr lang="cs-CZ" dirty="0" smtClean="0"/>
              <a:t>, </a:t>
            </a:r>
            <a:r>
              <a:rPr lang="cs-CZ" dirty="0" err="1" smtClean="0"/>
              <a:t>bad</a:t>
            </a:r>
            <a:r>
              <a:rPr lang="cs-CZ" dirty="0" smtClean="0"/>
              <a:t>, </a:t>
            </a:r>
            <a:r>
              <a:rPr lang="cs-CZ" dirty="0" err="1" smtClean="0"/>
              <a:t>quietly</a:t>
            </a:r>
            <a:r>
              <a:rPr lang="cs-CZ" dirty="0" smtClean="0"/>
              <a:t>, </a:t>
            </a:r>
            <a:r>
              <a:rPr lang="cs-CZ" dirty="0" err="1" smtClean="0"/>
              <a:t>fast</a:t>
            </a:r>
            <a:r>
              <a:rPr lang="cs-CZ" dirty="0" smtClean="0"/>
              <a:t>, </a:t>
            </a:r>
            <a:r>
              <a:rPr lang="cs-CZ" dirty="0" err="1" smtClean="0"/>
              <a:t>easily</a:t>
            </a:r>
            <a:r>
              <a:rPr lang="cs-CZ" dirty="0" smtClean="0"/>
              <a:t>,</a:t>
            </a:r>
          </a:p>
          <a:p>
            <a:pPr marL="514350" indent="-514350">
              <a:buNone/>
            </a:pPr>
            <a:r>
              <a:rPr lang="cs-CZ" dirty="0" smtClean="0"/>
              <a:t>    	</a:t>
            </a:r>
            <a:r>
              <a:rPr lang="cs-CZ" dirty="0" err="1" smtClean="0"/>
              <a:t>loudly</a:t>
            </a:r>
            <a:r>
              <a:rPr lang="cs-CZ" dirty="0" smtClean="0"/>
              <a:t>,</a:t>
            </a:r>
            <a:r>
              <a:rPr lang="cs-CZ" dirty="0" err="1" smtClean="0"/>
              <a:t>angrily</a:t>
            </a:r>
            <a:r>
              <a:rPr lang="cs-CZ" dirty="0" smtClean="0"/>
              <a:t>,</a:t>
            </a:r>
            <a:r>
              <a:rPr lang="cs-CZ" dirty="0" err="1" smtClean="0"/>
              <a:t>sadly</a:t>
            </a:r>
            <a:r>
              <a:rPr lang="cs-CZ" dirty="0" smtClean="0"/>
              <a:t>, </a:t>
            </a:r>
            <a:r>
              <a:rPr lang="cs-CZ" dirty="0" err="1" smtClean="0"/>
              <a:t>hard</a:t>
            </a:r>
            <a:r>
              <a:rPr lang="cs-CZ" dirty="0" smtClean="0"/>
              <a:t>,</a:t>
            </a:r>
            <a:r>
              <a:rPr lang="cs-CZ" dirty="0" err="1" smtClean="0"/>
              <a:t>carefully</a:t>
            </a:r>
            <a:endParaRPr lang="cs-CZ" dirty="0" smtClean="0"/>
          </a:p>
          <a:p>
            <a:pPr marL="514350" indent="-514350">
              <a:buAutoNum type="arabicPeriod" startAt="5"/>
            </a:pP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packed</a:t>
            </a:r>
            <a:r>
              <a:rPr lang="cs-CZ" dirty="0" smtClean="0"/>
              <a:t>, has </a:t>
            </a:r>
            <a:r>
              <a:rPr lang="cs-CZ" dirty="0" err="1" smtClean="0"/>
              <a:t>tidied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, </a:t>
            </a:r>
            <a:r>
              <a:rPr lang="cs-CZ" dirty="0" err="1" smtClean="0"/>
              <a:t>have</a:t>
            </a:r>
            <a:r>
              <a:rPr lang="cs-CZ" dirty="0" smtClean="0"/>
              <a:t> …</a:t>
            </a:r>
            <a:r>
              <a:rPr lang="cs-CZ" dirty="0" err="1" smtClean="0"/>
              <a:t>seen</a:t>
            </a:r>
            <a:r>
              <a:rPr lang="cs-CZ" dirty="0" smtClean="0"/>
              <a:t>, </a:t>
            </a:r>
            <a:r>
              <a:rPr lang="cs-CZ" dirty="0" err="1" smtClean="0"/>
              <a:t>have</a:t>
            </a:r>
            <a:r>
              <a:rPr lang="cs-CZ" dirty="0" smtClean="0"/>
              <a:t> … </a:t>
            </a:r>
            <a:r>
              <a:rPr lang="cs-CZ" dirty="0" err="1" smtClean="0"/>
              <a:t>been</a:t>
            </a:r>
            <a:r>
              <a:rPr lang="cs-CZ" dirty="0" smtClean="0"/>
              <a:t>, 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finished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6.	drink-</a:t>
            </a:r>
            <a:r>
              <a:rPr lang="cs-CZ" dirty="0" err="1" smtClean="0"/>
              <a:t>drank</a:t>
            </a:r>
            <a:r>
              <a:rPr lang="cs-CZ" dirty="0" smtClean="0"/>
              <a:t>-</a:t>
            </a:r>
            <a:r>
              <a:rPr lang="cs-CZ" dirty="0" err="1" smtClean="0"/>
              <a:t>drunk</a:t>
            </a:r>
            <a:r>
              <a:rPr lang="cs-CZ" dirty="0" smtClean="0"/>
              <a:t>, </a:t>
            </a:r>
            <a:r>
              <a:rPr lang="cs-CZ" dirty="0" err="1" smtClean="0"/>
              <a:t>bring</a:t>
            </a:r>
            <a:r>
              <a:rPr lang="cs-CZ" dirty="0" smtClean="0"/>
              <a:t>-</a:t>
            </a:r>
            <a:r>
              <a:rPr lang="cs-CZ" dirty="0" err="1" smtClean="0"/>
              <a:t>brought</a:t>
            </a:r>
            <a:r>
              <a:rPr lang="cs-CZ" dirty="0" smtClean="0"/>
              <a:t>-</a:t>
            </a:r>
            <a:r>
              <a:rPr lang="cs-CZ" dirty="0" err="1" smtClean="0"/>
              <a:t>brought</a:t>
            </a:r>
            <a:r>
              <a:rPr lang="cs-CZ" dirty="0" smtClean="0"/>
              <a:t>,drive-</a:t>
            </a:r>
            <a:r>
              <a:rPr lang="cs-CZ" dirty="0" err="1" smtClean="0"/>
              <a:t>drove</a:t>
            </a:r>
            <a:r>
              <a:rPr lang="cs-CZ" dirty="0" smtClean="0"/>
              <a:t>-</a:t>
            </a:r>
            <a:r>
              <a:rPr lang="cs-CZ" dirty="0" err="1" smtClean="0"/>
              <a:t>driven</a:t>
            </a:r>
            <a:r>
              <a:rPr lang="cs-CZ" dirty="0" smtClean="0"/>
              <a:t>,</a:t>
            </a:r>
            <a:r>
              <a:rPr lang="cs-CZ" dirty="0" err="1" smtClean="0"/>
              <a:t>have</a:t>
            </a:r>
            <a:r>
              <a:rPr lang="cs-CZ" dirty="0" smtClean="0"/>
              <a:t>-had-had, </a:t>
            </a:r>
            <a:r>
              <a:rPr lang="cs-CZ" dirty="0" err="1" smtClean="0"/>
              <a:t>sleep</a:t>
            </a:r>
            <a:r>
              <a:rPr lang="cs-CZ" dirty="0" smtClean="0"/>
              <a:t>-</a:t>
            </a:r>
            <a:r>
              <a:rPr lang="cs-CZ" dirty="0" err="1" smtClean="0"/>
              <a:t>slept</a:t>
            </a:r>
            <a:r>
              <a:rPr lang="cs-CZ" dirty="0" smtClean="0"/>
              <a:t>-</a:t>
            </a:r>
            <a:r>
              <a:rPr lang="cs-CZ" dirty="0" err="1" smtClean="0"/>
              <a:t>slept</a:t>
            </a:r>
            <a:r>
              <a:rPr lang="cs-CZ" dirty="0" smtClean="0"/>
              <a:t>, </a:t>
            </a:r>
            <a:r>
              <a:rPr lang="cs-CZ" dirty="0" err="1" smtClean="0"/>
              <a:t>meet</a:t>
            </a:r>
            <a:r>
              <a:rPr lang="cs-CZ" dirty="0" smtClean="0"/>
              <a:t>-met-met, </a:t>
            </a:r>
            <a:r>
              <a:rPr lang="cs-CZ" dirty="0" err="1" smtClean="0"/>
              <a:t>eat</a:t>
            </a:r>
            <a:r>
              <a:rPr lang="cs-CZ" dirty="0" smtClean="0"/>
              <a:t>-</a:t>
            </a:r>
            <a:r>
              <a:rPr lang="cs-CZ" dirty="0" err="1" smtClean="0"/>
              <a:t>ate</a:t>
            </a:r>
            <a:r>
              <a:rPr lang="cs-CZ" dirty="0" smtClean="0"/>
              <a:t>-</a:t>
            </a:r>
            <a:r>
              <a:rPr lang="cs-CZ" dirty="0" err="1" smtClean="0"/>
              <a:t>eaten</a:t>
            </a:r>
            <a:r>
              <a:rPr lang="cs-CZ" dirty="0" smtClean="0"/>
              <a:t>,</a:t>
            </a:r>
            <a:r>
              <a:rPr lang="cs-CZ" dirty="0" err="1" smtClean="0"/>
              <a:t>buy</a:t>
            </a:r>
            <a:r>
              <a:rPr lang="cs-CZ" dirty="0" smtClean="0"/>
              <a:t>-</a:t>
            </a:r>
            <a:r>
              <a:rPr lang="cs-CZ" dirty="0" err="1" smtClean="0"/>
              <a:t>bought</a:t>
            </a:r>
            <a:r>
              <a:rPr lang="cs-CZ" dirty="0" smtClean="0"/>
              <a:t>-</a:t>
            </a:r>
            <a:r>
              <a:rPr lang="cs-CZ" dirty="0" err="1" smtClean="0"/>
              <a:t>bought</a:t>
            </a:r>
            <a:r>
              <a:rPr lang="cs-CZ" dirty="0" smtClean="0"/>
              <a:t>, go-</a:t>
            </a:r>
            <a:r>
              <a:rPr lang="cs-CZ" dirty="0" err="1" smtClean="0"/>
              <a:t>went</a:t>
            </a:r>
            <a:r>
              <a:rPr lang="cs-CZ" dirty="0" smtClean="0"/>
              <a:t>-</a:t>
            </a:r>
            <a:r>
              <a:rPr lang="cs-CZ" dirty="0" err="1" smtClean="0"/>
              <a:t>gone</a:t>
            </a:r>
            <a:r>
              <a:rPr lang="cs-CZ" dirty="0" smtClean="0"/>
              <a:t>, </a:t>
            </a:r>
            <a:r>
              <a:rPr lang="cs-CZ" dirty="0" err="1" smtClean="0"/>
              <a:t>come</a:t>
            </a:r>
            <a:r>
              <a:rPr lang="cs-CZ" dirty="0" smtClean="0"/>
              <a:t>-</a:t>
            </a:r>
            <a:r>
              <a:rPr lang="cs-CZ" dirty="0" err="1" smtClean="0"/>
              <a:t>came</a:t>
            </a:r>
            <a:r>
              <a:rPr lang="cs-CZ" dirty="0" smtClean="0"/>
              <a:t>-</a:t>
            </a:r>
            <a:r>
              <a:rPr lang="cs-CZ" dirty="0" err="1" smtClean="0"/>
              <a:t>come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BETÁKOVÁ, Lucie; DVOŘÁKOVÁ, Kateřina. </a:t>
            </a:r>
            <a:r>
              <a:rPr lang="cs-CZ" i="1" dirty="0" smtClean="0"/>
              <a:t>Angličtina 7 Učebnice pro základní školy a víceletá gymnázia</a:t>
            </a:r>
            <a:r>
              <a:rPr lang="cs-CZ" dirty="0" smtClean="0"/>
              <a:t>. Plzeň</a:t>
            </a:r>
            <a:r>
              <a:rPr lang="cs-CZ" smtClean="0"/>
              <a:t>: Nakladatelství Fraus</a:t>
            </a:r>
            <a:r>
              <a:rPr lang="cs-CZ" dirty="0" smtClean="0"/>
              <a:t>, 2006, ISBN 80-7238-389-2.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278</Words>
  <Application>Microsoft Office PowerPoint</Application>
  <PresentationFormat>Předvádění na obrazovce (4:3)</PresentationFormat>
  <Paragraphs>99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Revision test  (The simple future tense, adverbs,the simple present perfect tense, irregular verbs)</vt:lpstr>
      <vt:lpstr>1. Přelož věty do angličtiny.</vt:lpstr>
      <vt:lpstr>2. Přelož věty do češtiny.</vt:lpstr>
      <vt:lpstr>3. Doplň správně příslovce</vt:lpstr>
      <vt:lpstr>4. Přelož příslovce.</vt:lpstr>
      <vt:lpstr>5. Doplň správně tvar předpřítomného času.</vt:lpstr>
      <vt:lpstr>6. Doplň správné tvary nepravidelných sloves.</vt:lpstr>
      <vt:lpstr>Řešení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test (the simple future tense, adverbs,the simple past perfect tense, irregular verbs)</dc:title>
  <dc:creator>Černený</dc:creator>
  <cp:lastModifiedBy>Dum</cp:lastModifiedBy>
  <cp:revision>32</cp:revision>
  <dcterms:created xsi:type="dcterms:W3CDTF">2011-07-20T10:05:56Z</dcterms:created>
  <dcterms:modified xsi:type="dcterms:W3CDTF">2015-05-26T15:38:16Z</dcterms:modified>
</cp:coreProperties>
</file>